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2" r:id="rId4"/>
    <p:sldId id="314" r:id="rId5"/>
    <p:sldId id="259" r:id="rId6"/>
    <p:sldId id="313" r:id="rId7"/>
    <p:sldId id="294" r:id="rId8"/>
    <p:sldId id="307" r:id="rId9"/>
    <p:sldId id="306" r:id="rId10"/>
    <p:sldId id="309" r:id="rId11"/>
    <p:sldId id="310" r:id="rId12"/>
    <p:sldId id="301" r:id="rId13"/>
    <p:sldId id="311" r:id="rId14"/>
    <p:sldId id="262" r:id="rId15"/>
    <p:sldId id="315" r:id="rId16"/>
    <p:sldId id="265"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0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02943-C96C-453E-B94B-0E6A52B576A7}" v="11" dt="2023-08-29T13:44:04.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78" d="100"/>
          <a:sy n="78" d="100"/>
        </p:scale>
        <p:origin x="8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oud Zbermawi" userId="79e871b2385746f7" providerId="LiveId" clId="{5B81DAE4-C886-44EB-BD3B-97EDD9E6F5FB}"/>
    <pc:docChg chg="undo custSel addSld delSld modSld sldOrd">
      <pc:chgData name="Ohoud Zbermawi" userId="79e871b2385746f7" providerId="LiveId" clId="{5B81DAE4-C886-44EB-BD3B-97EDD9E6F5FB}" dt="2022-09-08T06:19:19.885" v="1968" actId="255"/>
      <pc:docMkLst>
        <pc:docMk/>
      </pc:docMkLst>
      <pc:sldChg chg="modSp del mod">
        <pc:chgData name="Ohoud Zbermawi" userId="79e871b2385746f7" providerId="LiveId" clId="{5B81DAE4-C886-44EB-BD3B-97EDD9E6F5FB}" dt="2022-09-05T04:32:25.403" v="21" actId="1076"/>
        <pc:sldMkLst>
          <pc:docMk/>
          <pc:sldMk cId="79881687" sldId="256"/>
        </pc:sldMkLst>
        <pc:spChg chg="mod">
          <ac:chgData name="Ohoud Zbermawi" userId="79e871b2385746f7" providerId="LiveId" clId="{5B81DAE4-C886-44EB-BD3B-97EDD9E6F5FB}" dt="2022-09-05T04:32:25.403" v="21" actId="1076"/>
          <ac:spMkLst>
            <pc:docMk/>
            <pc:sldMk cId="79881687" sldId="256"/>
            <ac:spMk id="3" creationId="{00000000-0000-0000-0000-000000000000}"/>
          </ac:spMkLst>
        </pc:spChg>
      </pc:sldChg>
      <pc:sldChg chg="addSp delSp modSp del mod ord modTransition delAnim modAnim">
        <pc:chgData name="Ohoud Zbermawi" userId="79e871b2385746f7" providerId="LiveId" clId="{5B81DAE4-C886-44EB-BD3B-97EDD9E6F5FB}" dt="2022-09-07T07:11:13.095" v="1857" actId="47"/>
        <pc:sldMkLst>
          <pc:docMk/>
          <pc:sldMk cId="2712492933" sldId="258"/>
        </pc:sldMkLst>
        <pc:spChg chg="mod">
          <ac:chgData name="Ohoud Zbermawi" userId="79e871b2385746f7" providerId="LiveId" clId="{5B81DAE4-C886-44EB-BD3B-97EDD9E6F5FB}" dt="2022-09-05T14:42:48.972" v="1757" actId="1076"/>
          <ac:spMkLst>
            <pc:docMk/>
            <pc:sldMk cId="2712492933" sldId="258"/>
            <ac:spMk id="2" creationId="{00000000-0000-0000-0000-000000000000}"/>
          </ac:spMkLst>
        </pc:spChg>
        <pc:spChg chg="mod">
          <ac:chgData name="Ohoud Zbermawi" userId="79e871b2385746f7" providerId="LiveId" clId="{5B81DAE4-C886-44EB-BD3B-97EDD9E6F5FB}" dt="2022-09-06T06:28:51.117" v="1854" actId="1076"/>
          <ac:spMkLst>
            <pc:docMk/>
            <pc:sldMk cId="2712492933" sldId="258"/>
            <ac:spMk id="5" creationId="{00000000-0000-0000-0000-000000000000}"/>
          </ac:spMkLst>
        </pc:spChg>
        <pc:spChg chg="del mod">
          <ac:chgData name="Ohoud Zbermawi" userId="79e871b2385746f7" providerId="LiveId" clId="{5B81DAE4-C886-44EB-BD3B-97EDD9E6F5FB}" dt="2022-09-05T07:10:49.295" v="401" actId="478"/>
          <ac:spMkLst>
            <pc:docMk/>
            <pc:sldMk cId="2712492933" sldId="258"/>
            <ac:spMk id="6" creationId="{00000000-0000-0000-0000-000000000000}"/>
          </ac:spMkLst>
        </pc:spChg>
        <pc:spChg chg="add mod">
          <ac:chgData name="Ohoud Zbermawi" userId="79e871b2385746f7" providerId="LiveId" clId="{5B81DAE4-C886-44EB-BD3B-97EDD9E6F5FB}" dt="2022-09-06T06:28:47.622" v="1853" actId="1076"/>
          <ac:spMkLst>
            <pc:docMk/>
            <pc:sldMk cId="2712492933" sldId="258"/>
            <ac:spMk id="7" creationId="{79338E05-FD4B-6FF5-15E7-1DBE5F9F153B}"/>
          </ac:spMkLst>
        </pc:spChg>
        <pc:picChg chg="del mod">
          <ac:chgData name="Ohoud Zbermawi" userId="79e871b2385746f7" providerId="LiveId" clId="{5B81DAE4-C886-44EB-BD3B-97EDD9E6F5FB}" dt="2022-09-05T04:37:01.805" v="47" actId="478"/>
          <ac:picMkLst>
            <pc:docMk/>
            <pc:sldMk cId="2712492933" sldId="258"/>
            <ac:picMk id="4" creationId="{00000000-0000-0000-0000-000000000000}"/>
          </ac:picMkLst>
        </pc:picChg>
        <pc:picChg chg="add mod">
          <ac:chgData name="Ohoud Zbermawi" userId="79e871b2385746f7" providerId="LiveId" clId="{5B81DAE4-C886-44EB-BD3B-97EDD9E6F5FB}" dt="2022-09-05T07:16:01.744" v="412" actId="14100"/>
          <ac:picMkLst>
            <pc:docMk/>
            <pc:sldMk cId="2712492933" sldId="258"/>
            <ac:picMk id="9" creationId="{7EECF8B9-51EC-8B84-8770-FFA9EFA6637F}"/>
          </ac:picMkLst>
        </pc:picChg>
      </pc:sldChg>
      <pc:sldChg chg="addSp delSp modSp new mod modTransition modAnim">
        <pc:chgData name="Ohoud Zbermawi" userId="79e871b2385746f7" providerId="LiveId" clId="{5B81DAE4-C886-44EB-BD3B-97EDD9E6F5FB}" dt="2022-09-06T05:03:01.255" v="1852"/>
        <pc:sldMkLst>
          <pc:docMk/>
          <pc:sldMk cId="3468087900" sldId="259"/>
        </pc:sldMkLst>
        <pc:spChg chg="del mod">
          <ac:chgData name="Ohoud Zbermawi" userId="79e871b2385746f7" providerId="LiveId" clId="{5B81DAE4-C886-44EB-BD3B-97EDD9E6F5FB}" dt="2022-09-05T04:37:12.374" v="50" actId="478"/>
          <ac:spMkLst>
            <pc:docMk/>
            <pc:sldMk cId="3468087900" sldId="259"/>
            <ac:spMk id="2" creationId="{56A22C2C-63D7-2B89-5F03-BF8F252F33E1}"/>
          </ac:spMkLst>
        </pc:spChg>
        <pc:spChg chg="del">
          <ac:chgData name="Ohoud Zbermawi" userId="79e871b2385746f7" providerId="LiveId" clId="{5B81DAE4-C886-44EB-BD3B-97EDD9E6F5FB}" dt="2022-09-05T04:37:14.381" v="51" actId="478"/>
          <ac:spMkLst>
            <pc:docMk/>
            <pc:sldMk cId="3468087900" sldId="259"/>
            <ac:spMk id="3" creationId="{B36E6FAD-9C86-DA28-A779-28EBF674661E}"/>
          </ac:spMkLst>
        </pc:spChg>
        <pc:spChg chg="add del mod">
          <ac:chgData name="Ohoud Zbermawi" userId="79e871b2385746f7" providerId="LiveId" clId="{5B81DAE4-C886-44EB-BD3B-97EDD9E6F5FB}" dt="2022-09-05T04:40:02.545" v="60" actId="478"/>
          <ac:spMkLst>
            <pc:docMk/>
            <pc:sldMk cId="3468087900" sldId="259"/>
            <ac:spMk id="5" creationId="{92F553E4-48E2-27D1-BE92-3DE23B908017}"/>
          </ac:spMkLst>
        </pc:spChg>
        <pc:spChg chg="add mod">
          <ac:chgData name="Ohoud Zbermawi" userId="79e871b2385746f7" providerId="LiveId" clId="{5B81DAE4-C886-44EB-BD3B-97EDD9E6F5FB}" dt="2022-09-05T11:19:57.132" v="417" actId="1076"/>
          <ac:spMkLst>
            <pc:docMk/>
            <pc:sldMk cId="3468087900" sldId="259"/>
            <ac:spMk id="6" creationId="{E22F7A63-E425-F3D9-3EC5-5F94BA135166}"/>
          </ac:spMkLst>
        </pc:spChg>
        <pc:spChg chg="add del mod">
          <ac:chgData name="Ohoud Zbermawi" userId="79e871b2385746f7" providerId="LiveId" clId="{5B81DAE4-C886-44EB-BD3B-97EDD9E6F5FB}" dt="2022-09-05T04:39:58.198" v="57" actId="478"/>
          <ac:spMkLst>
            <pc:docMk/>
            <pc:sldMk cId="3468087900" sldId="259"/>
            <ac:spMk id="8" creationId="{1BFE77EF-76F1-05FA-9989-33A6A017E86C}"/>
          </ac:spMkLst>
        </pc:spChg>
        <pc:spChg chg="add mod">
          <ac:chgData name="Ohoud Zbermawi" userId="79e871b2385746f7" providerId="LiveId" clId="{5B81DAE4-C886-44EB-BD3B-97EDD9E6F5FB}" dt="2022-09-05T11:20:00.292" v="418" actId="1076"/>
          <ac:spMkLst>
            <pc:docMk/>
            <pc:sldMk cId="3468087900" sldId="259"/>
            <ac:spMk id="10" creationId="{A6F61420-AC01-F9C6-D279-C02FFB5050F4}"/>
          </ac:spMkLst>
        </pc:spChg>
        <pc:picChg chg="add mod">
          <ac:chgData name="Ohoud Zbermawi" userId="79e871b2385746f7" providerId="LiveId" clId="{5B81DAE4-C886-44EB-BD3B-97EDD9E6F5FB}" dt="2022-09-05T11:20:11.428" v="421" actId="1076"/>
          <ac:picMkLst>
            <pc:docMk/>
            <pc:sldMk cId="3468087900" sldId="259"/>
            <ac:picMk id="3" creationId="{B1A5EE84-29E8-E729-9DF0-00F219683676}"/>
          </ac:picMkLst>
        </pc:picChg>
        <pc:picChg chg="add del">
          <ac:chgData name="Ohoud Zbermawi" userId="79e871b2385746f7" providerId="LiveId" clId="{5B81DAE4-C886-44EB-BD3B-97EDD9E6F5FB}" dt="2022-09-05T04:40:00.052" v="58" actId="478"/>
          <ac:picMkLst>
            <pc:docMk/>
            <pc:sldMk cId="3468087900" sldId="259"/>
            <ac:picMk id="7" creationId="{24700F9C-90EA-F24D-ABD6-076886286CD7}"/>
          </ac:picMkLst>
        </pc:picChg>
      </pc:sldChg>
      <pc:sldChg chg="addSp delSp modSp new mod modTransition modAnim">
        <pc:chgData name="Ohoud Zbermawi" userId="79e871b2385746f7" providerId="LiveId" clId="{5B81DAE4-C886-44EB-BD3B-97EDD9E6F5FB}" dt="2022-09-05T14:42:20.167" v="1753"/>
        <pc:sldMkLst>
          <pc:docMk/>
          <pc:sldMk cId="1929383970" sldId="260"/>
        </pc:sldMkLst>
        <pc:spChg chg="del mod">
          <ac:chgData name="Ohoud Zbermawi" userId="79e871b2385746f7" providerId="LiveId" clId="{5B81DAE4-C886-44EB-BD3B-97EDD9E6F5FB}" dt="2022-09-05T04:44:54.291" v="82" actId="478"/>
          <ac:spMkLst>
            <pc:docMk/>
            <pc:sldMk cId="1929383970" sldId="260"/>
            <ac:spMk id="2" creationId="{380A9BBA-CF64-0B5A-5D58-7B522CF9254D}"/>
          </ac:spMkLst>
        </pc:spChg>
        <pc:spChg chg="del">
          <ac:chgData name="Ohoud Zbermawi" userId="79e871b2385746f7" providerId="LiveId" clId="{5B81DAE4-C886-44EB-BD3B-97EDD9E6F5FB}" dt="2022-09-05T04:44:56.648" v="83" actId="478"/>
          <ac:spMkLst>
            <pc:docMk/>
            <pc:sldMk cId="1929383970" sldId="260"/>
            <ac:spMk id="3" creationId="{17F59FA9-53E1-ED74-11A6-ABAF65AA3B71}"/>
          </ac:spMkLst>
        </pc:spChg>
        <pc:spChg chg="add mod">
          <ac:chgData name="Ohoud Zbermawi" userId="79e871b2385746f7" providerId="LiveId" clId="{5B81DAE4-C886-44EB-BD3B-97EDD9E6F5FB}" dt="2022-09-05T11:39:07.166" v="472" actId="1076"/>
          <ac:spMkLst>
            <pc:docMk/>
            <pc:sldMk cId="1929383970" sldId="260"/>
            <ac:spMk id="4" creationId="{988C7A27-8322-CB06-032F-45D33F7E7458}"/>
          </ac:spMkLst>
        </pc:spChg>
        <pc:picChg chg="add mod ord modCrop">
          <ac:chgData name="Ohoud Zbermawi" userId="79e871b2385746f7" providerId="LiveId" clId="{5B81DAE4-C886-44EB-BD3B-97EDD9E6F5FB}" dt="2022-09-05T11:34:22.349" v="468" actId="14100"/>
          <ac:picMkLst>
            <pc:docMk/>
            <pc:sldMk cId="1929383970" sldId="260"/>
            <ac:picMk id="6" creationId="{902EEA32-A15F-777B-33AD-D8CE47316E73}"/>
          </ac:picMkLst>
        </pc:picChg>
        <pc:picChg chg="add mod">
          <ac:chgData name="Ohoud Zbermawi" userId="79e871b2385746f7" providerId="LiveId" clId="{5B81DAE4-C886-44EB-BD3B-97EDD9E6F5FB}" dt="2022-09-05T05:43:35.237" v="207" actId="1076"/>
          <ac:picMkLst>
            <pc:docMk/>
            <pc:sldMk cId="1929383970" sldId="260"/>
            <ac:picMk id="7" creationId="{6C83A8A7-E56C-F5C6-7A7E-2175DDA92B0C}"/>
          </ac:picMkLst>
        </pc:picChg>
      </pc:sldChg>
      <pc:sldChg chg="addSp delSp modSp new del mod delAnim modAnim">
        <pc:chgData name="Ohoud Zbermawi" userId="79e871b2385746f7" providerId="LiveId" clId="{5B81DAE4-C886-44EB-BD3B-97EDD9E6F5FB}" dt="2022-09-05T07:02:43.315" v="349" actId="47"/>
        <pc:sldMkLst>
          <pc:docMk/>
          <pc:sldMk cId="2150408043" sldId="261"/>
        </pc:sldMkLst>
        <pc:spChg chg="del mod">
          <ac:chgData name="Ohoud Zbermawi" userId="79e871b2385746f7" providerId="LiveId" clId="{5B81DAE4-C886-44EB-BD3B-97EDD9E6F5FB}" dt="2022-09-05T05:43:54.120" v="215" actId="478"/>
          <ac:spMkLst>
            <pc:docMk/>
            <pc:sldMk cId="2150408043" sldId="261"/>
            <ac:spMk id="2" creationId="{5EC74AD2-424D-2A06-1F50-377CDBA1800A}"/>
          </ac:spMkLst>
        </pc:spChg>
        <pc:spChg chg="del">
          <ac:chgData name="Ohoud Zbermawi" userId="79e871b2385746f7" providerId="LiveId" clId="{5B81DAE4-C886-44EB-BD3B-97EDD9E6F5FB}" dt="2022-09-05T05:43:52.055" v="213" actId="478"/>
          <ac:spMkLst>
            <pc:docMk/>
            <pc:sldMk cId="2150408043" sldId="261"/>
            <ac:spMk id="3" creationId="{1D420628-C88B-0AEB-DBC2-738E2038AD7A}"/>
          </ac:spMkLst>
        </pc:spChg>
        <pc:spChg chg="add mod">
          <ac:chgData name="Ohoud Zbermawi" userId="79e871b2385746f7" providerId="LiveId" clId="{5B81DAE4-C886-44EB-BD3B-97EDD9E6F5FB}" dt="2022-09-05T05:57:03.501" v="250" actId="20577"/>
          <ac:spMkLst>
            <pc:docMk/>
            <pc:sldMk cId="2150408043" sldId="261"/>
            <ac:spMk id="8" creationId="{40FC2A5E-BE4B-2042-A0D3-C8ECFA5454EA}"/>
          </ac:spMkLst>
        </pc:spChg>
        <pc:spChg chg="add mod">
          <ac:chgData name="Ohoud Zbermawi" userId="79e871b2385746f7" providerId="LiveId" clId="{5B81DAE4-C886-44EB-BD3B-97EDD9E6F5FB}" dt="2022-09-05T05:58:07.173" v="254" actId="20577"/>
          <ac:spMkLst>
            <pc:docMk/>
            <pc:sldMk cId="2150408043" sldId="261"/>
            <ac:spMk id="9" creationId="{67970AB9-82E1-EA36-2F81-46137CC46210}"/>
          </ac:spMkLst>
        </pc:spChg>
        <pc:spChg chg="add del mod">
          <ac:chgData name="Ohoud Zbermawi" userId="79e871b2385746f7" providerId="LiveId" clId="{5B81DAE4-C886-44EB-BD3B-97EDD9E6F5FB}" dt="2022-09-05T05:59:25.225" v="271" actId="478"/>
          <ac:spMkLst>
            <pc:docMk/>
            <pc:sldMk cId="2150408043" sldId="261"/>
            <ac:spMk id="10" creationId="{0DB07A98-2775-AD78-B1B0-412BDF301793}"/>
          </ac:spMkLst>
        </pc:spChg>
        <pc:spChg chg="add mod">
          <ac:chgData name="Ohoud Zbermawi" userId="79e871b2385746f7" providerId="LiveId" clId="{5B81DAE4-C886-44EB-BD3B-97EDD9E6F5FB}" dt="2022-09-05T05:59:21.770" v="270" actId="1076"/>
          <ac:spMkLst>
            <pc:docMk/>
            <pc:sldMk cId="2150408043" sldId="261"/>
            <ac:spMk id="11" creationId="{13B63020-187B-E5B9-41A6-9597E8FC1DCC}"/>
          </ac:spMkLst>
        </pc:spChg>
        <pc:spChg chg="add mod">
          <ac:chgData name="Ohoud Zbermawi" userId="79e871b2385746f7" providerId="LiveId" clId="{5B81DAE4-C886-44EB-BD3B-97EDD9E6F5FB}" dt="2022-09-05T05:59:15.027" v="269" actId="20577"/>
          <ac:spMkLst>
            <pc:docMk/>
            <pc:sldMk cId="2150408043" sldId="261"/>
            <ac:spMk id="12" creationId="{BE37283D-19F8-130F-EA90-E315B817D18B}"/>
          </ac:spMkLst>
        </pc:spChg>
        <pc:spChg chg="add mod">
          <ac:chgData name="Ohoud Zbermawi" userId="79e871b2385746f7" providerId="LiveId" clId="{5B81DAE4-C886-44EB-BD3B-97EDD9E6F5FB}" dt="2022-09-05T05:59:01.704" v="265" actId="1076"/>
          <ac:spMkLst>
            <pc:docMk/>
            <pc:sldMk cId="2150408043" sldId="261"/>
            <ac:spMk id="13" creationId="{B6DE4E58-E58F-35AA-5746-1B6E3A2BE28A}"/>
          </ac:spMkLst>
        </pc:spChg>
        <pc:spChg chg="add mod">
          <ac:chgData name="Ohoud Zbermawi" userId="79e871b2385746f7" providerId="LiveId" clId="{5B81DAE4-C886-44EB-BD3B-97EDD9E6F5FB}" dt="2022-09-05T05:58:52.126" v="264" actId="20577"/>
          <ac:spMkLst>
            <pc:docMk/>
            <pc:sldMk cId="2150408043" sldId="261"/>
            <ac:spMk id="14" creationId="{453C284B-C0EF-CAAA-6E20-27932C0468C7}"/>
          </ac:spMkLst>
        </pc:spChg>
        <pc:picChg chg="add del mod modCrop">
          <ac:chgData name="Ohoud Zbermawi" userId="79e871b2385746f7" providerId="LiveId" clId="{5B81DAE4-C886-44EB-BD3B-97EDD9E6F5FB}" dt="2022-09-05T05:55:29.565" v="232" actId="478"/>
          <ac:picMkLst>
            <pc:docMk/>
            <pc:sldMk cId="2150408043" sldId="261"/>
            <ac:picMk id="5" creationId="{C1D8E567-0C86-EBDD-6B67-42F38DA5724C}"/>
          </ac:picMkLst>
        </pc:picChg>
        <pc:picChg chg="add mod modCrop">
          <ac:chgData name="Ohoud Zbermawi" userId="79e871b2385746f7" providerId="LiveId" clId="{5B81DAE4-C886-44EB-BD3B-97EDD9E6F5FB}" dt="2022-09-05T05:58:40.332" v="261" actId="1076"/>
          <ac:picMkLst>
            <pc:docMk/>
            <pc:sldMk cId="2150408043" sldId="261"/>
            <ac:picMk id="7" creationId="{6BC5EA5D-A105-9F05-7565-5E540B1D1D2D}"/>
          </ac:picMkLst>
        </pc:picChg>
        <pc:picChg chg="add del mod">
          <ac:chgData name="Ohoud Zbermawi" userId="79e871b2385746f7" providerId="LiveId" clId="{5B81DAE4-C886-44EB-BD3B-97EDD9E6F5FB}" dt="2022-09-05T07:00:37.967" v="342" actId="21"/>
          <ac:picMkLst>
            <pc:docMk/>
            <pc:sldMk cId="2150408043" sldId="261"/>
            <ac:picMk id="15" creationId="{8829A25D-2239-8903-C17B-A0CA1914253B}"/>
          </ac:picMkLst>
        </pc:picChg>
      </pc:sldChg>
      <pc:sldChg chg="addSp delSp modSp new mod ord modTransition delAnim modAnim">
        <pc:chgData name="Ohoud Zbermawi" userId="79e871b2385746f7" providerId="LiveId" clId="{5B81DAE4-C886-44EB-BD3B-97EDD9E6F5FB}" dt="2022-09-05T14:43:28.386" v="1760"/>
        <pc:sldMkLst>
          <pc:docMk/>
          <pc:sldMk cId="26584302" sldId="262"/>
        </pc:sldMkLst>
        <pc:spChg chg="del mod">
          <ac:chgData name="Ohoud Zbermawi" userId="79e871b2385746f7" providerId="LiveId" clId="{5B81DAE4-C886-44EB-BD3B-97EDD9E6F5FB}" dt="2022-09-05T05:43:45.173" v="211" actId="478"/>
          <ac:spMkLst>
            <pc:docMk/>
            <pc:sldMk cId="26584302" sldId="262"/>
            <ac:spMk id="2" creationId="{3D89C131-12FB-2EA8-3634-29F8DFC4AEA1}"/>
          </ac:spMkLst>
        </pc:spChg>
        <pc:spChg chg="del">
          <ac:chgData name="Ohoud Zbermawi" userId="79e871b2385746f7" providerId="LiveId" clId="{5B81DAE4-C886-44EB-BD3B-97EDD9E6F5FB}" dt="2022-09-05T05:43:47.151" v="212" actId="478"/>
          <ac:spMkLst>
            <pc:docMk/>
            <pc:sldMk cId="26584302" sldId="262"/>
            <ac:spMk id="3" creationId="{20BF5B01-7E8F-D740-111E-E43CE1CCFCEB}"/>
          </ac:spMkLst>
        </pc:spChg>
        <pc:spChg chg="add del mod">
          <ac:chgData name="Ohoud Zbermawi" userId="79e871b2385746f7" providerId="LiveId" clId="{5B81DAE4-C886-44EB-BD3B-97EDD9E6F5FB}" dt="2022-09-05T06:12:20.107" v="303" actId="478"/>
          <ac:spMkLst>
            <pc:docMk/>
            <pc:sldMk cId="26584302" sldId="262"/>
            <ac:spMk id="5" creationId="{2A88EED2-ADED-EB2A-6ED2-90B09A89FFD0}"/>
          </ac:spMkLst>
        </pc:spChg>
        <pc:spChg chg="add mod">
          <ac:chgData name="Ohoud Zbermawi" userId="79e871b2385746f7" providerId="LiveId" clId="{5B81DAE4-C886-44EB-BD3B-97EDD9E6F5FB}" dt="2022-09-05T07:04:05.140" v="359" actId="207"/>
          <ac:spMkLst>
            <pc:docMk/>
            <pc:sldMk cId="26584302" sldId="262"/>
            <ac:spMk id="8" creationId="{25F96035-3EE4-62C1-B2AB-58E7408CCDB8}"/>
          </ac:spMkLst>
        </pc:spChg>
        <pc:picChg chg="add mod modCrop">
          <ac:chgData name="Ohoud Zbermawi" userId="79e871b2385746f7" providerId="LiveId" clId="{5B81DAE4-C886-44EB-BD3B-97EDD9E6F5FB}" dt="2022-09-05T07:03:36.933" v="356" actId="14100"/>
          <ac:picMkLst>
            <pc:docMk/>
            <pc:sldMk cId="26584302" sldId="262"/>
            <ac:picMk id="7" creationId="{E0FB110E-1139-4D3D-56C4-54AE96FBFE49}"/>
          </ac:picMkLst>
        </pc:picChg>
        <pc:picChg chg="add mod">
          <ac:chgData name="Ohoud Zbermawi" userId="79e871b2385746f7" providerId="LiveId" clId="{5B81DAE4-C886-44EB-BD3B-97EDD9E6F5FB}" dt="2022-09-05T06:13:58.522" v="312"/>
          <ac:picMkLst>
            <pc:docMk/>
            <pc:sldMk cId="26584302" sldId="262"/>
            <ac:picMk id="9" creationId="{70CAAAD2-E6AD-C86B-8EFF-DB4F8B753B0D}"/>
          </ac:picMkLst>
        </pc:picChg>
      </pc:sldChg>
      <pc:sldChg chg="addSp delSp modSp new mod modTransition modAnim">
        <pc:chgData name="Ohoud Zbermawi" userId="79e871b2385746f7" providerId="LiveId" clId="{5B81DAE4-C886-44EB-BD3B-97EDD9E6F5FB}" dt="2022-09-05T14:48:59.692" v="1811"/>
        <pc:sldMkLst>
          <pc:docMk/>
          <pc:sldMk cId="670179953" sldId="263"/>
        </pc:sldMkLst>
        <pc:spChg chg="del mod">
          <ac:chgData name="Ohoud Zbermawi" userId="79e871b2385746f7" providerId="LiveId" clId="{5B81DAE4-C886-44EB-BD3B-97EDD9E6F5FB}" dt="2022-09-05T05:51:23.106" v="218" actId="478"/>
          <ac:spMkLst>
            <pc:docMk/>
            <pc:sldMk cId="670179953" sldId="263"/>
            <ac:spMk id="2" creationId="{FB808142-23A7-F18F-D57A-BCD8C409F0C9}"/>
          </ac:spMkLst>
        </pc:spChg>
        <pc:spChg chg="del">
          <ac:chgData name="Ohoud Zbermawi" userId="79e871b2385746f7" providerId="LiveId" clId="{5B81DAE4-C886-44EB-BD3B-97EDD9E6F5FB}" dt="2022-09-05T05:51:25.993" v="219" actId="478"/>
          <ac:spMkLst>
            <pc:docMk/>
            <pc:sldMk cId="670179953" sldId="263"/>
            <ac:spMk id="3" creationId="{45FCA379-133C-050F-E7FC-4526D79E1D1E}"/>
          </ac:spMkLst>
        </pc:spChg>
        <pc:picChg chg="add mod">
          <ac:chgData name="Ohoud Zbermawi" userId="79e871b2385746f7" providerId="LiveId" clId="{5B81DAE4-C886-44EB-BD3B-97EDD9E6F5FB}" dt="2022-09-05T07:10:20.275" v="398" actId="14100"/>
          <ac:picMkLst>
            <pc:docMk/>
            <pc:sldMk cId="670179953" sldId="263"/>
            <ac:picMk id="4" creationId="{C9404C4A-D20F-30FD-FB9C-9B0805ACE70F}"/>
          </ac:picMkLst>
        </pc:picChg>
      </pc:sldChg>
      <pc:sldChg chg="add del">
        <pc:chgData name="Ohoud Zbermawi" userId="79e871b2385746f7" providerId="LiveId" clId="{5B81DAE4-C886-44EB-BD3B-97EDD9E6F5FB}" dt="2022-09-05T07:04:13.280" v="360" actId="47"/>
        <pc:sldMkLst>
          <pc:docMk/>
          <pc:sldMk cId="870626925" sldId="264"/>
        </pc:sldMkLst>
      </pc:sldChg>
      <pc:sldChg chg="addSp delSp modSp add mod modTransition">
        <pc:chgData name="Ohoud Zbermawi" userId="79e871b2385746f7" providerId="LiveId" clId="{5B81DAE4-C886-44EB-BD3B-97EDD9E6F5FB}" dt="2022-09-05T14:43:32.633" v="1761"/>
        <pc:sldMkLst>
          <pc:docMk/>
          <pc:sldMk cId="3936027189" sldId="265"/>
        </pc:sldMkLst>
        <pc:spChg chg="mod">
          <ac:chgData name="Ohoud Zbermawi" userId="79e871b2385746f7" providerId="LiveId" clId="{5B81DAE4-C886-44EB-BD3B-97EDD9E6F5FB}" dt="2022-09-05T07:07:01.559" v="376" actId="207"/>
          <ac:spMkLst>
            <pc:docMk/>
            <pc:sldMk cId="3936027189" sldId="265"/>
            <ac:spMk id="8" creationId="{25F96035-3EE4-62C1-B2AB-58E7408CCDB8}"/>
          </ac:spMkLst>
        </pc:spChg>
        <pc:picChg chg="add del mod modCrop">
          <ac:chgData name="Ohoud Zbermawi" userId="79e871b2385746f7" providerId="LiveId" clId="{5B81DAE4-C886-44EB-BD3B-97EDD9E6F5FB}" dt="2022-09-05T07:05:47.527" v="364" actId="478"/>
          <ac:picMkLst>
            <pc:docMk/>
            <pc:sldMk cId="3936027189" sldId="265"/>
            <ac:picMk id="3" creationId="{0CE0CCFD-7C3C-8437-8D0D-DE13E7509DC7}"/>
          </ac:picMkLst>
        </pc:picChg>
        <pc:picChg chg="add mod">
          <ac:chgData name="Ohoud Zbermawi" userId="79e871b2385746f7" providerId="LiveId" clId="{5B81DAE4-C886-44EB-BD3B-97EDD9E6F5FB}" dt="2022-09-05T07:08:05.911" v="378" actId="1076"/>
          <ac:picMkLst>
            <pc:docMk/>
            <pc:sldMk cId="3936027189" sldId="265"/>
            <ac:picMk id="4" creationId="{96A759DB-1A35-4E22-ACB7-4E9383CB2D19}"/>
          </ac:picMkLst>
        </pc:picChg>
        <pc:picChg chg="del">
          <ac:chgData name="Ohoud Zbermawi" userId="79e871b2385746f7" providerId="LiveId" clId="{5B81DAE4-C886-44EB-BD3B-97EDD9E6F5FB}" dt="2022-09-05T06:14:14.894" v="315" actId="478"/>
          <ac:picMkLst>
            <pc:docMk/>
            <pc:sldMk cId="3936027189" sldId="265"/>
            <ac:picMk id="7" creationId="{E0FB110E-1139-4D3D-56C4-54AE96FBFE49}"/>
          </ac:picMkLst>
        </pc:picChg>
      </pc:sldChg>
      <pc:sldChg chg="addSp delSp modSp new del mod">
        <pc:chgData name="Ohoud Zbermawi" userId="79e871b2385746f7" providerId="LiveId" clId="{5B81DAE4-C886-44EB-BD3B-97EDD9E6F5FB}" dt="2022-09-05T07:00:32.026" v="340" actId="47"/>
        <pc:sldMkLst>
          <pc:docMk/>
          <pc:sldMk cId="3790868552" sldId="266"/>
        </pc:sldMkLst>
        <pc:spChg chg="del mod">
          <ac:chgData name="Ohoud Zbermawi" userId="79e871b2385746f7" providerId="LiveId" clId="{5B81DAE4-C886-44EB-BD3B-97EDD9E6F5FB}" dt="2022-09-05T06:16:05.082" v="325" actId="478"/>
          <ac:spMkLst>
            <pc:docMk/>
            <pc:sldMk cId="3790868552" sldId="266"/>
            <ac:spMk id="2" creationId="{F37CE32A-929E-D8AB-D33D-0A73D27671D1}"/>
          </ac:spMkLst>
        </pc:spChg>
        <pc:spChg chg="del">
          <ac:chgData name="Ohoud Zbermawi" userId="79e871b2385746f7" providerId="LiveId" clId="{5B81DAE4-C886-44EB-BD3B-97EDD9E6F5FB}" dt="2022-09-05T06:16:08.259" v="326" actId="478"/>
          <ac:spMkLst>
            <pc:docMk/>
            <pc:sldMk cId="3790868552" sldId="266"/>
            <ac:spMk id="3" creationId="{76DEE496-ABD7-F34D-AD59-A071686C7898}"/>
          </ac:spMkLst>
        </pc:spChg>
        <pc:grpChg chg="add mod">
          <ac:chgData name="Ohoud Zbermawi" userId="79e871b2385746f7" providerId="LiveId" clId="{5B81DAE4-C886-44EB-BD3B-97EDD9E6F5FB}" dt="2022-09-05T06:16:11.992" v="327" actId="1076"/>
          <ac:grpSpMkLst>
            <pc:docMk/>
            <pc:sldMk cId="3790868552" sldId="266"/>
            <ac:grpSpMk id="4" creationId="{C1C5288A-AB81-C307-F8FD-34206BB40DE3}"/>
          </ac:grpSpMkLst>
        </pc:grpChg>
        <pc:picChg chg="mod">
          <ac:chgData name="Ohoud Zbermawi" userId="79e871b2385746f7" providerId="LiveId" clId="{5B81DAE4-C886-44EB-BD3B-97EDD9E6F5FB}" dt="2022-09-05T06:16:01.579" v="323"/>
          <ac:picMkLst>
            <pc:docMk/>
            <pc:sldMk cId="3790868552" sldId="266"/>
            <ac:picMk id="5" creationId="{4394078F-F3D1-48A7-AE83-0F0E6BCEBC03}"/>
          </ac:picMkLst>
        </pc:picChg>
        <pc:picChg chg="mod">
          <ac:chgData name="Ohoud Zbermawi" userId="79e871b2385746f7" providerId="LiveId" clId="{5B81DAE4-C886-44EB-BD3B-97EDD9E6F5FB}" dt="2022-09-05T06:16:01.579" v="323"/>
          <ac:picMkLst>
            <pc:docMk/>
            <pc:sldMk cId="3790868552" sldId="266"/>
            <ac:picMk id="6" creationId="{8B2BF263-7A0F-028F-DE1F-1400EDDB229E}"/>
          </ac:picMkLst>
        </pc:picChg>
      </pc:sldChg>
      <pc:sldChg chg="addSp delSp modSp new mod ord modTransition">
        <pc:chgData name="Ohoud Zbermawi" userId="79e871b2385746f7" providerId="LiveId" clId="{5B81DAE4-C886-44EB-BD3B-97EDD9E6F5FB}" dt="2022-09-05T14:43:39.969" v="1762"/>
        <pc:sldMkLst>
          <pc:docMk/>
          <pc:sldMk cId="1676556453" sldId="267"/>
        </pc:sldMkLst>
        <pc:spChg chg="del">
          <ac:chgData name="Ohoud Zbermawi" userId="79e871b2385746f7" providerId="LiveId" clId="{5B81DAE4-C886-44EB-BD3B-97EDD9E6F5FB}" dt="2022-09-05T07:08:44.148" v="388" actId="478"/>
          <ac:spMkLst>
            <pc:docMk/>
            <pc:sldMk cId="1676556453" sldId="267"/>
            <ac:spMk id="2" creationId="{04B2B836-6F82-101B-1F0D-428AA3C3ACAD}"/>
          </ac:spMkLst>
        </pc:spChg>
        <pc:spChg chg="del">
          <ac:chgData name="Ohoud Zbermawi" userId="79e871b2385746f7" providerId="LiveId" clId="{5B81DAE4-C886-44EB-BD3B-97EDD9E6F5FB}" dt="2022-09-05T07:08:32.598" v="381" actId="931"/>
          <ac:spMkLst>
            <pc:docMk/>
            <pc:sldMk cId="1676556453" sldId="267"/>
            <ac:spMk id="3" creationId="{1702AF79-18DB-987E-D3E5-9BBC1EF8A9C3}"/>
          </ac:spMkLst>
        </pc:spChg>
        <pc:picChg chg="add mod">
          <ac:chgData name="Ohoud Zbermawi" userId="79e871b2385746f7" providerId="LiveId" clId="{5B81DAE4-C886-44EB-BD3B-97EDD9E6F5FB}" dt="2022-09-05T07:09:06.162" v="394" actId="1440"/>
          <ac:picMkLst>
            <pc:docMk/>
            <pc:sldMk cId="1676556453" sldId="267"/>
            <ac:picMk id="5" creationId="{34857DDE-778C-0E25-5D91-3AECEE3CE5AC}"/>
          </ac:picMkLst>
        </pc:picChg>
      </pc:sldChg>
      <pc:sldChg chg="addSp delSp modSp mod modTransition delAnim modAnim">
        <pc:chgData name="Ohoud Zbermawi" userId="79e871b2385746f7" providerId="LiveId" clId="{5B81DAE4-C886-44EB-BD3B-97EDD9E6F5FB}" dt="2022-09-06T04:26:17.005" v="1843"/>
        <pc:sldMkLst>
          <pc:docMk/>
          <pc:sldMk cId="3692880900" sldId="294"/>
        </pc:sldMkLst>
        <pc:spChg chg="add mod">
          <ac:chgData name="Ohoud Zbermawi" userId="79e871b2385746f7" providerId="LiveId" clId="{5B81DAE4-C886-44EB-BD3B-97EDD9E6F5FB}" dt="2022-09-05T11:30:18.668" v="454" actId="20577"/>
          <ac:spMkLst>
            <pc:docMk/>
            <pc:sldMk cId="3692880900" sldId="294"/>
            <ac:spMk id="3" creationId="{5B65C4D0-F696-FD76-80F1-5CDBEF37623F}"/>
          </ac:spMkLst>
        </pc:spChg>
        <pc:spChg chg="del mod">
          <ac:chgData name="Ohoud Zbermawi" userId="79e871b2385746f7" providerId="LiveId" clId="{5B81DAE4-C886-44EB-BD3B-97EDD9E6F5FB}" dt="2022-09-05T11:25:07.189" v="432" actId="478"/>
          <ac:spMkLst>
            <pc:docMk/>
            <pc:sldMk cId="3692880900" sldId="294"/>
            <ac:spMk id="4" creationId="{88032C9D-2DEE-4F17-8FDC-6153AFDA2333}"/>
          </ac:spMkLst>
        </pc:spChg>
        <pc:spChg chg="del mod">
          <ac:chgData name="Ohoud Zbermawi" userId="79e871b2385746f7" providerId="LiveId" clId="{5B81DAE4-C886-44EB-BD3B-97EDD9E6F5FB}" dt="2022-09-05T11:28:01.869" v="445" actId="478"/>
          <ac:spMkLst>
            <pc:docMk/>
            <pc:sldMk cId="3692880900" sldId="294"/>
            <ac:spMk id="6" creationId="{293A6637-A2E4-4052-A276-01208DD6123A}"/>
          </ac:spMkLst>
        </pc:spChg>
        <pc:spChg chg="add mod">
          <ac:chgData name="Ohoud Zbermawi" userId="79e871b2385746f7" providerId="LiveId" clId="{5B81DAE4-C886-44EB-BD3B-97EDD9E6F5FB}" dt="2022-09-05T11:28:44.884" v="450" actId="20577"/>
          <ac:spMkLst>
            <pc:docMk/>
            <pc:sldMk cId="3692880900" sldId="294"/>
            <ac:spMk id="8" creationId="{0B9B7858-FECA-EA56-A621-95125A66DD9E}"/>
          </ac:spMkLst>
        </pc:spChg>
        <pc:spChg chg="del mod">
          <ac:chgData name="Ohoud Zbermawi" userId="79e871b2385746f7" providerId="LiveId" clId="{5B81DAE4-C886-44EB-BD3B-97EDD9E6F5FB}" dt="2022-09-05T11:43:09.437" v="511" actId="478"/>
          <ac:spMkLst>
            <pc:docMk/>
            <pc:sldMk cId="3692880900" sldId="294"/>
            <ac:spMk id="9" creationId="{9E2BDE63-0D8D-4E76-A2BD-88C1F2974185}"/>
          </ac:spMkLst>
        </pc:spChg>
        <pc:spChg chg="del mod">
          <ac:chgData name="Ohoud Zbermawi" userId="79e871b2385746f7" providerId="LiveId" clId="{5B81DAE4-C886-44EB-BD3B-97EDD9E6F5FB}" dt="2022-09-05T11:30:07.753" v="451" actId="478"/>
          <ac:spMkLst>
            <pc:docMk/>
            <pc:sldMk cId="3692880900" sldId="294"/>
            <ac:spMk id="10" creationId="{FE5461D6-D8BF-497D-AB19-8DAB1618257C}"/>
          </ac:spMkLst>
        </pc:spChg>
        <pc:spChg chg="del mod">
          <ac:chgData name="Ohoud Zbermawi" userId="79e871b2385746f7" providerId="LiveId" clId="{5B81DAE4-C886-44EB-BD3B-97EDD9E6F5FB}" dt="2022-09-05T11:44:35.888" v="518" actId="478"/>
          <ac:spMkLst>
            <pc:docMk/>
            <pc:sldMk cId="3692880900" sldId="294"/>
            <ac:spMk id="11" creationId="{3E91B0EE-E28F-4FE5-AD51-39A675573F6B}"/>
          </ac:spMkLst>
        </pc:spChg>
        <pc:spChg chg="add mod">
          <ac:chgData name="Ohoud Zbermawi" userId="79e871b2385746f7" providerId="LiveId" clId="{5B81DAE4-C886-44EB-BD3B-97EDD9E6F5FB}" dt="2022-09-05T11:45:20.696" v="524" actId="207"/>
          <ac:spMkLst>
            <pc:docMk/>
            <pc:sldMk cId="3692880900" sldId="294"/>
            <ac:spMk id="13" creationId="{79AC16A5-EC63-69AD-C468-39DAF94AB060}"/>
          </ac:spMkLst>
        </pc:spChg>
        <pc:spChg chg="add mod">
          <ac:chgData name="Ohoud Zbermawi" userId="79e871b2385746f7" providerId="LiveId" clId="{5B81DAE4-C886-44EB-BD3B-97EDD9E6F5FB}" dt="2022-09-05T11:45:16.045" v="523" actId="207"/>
          <ac:spMkLst>
            <pc:docMk/>
            <pc:sldMk cId="3692880900" sldId="294"/>
            <ac:spMk id="16" creationId="{5706AD94-D307-FC78-A861-EA7550BD8529}"/>
          </ac:spMkLst>
        </pc:spChg>
        <pc:picChg chg="mod">
          <ac:chgData name="Ohoud Zbermawi" userId="79e871b2385746f7" providerId="LiveId" clId="{5B81DAE4-C886-44EB-BD3B-97EDD9E6F5FB}" dt="2022-09-05T11:45:53.669" v="525" actId="1076"/>
          <ac:picMkLst>
            <pc:docMk/>
            <pc:sldMk cId="3692880900" sldId="294"/>
            <ac:picMk id="5" creationId="{F65E7235-EF4E-4392-AED8-E72C1576B23C}"/>
          </ac:picMkLst>
        </pc:picChg>
        <pc:picChg chg="mod">
          <ac:chgData name="Ohoud Zbermawi" userId="79e871b2385746f7" providerId="LiveId" clId="{5B81DAE4-C886-44EB-BD3B-97EDD9E6F5FB}" dt="2022-09-05T11:28:06.758" v="446" actId="1076"/>
          <ac:picMkLst>
            <pc:docMk/>
            <pc:sldMk cId="3692880900" sldId="294"/>
            <ac:picMk id="15" creationId="{7E9EB423-2E5B-44D4-9539-AF6BB01C9F1C}"/>
          </ac:picMkLst>
        </pc:picChg>
      </pc:sldChg>
      <pc:sldChg chg="addSp modSp add mod ord modTransition">
        <pc:chgData name="Ohoud Zbermawi" userId="79e871b2385746f7" providerId="LiveId" clId="{5B81DAE4-C886-44EB-BD3B-97EDD9E6F5FB}" dt="2022-09-05T14:40:22.609" v="1745"/>
        <pc:sldMkLst>
          <pc:docMk/>
          <pc:sldMk cId="2679063537" sldId="301"/>
        </pc:sldMkLst>
        <pc:spChg chg="mod">
          <ac:chgData name="Ohoud Zbermawi" userId="79e871b2385746f7" providerId="LiveId" clId="{5B81DAE4-C886-44EB-BD3B-97EDD9E6F5FB}" dt="2022-09-05T07:00:28.529" v="339" actId="20577"/>
          <ac:spMkLst>
            <pc:docMk/>
            <pc:sldMk cId="2679063537" sldId="301"/>
            <ac:spMk id="2" creationId="{B3C8333C-6E7A-437F-97D7-C1E5E13F708C}"/>
          </ac:spMkLst>
        </pc:spChg>
        <pc:picChg chg="add mod">
          <ac:chgData name="Ohoud Zbermawi" userId="79e871b2385746f7" providerId="LiveId" clId="{5B81DAE4-C886-44EB-BD3B-97EDD9E6F5FB}" dt="2022-09-05T07:01:11.582" v="346" actId="1076"/>
          <ac:picMkLst>
            <pc:docMk/>
            <pc:sldMk cId="2679063537" sldId="301"/>
            <ac:picMk id="3" creationId="{117564C7-71B0-0C8B-977C-FFEDABF5A3DC}"/>
          </ac:picMkLst>
        </pc:picChg>
        <pc:picChg chg="mod">
          <ac:chgData name="Ohoud Zbermawi" userId="79e871b2385746f7" providerId="LiveId" clId="{5B81DAE4-C886-44EB-BD3B-97EDD9E6F5FB}" dt="2022-09-05T07:01:24.512" v="348" actId="1076"/>
          <ac:picMkLst>
            <pc:docMk/>
            <pc:sldMk cId="2679063537" sldId="301"/>
            <ac:picMk id="13" creationId="{A11C4EC5-AC38-439E-8431-71BEB0A08A37}"/>
          </ac:picMkLst>
        </pc:picChg>
      </pc:sldChg>
      <pc:sldChg chg="delSp modSp new del mod ord">
        <pc:chgData name="Ohoud Zbermawi" userId="79e871b2385746f7" providerId="LiveId" clId="{5B81DAE4-C886-44EB-BD3B-97EDD9E6F5FB}" dt="2022-09-05T14:43:50.697" v="1763" actId="47"/>
        <pc:sldMkLst>
          <pc:docMk/>
          <pc:sldMk cId="427503602" sldId="302"/>
        </pc:sldMkLst>
        <pc:spChg chg="del mod">
          <ac:chgData name="Ohoud Zbermawi" userId="79e871b2385746f7" providerId="LiveId" clId="{5B81DAE4-C886-44EB-BD3B-97EDD9E6F5FB}" dt="2022-09-05T13:47:17.407" v="1490" actId="478"/>
          <ac:spMkLst>
            <pc:docMk/>
            <pc:sldMk cId="427503602" sldId="302"/>
            <ac:spMk id="2" creationId="{1984106B-700A-E247-5CA9-C97E4EED3912}"/>
          </ac:spMkLst>
        </pc:spChg>
        <pc:spChg chg="del">
          <ac:chgData name="Ohoud Zbermawi" userId="79e871b2385746f7" providerId="LiveId" clId="{5B81DAE4-C886-44EB-BD3B-97EDD9E6F5FB}" dt="2022-09-05T13:47:15.077" v="1488" actId="478"/>
          <ac:spMkLst>
            <pc:docMk/>
            <pc:sldMk cId="427503602" sldId="302"/>
            <ac:spMk id="3" creationId="{0738E461-4F1F-C5C7-0AF4-A28BE5EAF91E}"/>
          </ac:spMkLst>
        </pc:spChg>
      </pc:sldChg>
      <pc:sldChg chg="add del">
        <pc:chgData name="Ohoud Zbermawi" userId="79e871b2385746f7" providerId="LiveId" clId="{5B81DAE4-C886-44EB-BD3B-97EDD9E6F5FB}" dt="2022-09-05T11:26:20.785" v="437"/>
        <pc:sldMkLst>
          <pc:docMk/>
          <pc:sldMk cId="1119518139" sldId="303"/>
        </pc:sldMkLst>
      </pc:sldChg>
      <pc:sldChg chg="addSp delSp modSp mod modTransition delAnim modAnim">
        <pc:chgData name="Ohoud Zbermawi" userId="79e871b2385746f7" providerId="LiveId" clId="{5B81DAE4-C886-44EB-BD3B-97EDD9E6F5FB}" dt="2022-09-06T04:29:00.996" v="1848"/>
        <pc:sldMkLst>
          <pc:docMk/>
          <pc:sldMk cId="562745703" sldId="306"/>
        </pc:sldMkLst>
        <pc:spChg chg="add mod">
          <ac:chgData name="Ohoud Zbermawi" userId="79e871b2385746f7" providerId="LiveId" clId="{5B81DAE4-C886-44EB-BD3B-97EDD9E6F5FB}" dt="2022-09-05T12:40:11.716" v="1289" actId="20577"/>
          <ac:spMkLst>
            <pc:docMk/>
            <pc:sldMk cId="562745703" sldId="306"/>
            <ac:spMk id="3" creationId="{55BFAB38-40B4-1910-86F0-6F17A71F6A13}"/>
          </ac:spMkLst>
        </pc:spChg>
        <pc:spChg chg="del mod">
          <ac:chgData name="Ohoud Zbermawi" userId="79e871b2385746f7" providerId="LiveId" clId="{5B81DAE4-C886-44EB-BD3B-97EDD9E6F5FB}" dt="2022-09-05T11:51:13.613" v="580" actId="478"/>
          <ac:spMkLst>
            <pc:docMk/>
            <pc:sldMk cId="562745703" sldId="306"/>
            <ac:spMk id="4" creationId="{88032C9D-2DEE-4F17-8FDC-6153AFDA2333}"/>
          </ac:spMkLst>
        </pc:spChg>
        <pc:spChg chg="del mod">
          <ac:chgData name="Ohoud Zbermawi" userId="79e871b2385746f7" providerId="LiveId" clId="{5B81DAE4-C886-44EB-BD3B-97EDD9E6F5FB}" dt="2022-09-05T11:52:16.096" v="603" actId="478"/>
          <ac:spMkLst>
            <pc:docMk/>
            <pc:sldMk cId="562745703" sldId="306"/>
            <ac:spMk id="6" creationId="{BBDDA4FD-C68A-436B-973D-0CA7D61E3FB1}"/>
          </ac:spMkLst>
        </pc:spChg>
        <pc:spChg chg="del mod">
          <ac:chgData name="Ohoud Zbermawi" userId="79e871b2385746f7" providerId="LiveId" clId="{5B81DAE4-C886-44EB-BD3B-97EDD9E6F5FB}" dt="2022-09-05T11:52:30.344" v="608" actId="478"/>
          <ac:spMkLst>
            <pc:docMk/>
            <pc:sldMk cId="562745703" sldId="306"/>
            <ac:spMk id="7" creationId="{B51D47CB-71CF-4EBB-BA63-37F10C139A48}"/>
          </ac:spMkLst>
        </pc:spChg>
        <pc:spChg chg="add mod">
          <ac:chgData name="Ohoud Zbermawi" userId="79e871b2385746f7" providerId="LiveId" clId="{5B81DAE4-C886-44EB-BD3B-97EDD9E6F5FB}" dt="2022-09-05T12:35:29.508" v="1273" actId="1076"/>
          <ac:spMkLst>
            <pc:docMk/>
            <pc:sldMk cId="562745703" sldId="306"/>
            <ac:spMk id="9" creationId="{AEF7B3FC-8AD0-BDD2-36F9-D2D20CE7D19D}"/>
          </ac:spMkLst>
        </pc:spChg>
        <pc:spChg chg="add del mod">
          <ac:chgData name="Ohoud Zbermawi" userId="79e871b2385746f7" providerId="LiveId" clId="{5B81DAE4-C886-44EB-BD3B-97EDD9E6F5FB}" dt="2022-09-05T12:21:35.658" v="1216" actId="478"/>
          <ac:spMkLst>
            <pc:docMk/>
            <pc:sldMk cId="562745703" sldId="306"/>
            <ac:spMk id="11" creationId="{3877B82C-0E2A-1BFF-6FBF-1836166D687D}"/>
          </ac:spMkLst>
        </pc:spChg>
        <pc:spChg chg="del mod">
          <ac:chgData name="Ohoud Zbermawi" userId="79e871b2385746f7" providerId="LiveId" clId="{5B81DAE4-C886-44EB-BD3B-97EDD9E6F5FB}" dt="2022-09-05T11:51:45.951" v="593" actId="478"/>
          <ac:spMkLst>
            <pc:docMk/>
            <pc:sldMk cId="562745703" sldId="306"/>
            <ac:spMk id="13" creationId="{B4475227-62EB-4A49-BD86-C092ACFBBA42}"/>
          </ac:spMkLst>
        </pc:spChg>
        <pc:spChg chg="del mod">
          <ac:chgData name="Ohoud Zbermawi" userId="79e871b2385746f7" providerId="LiveId" clId="{5B81DAE4-C886-44EB-BD3B-97EDD9E6F5FB}" dt="2022-09-05T11:51:49.157" v="594" actId="478"/>
          <ac:spMkLst>
            <pc:docMk/>
            <pc:sldMk cId="562745703" sldId="306"/>
            <ac:spMk id="14" creationId="{D484BE6F-A6DB-4F20-BC31-67FCA185B910}"/>
          </ac:spMkLst>
        </pc:spChg>
        <pc:spChg chg="del mod">
          <ac:chgData name="Ohoud Zbermawi" userId="79e871b2385746f7" providerId="LiveId" clId="{5B81DAE4-C886-44EB-BD3B-97EDD9E6F5FB}" dt="2022-09-05T11:51:59.493" v="598" actId="478"/>
          <ac:spMkLst>
            <pc:docMk/>
            <pc:sldMk cId="562745703" sldId="306"/>
            <ac:spMk id="15" creationId="{7A49B208-9194-495E-A596-A7B04325B18F}"/>
          </ac:spMkLst>
        </pc:spChg>
        <pc:spChg chg="del mod">
          <ac:chgData name="Ohoud Zbermawi" userId="79e871b2385746f7" providerId="LiveId" clId="{5B81DAE4-C886-44EB-BD3B-97EDD9E6F5FB}" dt="2022-09-05T11:52:02.421" v="599" actId="478"/>
          <ac:spMkLst>
            <pc:docMk/>
            <pc:sldMk cId="562745703" sldId="306"/>
            <ac:spMk id="16" creationId="{F204C94A-9BB1-48D6-936E-AF5E50BE6ED1}"/>
          </ac:spMkLst>
        </pc:spChg>
        <pc:spChg chg="add del mod">
          <ac:chgData name="Ohoud Zbermawi" userId="79e871b2385746f7" providerId="LiveId" clId="{5B81DAE4-C886-44EB-BD3B-97EDD9E6F5FB}" dt="2022-09-05T12:26:16.109" v="1266" actId="478"/>
          <ac:spMkLst>
            <pc:docMk/>
            <pc:sldMk cId="562745703" sldId="306"/>
            <ac:spMk id="18" creationId="{41E26747-CC93-7125-CBFA-8F84E6F58A92}"/>
          </ac:spMkLst>
        </pc:spChg>
        <pc:spChg chg="add del mod">
          <ac:chgData name="Ohoud Zbermawi" userId="79e871b2385746f7" providerId="LiveId" clId="{5B81DAE4-C886-44EB-BD3B-97EDD9E6F5FB}" dt="2022-09-05T12:23:18.070" v="1238" actId="478"/>
          <ac:spMkLst>
            <pc:docMk/>
            <pc:sldMk cId="562745703" sldId="306"/>
            <ac:spMk id="20" creationId="{8DE8BBCF-E36F-1893-4EF9-00BE165F49A8}"/>
          </ac:spMkLst>
        </pc:spChg>
        <pc:spChg chg="add del mod">
          <ac:chgData name="Ohoud Zbermawi" userId="79e871b2385746f7" providerId="LiveId" clId="{5B81DAE4-C886-44EB-BD3B-97EDD9E6F5FB}" dt="2022-09-05T12:23:18.072" v="1240"/>
          <ac:spMkLst>
            <pc:docMk/>
            <pc:sldMk cId="562745703" sldId="306"/>
            <ac:spMk id="22" creationId="{590E1DCF-1DF2-DD57-5CBC-ECE3D4590382}"/>
          </ac:spMkLst>
        </pc:spChg>
        <pc:spChg chg="add mod">
          <ac:chgData name="Ohoud Zbermawi" userId="79e871b2385746f7" providerId="LiveId" clId="{5B81DAE4-C886-44EB-BD3B-97EDD9E6F5FB}" dt="2022-09-05T12:35:33.538" v="1274" actId="1076"/>
          <ac:spMkLst>
            <pc:docMk/>
            <pc:sldMk cId="562745703" sldId="306"/>
            <ac:spMk id="23" creationId="{3D4151B2-219F-D374-0925-DFA3EC7ED5F8}"/>
          </ac:spMkLst>
        </pc:spChg>
        <pc:spChg chg="add mod">
          <ac:chgData name="Ohoud Zbermawi" userId="79e871b2385746f7" providerId="LiveId" clId="{5B81DAE4-C886-44EB-BD3B-97EDD9E6F5FB}" dt="2022-09-05T12:35:39.642" v="1275" actId="1076"/>
          <ac:spMkLst>
            <pc:docMk/>
            <pc:sldMk cId="562745703" sldId="306"/>
            <ac:spMk id="24" creationId="{C2D76C60-BB0F-1CD8-D7DE-BBAEA403C29D}"/>
          </ac:spMkLst>
        </pc:spChg>
        <pc:picChg chg="mod">
          <ac:chgData name="Ohoud Zbermawi" userId="79e871b2385746f7" providerId="LiveId" clId="{5B81DAE4-C886-44EB-BD3B-97EDD9E6F5FB}" dt="2022-09-05T12:26:22.512" v="1267" actId="1076"/>
          <ac:picMkLst>
            <pc:docMk/>
            <pc:sldMk cId="562745703" sldId="306"/>
            <ac:picMk id="5" creationId="{F65E7235-EF4E-4392-AED8-E72C1576B23C}"/>
          </ac:picMkLst>
        </pc:picChg>
        <pc:picChg chg="mod">
          <ac:chgData name="Ohoud Zbermawi" userId="79e871b2385746f7" providerId="LiveId" clId="{5B81DAE4-C886-44EB-BD3B-97EDD9E6F5FB}" dt="2022-09-05T11:54:40.828" v="638" actId="14100"/>
          <ac:picMkLst>
            <pc:docMk/>
            <pc:sldMk cId="562745703" sldId="306"/>
            <ac:picMk id="12" creationId="{F54D2019-122E-48E4-B552-7B6B0A22EFB6}"/>
          </ac:picMkLst>
        </pc:picChg>
      </pc:sldChg>
      <pc:sldChg chg="addSp delSp modSp del mod modTransition delAnim modAnim">
        <pc:chgData name="Ohoud Zbermawi" userId="79e871b2385746f7" providerId="LiveId" clId="{5B81DAE4-C886-44EB-BD3B-97EDD9E6F5FB}" dt="2022-09-06T04:28:54.889" v="1847"/>
        <pc:sldMkLst>
          <pc:docMk/>
          <pc:sldMk cId="2936769609" sldId="307"/>
        </pc:sldMkLst>
        <pc:spChg chg="add mod">
          <ac:chgData name="Ohoud Zbermawi" userId="79e871b2385746f7" providerId="LiveId" clId="{5B81DAE4-C886-44EB-BD3B-97EDD9E6F5FB}" dt="2022-09-05T12:27:56.095" v="1268" actId="207"/>
          <ac:spMkLst>
            <pc:docMk/>
            <pc:sldMk cId="2936769609" sldId="307"/>
            <ac:spMk id="3" creationId="{67DDA4C9-FCDA-C51F-6408-AC8D53967957}"/>
          </ac:spMkLst>
        </pc:spChg>
        <pc:spChg chg="del">
          <ac:chgData name="Ohoud Zbermawi" userId="79e871b2385746f7" providerId="LiveId" clId="{5B81DAE4-C886-44EB-BD3B-97EDD9E6F5FB}" dt="2022-09-05T11:42:06.229" v="499" actId="478"/>
          <ac:spMkLst>
            <pc:docMk/>
            <pc:sldMk cId="2936769609" sldId="307"/>
            <ac:spMk id="4" creationId="{88032C9D-2DEE-4F17-8FDC-6153AFDA2333}"/>
          </ac:spMkLst>
        </pc:spChg>
        <pc:spChg chg="del mod">
          <ac:chgData name="Ohoud Zbermawi" userId="79e871b2385746f7" providerId="LiveId" clId="{5B81DAE4-C886-44EB-BD3B-97EDD9E6F5FB}" dt="2022-09-05T11:40:25.890" v="481" actId="478"/>
          <ac:spMkLst>
            <pc:docMk/>
            <pc:sldMk cId="2936769609" sldId="307"/>
            <ac:spMk id="6" creationId="{293A6637-A2E4-4052-A276-01208DD6123A}"/>
          </ac:spMkLst>
        </pc:spChg>
        <pc:spChg chg="del mod">
          <ac:chgData name="Ohoud Zbermawi" userId="79e871b2385746f7" providerId="LiveId" clId="{5B81DAE4-C886-44EB-BD3B-97EDD9E6F5FB}" dt="2022-09-05T11:41:46.763" v="496" actId="478"/>
          <ac:spMkLst>
            <pc:docMk/>
            <pc:sldMk cId="2936769609" sldId="307"/>
            <ac:spMk id="9" creationId="{9E2BDE63-0D8D-4E76-A2BD-88C1F2974185}"/>
          </ac:spMkLst>
        </pc:spChg>
        <pc:spChg chg="del mod">
          <ac:chgData name="Ohoud Zbermawi" userId="79e871b2385746f7" providerId="LiveId" clId="{5B81DAE4-C886-44EB-BD3B-97EDD9E6F5FB}" dt="2022-09-05T11:46:36.341" v="532" actId="478"/>
          <ac:spMkLst>
            <pc:docMk/>
            <pc:sldMk cId="2936769609" sldId="307"/>
            <ac:spMk id="10" creationId="{FE5461D6-D8BF-497D-AB19-8DAB1618257C}"/>
          </ac:spMkLst>
        </pc:spChg>
        <pc:spChg chg="del mod">
          <ac:chgData name="Ohoud Zbermawi" userId="79e871b2385746f7" providerId="LiveId" clId="{5B81DAE4-C886-44EB-BD3B-97EDD9E6F5FB}" dt="2022-09-05T11:46:49.702" v="535" actId="478"/>
          <ac:spMkLst>
            <pc:docMk/>
            <pc:sldMk cId="2936769609" sldId="307"/>
            <ac:spMk id="11" creationId="{3E91B0EE-E28F-4FE5-AD51-39A675573F6B}"/>
          </ac:spMkLst>
        </pc:spChg>
        <pc:spChg chg="del mod">
          <ac:chgData name="Ohoud Zbermawi" userId="79e871b2385746f7" providerId="LiveId" clId="{5B81DAE4-C886-44EB-BD3B-97EDD9E6F5FB}" dt="2022-09-05T11:47:05.688" v="540" actId="478"/>
          <ac:spMkLst>
            <pc:docMk/>
            <pc:sldMk cId="2936769609" sldId="307"/>
            <ac:spMk id="12" creationId="{3839F25A-F1C8-4984-8E01-939FE9A97ABB}"/>
          </ac:spMkLst>
        </pc:spChg>
        <pc:spChg chg="add mod">
          <ac:chgData name="Ohoud Zbermawi" userId="79e871b2385746f7" providerId="LiveId" clId="{5B81DAE4-C886-44EB-BD3B-97EDD9E6F5FB}" dt="2022-09-05T12:39:07.274" v="1284" actId="14100"/>
          <ac:spMkLst>
            <pc:docMk/>
            <pc:sldMk cId="2936769609" sldId="307"/>
            <ac:spMk id="13" creationId="{311F0DB0-FD0D-ACE9-C57B-A837FCCD3626}"/>
          </ac:spMkLst>
        </pc:spChg>
        <pc:spChg chg="del mod">
          <ac:chgData name="Ohoud Zbermawi" userId="79e871b2385746f7" providerId="LiveId" clId="{5B81DAE4-C886-44EB-BD3B-97EDD9E6F5FB}" dt="2022-09-05T11:47:19.483" v="546" actId="478"/>
          <ac:spMkLst>
            <pc:docMk/>
            <pc:sldMk cId="2936769609" sldId="307"/>
            <ac:spMk id="14" creationId="{1F5FBB2A-1E34-4CC3-915E-30AC44BAB7FE}"/>
          </ac:spMkLst>
        </pc:spChg>
        <pc:spChg chg="add mod">
          <ac:chgData name="Ohoud Zbermawi" userId="79e871b2385746f7" providerId="LiveId" clId="{5B81DAE4-C886-44EB-BD3B-97EDD9E6F5FB}" dt="2022-09-05T11:49:04.817" v="558" actId="207"/>
          <ac:spMkLst>
            <pc:docMk/>
            <pc:sldMk cId="2936769609" sldId="307"/>
            <ac:spMk id="16" creationId="{DDC0BCF3-5CEA-0424-A44B-AAE30F8012F0}"/>
          </ac:spMkLst>
        </pc:spChg>
        <pc:spChg chg="add mod">
          <ac:chgData name="Ohoud Zbermawi" userId="79e871b2385746f7" providerId="LiveId" clId="{5B81DAE4-C886-44EB-BD3B-97EDD9E6F5FB}" dt="2022-09-05T12:39:02.347" v="1283" actId="1076"/>
          <ac:spMkLst>
            <pc:docMk/>
            <pc:sldMk cId="2936769609" sldId="307"/>
            <ac:spMk id="18" creationId="{6B6EC45B-A9C5-B0A3-43E0-46607E987898}"/>
          </ac:spMkLst>
        </pc:spChg>
        <pc:spChg chg="add mod">
          <ac:chgData name="Ohoud Zbermawi" userId="79e871b2385746f7" providerId="LiveId" clId="{5B81DAE4-C886-44EB-BD3B-97EDD9E6F5FB}" dt="2022-09-05T11:49:29.891" v="563" actId="1076"/>
          <ac:spMkLst>
            <pc:docMk/>
            <pc:sldMk cId="2936769609" sldId="307"/>
            <ac:spMk id="20" creationId="{3872663B-8A2F-3DE9-A347-C95F8462F11F}"/>
          </ac:spMkLst>
        </pc:spChg>
        <pc:spChg chg="add mod">
          <ac:chgData name="Ohoud Zbermawi" userId="79e871b2385746f7" providerId="LiveId" clId="{5B81DAE4-C886-44EB-BD3B-97EDD9E6F5FB}" dt="2022-09-05T11:49:44.935" v="567" actId="1076"/>
          <ac:spMkLst>
            <pc:docMk/>
            <pc:sldMk cId="2936769609" sldId="307"/>
            <ac:spMk id="22" creationId="{BB6D760C-DA61-27FD-AB60-8484B99FA1FF}"/>
          </ac:spMkLst>
        </pc:spChg>
        <pc:picChg chg="mod">
          <ac:chgData name="Ohoud Zbermawi" userId="79e871b2385746f7" providerId="LiveId" clId="{5B81DAE4-C886-44EB-BD3B-97EDD9E6F5FB}" dt="2022-09-05T13:52:36.839" v="1531" actId="1076"/>
          <ac:picMkLst>
            <pc:docMk/>
            <pc:sldMk cId="2936769609" sldId="307"/>
            <ac:picMk id="5" creationId="{F65E7235-EF4E-4392-AED8-E72C1576B23C}"/>
          </ac:picMkLst>
        </pc:picChg>
        <pc:picChg chg="mod">
          <ac:chgData name="Ohoud Zbermawi" userId="79e871b2385746f7" providerId="LiveId" clId="{5B81DAE4-C886-44EB-BD3B-97EDD9E6F5FB}" dt="2022-09-05T11:50:12.592" v="571" actId="1076"/>
          <ac:picMkLst>
            <pc:docMk/>
            <pc:sldMk cId="2936769609" sldId="307"/>
            <ac:picMk id="7" creationId="{57A14DE1-E7F9-4B51-8BDF-A9CCA4CB098A}"/>
          </ac:picMkLst>
        </pc:picChg>
      </pc:sldChg>
      <pc:sldChg chg="addSp modSp del mod">
        <pc:chgData name="Ohoud Zbermawi" userId="79e871b2385746f7" providerId="LiveId" clId="{5B81DAE4-C886-44EB-BD3B-97EDD9E6F5FB}" dt="2022-09-05T11:51:02.607" v="578" actId="47"/>
        <pc:sldMkLst>
          <pc:docMk/>
          <pc:sldMk cId="3622639567" sldId="308"/>
        </pc:sldMkLst>
        <pc:spChg chg="add">
          <ac:chgData name="Ohoud Zbermawi" userId="79e871b2385746f7" providerId="LiveId" clId="{5B81DAE4-C886-44EB-BD3B-97EDD9E6F5FB}" dt="2022-09-05T11:50:37.960" v="574" actId="22"/>
          <ac:spMkLst>
            <pc:docMk/>
            <pc:sldMk cId="3622639567" sldId="308"/>
            <ac:spMk id="3" creationId="{9FF7AC12-1875-09A8-AD40-C9D12BC9FAD6}"/>
          </ac:spMkLst>
        </pc:spChg>
        <pc:spChg chg="mod">
          <ac:chgData name="Ohoud Zbermawi" userId="79e871b2385746f7" providerId="LiveId" clId="{5B81DAE4-C886-44EB-BD3B-97EDD9E6F5FB}" dt="2022-09-05T11:50:37.973" v="575" actId="6549"/>
          <ac:spMkLst>
            <pc:docMk/>
            <pc:sldMk cId="3622639567" sldId="308"/>
            <ac:spMk id="6" creationId="{293A6637-A2E4-4052-A276-01208DD6123A}"/>
          </ac:spMkLst>
        </pc:spChg>
        <pc:picChg chg="mod">
          <ac:chgData name="Ohoud Zbermawi" userId="79e871b2385746f7" providerId="LiveId" clId="{5B81DAE4-C886-44EB-BD3B-97EDD9E6F5FB}" dt="2022-09-05T11:50:47.762" v="577" actId="1076"/>
          <ac:picMkLst>
            <pc:docMk/>
            <pc:sldMk cId="3622639567" sldId="308"/>
            <ac:picMk id="7" creationId="{57A14DE1-E7F9-4B51-8BDF-A9CCA4CB098A}"/>
          </ac:picMkLst>
        </pc:picChg>
      </pc:sldChg>
      <pc:sldChg chg="addSp delSp modSp mod modTransition addAnim delAnim modAnim">
        <pc:chgData name="Ohoud Zbermawi" userId="79e871b2385746f7" providerId="LiveId" clId="{5B81DAE4-C886-44EB-BD3B-97EDD9E6F5FB}" dt="2022-09-06T04:29:25.022" v="1849"/>
        <pc:sldMkLst>
          <pc:docMk/>
          <pc:sldMk cId="4052058485" sldId="309"/>
        </pc:sldMkLst>
        <pc:spChg chg="add mod">
          <ac:chgData name="Ohoud Zbermawi" userId="79e871b2385746f7" providerId="LiveId" clId="{5B81DAE4-C886-44EB-BD3B-97EDD9E6F5FB}" dt="2022-09-05T13:40:23.898" v="1441" actId="1076"/>
          <ac:spMkLst>
            <pc:docMk/>
            <pc:sldMk cId="4052058485" sldId="309"/>
            <ac:spMk id="3" creationId="{9381732C-1687-B851-9388-C9971E88AE92}"/>
          </ac:spMkLst>
        </pc:spChg>
        <pc:spChg chg="del">
          <ac:chgData name="Ohoud Zbermawi" userId="79e871b2385746f7" providerId="LiveId" clId="{5B81DAE4-C886-44EB-BD3B-97EDD9E6F5FB}" dt="2022-09-05T11:56:09.561" v="650" actId="478"/>
          <ac:spMkLst>
            <pc:docMk/>
            <pc:sldMk cId="4052058485" sldId="309"/>
            <ac:spMk id="4" creationId="{88032C9D-2DEE-4F17-8FDC-6153AFDA2333}"/>
          </ac:spMkLst>
        </pc:spChg>
        <pc:spChg chg="del mod">
          <ac:chgData name="Ohoud Zbermawi" userId="79e871b2385746f7" providerId="LiveId" clId="{5B81DAE4-C886-44EB-BD3B-97EDD9E6F5FB}" dt="2022-09-05T11:57:49.884" v="670" actId="478"/>
          <ac:spMkLst>
            <pc:docMk/>
            <pc:sldMk cId="4052058485" sldId="309"/>
            <ac:spMk id="6" creationId="{BBDDA4FD-C68A-436B-973D-0CA7D61E3FB1}"/>
          </ac:spMkLst>
        </pc:spChg>
        <pc:spChg chg="del mod">
          <ac:chgData name="Ohoud Zbermawi" userId="79e871b2385746f7" providerId="LiveId" clId="{5B81DAE4-C886-44EB-BD3B-97EDD9E6F5FB}" dt="2022-09-05T12:44:21.366" v="1322" actId="478"/>
          <ac:spMkLst>
            <pc:docMk/>
            <pc:sldMk cId="4052058485" sldId="309"/>
            <ac:spMk id="7" creationId="{B51D47CB-71CF-4EBB-BA63-37F10C139A48}"/>
          </ac:spMkLst>
        </pc:spChg>
        <pc:spChg chg="add mod">
          <ac:chgData name="Ohoud Zbermawi" userId="79e871b2385746f7" providerId="LiveId" clId="{5B81DAE4-C886-44EB-BD3B-97EDD9E6F5FB}" dt="2022-09-05T13:36:49.334" v="1379" actId="1076"/>
          <ac:spMkLst>
            <pc:docMk/>
            <pc:sldMk cId="4052058485" sldId="309"/>
            <ac:spMk id="10" creationId="{5483397E-566D-C21F-CA45-0A6C31757344}"/>
          </ac:spMkLst>
        </pc:spChg>
        <pc:spChg chg="add del mod">
          <ac:chgData name="Ohoud Zbermawi" userId="79e871b2385746f7" providerId="LiveId" clId="{5B81DAE4-C886-44EB-BD3B-97EDD9E6F5FB}" dt="2022-09-05T11:57:32.171" v="665" actId="478"/>
          <ac:spMkLst>
            <pc:docMk/>
            <pc:sldMk cId="4052058485" sldId="309"/>
            <ac:spMk id="11" creationId="{22C5471F-7854-4081-841E-A4C53D3CAA02}"/>
          </ac:spMkLst>
        </pc:spChg>
        <pc:spChg chg="del mod">
          <ac:chgData name="Ohoud Zbermawi" userId="79e871b2385746f7" providerId="LiveId" clId="{5B81DAE4-C886-44EB-BD3B-97EDD9E6F5FB}" dt="2022-09-05T12:44:33.394" v="1325" actId="478"/>
          <ac:spMkLst>
            <pc:docMk/>
            <pc:sldMk cId="4052058485" sldId="309"/>
            <ac:spMk id="12" creationId="{6F45B9A4-7FC3-40C2-AEC9-4F4FE13D26A3}"/>
          </ac:spMkLst>
        </pc:spChg>
        <pc:spChg chg="del">
          <ac:chgData name="Ohoud Zbermawi" userId="79e871b2385746f7" providerId="LiveId" clId="{5B81DAE4-C886-44EB-BD3B-97EDD9E6F5FB}" dt="2022-09-05T11:57:08.610" v="658" actId="478"/>
          <ac:spMkLst>
            <pc:docMk/>
            <pc:sldMk cId="4052058485" sldId="309"/>
            <ac:spMk id="13" creationId="{578E16B5-6302-4E99-8230-2D60ACB858AC}"/>
          </ac:spMkLst>
        </pc:spChg>
        <pc:spChg chg="del mod">
          <ac:chgData name="Ohoud Zbermawi" userId="79e871b2385746f7" providerId="LiveId" clId="{5B81DAE4-C886-44EB-BD3B-97EDD9E6F5FB}" dt="2022-09-05T12:44:19.158" v="1321" actId="478"/>
          <ac:spMkLst>
            <pc:docMk/>
            <pc:sldMk cId="4052058485" sldId="309"/>
            <ac:spMk id="14" creationId="{E4DC7221-87D6-4DE9-B2C9-6FE0DDEFE153}"/>
          </ac:spMkLst>
        </pc:spChg>
        <pc:spChg chg="del mod">
          <ac:chgData name="Ohoud Zbermawi" userId="79e871b2385746f7" providerId="LiveId" clId="{5B81DAE4-C886-44EB-BD3B-97EDD9E6F5FB}" dt="2022-09-05T11:59:27.321" v="693" actId="478"/>
          <ac:spMkLst>
            <pc:docMk/>
            <pc:sldMk cId="4052058485" sldId="309"/>
            <ac:spMk id="15" creationId="{E23E1ED0-0FD7-448B-97F9-B02B285F00CA}"/>
          </ac:spMkLst>
        </pc:spChg>
        <pc:spChg chg="del mod">
          <ac:chgData name="Ohoud Zbermawi" userId="79e871b2385746f7" providerId="LiveId" clId="{5B81DAE4-C886-44EB-BD3B-97EDD9E6F5FB}" dt="2022-09-05T13:34:40.630" v="1361" actId="478"/>
          <ac:spMkLst>
            <pc:docMk/>
            <pc:sldMk cId="4052058485" sldId="309"/>
            <ac:spMk id="16" creationId="{7C325966-1DDB-4A26-AB0C-036A89721F29}"/>
          </ac:spMkLst>
        </pc:spChg>
        <pc:spChg chg="del mod">
          <ac:chgData name="Ohoud Zbermawi" userId="79e871b2385746f7" providerId="LiveId" clId="{5B81DAE4-C886-44EB-BD3B-97EDD9E6F5FB}" dt="2022-09-05T11:59:24.892" v="692" actId="478"/>
          <ac:spMkLst>
            <pc:docMk/>
            <pc:sldMk cId="4052058485" sldId="309"/>
            <ac:spMk id="17" creationId="{B351C72E-256D-44CB-BFB9-7F99F2EC69DD}"/>
          </ac:spMkLst>
        </pc:spChg>
        <pc:spChg chg="del mod">
          <ac:chgData name="Ohoud Zbermawi" userId="79e871b2385746f7" providerId="LiveId" clId="{5B81DAE4-C886-44EB-BD3B-97EDD9E6F5FB}" dt="2022-09-05T13:35:05.318" v="1367" actId="478"/>
          <ac:spMkLst>
            <pc:docMk/>
            <pc:sldMk cId="4052058485" sldId="309"/>
            <ac:spMk id="18" creationId="{1D1C7DB4-E46F-4E03-9D20-1934614BDE1C}"/>
          </ac:spMkLst>
        </pc:spChg>
        <pc:spChg chg="add mod">
          <ac:chgData name="Ohoud Zbermawi" userId="79e871b2385746f7" providerId="LiveId" clId="{5B81DAE4-C886-44EB-BD3B-97EDD9E6F5FB}" dt="2022-09-05T13:41:22.214" v="1451" actId="1076"/>
          <ac:spMkLst>
            <pc:docMk/>
            <pc:sldMk cId="4052058485" sldId="309"/>
            <ac:spMk id="20" creationId="{D5749FC3-5E76-E3A3-D792-42989359B46F}"/>
          </ac:spMkLst>
        </pc:spChg>
        <pc:spChg chg="add mod">
          <ac:chgData name="Ohoud Zbermawi" userId="79e871b2385746f7" providerId="LiveId" clId="{5B81DAE4-C886-44EB-BD3B-97EDD9E6F5FB}" dt="2022-09-05T13:46:14.632" v="1477" actId="20577"/>
          <ac:spMkLst>
            <pc:docMk/>
            <pc:sldMk cId="4052058485" sldId="309"/>
            <ac:spMk id="22" creationId="{7B575CE4-8088-9294-D4D1-0AE6175A01F4}"/>
          </ac:spMkLst>
        </pc:spChg>
        <pc:spChg chg="add mod">
          <ac:chgData name="Ohoud Zbermawi" userId="79e871b2385746f7" providerId="LiveId" clId="{5B81DAE4-C886-44EB-BD3B-97EDD9E6F5FB}" dt="2022-09-05T14:24:45.796" v="1613" actId="20577"/>
          <ac:spMkLst>
            <pc:docMk/>
            <pc:sldMk cId="4052058485" sldId="309"/>
            <ac:spMk id="24" creationId="{7D9D80BA-F386-0B4D-E840-E48B3101A0C7}"/>
          </ac:spMkLst>
        </pc:spChg>
        <pc:spChg chg="add mod">
          <ac:chgData name="Ohoud Zbermawi" userId="79e871b2385746f7" providerId="LiveId" clId="{5B81DAE4-C886-44EB-BD3B-97EDD9E6F5FB}" dt="2022-09-05T13:40:33.727" v="1442" actId="1076"/>
          <ac:spMkLst>
            <pc:docMk/>
            <pc:sldMk cId="4052058485" sldId="309"/>
            <ac:spMk id="26" creationId="{546C159A-BE2D-2282-2CBA-6DCA60869FD0}"/>
          </ac:spMkLst>
        </pc:spChg>
        <pc:spChg chg="add mod">
          <ac:chgData name="Ohoud Zbermawi" userId="79e871b2385746f7" providerId="LiveId" clId="{5B81DAE4-C886-44EB-BD3B-97EDD9E6F5FB}" dt="2022-09-05T13:41:49.282" v="1454" actId="1076"/>
          <ac:spMkLst>
            <pc:docMk/>
            <pc:sldMk cId="4052058485" sldId="309"/>
            <ac:spMk id="28" creationId="{65439C7D-F79F-479E-F969-6496CA72FEF9}"/>
          </ac:spMkLst>
        </pc:spChg>
        <pc:spChg chg="add mod">
          <ac:chgData name="Ohoud Zbermawi" userId="79e871b2385746f7" providerId="LiveId" clId="{5B81DAE4-C886-44EB-BD3B-97EDD9E6F5FB}" dt="2022-09-05T13:41:06.035" v="1450" actId="1076"/>
          <ac:spMkLst>
            <pc:docMk/>
            <pc:sldMk cId="4052058485" sldId="309"/>
            <ac:spMk id="30" creationId="{386D1218-3215-763E-2BFA-D31FC3D9B7C2}"/>
          </ac:spMkLst>
        </pc:spChg>
        <pc:spChg chg="add mod">
          <ac:chgData name="Ohoud Zbermawi" userId="79e871b2385746f7" providerId="LiveId" clId="{5B81DAE4-C886-44EB-BD3B-97EDD9E6F5FB}" dt="2022-09-05T13:41:37.147" v="1453" actId="1076"/>
          <ac:spMkLst>
            <pc:docMk/>
            <pc:sldMk cId="4052058485" sldId="309"/>
            <ac:spMk id="32" creationId="{4B6F9E92-F961-8E93-0430-30CA99499B1C}"/>
          </ac:spMkLst>
        </pc:spChg>
        <pc:spChg chg="add mod">
          <ac:chgData name="Ohoud Zbermawi" userId="79e871b2385746f7" providerId="LiveId" clId="{5B81DAE4-C886-44EB-BD3B-97EDD9E6F5FB}" dt="2022-09-05T13:41:26.838" v="1452" actId="1076"/>
          <ac:spMkLst>
            <pc:docMk/>
            <pc:sldMk cId="4052058485" sldId="309"/>
            <ac:spMk id="34" creationId="{46912F1E-2960-1A40-5010-3D6579B0D52D}"/>
          </ac:spMkLst>
        </pc:spChg>
        <pc:spChg chg="add mod">
          <ac:chgData name="Ohoud Zbermawi" userId="79e871b2385746f7" providerId="LiveId" clId="{5B81DAE4-C886-44EB-BD3B-97EDD9E6F5FB}" dt="2022-09-05T13:40:12.094" v="1440" actId="1076"/>
          <ac:spMkLst>
            <pc:docMk/>
            <pc:sldMk cId="4052058485" sldId="309"/>
            <ac:spMk id="35" creationId="{6C80B080-FFE1-1BED-FDEE-517DA43CF902}"/>
          </ac:spMkLst>
        </pc:spChg>
        <pc:spChg chg="add mod">
          <ac:chgData name="Ohoud Zbermawi" userId="79e871b2385746f7" providerId="LiveId" clId="{5B81DAE4-C886-44EB-BD3B-97EDD9E6F5FB}" dt="2022-09-05T13:43:38.866" v="1466" actId="3062"/>
          <ac:spMkLst>
            <pc:docMk/>
            <pc:sldMk cId="4052058485" sldId="309"/>
            <ac:spMk id="36" creationId="{F69DA2BD-08A9-7A74-93DD-1EF5106F287B}"/>
          </ac:spMkLst>
        </pc:spChg>
        <pc:spChg chg="add mod">
          <ac:chgData name="Ohoud Zbermawi" userId="79e871b2385746f7" providerId="LiveId" clId="{5B81DAE4-C886-44EB-BD3B-97EDD9E6F5FB}" dt="2022-09-05T13:43:32.922" v="1465" actId="3062"/>
          <ac:spMkLst>
            <pc:docMk/>
            <pc:sldMk cId="4052058485" sldId="309"/>
            <ac:spMk id="37" creationId="{FE328383-9671-C97C-51EC-0D19CF9B3F1A}"/>
          </ac:spMkLst>
        </pc:spChg>
        <pc:spChg chg="add mod">
          <ac:chgData name="Ohoud Zbermawi" userId="79e871b2385746f7" providerId="LiveId" clId="{5B81DAE4-C886-44EB-BD3B-97EDD9E6F5FB}" dt="2022-09-05T13:43:56.658" v="1469" actId="20577"/>
          <ac:spMkLst>
            <pc:docMk/>
            <pc:sldMk cId="4052058485" sldId="309"/>
            <ac:spMk id="38" creationId="{FCFCFDFF-BCF5-5C80-9191-C92D07B7EA7F}"/>
          </ac:spMkLst>
        </pc:spChg>
        <pc:spChg chg="add mod">
          <ac:chgData name="Ohoud Zbermawi" userId="79e871b2385746f7" providerId="LiveId" clId="{5B81DAE4-C886-44EB-BD3B-97EDD9E6F5FB}" dt="2022-09-05T13:46:44.557" v="1484" actId="20577"/>
          <ac:spMkLst>
            <pc:docMk/>
            <pc:sldMk cId="4052058485" sldId="309"/>
            <ac:spMk id="39" creationId="{6818701F-E0D5-B375-74F3-DBDBA0582D0B}"/>
          </ac:spMkLst>
        </pc:spChg>
        <pc:spChg chg="add mod">
          <ac:chgData name="Ohoud Zbermawi" userId="79e871b2385746f7" providerId="LiveId" clId="{5B81DAE4-C886-44EB-BD3B-97EDD9E6F5FB}" dt="2022-09-05T13:46:33.806" v="1482" actId="20577"/>
          <ac:spMkLst>
            <pc:docMk/>
            <pc:sldMk cId="4052058485" sldId="309"/>
            <ac:spMk id="40" creationId="{E5351731-B705-6410-B322-26843490661F}"/>
          </ac:spMkLst>
        </pc:spChg>
        <pc:picChg chg="mod">
          <ac:chgData name="Ohoud Zbermawi" userId="79e871b2385746f7" providerId="LiveId" clId="{5B81DAE4-C886-44EB-BD3B-97EDD9E6F5FB}" dt="2022-09-05T13:39:51.008" v="1435" actId="1076"/>
          <ac:picMkLst>
            <pc:docMk/>
            <pc:sldMk cId="4052058485" sldId="309"/>
            <ac:picMk id="5" creationId="{F65E7235-EF4E-4392-AED8-E72C1576B23C}"/>
          </ac:picMkLst>
        </pc:picChg>
        <pc:picChg chg="mod">
          <ac:chgData name="Ohoud Zbermawi" userId="79e871b2385746f7" providerId="LiveId" clId="{5B81DAE4-C886-44EB-BD3B-97EDD9E6F5FB}" dt="2022-09-05T13:40:03.895" v="1438" actId="1076"/>
          <ac:picMkLst>
            <pc:docMk/>
            <pc:sldMk cId="4052058485" sldId="309"/>
            <ac:picMk id="8" creationId="{F53EBC5B-9D13-40D2-92A6-8E24F424A340}"/>
          </ac:picMkLst>
        </pc:picChg>
      </pc:sldChg>
      <pc:sldChg chg="addSp delSp modSp mod modTransition delAnim modAnim">
        <pc:chgData name="Ohoud Zbermawi" userId="79e871b2385746f7" providerId="LiveId" clId="{5B81DAE4-C886-44EB-BD3B-97EDD9E6F5FB}" dt="2022-09-06T04:29:32.995" v="1850"/>
        <pc:sldMkLst>
          <pc:docMk/>
          <pc:sldMk cId="2695463182" sldId="310"/>
        </pc:sldMkLst>
        <pc:spChg chg="add mod">
          <ac:chgData name="Ohoud Zbermawi" userId="79e871b2385746f7" providerId="LiveId" clId="{5B81DAE4-C886-44EB-BD3B-97EDD9E6F5FB}" dt="2022-09-05T12:38:16.120" v="1280" actId="207"/>
          <ac:spMkLst>
            <pc:docMk/>
            <pc:sldMk cId="2695463182" sldId="310"/>
            <ac:spMk id="3" creationId="{398CAFFE-DD4C-8E4B-440A-4B6D2C692382}"/>
          </ac:spMkLst>
        </pc:spChg>
        <pc:spChg chg="del">
          <ac:chgData name="Ohoud Zbermawi" userId="79e871b2385746f7" providerId="LiveId" clId="{5B81DAE4-C886-44EB-BD3B-97EDD9E6F5FB}" dt="2022-09-05T12:03:39.780" v="748" actId="478"/>
          <ac:spMkLst>
            <pc:docMk/>
            <pc:sldMk cId="2695463182" sldId="310"/>
            <ac:spMk id="4" creationId="{88032C9D-2DEE-4F17-8FDC-6153AFDA2333}"/>
          </ac:spMkLst>
        </pc:spChg>
        <pc:spChg chg="del mod">
          <ac:chgData name="Ohoud Zbermawi" userId="79e871b2385746f7" providerId="LiveId" clId="{5B81DAE4-C886-44EB-BD3B-97EDD9E6F5FB}" dt="2022-09-05T12:03:16.983" v="741" actId="478"/>
          <ac:spMkLst>
            <pc:docMk/>
            <pc:sldMk cId="2695463182" sldId="310"/>
            <ac:spMk id="6" creationId="{BBDDA4FD-C68A-436B-973D-0CA7D61E3FB1}"/>
          </ac:spMkLst>
        </pc:spChg>
        <pc:spChg chg="del mod">
          <ac:chgData name="Ohoud Zbermawi" userId="79e871b2385746f7" providerId="LiveId" clId="{5B81DAE4-C886-44EB-BD3B-97EDD9E6F5FB}" dt="2022-09-05T12:07:39.500" v="810" actId="478"/>
          <ac:spMkLst>
            <pc:docMk/>
            <pc:sldMk cId="2695463182" sldId="310"/>
            <ac:spMk id="7" creationId="{B51D47CB-71CF-4EBB-BA63-37F10C139A48}"/>
          </ac:spMkLst>
        </pc:spChg>
        <pc:spChg chg="add del mod">
          <ac:chgData name="Ohoud Zbermawi" userId="79e871b2385746f7" providerId="LiveId" clId="{5B81DAE4-C886-44EB-BD3B-97EDD9E6F5FB}" dt="2022-09-05T12:13:38.019" v="1023" actId="478"/>
          <ac:spMkLst>
            <pc:docMk/>
            <pc:sldMk cId="2695463182" sldId="310"/>
            <ac:spMk id="10" creationId="{BF8026E6-2FAC-C585-5666-7EF04C4FAE0D}"/>
          </ac:spMkLst>
        </pc:spChg>
        <pc:spChg chg="del mod">
          <ac:chgData name="Ohoud Zbermawi" userId="79e871b2385746f7" providerId="LiveId" clId="{5B81DAE4-C886-44EB-BD3B-97EDD9E6F5FB}" dt="2022-09-05T12:03:19.309" v="742" actId="478"/>
          <ac:spMkLst>
            <pc:docMk/>
            <pc:sldMk cId="2695463182" sldId="310"/>
            <ac:spMk id="11" creationId="{7D9BBC52-D109-4CA0-98C7-23A54CF9BF07}"/>
          </ac:spMkLst>
        </pc:spChg>
        <pc:spChg chg="del mod">
          <ac:chgData name="Ohoud Zbermawi" userId="79e871b2385746f7" providerId="LiveId" clId="{5B81DAE4-C886-44EB-BD3B-97EDD9E6F5FB}" dt="2022-09-05T12:07:41.538" v="811" actId="478"/>
          <ac:spMkLst>
            <pc:docMk/>
            <pc:sldMk cId="2695463182" sldId="310"/>
            <ac:spMk id="12" creationId="{29ECEB04-B62E-422B-B64A-E916C4DE232B}"/>
          </ac:spMkLst>
        </pc:spChg>
        <pc:spChg chg="del">
          <ac:chgData name="Ohoud Zbermawi" userId="79e871b2385746f7" providerId="LiveId" clId="{5B81DAE4-C886-44EB-BD3B-97EDD9E6F5FB}" dt="2022-09-05T12:03:21.297" v="743" actId="478"/>
          <ac:spMkLst>
            <pc:docMk/>
            <pc:sldMk cId="2695463182" sldId="310"/>
            <ac:spMk id="13" creationId="{09431B73-47B6-4B7B-9845-F16104865F3A}"/>
          </ac:spMkLst>
        </pc:spChg>
        <pc:spChg chg="del mod">
          <ac:chgData name="Ohoud Zbermawi" userId="79e871b2385746f7" providerId="LiveId" clId="{5B81DAE4-C886-44EB-BD3B-97EDD9E6F5FB}" dt="2022-09-05T12:09:53.392" v="835" actId="478"/>
          <ac:spMkLst>
            <pc:docMk/>
            <pc:sldMk cId="2695463182" sldId="310"/>
            <ac:spMk id="14" creationId="{100E8AFA-F383-4ECA-BD3B-536C51AD0C6B}"/>
          </ac:spMkLst>
        </pc:spChg>
        <pc:spChg chg="add del mod">
          <ac:chgData name="Ohoud Zbermawi" userId="79e871b2385746f7" providerId="LiveId" clId="{5B81DAE4-C886-44EB-BD3B-97EDD9E6F5FB}" dt="2022-09-05T12:14:28.127" v="1109" actId="478"/>
          <ac:spMkLst>
            <pc:docMk/>
            <pc:sldMk cId="2695463182" sldId="310"/>
            <ac:spMk id="16" creationId="{8C8135D2-6C45-FFD5-7F15-D8B7AB222E4F}"/>
          </ac:spMkLst>
        </pc:spChg>
        <pc:spChg chg="add mod">
          <ac:chgData name="Ohoud Zbermawi" userId="79e871b2385746f7" providerId="LiveId" clId="{5B81DAE4-C886-44EB-BD3B-97EDD9E6F5FB}" dt="2022-09-05T13:55:27.969" v="1534" actId="20577"/>
          <ac:spMkLst>
            <pc:docMk/>
            <pc:sldMk cId="2695463182" sldId="310"/>
            <ac:spMk id="18" creationId="{AF0D059B-A60A-0C31-FDC0-FB34112DE1E9}"/>
          </ac:spMkLst>
        </pc:spChg>
        <pc:spChg chg="add del mod">
          <ac:chgData name="Ohoud Zbermawi" userId="79e871b2385746f7" providerId="LiveId" clId="{5B81DAE4-C886-44EB-BD3B-97EDD9E6F5FB}" dt="2022-09-05T12:05:13.200" v="798" actId="478"/>
          <ac:spMkLst>
            <pc:docMk/>
            <pc:sldMk cId="2695463182" sldId="310"/>
            <ac:spMk id="19" creationId="{1E6ABED9-D220-271C-6DA2-AAE756A3396F}"/>
          </ac:spMkLst>
        </pc:spChg>
        <pc:spChg chg="add mod">
          <ac:chgData name="Ohoud Zbermawi" userId="79e871b2385746f7" providerId="LiveId" clId="{5B81DAE4-C886-44EB-BD3B-97EDD9E6F5FB}" dt="2022-09-05T12:16:29.780" v="1153" actId="1076"/>
          <ac:spMkLst>
            <pc:docMk/>
            <pc:sldMk cId="2695463182" sldId="310"/>
            <ac:spMk id="20" creationId="{EA251EFC-934F-57CD-B78D-302895E5A4D0}"/>
          </ac:spMkLst>
        </pc:spChg>
        <pc:spChg chg="add mod">
          <ac:chgData name="Ohoud Zbermawi" userId="79e871b2385746f7" providerId="LiveId" clId="{5B81DAE4-C886-44EB-BD3B-97EDD9E6F5FB}" dt="2022-09-05T12:39:35.715" v="1285" actId="207"/>
          <ac:spMkLst>
            <pc:docMk/>
            <pc:sldMk cId="2695463182" sldId="310"/>
            <ac:spMk id="22" creationId="{CA176683-CB43-C943-60A9-B6F8EF65206B}"/>
          </ac:spMkLst>
        </pc:spChg>
        <pc:spChg chg="add mod">
          <ac:chgData name="Ohoud Zbermawi" userId="79e871b2385746f7" providerId="LiveId" clId="{5B81DAE4-C886-44EB-BD3B-97EDD9E6F5FB}" dt="2022-09-05T13:55:36.215" v="1535" actId="20577"/>
          <ac:spMkLst>
            <pc:docMk/>
            <pc:sldMk cId="2695463182" sldId="310"/>
            <ac:spMk id="23" creationId="{5FD7A1BA-63FD-BC59-BEDC-DB1DEAE35449}"/>
          </ac:spMkLst>
        </pc:spChg>
        <pc:picChg chg="mod">
          <ac:chgData name="Ohoud Zbermawi" userId="79e871b2385746f7" providerId="LiveId" clId="{5B81DAE4-C886-44EB-BD3B-97EDD9E6F5FB}" dt="2022-09-05T12:07:44.199" v="812" actId="1076"/>
          <ac:picMkLst>
            <pc:docMk/>
            <pc:sldMk cId="2695463182" sldId="310"/>
            <ac:picMk id="5" creationId="{F65E7235-EF4E-4392-AED8-E72C1576B23C}"/>
          </ac:picMkLst>
        </pc:picChg>
        <pc:picChg chg="mod">
          <ac:chgData name="Ohoud Zbermawi" userId="79e871b2385746f7" providerId="LiveId" clId="{5B81DAE4-C886-44EB-BD3B-97EDD9E6F5FB}" dt="2022-09-05T12:03:29.824" v="746" actId="14100"/>
          <ac:picMkLst>
            <pc:docMk/>
            <pc:sldMk cId="2695463182" sldId="310"/>
            <ac:picMk id="8" creationId="{8F253CE6-06F0-42A2-82F2-B50E53CD8F21}"/>
          </ac:picMkLst>
        </pc:picChg>
      </pc:sldChg>
      <pc:sldChg chg="addSp modSp mod modTransition setBg modAnim">
        <pc:chgData name="Ohoud Zbermawi" userId="79e871b2385746f7" providerId="LiveId" clId="{5B81DAE4-C886-44EB-BD3B-97EDD9E6F5FB}" dt="2022-09-06T05:02:26.289" v="1851"/>
        <pc:sldMkLst>
          <pc:docMk/>
          <pc:sldMk cId="2921103140" sldId="311"/>
        </pc:sldMkLst>
        <pc:spChg chg="add mod">
          <ac:chgData name="Ohoud Zbermawi" userId="79e871b2385746f7" providerId="LiveId" clId="{5B81DAE4-C886-44EB-BD3B-97EDD9E6F5FB}" dt="2022-09-05T14:37:50.858" v="1724" actId="1076"/>
          <ac:spMkLst>
            <pc:docMk/>
            <pc:sldMk cId="2921103140" sldId="311"/>
            <ac:spMk id="2" creationId="{A612FED1-1F71-E564-0DD8-BC9129BD87F9}"/>
          </ac:spMkLst>
        </pc:spChg>
        <pc:spChg chg="add mod">
          <ac:chgData name="Ohoud Zbermawi" userId="79e871b2385746f7" providerId="LiveId" clId="{5B81DAE4-C886-44EB-BD3B-97EDD9E6F5FB}" dt="2022-09-05T14:39:02.057" v="1734" actId="1076"/>
          <ac:spMkLst>
            <pc:docMk/>
            <pc:sldMk cId="2921103140" sldId="311"/>
            <ac:spMk id="3" creationId="{813AFB4D-9659-AF45-BFD0-A11744679687}"/>
          </ac:spMkLst>
        </pc:spChg>
        <pc:spChg chg="mod">
          <ac:chgData name="Ohoud Zbermawi" userId="79e871b2385746f7" providerId="LiveId" clId="{5B81DAE4-C886-44EB-BD3B-97EDD9E6F5FB}" dt="2022-09-05T14:34:05.998" v="1678" actId="1076"/>
          <ac:spMkLst>
            <pc:docMk/>
            <pc:sldMk cId="2921103140" sldId="311"/>
            <ac:spMk id="4" creationId="{00000000-0000-0000-0000-000000000000}"/>
          </ac:spMkLst>
        </pc:spChg>
        <pc:spChg chg="mod">
          <ac:chgData name="Ohoud Zbermawi" userId="79e871b2385746f7" providerId="LiveId" clId="{5B81DAE4-C886-44EB-BD3B-97EDD9E6F5FB}" dt="2022-09-05T14:37:03.608" v="1722" actId="20577"/>
          <ac:spMkLst>
            <pc:docMk/>
            <pc:sldMk cId="2921103140" sldId="311"/>
            <ac:spMk id="5" creationId="{00000000-0000-0000-0000-000000000000}"/>
          </ac:spMkLst>
        </pc:spChg>
        <pc:spChg chg="mod">
          <ac:chgData name="Ohoud Zbermawi" userId="79e871b2385746f7" providerId="LiveId" clId="{5B81DAE4-C886-44EB-BD3B-97EDD9E6F5FB}" dt="2022-09-05T14:20:45.273" v="1539" actId="1076"/>
          <ac:spMkLst>
            <pc:docMk/>
            <pc:sldMk cId="2921103140" sldId="311"/>
            <ac:spMk id="6" creationId="{00000000-0000-0000-0000-000000000000}"/>
          </ac:spMkLst>
        </pc:spChg>
        <pc:spChg chg="mod">
          <ac:chgData name="Ohoud Zbermawi" userId="79e871b2385746f7" providerId="LiveId" clId="{5B81DAE4-C886-44EB-BD3B-97EDD9E6F5FB}" dt="2022-09-05T14:31:59.515" v="1672" actId="1076"/>
          <ac:spMkLst>
            <pc:docMk/>
            <pc:sldMk cId="2921103140" sldId="311"/>
            <ac:spMk id="7" creationId="{00000000-0000-0000-0000-000000000000}"/>
          </ac:spMkLst>
        </pc:spChg>
        <pc:spChg chg="mod">
          <ac:chgData name="Ohoud Zbermawi" userId="79e871b2385746f7" providerId="LiveId" clId="{5B81DAE4-C886-44EB-BD3B-97EDD9E6F5FB}" dt="2022-09-05T14:36:58.003" v="1713" actId="20577"/>
          <ac:spMkLst>
            <pc:docMk/>
            <pc:sldMk cId="2921103140" sldId="311"/>
            <ac:spMk id="8" creationId="{00000000-0000-0000-0000-000000000000}"/>
          </ac:spMkLst>
        </pc:spChg>
        <pc:spChg chg="add mod">
          <ac:chgData name="Ohoud Zbermawi" userId="79e871b2385746f7" providerId="LiveId" clId="{5B81DAE4-C886-44EB-BD3B-97EDD9E6F5FB}" dt="2022-09-05T14:38:55.746" v="1733" actId="20577"/>
          <ac:spMkLst>
            <pc:docMk/>
            <pc:sldMk cId="2921103140" sldId="311"/>
            <ac:spMk id="9" creationId="{B6910275-C935-D7F5-7EBE-A0D894C76B50}"/>
          </ac:spMkLst>
        </pc:spChg>
        <pc:spChg chg="add mod">
          <ac:chgData name="Ohoud Zbermawi" userId="79e871b2385746f7" providerId="LiveId" clId="{5B81DAE4-C886-44EB-BD3B-97EDD9E6F5FB}" dt="2022-09-05T14:39:21.633" v="1738" actId="1076"/>
          <ac:spMkLst>
            <pc:docMk/>
            <pc:sldMk cId="2921103140" sldId="311"/>
            <ac:spMk id="10" creationId="{288294FA-E1C1-E25C-0A0E-463298DD1C72}"/>
          </ac:spMkLst>
        </pc:spChg>
        <pc:spChg chg="add mod">
          <ac:chgData name="Ohoud Zbermawi" userId="79e871b2385746f7" providerId="LiveId" clId="{5B81DAE4-C886-44EB-BD3B-97EDD9E6F5FB}" dt="2022-09-05T14:39:37.265" v="1742" actId="20577"/>
          <ac:spMkLst>
            <pc:docMk/>
            <pc:sldMk cId="2921103140" sldId="311"/>
            <ac:spMk id="11" creationId="{06333E3C-A913-0DBE-7E79-55CD75F42052}"/>
          </ac:spMkLst>
        </pc:spChg>
        <pc:spChg chg="add mod">
          <ac:chgData name="Ohoud Zbermawi" userId="79e871b2385746f7" providerId="LiveId" clId="{5B81DAE4-C886-44EB-BD3B-97EDD9E6F5FB}" dt="2022-09-05T14:51:01.284" v="1842" actId="1076"/>
          <ac:spMkLst>
            <pc:docMk/>
            <pc:sldMk cId="2921103140" sldId="311"/>
            <ac:spMk id="12" creationId="{CB1B7F71-9420-C084-7ECC-CCA544D8B6C5}"/>
          </ac:spMkLst>
        </pc:spChg>
      </pc:sldChg>
      <pc:sldChg chg="add del">
        <pc:chgData name="Ohoud Zbermawi" userId="79e871b2385746f7" providerId="LiveId" clId="{5B81DAE4-C886-44EB-BD3B-97EDD9E6F5FB}" dt="2022-09-05T12:10:01.889" v="836" actId="47"/>
        <pc:sldMkLst>
          <pc:docMk/>
          <pc:sldMk cId="4234881318" sldId="311"/>
        </pc:sldMkLst>
      </pc:sldChg>
      <pc:sldChg chg="addSp modSp add mod">
        <pc:chgData name="Ohoud Zbermawi" userId="79e871b2385746f7" providerId="LiveId" clId="{5B81DAE4-C886-44EB-BD3B-97EDD9E6F5FB}" dt="2022-09-08T06:19:19.885" v="1968" actId="255"/>
        <pc:sldMkLst>
          <pc:docMk/>
          <pc:sldMk cId="849026440" sldId="312"/>
        </pc:sldMkLst>
        <pc:spChg chg="mod">
          <ac:chgData name="Ohoud Zbermawi" userId="79e871b2385746f7" providerId="LiveId" clId="{5B81DAE4-C886-44EB-BD3B-97EDD9E6F5FB}" dt="2022-09-08T06:17:24.396" v="1861" actId="1076"/>
          <ac:spMkLst>
            <pc:docMk/>
            <pc:sldMk cId="849026440" sldId="312"/>
            <ac:spMk id="2" creationId="{00000000-0000-0000-0000-000000000000}"/>
          </ac:spMkLst>
        </pc:spChg>
        <pc:spChg chg="mod">
          <ac:chgData name="Ohoud Zbermawi" userId="79e871b2385746f7" providerId="LiveId" clId="{5B81DAE4-C886-44EB-BD3B-97EDD9E6F5FB}" dt="2022-09-08T06:17:48.374" v="1874" actId="1076"/>
          <ac:spMkLst>
            <pc:docMk/>
            <pc:sldMk cId="849026440" sldId="312"/>
            <ac:spMk id="3" creationId="{00000000-0000-0000-0000-000000000000}"/>
          </ac:spMkLst>
        </pc:spChg>
        <pc:spChg chg="add mod">
          <ac:chgData name="Ohoud Zbermawi" userId="79e871b2385746f7" providerId="LiveId" clId="{5B81DAE4-C886-44EB-BD3B-97EDD9E6F5FB}" dt="2022-09-08T06:19:19.885" v="1968" actId="255"/>
          <ac:spMkLst>
            <pc:docMk/>
            <pc:sldMk cId="849026440" sldId="312"/>
            <ac:spMk id="4" creationId="{2DA9AB10-ADBC-F4A1-C224-05949DEC9C58}"/>
          </ac:spMkLst>
        </pc:spChg>
      </pc:sldChg>
    </pc:docChg>
  </pc:docChgLst>
  <pc:docChgLst>
    <pc:chgData name="Ohoud Zbermawi" userId="79e871b2385746f7" providerId="LiveId" clId="{CBB02943-C96C-453E-B94B-0E6A52B576A7}"/>
    <pc:docChg chg="modSld">
      <pc:chgData name="Ohoud Zbermawi" userId="79e871b2385746f7" providerId="LiveId" clId="{CBB02943-C96C-453E-B94B-0E6A52B576A7}" dt="2023-08-29T13:37:42.465" v="11" actId="1076"/>
      <pc:docMkLst>
        <pc:docMk/>
      </pc:docMkLst>
      <pc:sldChg chg="addSp modSp mod modAnim">
        <pc:chgData name="Ohoud Zbermawi" userId="79e871b2385746f7" providerId="LiveId" clId="{CBB02943-C96C-453E-B94B-0E6A52B576A7}" dt="2023-08-29T13:34:20.680" v="4" actId="1076"/>
        <pc:sldMkLst>
          <pc:docMk/>
          <pc:sldMk cId="3692880900" sldId="294"/>
        </pc:sldMkLst>
        <pc:picChg chg="add mod">
          <ac:chgData name="Ohoud Zbermawi" userId="79e871b2385746f7" providerId="LiveId" clId="{CBB02943-C96C-453E-B94B-0E6A52B576A7}" dt="2023-08-29T13:34:20.680" v="4" actId="1076"/>
          <ac:picMkLst>
            <pc:docMk/>
            <pc:sldMk cId="3692880900" sldId="294"/>
            <ac:picMk id="2" creationId="{DC0A55FD-7237-6D3D-C6F4-05B46E09214A}"/>
          </ac:picMkLst>
        </pc:picChg>
      </pc:sldChg>
      <pc:sldChg chg="addSp modSp mod modAnim">
        <pc:chgData name="Ohoud Zbermawi" userId="79e871b2385746f7" providerId="LiveId" clId="{CBB02943-C96C-453E-B94B-0E6A52B576A7}" dt="2023-08-29T13:37:21.711" v="8" actId="1076"/>
        <pc:sldMkLst>
          <pc:docMk/>
          <pc:sldMk cId="562745703" sldId="306"/>
        </pc:sldMkLst>
        <pc:picChg chg="add mod">
          <ac:chgData name="Ohoud Zbermawi" userId="79e871b2385746f7" providerId="LiveId" clId="{CBB02943-C96C-453E-B94B-0E6A52B576A7}" dt="2023-08-29T13:37:21.711" v="8" actId="1076"/>
          <ac:picMkLst>
            <pc:docMk/>
            <pc:sldMk cId="562745703" sldId="306"/>
            <ac:picMk id="2" creationId="{DAF55186-36D5-AA34-D64B-42F0B0D4A905}"/>
          </ac:picMkLst>
        </pc:picChg>
      </pc:sldChg>
      <pc:sldChg chg="addSp modSp mod modAnim">
        <pc:chgData name="Ohoud Zbermawi" userId="79e871b2385746f7" providerId="LiveId" clId="{CBB02943-C96C-453E-B94B-0E6A52B576A7}" dt="2023-08-29T13:34:39.843" v="6" actId="1076"/>
        <pc:sldMkLst>
          <pc:docMk/>
          <pc:sldMk cId="2936769609" sldId="307"/>
        </pc:sldMkLst>
        <pc:picChg chg="add mod">
          <ac:chgData name="Ohoud Zbermawi" userId="79e871b2385746f7" providerId="LiveId" clId="{CBB02943-C96C-453E-B94B-0E6A52B576A7}" dt="2023-08-29T13:34:39.843" v="6" actId="1076"/>
          <ac:picMkLst>
            <pc:docMk/>
            <pc:sldMk cId="2936769609" sldId="307"/>
            <ac:picMk id="2" creationId="{AFFCE98F-5979-8BFB-0B56-80C3B2381845}"/>
          </ac:picMkLst>
        </pc:picChg>
      </pc:sldChg>
      <pc:sldChg chg="addSp modSp modAnim">
        <pc:chgData name="Ohoud Zbermawi" userId="79e871b2385746f7" providerId="LiveId" clId="{CBB02943-C96C-453E-B94B-0E6A52B576A7}" dt="2023-08-29T13:37:33.346" v="9"/>
        <pc:sldMkLst>
          <pc:docMk/>
          <pc:sldMk cId="4052058485" sldId="309"/>
        </pc:sldMkLst>
        <pc:picChg chg="add mod">
          <ac:chgData name="Ohoud Zbermawi" userId="79e871b2385746f7" providerId="LiveId" clId="{CBB02943-C96C-453E-B94B-0E6A52B576A7}" dt="2023-08-29T13:37:33.346" v="9"/>
          <ac:picMkLst>
            <pc:docMk/>
            <pc:sldMk cId="4052058485" sldId="309"/>
            <ac:picMk id="2" creationId="{29939618-5D8E-0F3B-8FB0-97787229B2FA}"/>
          </ac:picMkLst>
        </pc:picChg>
      </pc:sldChg>
      <pc:sldChg chg="addSp modSp mod modAnim">
        <pc:chgData name="Ohoud Zbermawi" userId="79e871b2385746f7" providerId="LiveId" clId="{CBB02943-C96C-453E-B94B-0E6A52B576A7}" dt="2023-08-29T13:37:42.465" v="11" actId="1076"/>
        <pc:sldMkLst>
          <pc:docMk/>
          <pc:sldMk cId="2695463182" sldId="310"/>
        </pc:sldMkLst>
        <pc:picChg chg="add mod">
          <ac:chgData name="Ohoud Zbermawi" userId="79e871b2385746f7" providerId="LiveId" clId="{CBB02943-C96C-453E-B94B-0E6A52B576A7}" dt="2023-08-29T13:37:42.465" v="11" actId="1076"/>
          <ac:picMkLst>
            <pc:docMk/>
            <pc:sldMk cId="2695463182" sldId="310"/>
            <ac:picMk id="2" creationId="{B19EE803-6593-4D0A-70F3-BBF8815ECA70}"/>
          </ac:picMkLst>
        </pc:picChg>
      </pc:sldChg>
      <pc:sldChg chg="modSp mod">
        <pc:chgData name="Ohoud Zbermawi" userId="79e871b2385746f7" providerId="LiveId" clId="{CBB02943-C96C-453E-B94B-0E6A52B576A7}" dt="2023-08-29T13:32:22.824" v="1" actId="14100"/>
        <pc:sldMkLst>
          <pc:docMk/>
          <pc:sldMk cId="3993411598" sldId="313"/>
        </pc:sldMkLst>
        <pc:picChg chg="mod">
          <ac:chgData name="Ohoud Zbermawi" userId="79e871b2385746f7" providerId="LiveId" clId="{CBB02943-C96C-453E-B94B-0E6A52B576A7}" dt="2023-08-29T13:32:22.824" v="1" actId="14100"/>
          <ac:picMkLst>
            <pc:docMk/>
            <pc:sldMk cId="3993411598" sldId="313"/>
            <ac:picMk id="5" creationId="{4D9002EB-40A4-9DE5-E6D9-E80A31B4B77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42AD-D441-7CCD-A681-F6BE96985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158164-AFD3-44F5-6139-BACF9DA617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02C6B4-1B18-1E64-5724-56AA8AD8FD2C}"/>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5" name="Footer Placeholder 4">
            <a:extLst>
              <a:ext uri="{FF2B5EF4-FFF2-40B4-BE49-F238E27FC236}">
                <a16:creationId xmlns:a16="http://schemas.microsoft.com/office/drawing/2014/main" id="{821C80B3-5B26-E47A-6573-C04DE0D49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52810-1D28-FBF1-D841-AC530880E833}"/>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81858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4145-B928-D4AE-A38C-21E3CAD8F5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6D7FB7-5268-F184-9F9C-2FB430D3C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E36B0-2D92-2773-E743-F0404E866FD3}"/>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5" name="Footer Placeholder 4">
            <a:extLst>
              <a:ext uri="{FF2B5EF4-FFF2-40B4-BE49-F238E27FC236}">
                <a16:creationId xmlns:a16="http://schemas.microsoft.com/office/drawing/2014/main" id="{8DFD185C-D5D8-273E-D1B4-530E5C045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14D87-9CDE-93D4-288E-22DACB83BEF6}"/>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44053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CF587-B16B-6561-851F-69FF861AA4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7EC529-0C46-4F75-C5FC-F2EBDB7020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1C950-1642-D769-B4A4-60B9E32FEF75}"/>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5" name="Footer Placeholder 4">
            <a:extLst>
              <a:ext uri="{FF2B5EF4-FFF2-40B4-BE49-F238E27FC236}">
                <a16:creationId xmlns:a16="http://schemas.microsoft.com/office/drawing/2014/main" id="{A980774F-F202-9AE7-A7E3-11188267C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0B94F-76F8-F3D7-179B-4307ACB444A1}"/>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321510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B27059EF-F74D-4DBC-BA6B-BACE75E6D1C5}" type="datetimeFigureOut">
              <a:rPr lang="ar-SA" smtClean="0"/>
              <a:t>13/02/1445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218822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B27059EF-F74D-4DBC-BA6B-BACE75E6D1C5}" type="datetimeFigureOut">
              <a:rPr lang="ar-SA" smtClean="0"/>
              <a:t>13/02/1445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945376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5333"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059EF-F74D-4DBC-BA6B-BACE75E6D1C5}" type="datetimeFigureOut">
              <a:rPr lang="ar-SA" smtClean="0"/>
              <a:t>13/02/1445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4224148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B27059EF-F74D-4DBC-BA6B-BACE75E6D1C5}" type="datetimeFigureOut">
              <a:rPr lang="ar-SA" smtClean="0"/>
              <a:t>13/02/1445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296852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B27059EF-F74D-4DBC-BA6B-BACE75E6D1C5}" type="datetimeFigureOut">
              <a:rPr lang="ar-SA" smtClean="0"/>
              <a:t>13/02/1445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3268165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B27059EF-F74D-4DBC-BA6B-BACE75E6D1C5}" type="datetimeFigureOut">
              <a:rPr lang="ar-SA" smtClean="0"/>
              <a:t>13/02/1445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2810900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059EF-F74D-4DBC-BA6B-BACE75E6D1C5}" type="datetimeFigureOut">
              <a:rPr lang="ar-SA" smtClean="0"/>
              <a:t>13/02/1445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2240155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r">
              <a:defRPr sz="2667" b="1"/>
            </a:lvl1pPr>
          </a:lstStyle>
          <a:p>
            <a:r>
              <a:rPr lang="en-US"/>
              <a:t>Click to edit Master title style</a:t>
            </a:r>
            <a:endParaRPr lang="ar-SA"/>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27059EF-F74D-4DBC-BA6B-BACE75E6D1C5}" type="datetimeFigureOut">
              <a:rPr lang="ar-SA" smtClean="0"/>
              <a:t>13/02/1445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276538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927A-FBB8-4C63-3614-16BAC3862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E681A-7AE8-8C0E-D0EB-1098B4E54A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F3694-B81D-350F-4A4C-BD25E96DA908}"/>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5" name="Footer Placeholder 4">
            <a:extLst>
              <a:ext uri="{FF2B5EF4-FFF2-40B4-BE49-F238E27FC236}">
                <a16:creationId xmlns:a16="http://schemas.microsoft.com/office/drawing/2014/main" id="{4CA46054-E07F-F2EE-F1BD-8B33FC45C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82C3B-BCB8-591C-2DB9-27582579D59A}"/>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911434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r">
              <a:defRPr sz="2667"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ar-SA"/>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27059EF-F74D-4DBC-BA6B-BACE75E6D1C5}" type="datetimeFigureOut">
              <a:rPr lang="ar-SA" smtClean="0"/>
              <a:t>13/02/1445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1352677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B27059EF-F74D-4DBC-BA6B-BACE75E6D1C5}" type="datetimeFigureOut">
              <a:rPr lang="ar-SA" smtClean="0"/>
              <a:t>13/02/1445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2981916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B27059EF-F74D-4DBC-BA6B-BACE75E6D1C5}" type="datetimeFigureOut">
              <a:rPr lang="ar-SA" smtClean="0"/>
              <a:t>13/02/1445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6FCE46E-AB94-4333-AA3F-BA48BE141D5B}" type="slidenum">
              <a:rPr lang="ar-SA" smtClean="0"/>
              <a:t>‹#›</a:t>
            </a:fld>
            <a:endParaRPr lang="ar-SA"/>
          </a:p>
        </p:txBody>
      </p:sp>
    </p:spTree>
    <p:extLst>
      <p:ext uri="{BB962C8B-B14F-4D97-AF65-F5344CB8AC3E}">
        <p14:creationId xmlns:p14="http://schemas.microsoft.com/office/powerpoint/2010/main" val="70333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3AC1-0BE3-DBC3-240F-E1634C336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212CAE-BB9D-0856-8D12-67F00AA25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720AA-E700-1066-B849-6421438D31B8}"/>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5" name="Footer Placeholder 4">
            <a:extLst>
              <a:ext uri="{FF2B5EF4-FFF2-40B4-BE49-F238E27FC236}">
                <a16:creationId xmlns:a16="http://schemas.microsoft.com/office/drawing/2014/main" id="{960DF691-42EA-32C0-34C0-B4234BC34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EA623-7C16-9683-04F0-22CA51D8FD49}"/>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171824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56C0-0AD6-CC11-907F-D8B1FD792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46B43-78F4-2D3D-5C05-BAD40D083E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F5D434-B077-74DA-3EA2-9EA651EB5C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00AFD4-78E2-B7F4-E68B-95CCD830AC36}"/>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6" name="Footer Placeholder 5">
            <a:extLst>
              <a:ext uri="{FF2B5EF4-FFF2-40B4-BE49-F238E27FC236}">
                <a16:creationId xmlns:a16="http://schemas.microsoft.com/office/drawing/2014/main" id="{3658516C-F437-65BD-FC84-B50FE9C2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4F086-DEAE-193F-BC11-24E26960845A}"/>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155572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9AF-9AEA-1362-D93B-91503DFD8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F9E43-5955-1A7B-A6DA-0ADE3B9C3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39D75-0E0F-F398-5020-7755DC69A6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927B8C-7095-4613-97AD-980F885470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1DE673-B1A6-6718-F1DA-5288D4713C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2C0697-01C9-3A8C-C443-97644751B469}"/>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8" name="Footer Placeholder 7">
            <a:extLst>
              <a:ext uri="{FF2B5EF4-FFF2-40B4-BE49-F238E27FC236}">
                <a16:creationId xmlns:a16="http://schemas.microsoft.com/office/drawing/2014/main" id="{64D6A3BA-5969-976C-7028-400D969309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EA9B69-114F-5265-ED47-49F675B87A78}"/>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308579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F2EC-8FA1-6FF3-E7A8-C2190ABE6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0D18A7-15CA-0A51-82E1-571339791D01}"/>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4" name="Footer Placeholder 3">
            <a:extLst>
              <a:ext uri="{FF2B5EF4-FFF2-40B4-BE49-F238E27FC236}">
                <a16:creationId xmlns:a16="http://schemas.microsoft.com/office/drawing/2014/main" id="{D009624F-79B4-172D-1AB5-A9FCE6BEC4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C78C79-EBC2-F687-D2D0-C465C36C0959}"/>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128863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A9C98-10BE-BF2F-6745-7F1BECF0B9B5}"/>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3" name="Footer Placeholder 2">
            <a:extLst>
              <a:ext uri="{FF2B5EF4-FFF2-40B4-BE49-F238E27FC236}">
                <a16:creationId xmlns:a16="http://schemas.microsoft.com/office/drawing/2014/main" id="{0FD6126E-8FB6-7B24-943A-A32348A7B6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BE531-2599-1CD5-4CA6-478BE7244AB6}"/>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369122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0933-641E-9E32-9B2F-9733A8C04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7C7275-08AD-6429-6C2E-13E13C25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52130-ECFF-126D-7E22-22BCC5829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DA12E-232D-5457-35E7-02C580944269}"/>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6" name="Footer Placeholder 5">
            <a:extLst>
              <a:ext uri="{FF2B5EF4-FFF2-40B4-BE49-F238E27FC236}">
                <a16:creationId xmlns:a16="http://schemas.microsoft.com/office/drawing/2014/main" id="{07E8CAE4-E564-7F5F-4943-AC4D5F6749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B8516-431F-8A35-7F37-514256E88116}"/>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412072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15B9-4B7A-DA29-2C8B-0CEE2649A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392066-333D-93E1-FE1A-3A19C83AA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D098E-072B-48D2-1502-38ACF776D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B0A23-5A87-6E39-9355-DAF77DDAAC29}"/>
              </a:ext>
            </a:extLst>
          </p:cNvPr>
          <p:cNvSpPr>
            <a:spLocks noGrp="1"/>
          </p:cNvSpPr>
          <p:nvPr>
            <p:ph type="dt" sz="half" idx="10"/>
          </p:nvPr>
        </p:nvSpPr>
        <p:spPr/>
        <p:txBody>
          <a:bodyPr/>
          <a:lstStyle/>
          <a:p>
            <a:fld id="{02330761-3F80-4B5E-BCC6-B7FAA777C6B8}" type="datetimeFigureOut">
              <a:rPr lang="en-US" smtClean="0"/>
              <a:t>8/29/2023</a:t>
            </a:fld>
            <a:endParaRPr lang="en-US"/>
          </a:p>
        </p:txBody>
      </p:sp>
      <p:sp>
        <p:nvSpPr>
          <p:cNvPr id="6" name="Footer Placeholder 5">
            <a:extLst>
              <a:ext uri="{FF2B5EF4-FFF2-40B4-BE49-F238E27FC236}">
                <a16:creationId xmlns:a16="http://schemas.microsoft.com/office/drawing/2014/main" id="{8DF05273-30EE-060C-8DF6-6577DE4E5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0725F-9353-8F74-A935-B84C5600D617}"/>
              </a:ext>
            </a:extLst>
          </p:cNvPr>
          <p:cNvSpPr>
            <a:spLocks noGrp="1"/>
          </p:cNvSpPr>
          <p:nvPr>
            <p:ph type="sldNum" sz="quarter" idx="12"/>
          </p:nvPr>
        </p:nvSpPr>
        <p:spPr/>
        <p:txBody>
          <a:bodyPr/>
          <a:lstStyle/>
          <a:p>
            <a:fld id="{A2DBA008-4FB5-49AA-817D-3E74CEA53B0D}" type="slidenum">
              <a:rPr lang="en-US" smtClean="0"/>
              <a:t>‹#›</a:t>
            </a:fld>
            <a:endParaRPr lang="en-US"/>
          </a:p>
        </p:txBody>
      </p:sp>
    </p:spTree>
    <p:extLst>
      <p:ext uri="{BB962C8B-B14F-4D97-AF65-F5344CB8AC3E}">
        <p14:creationId xmlns:p14="http://schemas.microsoft.com/office/powerpoint/2010/main" val="289703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419941-F922-9978-DBD5-AD3477156F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7844F6-E3C7-002B-72B9-09B242F58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CFA15-411C-84B3-D93A-E92B448BA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30761-3F80-4B5E-BCC6-B7FAA777C6B8}" type="datetimeFigureOut">
              <a:rPr lang="en-US" smtClean="0"/>
              <a:t>8/29/2023</a:t>
            </a:fld>
            <a:endParaRPr lang="en-US"/>
          </a:p>
        </p:txBody>
      </p:sp>
      <p:sp>
        <p:nvSpPr>
          <p:cNvPr id="5" name="Footer Placeholder 4">
            <a:extLst>
              <a:ext uri="{FF2B5EF4-FFF2-40B4-BE49-F238E27FC236}">
                <a16:creationId xmlns:a16="http://schemas.microsoft.com/office/drawing/2014/main" id="{BD96FFD1-4B79-A658-FE95-EFF6AC72B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2AD2D0-B0AC-5D61-D42D-903666AE69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BA008-4FB5-49AA-817D-3E74CEA53B0D}" type="slidenum">
              <a:rPr lang="en-US" smtClean="0"/>
              <a:t>‹#›</a:t>
            </a:fld>
            <a:endParaRPr lang="en-US"/>
          </a:p>
        </p:txBody>
      </p:sp>
    </p:spTree>
    <p:extLst>
      <p:ext uri="{BB962C8B-B14F-4D97-AF65-F5344CB8AC3E}">
        <p14:creationId xmlns:p14="http://schemas.microsoft.com/office/powerpoint/2010/main" val="251354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0033"/>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600">
                <a:solidFill>
                  <a:schemeClr val="tx1">
                    <a:tint val="75000"/>
                  </a:schemeClr>
                </a:solidFill>
              </a:defRPr>
            </a:lvl1pPr>
          </a:lstStyle>
          <a:p>
            <a:fld id="{B27059EF-F74D-4DBC-BA6B-BACE75E6D1C5}" type="datetimeFigureOut">
              <a:rPr lang="ar-SA" smtClean="0"/>
              <a:t>13/02/1445</a:t>
            </a:fld>
            <a:endParaRPr lang="ar-S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6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600">
                <a:solidFill>
                  <a:schemeClr val="tx1">
                    <a:tint val="75000"/>
                  </a:schemeClr>
                </a:solidFill>
              </a:defRPr>
            </a:lvl1pPr>
          </a:lstStyle>
          <a:p>
            <a:fld id="{56FCE46E-AB94-4333-AA3F-BA48BE141D5B}" type="slidenum">
              <a:rPr lang="ar-SA" smtClean="0"/>
              <a:t>‹#›</a:t>
            </a:fld>
            <a:endParaRPr lang="ar-SA"/>
          </a:p>
        </p:txBody>
      </p:sp>
    </p:spTree>
    <p:extLst>
      <p:ext uri="{BB962C8B-B14F-4D97-AF65-F5344CB8AC3E}">
        <p14:creationId xmlns:p14="http://schemas.microsoft.com/office/powerpoint/2010/main" val="2309381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1" eaLnBrk="1" latinLnBrk="0" hangingPunct="1">
        <a:spcBef>
          <a:spcPct val="0"/>
        </a:spcBef>
        <a:buNone/>
        <a:defRPr sz="5867" kern="1200">
          <a:solidFill>
            <a:schemeClr val="tx1"/>
          </a:solidFill>
          <a:latin typeface="+mj-lt"/>
          <a:ea typeface="+mj-ea"/>
          <a:cs typeface="+mj-cs"/>
        </a:defRPr>
      </a:lvl1pPr>
    </p:titleStyle>
    <p:bodyStyle>
      <a:lvl1pPr marL="457189" indent="-457189" algn="r" defTabSz="1219170" rtl="1"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r" defTabSz="1219170" rtl="1"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r" defTabSz="1219170" rtl="1"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ar-SA"/>
      </a:defPPr>
      <a:lvl1pPr marL="0" algn="r" defTabSz="1219170" rtl="1" eaLnBrk="1" latinLnBrk="0" hangingPunct="1">
        <a:defRPr sz="2400" kern="1200">
          <a:solidFill>
            <a:schemeClr val="tx1"/>
          </a:solidFill>
          <a:latin typeface="+mn-lt"/>
          <a:ea typeface="+mn-ea"/>
          <a:cs typeface="+mn-cs"/>
        </a:defRPr>
      </a:lvl1pPr>
      <a:lvl2pPr marL="609585" algn="r" defTabSz="1219170" rtl="1" eaLnBrk="1" latinLnBrk="0" hangingPunct="1">
        <a:defRPr sz="2400" kern="1200">
          <a:solidFill>
            <a:schemeClr val="tx1"/>
          </a:solidFill>
          <a:latin typeface="+mn-lt"/>
          <a:ea typeface="+mn-ea"/>
          <a:cs typeface="+mn-cs"/>
        </a:defRPr>
      </a:lvl2pPr>
      <a:lvl3pPr marL="1219170" algn="r" defTabSz="1219170" rtl="1" eaLnBrk="1" latinLnBrk="0" hangingPunct="1">
        <a:defRPr sz="2400" kern="1200">
          <a:solidFill>
            <a:schemeClr val="tx1"/>
          </a:solidFill>
          <a:latin typeface="+mn-lt"/>
          <a:ea typeface="+mn-ea"/>
          <a:cs typeface="+mn-cs"/>
        </a:defRPr>
      </a:lvl3pPr>
      <a:lvl4pPr marL="1828754" algn="r" defTabSz="1219170" rtl="1" eaLnBrk="1" latinLnBrk="0" hangingPunct="1">
        <a:defRPr sz="2400" kern="1200">
          <a:solidFill>
            <a:schemeClr val="tx1"/>
          </a:solidFill>
          <a:latin typeface="+mn-lt"/>
          <a:ea typeface="+mn-ea"/>
          <a:cs typeface="+mn-cs"/>
        </a:defRPr>
      </a:lvl4pPr>
      <a:lvl5pPr marL="2438339" algn="r" defTabSz="1219170" rtl="1" eaLnBrk="1" latinLnBrk="0" hangingPunct="1">
        <a:defRPr sz="2400" kern="1200">
          <a:solidFill>
            <a:schemeClr val="tx1"/>
          </a:solidFill>
          <a:latin typeface="+mn-lt"/>
          <a:ea typeface="+mn-ea"/>
          <a:cs typeface="+mn-cs"/>
        </a:defRPr>
      </a:lvl5pPr>
      <a:lvl6pPr marL="3047924" algn="r" defTabSz="1219170" rtl="1" eaLnBrk="1" latinLnBrk="0" hangingPunct="1">
        <a:defRPr sz="2400" kern="1200">
          <a:solidFill>
            <a:schemeClr val="tx1"/>
          </a:solidFill>
          <a:latin typeface="+mn-lt"/>
          <a:ea typeface="+mn-ea"/>
          <a:cs typeface="+mn-cs"/>
        </a:defRPr>
      </a:lvl6pPr>
      <a:lvl7pPr marL="3657509" algn="r" defTabSz="1219170" rtl="1" eaLnBrk="1" latinLnBrk="0" hangingPunct="1">
        <a:defRPr sz="2400" kern="1200">
          <a:solidFill>
            <a:schemeClr val="tx1"/>
          </a:solidFill>
          <a:latin typeface="+mn-lt"/>
          <a:ea typeface="+mn-ea"/>
          <a:cs typeface="+mn-cs"/>
        </a:defRPr>
      </a:lvl7pPr>
      <a:lvl8pPr marL="4267093" algn="r" defTabSz="1219170" rtl="1" eaLnBrk="1" latinLnBrk="0" hangingPunct="1">
        <a:defRPr sz="2400" kern="1200">
          <a:solidFill>
            <a:schemeClr val="tx1"/>
          </a:solidFill>
          <a:latin typeface="+mn-lt"/>
          <a:ea typeface="+mn-ea"/>
          <a:cs typeface="+mn-cs"/>
        </a:defRPr>
      </a:lvl8pPr>
      <a:lvl9pPr marL="4876678" algn="r" defTabSz="1219170" rtl="1"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10.tmp"/></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4.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7.tm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9.tmp"/><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24" y="1268761"/>
            <a:ext cx="10363200" cy="1470025"/>
          </a:xfrm>
        </p:spPr>
        <p:txBody>
          <a:bodyPr>
            <a:normAutofit/>
          </a:bodyPr>
          <a:lstStyle/>
          <a:p>
            <a:r>
              <a:rPr lang="en-US"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Lifestyles</a:t>
            </a:r>
            <a:endParaRPr lang="ar-SA" sz="8800" dirty="0">
              <a:solidFill>
                <a:schemeClr val="accent6">
                  <a:lumMod val="75000"/>
                </a:schemeClr>
              </a:solidFill>
              <a:latin typeface="Comic Sans MS" pitchFamily="66" charset="0"/>
            </a:endParaRPr>
          </a:p>
        </p:txBody>
      </p:sp>
      <p:sp>
        <p:nvSpPr>
          <p:cNvPr id="3" name="Subtitle 2"/>
          <p:cNvSpPr>
            <a:spLocks noGrp="1"/>
          </p:cNvSpPr>
          <p:nvPr>
            <p:ph type="subTitle" idx="1"/>
          </p:nvPr>
        </p:nvSpPr>
        <p:spPr>
          <a:xfrm>
            <a:off x="1967541" y="3429000"/>
            <a:ext cx="8534400" cy="910208"/>
          </a:xfrm>
        </p:spPr>
        <p:txBody>
          <a:bodyPr>
            <a:no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Reading &amp; Project</a:t>
            </a:r>
          </a:p>
        </p:txBody>
      </p:sp>
    </p:spTree>
    <p:extLst>
      <p:ext uri="{BB962C8B-B14F-4D97-AF65-F5344CB8AC3E}">
        <p14:creationId xmlns:p14="http://schemas.microsoft.com/office/powerpoint/2010/main" val="7988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CAFFE-DD4C-8E4B-440A-4B6D2C692382}"/>
              </a:ext>
            </a:extLst>
          </p:cNvPr>
          <p:cNvSpPr txBox="1"/>
          <p:nvPr/>
        </p:nvSpPr>
        <p:spPr>
          <a:xfrm>
            <a:off x="442453" y="2812302"/>
            <a:ext cx="11324857" cy="2939587"/>
          </a:xfrm>
          <a:prstGeom prst="rect">
            <a:avLst/>
          </a:prstGeom>
          <a:noFill/>
        </p:spPr>
        <p:txBody>
          <a:bodyPr wrap="square">
            <a:spAutoFit/>
          </a:bodyPr>
          <a:lstStyle/>
          <a:p>
            <a:pPr marL="285750" indent="-285750" algn="l" rtl="0">
              <a:lnSpc>
                <a:spcPct val="200000"/>
              </a:lnSpc>
              <a:buFont typeface="Wingdings" panose="05000000000000000000" pitchFamily="2" charset="2"/>
              <a:buChar char="v"/>
            </a:pPr>
            <a:r>
              <a:rPr lang="en-US" sz="2400" dirty="0">
                <a:solidFill>
                  <a:schemeClr val="accent2">
                    <a:lumMod val="50000"/>
                  </a:schemeClr>
                </a:solidFill>
                <a:latin typeface="Comic Sans MS" panose="030F0702030302020204" pitchFamily="66" charset="0"/>
              </a:rPr>
              <a:t>Complete the following:</a:t>
            </a:r>
          </a:p>
          <a:p>
            <a:pPr marL="457200" indent="-457200" algn="l" rtl="0">
              <a:lnSpc>
                <a:spcPct val="200000"/>
              </a:lnSpc>
              <a:buAutoNum type="arabicPeriod"/>
            </a:pPr>
            <a:r>
              <a:rPr lang="en-US" sz="2400" dirty="0">
                <a:solidFill>
                  <a:schemeClr val="accent2">
                    <a:lumMod val="50000"/>
                  </a:schemeClr>
                </a:solidFill>
                <a:latin typeface="Comic Sans MS" panose="030F0702030302020204" pitchFamily="66" charset="0"/>
              </a:rPr>
              <a:t>Many college students are so focused on their studies that they don’t look after their ……………… .</a:t>
            </a:r>
          </a:p>
          <a:p>
            <a:pPr marL="457200" indent="-457200" algn="l" rtl="0">
              <a:lnSpc>
                <a:spcPct val="200000"/>
              </a:lnSpc>
              <a:buAutoNum type="arabicPeriod"/>
            </a:pPr>
            <a:r>
              <a:rPr lang="en-US" sz="2400" dirty="0">
                <a:solidFill>
                  <a:schemeClr val="accent2">
                    <a:lumMod val="50000"/>
                  </a:schemeClr>
                </a:solidFill>
                <a:latin typeface="Comic Sans MS" panose="030F0702030302020204" pitchFamily="66" charset="0"/>
              </a:rPr>
              <a:t>Healthy habits can help students succeed in their …………………… . </a:t>
            </a:r>
          </a:p>
        </p:txBody>
      </p:sp>
      <p:sp>
        <p:nvSpPr>
          <p:cNvPr id="18" name="TextBox 17">
            <a:extLst>
              <a:ext uri="{FF2B5EF4-FFF2-40B4-BE49-F238E27FC236}">
                <a16:creationId xmlns:a16="http://schemas.microsoft.com/office/drawing/2014/main" id="{AF0D059B-A60A-0C31-FDC0-FB34112DE1E9}"/>
              </a:ext>
            </a:extLst>
          </p:cNvPr>
          <p:cNvSpPr txBox="1"/>
          <p:nvPr/>
        </p:nvSpPr>
        <p:spPr>
          <a:xfrm>
            <a:off x="2753033" y="4437440"/>
            <a:ext cx="1091382" cy="461665"/>
          </a:xfrm>
          <a:prstGeom prst="rect">
            <a:avLst/>
          </a:prstGeom>
          <a:noFill/>
        </p:spPr>
        <p:txBody>
          <a:bodyPr wrap="square">
            <a:spAutoFit/>
          </a:bodyPr>
          <a:lstStyle/>
          <a:p>
            <a:r>
              <a:rPr lang="en-US" sz="2400" dirty="0">
                <a:solidFill>
                  <a:schemeClr val="accent1">
                    <a:lumMod val="50000"/>
                  </a:schemeClr>
                </a:solidFill>
                <a:latin typeface="Comic Sans MS" panose="030F0702030302020204" pitchFamily="66" charset="0"/>
              </a:rPr>
              <a:t>health </a:t>
            </a:r>
          </a:p>
        </p:txBody>
      </p:sp>
      <p:sp>
        <p:nvSpPr>
          <p:cNvPr id="23" name="TextBox 22">
            <a:extLst>
              <a:ext uri="{FF2B5EF4-FFF2-40B4-BE49-F238E27FC236}">
                <a16:creationId xmlns:a16="http://schemas.microsoft.com/office/drawing/2014/main" id="{5FD7A1BA-63FD-BC59-BEDC-DB1DEAE35449}"/>
              </a:ext>
            </a:extLst>
          </p:cNvPr>
          <p:cNvSpPr txBox="1"/>
          <p:nvPr/>
        </p:nvSpPr>
        <p:spPr>
          <a:xfrm>
            <a:off x="8179488" y="5201658"/>
            <a:ext cx="1642938" cy="461665"/>
          </a:xfrm>
          <a:prstGeom prst="rect">
            <a:avLst/>
          </a:prstGeom>
          <a:noFill/>
        </p:spPr>
        <p:txBody>
          <a:bodyPr wrap="square">
            <a:spAutoFit/>
          </a:bodyPr>
          <a:lstStyle/>
          <a:p>
            <a:r>
              <a:rPr lang="en-US" sz="2400" dirty="0">
                <a:solidFill>
                  <a:schemeClr val="accent1">
                    <a:lumMod val="50000"/>
                  </a:schemeClr>
                </a:solidFill>
                <a:latin typeface="Comic Sans MS" panose="030F0702030302020204" pitchFamily="66" charset="0"/>
              </a:rPr>
              <a:t>classes</a:t>
            </a:r>
          </a:p>
        </p:txBody>
      </p:sp>
      <p:pic>
        <p:nvPicPr>
          <p:cNvPr id="4" name="Picture 3" descr="A close up of a text&#10;&#10;Description automatically generated">
            <a:extLst>
              <a:ext uri="{FF2B5EF4-FFF2-40B4-BE49-F238E27FC236}">
                <a16:creationId xmlns:a16="http://schemas.microsoft.com/office/drawing/2014/main" id="{8F7E997F-82F1-3897-A0F6-D67103895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595" y="154045"/>
            <a:ext cx="9845893" cy="2347593"/>
          </a:xfrm>
          <a:prstGeom prst="rect">
            <a:avLst/>
          </a:prstGeom>
        </p:spPr>
      </p:pic>
      <p:pic>
        <p:nvPicPr>
          <p:cNvPr id="2" name="Unit 1 Reading">
            <a:hlinkClick r:id="" action="ppaction://media"/>
            <a:extLst>
              <a:ext uri="{FF2B5EF4-FFF2-40B4-BE49-F238E27FC236}">
                <a16:creationId xmlns:a16="http://schemas.microsoft.com/office/drawing/2014/main" id="{B19EE803-6593-4D0A-70F3-BBF8815ECA70}"/>
              </a:ext>
            </a:extLst>
          </p:cNvPr>
          <p:cNvPicPr>
            <a:picLocks noChangeAspect="1"/>
          </p:cNvPicPr>
          <p:nvPr>
            <a:audioFile r:link="rId1"/>
            <p:extLst>
              <p:ext uri="{DAA4B4D4-6D71-4841-9C94-3DE7FCFB9230}">
                <p14:media xmlns:p14="http://schemas.microsoft.com/office/powerpoint/2010/main" r:embed="rId2">
                  <p14:trim st="96599" end="3799"/>
                </p14:media>
              </p:ext>
            </p:extLst>
          </p:nvPr>
        </p:nvPicPr>
        <p:blipFill>
          <a:blip r:embed="rId5"/>
          <a:stretch>
            <a:fillRect/>
          </a:stretch>
        </p:blipFill>
        <p:spPr>
          <a:xfrm>
            <a:off x="11262184" y="2666153"/>
            <a:ext cx="487363" cy="487363"/>
          </a:xfrm>
          <a:prstGeom prst="rect">
            <a:avLst/>
          </a:prstGeom>
        </p:spPr>
      </p:pic>
    </p:spTree>
    <p:extLst>
      <p:ext uri="{BB962C8B-B14F-4D97-AF65-F5344CB8AC3E}">
        <p14:creationId xmlns:p14="http://schemas.microsoft.com/office/powerpoint/2010/main" val="2695463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7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18"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A1D01B2-86D9-2061-4E1F-5ADFE0521363}"/>
              </a:ext>
            </a:extLst>
          </p:cNvPr>
          <p:cNvGrpSpPr/>
          <p:nvPr/>
        </p:nvGrpSpPr>
        <p:grpSpPr>
          <a:xfrm>
            <a:off x="962259" y="820744"/>
            <a:ext cx="9045678" cy="5216512"/>
            <a:chOff x="873768" y="820744"/>
            <a:chExt cx="9045678" cy="5216512"/>
          </a:xfrm>
        </p:grpSpPr>
        <p:pic>
          <p:nvPicPr>
            <p:cNvPr id="16" name="Picture 15" descr="A person riding a bike&#10;&#10;Description automatically generated">
              <a:extLst>
                <a:ext uri="{FF2B5EF4-FFF2-40B4-BE49-F238E27FC236}">
                  <a16:creationId xmlns:a16="http://schemas.microsoft.com/office/drawing/2014/main" id="{C5556ADF-8DAD-F133-9CD6-29A84E0A1A99}"/>
                </a:ext>
              </a:extLst>
            </p:cNvPr>
            <p:cNvPicPr>
              <a:picLocks noChangeAspect="1"/>
            </p:cNvPicPr>
            <p:nvPr/>
          </p:nvPicPr>
          <p:blipFill rotWithShape="1">
            <a:blip r:embed="rId2">
              <a:extLst>
                <a:ext uri="{28A0092B-C50C-407E-A947-70E740481C1C}">
                  <a14:useLocalDpi xmlns:a14="http://schemas.microsoft.com/office/drawing/2010/main" val="0"/>
                </a:ext>
              </a:extLst>
            </a:blip>
            <a:srcRect l="12257" t="34345" r="68" b="506"/>
            <a:stretch/>
          </p:blipFill>
          <p:spPr>
            <a:xfrm>
              <a:off x="873768" y="820744"/>
              <a:ext cx="9045678" cy="5216512"/>
            </a:xfrm>
            <a:prstGeom prst="rect">
              <a:avLst/>
            </a:prstGeom>
          </p:spPr>
        </p:pic>
        <p:pic>
          <p:nvPicPr>
            <p:cNvPr id="20" name="Picture 19">
              <a:extLst>
                <a:ext uri="{FF2B5EF4-FFF2-40B4-BE49-F238E27FC236}">
                  <a16:creationId xmlns:a16="http://schemas.microsoft.com/office/drawing/2014/main" id="{A5623948-ABA7-9EE7-18FD-B16780FC5B91}"/>
                </a:ext>
              </a:extLst>
            </p:cNvPr>
            <p:cNvPicPr>
              <a:picLocks noChangeAspect="1"/>
            </p:cNvPicPr>
            <p:nvPr/>
          </p:nvPicPr>
          <p:blipFill rotWithShape="1">
            <a:blip r:embed="rId3">
              <a:extLst>
                <a:ext uri="{28A0092B-C50C-407E-A947-70E740481C1C}">
                  <a14:useLocalDpi xmlns:a14="http://schemas.microsoft.com/office/drawing/2010/main" val="0"/>
                </a:ext>
              </a:extLst>
            </a:blip>
            <a:srcRect l="3666" t="3185" r="4213" b="2500"/>
            <a:stretch/>
          </p:blipFill>
          <p:spPr>
            <a:xfrm>
              <a:off x="5633883" y="820744"/>
              <a:ext cx="4285563" cy="3456288"/>
            </a:xfrm>
            <a:prstGeom prst="rect">
              <a:avLst/>
            </a:prstGeom>
          </p:spPr>
        </p:pic>
      </p:grpSp>
      <p:sp>
        <p:nvSpPr>
          <p:cNvPr id="2" name="مربع نص 1">
            <a:extLst>
              <a:ext uri="{FF2B5EF4-FFF2-40B4-BE49-F238E27FC236}">
                <a16:creationId xmlns:a16="http://schemas.microsoft.com/office/drawing/2014/main" id="{B3C8333C-6E7A-437F-97D7-C1E5E13F708C}"/>
              </a:ext>
            </a:extLst>
          </p:cNvPr>
          <p:cNvSpPr txBox="1"/>
          <p:nvPr/>
        </p:nvSpPr>
        <p:spPr>
          <a:xfrm>
            <a:off x="873768" y="257945"/>
            <a:ext cx="1444679" cy="523220"/>
          </a:xfrm>
          <a:prstGeom prst="rect">
            <a:avLst/>
          </a:prstGeom>
          <a:noFill/>
        </p:spPr>
        <p:txBody>
          <a:bodyPr wrap="square">
            <a:spAutoFit/>
          </a:bodyPr>
          <a:lstStyle/>
          <a:p>
            <a:r>
              <a:rPr lang="en-US" sz="2800" b="1" i="1" dirty="0"/>
              <a:t>P. B. p 9</a:t>
            </a:r>
            <a:endParaRPr lang="ar-SA" sz="2800" b="1" i="1" dirty="0"/>
          </a:p>
        </p:txBody>
      </p:sp>
      <p:sp>
        <p:nvSpPr>
          <p:cNvPr id="8" name="مستطيل 7">
            <a:extLst>
              <a:ext uri="{FF2B5EF4-FFF2-40B4-BE49-F238E27FC236}">
                <a16:creationId xmlns:a16="http://schemas.microsoft.com/office/drawing/2014/main" id="{47AA4EF9-DC95-4D8C-882C-53A51DDCFF06}"/>
              </a:ext>
            </a:extLst>
          </p:cNvPr>
          <p:cNvSpPr/>
          <p:nvPr/>
        </p:nvSpPr>
        <p:spPr>
          <a:xfrm>
            <a:off x="1460643" y="2032074"/>
            <a:ext cx="372217" cy="461665"/>
          </a:xfrm>
          <a:prstGeom prst="rect">
            <a:avLst/>
          </a:prstGeom>
          <a:noFill/>
        </p:spPr>
        <p:txBody>
          <a:bodyPr wrap="none" lIns="91440" tIns="45720" rIns="91440" bIns="45720">
            <a:spAutoFit/>
          </a:bodyPr>
          <a:lstStyle/>
          <a:p>
            <a:pPr algn="ctr"/>
            <a:r>
              <a:rPr lang="en-US" sz="2400" dirty="0">
                <a:solidFill>
                  <a:srgbClr val="C00000"/>
                </a:solidFill>
                <a:latin typeface="Comic Sans MS" panose="030F0702030302020204" pitchFamily="66" charset="0"/>
              </a:rPr>
              <a:t>F</a:t>
            </a:r>
            <a:endParaRPr lang="ar-SA" sz="2400" b="0" cap="none" spc="0" dirty="0">
              <a:ln w="0"/>
              <a:solidFill>
                <a:srgbClr val="C0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9" name="مستطيل 8">
            <a:extLst>
              <a:ext uri="{FF2B5EF4-FFF2-40B4-BE49-F238E27FC236}">
                <a16:creationId xmlns:a16="http://schemas.microsoft.com/office/drawing/2014/main" id="{537557FF-680A-48CF-B331-77FD52397A75}"/>
              </a:ext>
            </a:extLst>
          </p:cNvPr>
          <p:cNvSpPr/>
          <p:nvPr/>
        </p:nvSpPr>
        <p:spPr>
          <a:xfrm>
            <a:off x="1471051" y="3030194"/>
            <a:ext cx="394660" cy="461665"/>
          </a:xfrm>
          <a:prstGeom prst="rect">
            <a:avLst/>
          </a:prstGeom>
          <a:noFill/>
        </p:spPr>
        <p:txBody>
          <a:bodyPr wrap="none" lIns="91440" tIns="45720" rIns="91440" bIns="45720">
            <a:spAutoFit/>
          </a:bodyPr>
          <a:lstStyle/>
          <a:p>
            <a:pPr algn="ctr"/>
            <a:r>
              <a:rPr lang="en-US" sz="2400" dirty="0">
                <a:solidFill>
                  <a:schemeClr val="accent6">
                    <a:lumMod val="75000"/>
                  </a:schemeClr>
                </a:solidFill>
                <a:latin typeface="Comic Sans MS" panose="030F0702030302020204" pitchFamily="66" charset="0"/>
              </a:rPr>
              <a:t>T</a:t>
            </a:r>
            <a:endParaRPr lang="ar-SA" sz="2400" b="0" cap="none" spc="0" dirty="0">
              <a:ln w="0"/>
              <a:solidFill>
                <a:schemeClr val="accent6">
                  <a:lumMod val="75000"/>
                </a:schemeClr>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0" name="مستطيل 9">
            <a:extLst>
              <a:ext uri="{FF2B5EF4-FFF2-40B4-BE49-F238E27FC236}">
                <a16:creationId xmlns:a16="http://schemas.microsoft.com/office/drawing/2014/main" id="{81BD8BF5-EE83-4E7A-9239-F2CD7007CD71}"/>
              </a:ext>
            </a:extLst>
          </p:cNvPr>
          <p:cNvSpPr/>
          <p:nvPr/>
        </p:nvSpPr>
        <p:spPr>
          <a:xfrm>
            <a:off x="1453501" y="4258966"/>
            <a:ext cx="394660" cy="461665"/>
          </a:xfrm>
          <a:prstGeom prst="rect">
            <a:avLst/>
          </a:prstGeom>
          <a:noFill/>
        </p:spPr>
        <p:txBody>
          <a:bodyPr wrap="none" lIns="91440" tIns="45720" rIns="91440" bIns="45720">
            <a:spAutoFit/>
          </a:bodyPr>
          <a:lstStyle/>
          <a:p>
            <a:pPr algn="ctr"/>
            <a:r>
              <a:rPr lang="en-US" sz="2400" dirty="0">
                <a:solidFill>
                  <a:schemeClr val="accent6">
                    <a:lumMod val="75000"/>
                  </a:schemeClr>
                </a:solidFill>
                <a:latin typeface="Comic Sans MS" panose="030F0702030302020204" pitchFamily="66" charset="0"/>
              </a:rPr>
              <a:t>T</a:t>
            </a:r>
            <a:endParaRPr lang="ar-SA" sz="2400" b="0" cap="none" spc="0" dirty="0">
              <a:ln w="0"/>
              <a:solidFill>
                <a:schemeClr val="accent6">
                  <a:lumMod val="75000"/>
                </a:schemeClr>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1" name="مستطيل 10">
            <a:extLst>
              <a:ext uri="{FF2B5EF4-FFF2-40B4-BE49-F238E27FC236}">
                <a16:creationId xmlns:a16="http://schemas.microsoft.com/office/drawing/2014/main" id="{79F7CA6C-8C9D-484B-8089-AA00D757C88E}"/>
              </a:ext>
            </a:extLst>
          </p:cNvPr>
          <p:cNvSpPr/>
          <p:nvPr/>
        </p:nvSpPr>
        <p:spPr>
          <a:xfrm>
            <a:off x="1463911" y="4843368"/>
            <a:ext cx="372217" cy="461665"/>
          </a:xfrm>
          <a:prstGeom prst="rect">
            <a:avLst/>
          </a:prstGeom>
          <a:noFill/>
        </p:spPr>
        <p:txBody>
          <a:bodyPr wrap="none" lIns="91440" tIns="45720" rIns="91440" bIns="45720">
            <a:spAutoFit/>
          </a:bodyPr>
          <a:lstStyle/>
          <a:p>
            <a:pPr algn="ctr"/>
            <a:r>
              <a:rPr lang="en-US" sz="2400" dirty="0">
                <a:solidFill>
                  <a:srgbClr val="C00000"/>
                </a:solidFill>
                <a:latin typeface="Comic Sans MS" panose="030F0702030302020204" pitchFamily="66" charset="0"/>
              </a:rPr>
              <a:t>F</a:t>
            </a:r>
            <a:endParaRPr lang="ar-SA" sz="2400" b="0" cap="none" spc="0" dirty="0">
              <a:ln w="0"/>
              <a:solidFill>
                <a:srgbClr val="C0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2" name="مستطيل 11">
            <a:extLst>
              <a:ext uri="{FF2B5EF4-FFF2-40B4-BE49-F238E27FC236}">
                <a16:creationId xmlns:a16="http://schemas.microsoft.com/office/drawing/2014/main" id="{66D5F51C-F7F0-4C72-BD3F-59D99C417BA0}"/>
              </a:ext>
            </a:extLst>
          </p:cNvPr>
          <p:cNvSpPr/>
          <p:nvPr/>
        </p:nvSpPr>
        <p:spPr>
          <a:xfrm>
            <a:off x="1453501" y="5443535"/>
            <a:ext cx="394660" cy="461665"/>
          </a:xfrm>
          <a:prstGeom prst="rect">
            <a:avLst/>
          </a:prstGeom>
          <a:noFill/>
        </p:spPr>
        <p:txBody>
          <a:bodyPr wrap="none" lIns="91440" tIns="45720" rIns="91440" bIns="45720">
            <a:spAutoFit/>
          </a:bodyPr>
          <a:lstStyle/>
          <a:p>
            <a:pPr algn="ctr"/>
            <a:r>
              <a:rPr lang="en-US" sz="2400" dirty="0">
                <a:solidFill>
                  <a:schemeClr val="accent6">
                    <a:lumMod val="75000"/>
                  </a:schemeClr>
                </a:solidFill>
                <a:latin typeface="Comic Sans MS" panose="030F0702030302020204" pitchFamily="66" charset="0"/>
              </a:rPr>
              <a:t>T</a:t>
            </a:r>
            <a:endParaRPr lang="ar-SA" sz="2400" dirty="0">
              <a:ln w="0"/>
              <a:solidFill>
                <a:schemeClr val="accent6">
                  <a:lumMod val="75000"/>
                </a:schemeClr>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13" name="Picture 2">
            <a:extLst>
              <a:ext uri="{FF2B5EF4-FFF2-40B4-BE49-F238E27FC236}">
                <a16:creationId xmlns:a16="http://schemas.microsoft.com/office/drawing/2014/main" id="{A11C4EC5-AC38-439E-8431-71BEB0A08A3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6341" y="4901309"/>
            <a:ext cx="21336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10">
            <a:extLst>
              <a:ext uri="{FF2B5EF4-FFF2-40B4-BE49-F238E27FC236}">
                <a16:creationId xmlns:a16="http://schemas.microsoft.com/office/drawing/2014/main" id="{117564C7-71B0-0C8B-977C-FFEDABF5A3DC}"/>
              </a:ext>
            </a:extLst>
          </p:cNvPr>
          <p:cNvPicPr>
            <a:picLocks noChangeAspect="1"/>
          </p:cNvPicPr>
          <p:nvPr/>
        </p:nvPicPr>
        <p:blipFill>
          <a:blip r:embed="rId5"/>
          <a:stretch>
            <a:fillRect/>
          </a:stretch>
        </p:blipFill>
        <p:spPr>
          <a:xfrm>
            <a:off x="10935884" y="65776"/>
            <a:ext cx="1153884" cy="1071716"/>
          </a:xfrm>
          <a:prstGeom prst="rect">
            <a:avLst/>
          </a:prstGeom>
        </p:spPr>
      </p:pic>
    </p:spTree>
    <p:extLst>
      <p:ext uri="{BB962C8B-B14F-4D97-AF65-F5344CB8AC3E}">
        <p14:creationId xmlns:p14="http://schemas.microsoft.com/office/powerpoint/2010/main" val="2679063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33"/>
            </a:gs>
            <a:gs pos="26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عنوان 3"/>
          <p:cNvSpPr txBox="1">
            <a:spLocks noGrp="1"/>
          </p:cNvSpPr>
          <p:nvPr>
            <p:ph type="title"/>
          </p:nvPr>
        </p:nvSpPr>
        <p:spPr>
          <a:xfrm>
            <a:off x="1981200" y="245374"/>
            <a:ext cx="8229600" cy="584775"/>
          </a:xfrm>
          <a:prstGeom prst="rect">
            <a:avLst/>
          </a:prstGeom>
          <a:noFill/>
        </p:spPr>
        <p:txBody>
          <a:bodyPr wrap="square" rtlCol="1">
            <a:spAutoFit/>
          </a:bodyPr>
          <a:lstStyle/>
          <a:p>
            <a:pPr algn="ctr" rtl="0"/>
            <a:r>
              <a:rPr lang="en-US" sz="3200" b="1" i="1" dirty="0">
                <a:ln w="10541" cmpd="sng">
                  <a:noFill/>
                  <a:prstDash val="solid"/>
                </a:ln>
                <a:solidFill>
                  <a:schemeClr val="accent2">
                    <a:lumMod val="50000"/>
                  </a:schemeClr>
                </a:solidFill>
                <a:latin typeface="Comic Sans MS" pitchFamily="66" charset="0"/>
              </a:rPr>
              <a:t>Match the following correctly:</a:t>
            </a:r>
            <a:endParaRPr lang="ar-SA" sz="3200" b="1" i="1" dirty="0">
              <a:ln w="10541" cmpd="sng">
                <a:noFill/>
                <a:prstDash val="solid"/>
              </a:ln>
              <a:solidFill>
                <a:schemeClr val="accent2">
                  <a:lumMod val="50000"/>
                </a:schemeClr>
              </a:solidFill>
              <a:latin typeface="Comic Sans MS" pitchFamily="66" charset="0"/>
            </a:endParaRPr>
          </a:p>
        </p:txBody>
      </p:sp>
      <p:sp>
        <p:nvSpPr>
          <p:cNvPr id="5" name="مستطيل 4"/>
          <p:cNvSpPr/>
          <p:nvPr/>
        </p:nvSpPr>
        <p:spPr>
          <a:xfrm>
            <a:off x="1002912" y="1779181"/>
            <a:ext cx="5616624" cy="3970318"/>
          </a:xfrm>
          <a:prstGeom prst="rect">
            <a:avLst/>
          </a:prstGeom>
          <a:noFill/>
        </p:spPr>
        <p:txBody>
          <a:bodyPr wrap="square" lIns="91440" tIns="45720" rIns="91440" bIns="45720">
            <a:spAutoFit/>
          </a:bodyPr>
          <a:lstStyle/>
          <a:p>
            <a:pPr algn="l"/>
            <a:r>
              <a:rPr lang="en-US" sz="3000" dirty="0">
                <a:ln w="0"/>
                <a:effectLst>
                  <a:outerShdw blurRad="38100" dist="19050" dir="2700000" algn="tl" rotWithShape="0">
                    <a:schemeClr val="dk1">
                      <a:alpha val="40000"/>
                    </a:schemeClr>
                  </a:outerShdw>
                </a:effectLst>
                <a:latin typeface="Comic Sans MS" pitchFamily="66" charset="0"/>
              </a:rPr>
              <a:t>1. contain</a:t>
            </a:r>
          </a:p>
          <a:p>
            <a:pPr algn="l"/>
            <a:endParaRPr lang="en-US" dirty="0">
              <a:ln w="0"/>
              <a:effectLst>
                <a:outerShdw blurRad="38100" dist="19050" dir="2700000" algn="tl" rotWithShape="0">
                  <a:schemeClr val="dk1">
                    <a:alpha val="40000"/>
                  </a:schemeClr>
                </a:outerShdw>
              </a:effectLst>
              <a:latin typeface="Comic Sans MS" pitchFamily="66" charset="0"/>
            </a:endParaRPr>
          </a:p>
          <a:p>
            <a:pPr algn="l"/>
            <a:r>
              <a:rPr lang="en-US" sz="3000" dirty="0">
                <a:ln w="0"/>
                <a:effectLst>
                  <a:outerShdw blurRad="38100" dist="19050" dir="2700000" algn="tl" rotWithShape="0">
                    <a:schemeClr val="dk1">
                      <a:alpha val="40000"/>
                    </a:schemeClr>
                  </a:outerShdw>
                </a:effectLst>
                <a:latin typeface="Comic Sans MS" pitchFamily="66" charset="0"/>
              </a:rPr>
              <a:t>2. percentage</a:t>
            </a:r>
          </a:p>
          <a:p>
            <a:pPr algn="l"/>
            <a:endParaRPr lang="en-US" dirty="0">
              <a:ln w="0"/>
              <a:effectLst>
                <a:outerShdw blurRad="38100" dist="19050" dir="2700000" algn="tl" rotWithShape="0">
                  <a:schemeClr val="dk1">
                    <a:alpha val="40000"/>
                  </a:schemeClr>
                </a:outerShdw>
              </a:effectLst>
              <a:latin typeface="Comic Sans MS" pitchFamily="66" charset="0"/>
            </a:endParaRPr>
          </a:p>
          <a:p>
            <a:pPr algn="l"/>
            <a:r>
              <a:rPr lang="en-US" sz="3000" dirty="0">
                <a:ln w="0"/>
                <a:effectLst>
                  <a:outerShdw blurRad="38100" dist="19050" dir="2700000" algn="tl" rotWithShape="0">
                    <a:schemeClr val="dk1">
                      <a:alpha val="40000"/>
                    </a:schemeClr>
                  </a:outerShdw>
                </a:effectLst>
                <a:latin typeface="Comic Sans MS" pitchFamily="66" charset="0"/>
              </a:rPr>
              <a:t>3. concentration</a:t>
            </a:r>
          </a:p>
          <a:p>
            <a:pPr algn="l"/>
            <a:endParaRPr lang="en-US" dirty="0">
              <a:ln w="0"/>
              <a:effectLst>
                <a:outerShdw blurRad="38100" dist="19050" dir="2700000" algn="tl" rotWithShape="0">
                  <a:schemeClr val="dk1">
                    <a:alpha val="40000"/>
                  </a:schemeClr>
                </a:outerShdw>
              </a:effectLst>
              <a:latin typeface="Comic Sans MS" pitchFamily="66" charset="0"/>
            </a:endParaRPr>
          </a:p>
          <a:p>
            <a:pPr algn="l"/>
            <a:r>
              <a:rPr lang="en-US" sz="3000" dirty="0">
                <a:ln w="0"/>
                <a:effectLst>
                  <a:outerShdw blurRad="38100" dist="19050" dir="2700000" algn="tl" rotWithShape="0">
                    <a:schemeClr val="dk1">
                      <a:alpha val="40000"/>
                    </a:schemeClr>
                  </a:outerShdw>
                </a:effectLst>
                <a:latin typeface="Comic Sans MS" pitchFamily="66" charset="0"/>
              </a:rPr>
              <a:t>4. popular</a:t>
            </a:r>
          </a:p>
          <a:p>
            <a:pPr algn="l"/>
            <a:endParaRPr lang="en-US" dirty="0">
              <a:ln w="0"/>
              <a:effectLst>
                <a:outerShdw blurRad="38100" dist="19050" dir="2700000" algn="tl" rotWithShape="0">
                  <a:schemeClr val="dk1">
                    <a:alpha val="40000"/>
                  </a:schemeClr>
                </a:outerShdw>
              </a:effectLst>
              <a:latin typeface="Comic Sans MS" pitchFamily="66" charset="0"/>
            </a:endParaRPr>
          </a:p>
          <a:p>
            <a:pPr algn="l"/>
            <a:r>
              <a:rPr lang="en-US" sz="3000" dirty="0">
                <a:ln w="0"/>
                <a:effectLst>
                  <a:outerShdw blurRad="38100" dist="19050" dir="2700000" algn="tl" rotWithShape="0">
                    <a:schemeClr val="dk1">
                      <a:alpha val="40000"/>
                    </a:schemeClr>
                  </a:outerShdw>
                </a:effectLst>
                <a:latin typeface="Comic Sans MS" pitchFamily="66" charset="0"/>
              </a:rPr>
              <a:t>5. majority</a:t>
            </a:r>
            <a:endParaRPr lang="en-US" dirty="0">
              <a:ln w="0"/>
              <a:effectLst>
                <a:outerShdw blurRad="38100" dist="19050" dir="2700000" algn="tl" rotWithShape="0">
                  <a:schemeClr val="dk1">
                    <a:alpha val="40000"/>
                  </a:schemeClr>
                </a:outerShdw>
              </a:effectLst>
              <a:latin typeface="Comic Sans MS" pitchFamily="66" charset="0"/>
            </a:endParaRPr>
          </a:p>
          <a:p>
            <a:pPr algn="l"/>
            <a:endParaRPr lang="en-US" sz="3000" dirty="0">
              <a:ln w="0"/>
              <a:effectLst>
                <a:outerShdw blurRad="38100" dist="19050" dir="2700000" algn="tl" rotWithShape="0">
                  <a:schemeClr val="dk1">
                    <a:alpha val="40000"/>
                  </a:schemeClr>
                </a:outerShdw>
              </a:effectLst>
              <a:latin typeface="Comic Sans MS" pitchFamily="66" charset="0"/>
            </a:endParaRPr>
          </a:p>
        </p:txBody>
      </p:sp>
      <p:sp>
        <p:nvSpPr>
          <p:cNvPr id="6" name="مستطيل 5"/>
          <p:cNvSpPr/>
          <p:nvPr/>
        </p:nvSpPr>
        <p:spPr>
          <a:xfrm>
            <a:off x="2205609" y="845424"/>
            <a:ext cx="691215"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rPr>
              <a:t>A</a:t>
            </a:r>
            <a:endParaRPr lang="ar-SA"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7" name="مستطيل 6"/>
          <p:cNvSpPr/>
          <p:nvPr/>
        </p:nvSpPr>
        <p:spPr>
          <a:xfrm>
            <a:off x="8256642" y="835363"/>
            <a:ext cx="620683"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rPr>
              <a:t>B</a:t>
            </a:r>
            <a:endParaRPr lang="ar-SA"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8" name="مستطيل 7"/>
          <p:cNvSpPr/>
          <p:nvPr/>
        </p:nvSpPr>
        <p:spPr>
          <a:xfrm>
            <a:off x="7403691" y="1734491"/>
            <a:ext cx="4001708" cy="4708981"/>
          </a:xfrm>
          <a:prstGeom prst="rect">
            <a:avLst/>
          </a:prstGeom>
          <a:noFill/>
        </p:spPr>
        <p:txBody>
          <a:bodyPr wrap="square" lIns="91440" tIns="45720" rIns="91440" bIns="45720">
            <a:spAutoFit/>
          </a:bodyPr>
          <a:lstStyle/>
          <a:p>
            <a:pPr algn="l"/>
            <a:r>
              <a:rPr lang="en-US" sz="3000"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rPr>
              <a:t>a- focus</a:t>
            </a:r>
          </a:p>
          <a:p>
            <a:pPr algn="l"/>
            <a:endParaRPr lang="en-US"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endParaRPr>
          </a:p>
          <a:p>
            <a:pPr algn="l"/>
            <a:r>
              <a:rPr lang="en-US" sz="3000"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rPr>
              <a:t>b- division / part</a:t>
            </a:r>
          </a:p>
          <a:p>
            <a:pPr algn="l"/>
            <a:endParaRPr lang="en-US"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endParaRPr>
          </a:p>
          <a:p>
            <a:pPr algn="l"/>
            <a:r>
              <a:rPr lang="en-US" sz="3000"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rPr>
              <a:t>c- most</a:t>
            </a:r>
          </a:p>
          <a:p>
            <a:pPr algn="l"/>
            <a:endParaRPr lang="en-US"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endParaRPr>
          </a:p>
          <a:p>
            <a:pPr algn="l"/>
            <a:r>
              <a:rPr lang="en-US" sz="3000"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rPr>
              <a:t>d- have / include</a:t>
            </a:r>
          </a:p>
          <a:p>
            <a:pPr algn="l"/>
            <a:endParaRPr lang="en-US"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endParaRPr>
          </a:p>
          <a:p>
            <a:endParaRPr lang="en-US" sz="3000"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endParaRPr>
          </a:p>
          <a:p>
            <a:pPr algn="l"/>
            <a:endParaRPr lang="en-US" sz="3000"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endParaRPr>
          </a:p>
          <a:p>
            <a:pPr algn="l"/>
            <a:endParaRPr lang="en-US"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endParaRPr>
          </a:p>
          <a:p>
            <a:pPr algn="l"/>
            <a:endParaRPr lang="en-US" sz="3000" dirty="0">
              <a:ln w="0"/>
              <a:solidFill>
                <a:schemeClr val="accent1">
                  <a:lumMod val="50000"/>
                </a:schemeClr>
              </a:solidFill>
              <a:effectLst>
                <a:outerShdw blurRad="38100" dist="25400" dir="5400000" algn="ctr" rotWithShape="0">
                  <a:srgbClr val="6E747A">
                    <a:alpha val="43000"/>
                  </a:srgbClr>
                </a:outerShdw>
              </a:effectLst>
              <a:latin typeface="Comic Sans MS" pitchFamily="66" charset="0"/>
            </a:endParaRPr>
          </a:p>
        </p:txBody>
      </p:sp>
      <p:sp>
        <p:nvSpPr>
          <p:cNvPr id="2" name="TextBox 1">
            <a:extLst>
              <a:ext uri="{FF2B5EF4-FFF2-40B4-BE49-F238E27FC236}">
                <a16:creationId xmlns:a16="http://schemas.microsoft.com/office/drawing/2014/main" id="{A612FED1-1F71-E564-0DD8-BC9129BD87F9}"/>
              </a:ext>
            </a:extLst>
          </p:cNvPr>
          <p:cNvSpPr txBox="1"/>
          <p:nvPr/>
        </p:nvSpPr>
        <p:spPr>
          <a:xfrm>
            <a:off x="6862916" y="3914783"/>
            <a:ext cx="540775" cy="677108"/>
          </a:xfrm>
          <a:prstGeom prst="rect">
            <a:avLst/>
          </a:prstGeom>
          <a:noFill/>
        </p:spPr>
        <p:txBody>
          <a:bodyPr wrap="square">
            <a:spAutoFit/>
          </a:bodyPr>
          <a:lstStyle/>
          <a:p>
            <a:r>
              <a:rPr lang="en-US" sz="3800" b="1" dirty="0">
                <a:ln w="22225">
                  <a:solidFill>
                    <a:schemeClr val="accent2"/>
                  </a:solidFill>
                  <a:prstDash val="solid"/>
                </a:ln>
                <a:solidFill>
                  <a:schemeClr val="accent2">
                    <a:lumMod val="40000"/>
                    <a:lumOff val="60000"/>
                  </a:schemeClr>
                </a:solidFill>
                <a:latin typeface="Comic Sans MS" panose="030F0702030302020204" pitchFamily="66" charset="0"/>
              </a:rPr>
              <a:t>1</a:t>
            </a:r>
          </a:p>
        </p:txBody>
      </p:sp>
      <p:sp>
        <p:nvSpPr>
          <p:cNvPr id="3" name="TextBox 2">
            <a:extLst>
              <a:ext uri="{FF2B5EF4-FFF2-40B4-BE49-F238E27FC236}">
                <a16:creationId xmlns:a16="http://schemas.microsoft.com/office/drawing/2014/main" id="{813AFB4D-9659-AF45-BFD0-A11744679687}"/>
              </a:ext>
            </a:extLst>
          </p:cNvPr>
          <p:cNvSpPr txBox="1"/>
          <p:nvPr/>
        </p:nvSpPr>
        <p:spPr>
          <a:xfrm>
            <a:off x="6829072" y="2424830"/>
            <a:ext cx="540775" cy="677108"/>
          </a:xfrm>
          <a:prstGeom prst="rect">
            <a:avLst/>
          </a:prstGeom>
          <a:noFill/>
        </p:spPr>
        <p:txBody>
          <a:bodyPr wrap="square">
            <a:spAutoFit/>
          </a:bodyPr>
          <a:lstStyle/>
          <a:p>
            <a:r>
              <a:rPr lang="en-US" sz="3800" b="1" dirty="0">
                <a:ln w="22225">
                  <a:solidFill>
                    <a:schemeClr val="accent2"/>
                  </a:solidFill>
                  <a:prstDash val="solid"/>
                </a:ln>
                <a:solidFill>
                  <a:schemeClr val="accent2">
                    <a:lumMod val="40000"/>
                    <a:lumOff val="60000"/>
                  </a:schemeClr>
                </a:solidFill>
                <a:latin typeface="Comic Sans MS" panose="030F0702030302020204" pitchFamily="66" charset="0"/>
              </a:rPr>
              <a:t>2</a:t>
            </a:r>
          </a:p>
        </p:txBody>
      </p:sp>
      <p:sp>
        <p:nvSpPr>
          <p:cNvPr id="9" name="TextBox 8">
            <a:extLst>
              <a:ext uri="{FF2B5EF4-FFF2-40B4-BE49-F238E27FC236}">
                <a16:creationId xmlns:a16="http://schemas.microsoft.com/office/drawing/2014/main" id="{B6910275-C935-D7F5-7EBE-A0D894C76B50}"/>
              </a:ext>
            </a:extLst>
          </p:cNvPr>
          <p:cNvSpPr txBox="1"/>
          <p:nvPr/>
        </p:nvSpPr>
        <p:spPr>
          <a:xfrm>
            <a:off x="6829073" y="1747722"/>
            <a:ext cx="540775" cy="677108"/>
          </a:xfrm>
          <a:prstGeom prst="rect">
            <a:avLst/>
          </a:prstGeom>
          <a:noFill/>
        </p:spPr>
        <p:txBody>
          <a:bodyPr wrap="square">
            <a:spAutoFit/>
          </a:bodyPr>
          <a:lstStyle/>
          <a:p>
            <a:r>
              <a:rPr lang="en-US" sz="3800" b="1" dirty="0">
                <a:ln w="22225">
                  <a:solidFill>
                    <a:schemeClr val="accent2"/>
                  </a:solidFill>
                  <a:prstDash val="solid"/>
                </a:ln>
                <a:solidFill>
                  <a:schemeClr val="accent2">
                    <a:lumMod val="40000"/>
                    <a:lumOff val="60000"/>
                  </a:schemeClr>
                </a:solidFill>
                <a:latin typeface="Comic Sans MS" panose="030F0702030302020204" pitchFamily="66" charset="0"/>
              </a:rPr>
              <a:t>3</a:t>
            </a:r>
          </a:p>
        </p:txBody>
      </p:sp>
      <p:sp>
        <p:nvSpPr>
          <p:cNvPr id="11" name="TextBox 10">
            <a:extLst>
              <a:ext uri="{FF2B5EF4-FFF2-40B4-BE49-F238E27FC236}">
                <a16:creationId xmlns:a16="http://schemas.microsoft.com/office/drawing/2014/main" id="{06333E3C-A913-0DBE-7E79-55CD75F42052}"/>
              </a:ext>
            </a:extLst>
          </p:cNvPr>
          <p:cNvSpPr txBox="1"/>
          <p:nvPr/>
        </p:nvSpPr>
        <p:spPr>
          <a:xfrm>
            <a:off x="6826898" y="3148342"/>
            <a:ext cx="540775" cy="677108"/>
          </a:xfrm>
          <a:prstGeom prst="rect">
            <a:avLst/>
          </a:prstGeom>
          <a:noFill/>
        </p:spPr>
        <p:txBody>
          <a:bodyPr wrap="square">
            <a:spAutoFit/>
          </a:bodyPr>
          <a:lstStyle/>
          <a:p>
            <a:r>
              <a:rPr lang="en-US" sz="3800" b="1" dirty="0">
                <a:ln w="22225">
                  <a:solidFill>
                    <a:schemeClr val="accent2"/>
                  </a:solidFill>
                  <a:prstDash val="solid"/>
                </a:ln>
                <a:solidFill>
                  <a:schemeClr val="accent2">
                    <a:lumMod val="40000"/>
                    <a:lumOff val="60000"/>
                  </a:schemeClr>
                </a:solidFill>
                <a:latin typeface="Comic Sans MS" panose="030F0702030302020204" pitchFamily="66" charset="0"/>
              </a:rPr>
              <a:t>4</a:t>
            </a:r>
          </a:p>
        </p:txBody>
      </p:sp>
      <p:sp>
        <p:nvSpPr>
          <p:cNvPr id="12" name="TextBox 11">
            <a:extLst>
              <a:ext uri="{FF2B5EF4-FFF2-40B4-BE49-F238E27FC236}">
                <a16:creationId xmlns:a16="http://schemas.microsoft.com/office/drawing/2014/main" id="{CB1B7F71-9420-C084-7ECC-CCA544D8B6C5}"/>
              </a:ext>
            </a:extLst>
          </p:cNvPr>
          <p:cNvSpPr txBox="1"/>
          <p:nvPr/>
        </p:nvSpPr>
        <p:spPr>
          <a:xfrm>
            <a:off x="8489261" y="5484028"/>
            <a:ext cx="3283806" cy="1077218"/>
          </a:xfrm>
          <a:prstGeom prst="rect">
            <a:avLst/>
          </a:prstGeom>
          <a:noFill/>
        </p:spPr>
        <p:txBody>
          <a:bodyPr wrap="square">
            <a:spAutoFit/>
          </a:bodyPr>
          <a:lstStyle/>
          <a:p>
            <a:pPr marL="0" marR="0" lvl="0" indent="0" algn="ctr" defTabSz="984555" rtl="0" eaLnBrk="1" fontAlgn="auto" latinLnBrk="0" hangingPunct="1">
              <a:lnSpc>
                <a:spcPct val="100000"/>
              </a:lnSpc>
              <a:spcBef>
                <a:spcPct val="50000"/>
              </a:spcBef>
              <a:spcAft>
                <a:spcPts val="0"/>
              </a:spcAft>
              <a:buClrTx/>
              <a:buSzTx/>
              <a:buFontTx/>
              <a:buNone/>
              <a:tabLst/>
              <a:defRPr/>
            </a:pPr>
            <a:r>
              <a:rPr kumimoji="0" lang="en-US" sz="3200" b="0" i="0" u="none" strike="noStrike" kern="0" cap="none" spc="0" normalizeH="0" baseline="0" noProof="0" dirty="0">
                <a:ln>
                  <a:noFill/>
                </a:ln>
                <a:solidFill>
                  <a:srgbClr val="9C007F">
                    <a:lumMod val="50000"/>
                  </a:srgbClr>
                </a:solidFill>
                <a:effectLst/>
                <a:uLnTx/>
                <a:uFillTx/>
                <a:latin typeface="Comic Sans MS" pitchFamily="66" charset="0"/>
                <a:ea typeface="+mn-ea"/>
                <a:cs typeface="+mn-cs"/>
              </a:rPr>
              <a:t>Now, </a:t>
            </a:r>
            <a:r>
              <a:rPr kumimoji="0" lang="en-US" sz="3200" b="0" i="0" u="none" strike="noStrike" kern="0" cap="none" spc="0" normalizeH="0" baseline="0" noProof="0" dirty="0">
                <a:ln>
                  <a:noFill/>
                </a:ln>
                <a:solidFill>
                  <a:srgbClr val="4E003F"/>
                </a:solidFill>
                <a:effectLst/>
                <a:uLnTx/>
                <a:uFillTx/>
                <a:latin typeface="Comic Sans MS" pitchFamily="66" charset="0"/>
                <a:ea typeface="+mn-ea"/>
                <a:cs typeface="+mn-cs"/>
              </a:rPr>
              <a:t>use</a:t>
            </a:r>
            <a:r>
              <a:rPr kumimoji="0" lang="en-US" sz="3200" b="0" i="0" u="none" strike="noStrike" kern="0" cap="none" spc="0" normalizeH="0" baseline="0" noProof="0" dirty="0">
                <a:ln>
                  <a:noFill/>
                </a:ln>
                <a:solidFill>
                  <a:srgbClr val="9C007F">
                    <a:lumMod val="50000"/>
                  </a:srgbClr>
                </a:solidFill>
                <a:effectLst/>
                <a:uLnTx/>
                <a:uFillTx/>
                <a:latin typeface="Comic Sans MS" pitchFamily="66" charset="0"/>
                <a:ea typeface="+mn-ea"/>
                <a:cs typeface="+mn-cs"/>
              </a:rPr>
              <a:t> them in sentences</a:t>
            </a:r>
          </a:p>
        </p:txBody>
      </p:sp>
    </p:spTree>
    <p:extLst>
      <p:ext uri="{BB962C8B-B14F-4D97-AF65-F5344CB8AC3E}">
        <p14:creationId xmlns:p14="http://schemas.microsoft.com/office/powerpoint/2010/main" val="2921103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5F96035-3EE4-62C1-B2AB-58E7408CCDB8}"/>
              </a:ext>
            </a:extLst>
          </p:cNvPr>
          <p:cNvSpPr txBox="1">
            <a:spLocks/>
          </p:cNvSpPr>
          <p:nvPr/>
        </p:nvSpPr>
        <p:spPr>
          <a:xfrm>
            <a:off x="611875" y="143862"/>
            <a:ext cx="1551221" cy="475569"/>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None/>
            </a:pPr>
            <a:r>
              <a:rPr lang="en-US" sz="2400" dirty="0">
                <a:ln w="0"/>
                <a:solidFill>
                  <a:srgbClr val="002060"/>
                </a:solidFill>
                <a:effectLst>
                  <a:outerShdw blurRad="38100" dist="19050" dir="2700000" algn="tl" rotWithShape="0">
                    <a:schemeClr val="dk1">
                      <a:alpha val="40000"/>
                    </a:schemeClr>
                  </a:outerShdw>
                </a:effectLst>
                <a:latin typeface="Comic Sans MS" pitchFamily="66" charset="0"/>
              </a:rPr>
              <a:t>P. B. P. 9</a:t>
            </a:r>
          </a:p>
        </p:txBody>
      </p:sp>
      <p:pic>
        <p:nvPicPr>
          <p:cNvPr id="5" name="Picture 4" descr="A close-up of a text&#10;&#10;Description automatically generated">
            <a:extLst>
              <a:ext uri="{FF2B5EF4-FFF2-40B4-BE49-F238E27FC236}">
                <a16:creationId xmlns:a16="http://schemas.microsoft.com/office/drawing/2014/main" id="{B561E622-18CA-2319-BCE2-CC00F0780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914" y="600996"/>
            <a:ext cx="9188932" cy="56560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58430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8D5763-B04A-8C60-D41F-D904B79D15B6}"/>
              </a:ext>
            </a:extLst>
          </p:cNvPr>
          <p:cNvSpPr txBox="1"/>
          <p:nvPr/>
        </p:nvSpPr>
        <p:spPr>
          <a:xfrm>
            <a:off x="496529" y="1244909"/>
            <a:ext cx="11198942" cy="4585871"/>
          </a:xfrm>
          <a:prstGeom prst="rect">
            <a:avLst/>
          </a:prstGeom>
          <a:noFill/>
        </p:spPr>
        <p:txBody>
          <a:bodyPr wrap="square">
            <a:spAutoFit/>
          </a:bodyPr>
          <a:lstStyle/>
          <a:p>
            <a:r>
              <a:rPr lang="en-US" sz="3200" dirty="0">
                <a:solidFill>
                  <a:srgbClr val="4E003F"/>
                </a:solidFill>
                <a:latin typeface="Comic Sans MS" panose="030F0702030302020204" pitchFamily="66" charset="0"/>
              </a:rPr>
              <a:t>Many studies agree that certain foods can boost brain power and memory. These include oily fish (tuna, salmon, sardines), green vegetables (spinach, kale, broccoli), berries (blueberries, blackberries, strawberries), and dark chocolate. </a:t>
            </a:r>
          </a:p>
          <a:p>
            <a:endParaRPr lang="en-US" sz="3200" dirty="0">
              <a:latin typeface="Comic Sans MS" panose="030F0702030302020204" pitchFamily="66" charset="0"/>
            </a:endParaRPr>
          </a:p>
          <a:p>
            <a:pPr marL="457200" indent="-457200" algn="ctr">
              <a:buFont typeface="Wingdings" panose="05000000000000000000" pitchFamily="2" charset="2"/>
              <a:buChar char="v"/>
            </a:pPr>
            <a:r>
              <a:rPr lang="en-US" sz="3200" dirty="0">
                <a:solidFill>
                  <a:schemeClr val="accent6">
                    <a:lumMod val="50000"/>
                  </a:schemeClr>
                </a:solidFill>
                <a:latin typeface="Comic Sans MS" panose="030F0702030302020204" pitchFamily="66" charset="0"/>
              </a:rPr>
              <a:t>What do you think? </a:t>
            </a:r>
          </a:p>
          <a:p>
            <a:pPr marL="457200" indent="-457200" algn="ctr">
              <a:buFont typeface="Wingdings" panose="05000000000000000000" pitchFamily="2" charset="2"/>
              <a:buChar char="v"/>
            </a:pPr>
            <a:r>
              <a:rPr lang="en-US" sz="3200" dirty="0">
                <a:solidFill>
                  <a:schemeClr val="accent6">
                    <a:lumMod val="50000"/>
                  </a:schemeClr>
                </a:solidFill>
                <a:latin typeface="Comic Sans MS" panose="030F0702030302020204" pitchFamily="66" charset="0"/>
              </a:rPr>
              <a:t>What other foods do you know about that are  beneficial and in what ways?</a:t>
            </a:r>
          </a:p>
        </p:txBody>
      </p:sp>
      <p:sp>
        <p:nvSpPr>
          <p:cNvPr id="8" name="مستطيل 5">
            <a:extLst>
              <a:ext uri="{FF2B5EF4-FFF2-40B4-BE49-F238E27FC236}">
                <a16:creationId xmlns:a16="http://schemas.microsoft.com/office/drawing/2014/main" id="{9D6FB960-C801-50A7-F18F-B6837C0E65C3}"/>
              </a:ext>
            </a:extLst>
          </p:cNvPr>
          <p:cNvSpPr/>
          <p:nvPr/>
        </p:nvSpPr>
        <p:spPr>
          <a:xfrm>
            <a:off x="343800" y="292083"/>
            <a:ext cx="4355680"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Comic Sans MS" pitchFamily="66" charset="0"/>
              </a:rPr>
              <a:t>B. Read and discuss</a:t>
            </a:r>
            <a:endParaRPr lang="ar-SA" sz="3600" dirty="0">
              <a:ln w="0"/>
              <a:solidFill>
                <a:schemeClr val="accent1"/>
              </a:solidFill>
              <a:effectLst>
                <a:outerShdw blurRad="38100" dist="25400" dir="5400000" algn="ctr" rotWithShape="0">
                  <a:srgbClr val="6E747A">
                    <a:alpha val="43000"/>
                  </a:srgbClr>
                </a:outerShdw>
              </a:effectLst>
              <a:latin typeface="Comic Sans MS" pitchFamily="66" charset="0"/>
            </a:endParaRPr>
          </a:p>
        </p:txBody>
      </p:sp>
      <p:sp>
        <p:nvSpPr>
          <p:cNvPr id="9" name="Subtitle 2">
            <a:extLst>
              <a:ext uri="{FF2B5EF4-FFF2-40B4-BE49-F238E27FC236}">
                <a16:creationId xmlns:a16="http://schemas.microsoft.com/office/drawing/2014/main" id="{16E80FE8-DC7B-278D-474E-D08D6B9BA384}"/>
              </a:ext>
            </a:extLst>
          </p:cNvPr>
          <p:cNvSpPr txBox="1">
            <a:spLocks/>
          </p:cNvSpPr>
          <p:nvPr/>
        </p:nvSpPr>
        <p:spPr>
          <a:xfrm>
            <a:off x="10414636" y="6137275"/>
            <a:ext cx="1551221" cy="475569"/>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None/>
            </a:pPr>
            <a:r>
              <a:rPr lang="en-US" sz="2400" dirty="0">
                <a:ln w="0"/>
                <a:solidFill>
                  <a:srgbClr val="002060"/>
                </a:solidFill>
                <a:effectLst>
                  <a:outerShdw blurRad="38100" dist="19050" dir="2700000" algn="tl" rotWithShape="0">
                    <a:schemeClr val="dk1">
                      <a:alpha val="40000"/>
                    </a:schemeClr>
                  </a:outerShdw>
                </a:effectLst>
                <a:latin typeface="Comic Sans MS" pitchFamily="66" charset="0"/>
              </a:rPr>
              <a:t>P. B. P. 9</a:t>
            </a:r>
          </a:p>
        </p:txBody>
      </p:sp>
    </p:spTree>
    <p:extLst>
      <p:ext uri="{BB962C8B-B14F-4D97-AF65-F5344CB8AC3E}">
        <p14:creationId xmlns:p14="http://schemas.microsoft.com/office/powerpoint/2010/main" val="211971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5F96035-3EE4-62C1-B2AB-58E7408CCDB8}"/>
              </a:ext>
            </a:extLst>
          </p:cNvPr>
          <p:cNvSpPr txBox="1">
            <a:spLocks/>
          </p:cNvSpPr>
          <p:nvPr/>
        </p:nvSpPr>
        <p:spPr>
          <a:xfrm>
            <a:off x="611875" y="143862"/>
            <a:ext cx="1551221" cy="475569"/>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None/>
            </a:pPr>
            <a:r>
              <a:rPr lang="en-US" sz="1800" dirty="0">
                <a:ln w="0"/>
                <a:solidFill>
                  <a:srgbClr val="002060"/>
                </a:solidFill>
                <a:effectLst>
                  <a:outerShdw blurRad="38100" dist="19050" dir="2700000" algn="tl" rotWithShape="0">
                    <a:schemeClr val="dk1">
                      <a:alpha val="40000"/>
                    </a:schemeClr>
                  </a:outerShdw>
                </a:effectLst>
                <a:latin typeface="Comic Sans MS" pitchFamily="66" charset="0"/>
              </a:rPr>
              <a:t>P. B. P. 9</a:t>
            </a:r>
          </a:p>
        </p:txBody>
      </p:sp>
      <p:pic>
        <p:nvPicPr>
          <p:cNvPr id="4" name="صورة 3">
            <a:extLst>
              <a:ext uri="{FF2B5EF4-FFF2-40B4-BE49-F238E27FC236}">
                <a16:creationId xmlns:a16="http://schemas.microsoft.com/office/drawing/2014/main" id="{96A759DB-1A35-4E22-ACB7-4E9383CB2D19}"/>
              </a:ext>
            </a:extLst>
          </p:cNvPr>
          <p:cNvPicPr>
            <a:picLocks noChangeAspect="1"/>
          </p:cNvPicPr>
          <p:nvPr/>
        </p:nvPicPr>
        <p:blipFill rotWithShape="1">
          <a:blip r:embed="rId2"/>
          <a:srcRect t="1062" b="-1"/>
          <a:stretch/>
        </p:blipFill>
        <p:spPr>
          <a:xfrm>
            <a:off x="378980" y="471947"/>
            <a:ext cx="10135161" cy="54140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36027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ood surface with writing on it&#10;&#10;Description automatically generated with low confidence">
            <a:extLst>
              <a:ext uri="{FF2B5EF4-FFF2-40B4-BE49-F238E27FC236}">
                <a16:creationId xmlns:a16="http://schemas.microsoft.com/office/drawing/2014/main" id="{34857DDE-778C-0E25-5D91-3AECEE3CE5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639" y="737419"/>
            <a:ext cx="7128387" cy="5211097"/>
          </a:xfrm>
          <a:prstGeom prst="ellipse">
            <a:avLst/>
          </a:prstGeom>
          <a:ln>
            <a:noFill/>
          </a:ln>
          <a:effectLst>
            <a:softEdge rad="112500"/>
          </a:effectLst>
        </p:spPr>
      </p:pic>
    </p:spTree>
    <p:extLst>
      <p:ext uri="{BB962C8B-B14F-4D97-AF65-F5344CB8AC3E}">
        <p14:creationId xmlns:p14="http://schemas.microsoft.com/office/powerpoint/2010/main" val="1676556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450" y="324864"/>
            <a:ext cx="6944550" cy="1470025"/>
          </a:xfrm>
        </p:spPr>
        <p:txBody>
          <a:bodyPr>
            <a:normAutofit/>
          </a:bodyPr>
          <a:lstStyle/>
          <a:p>
            <a:r>
              <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Lifestyles</a:t>
            </a:r>
            <a:endParaRPr lang="ar-SA" sz="6600" dirty="0">
              <a:solidFill>
                <a:schemeClr val="accent6">
                  <a:lumMod val="75000"/>
                </a:schemeClr>
              </a:solidFill>
              <a:latin typeface="Comic Sans MS" pitchFamily="66" charset="0"/>
            </a:endParaRPr>
          </a:p>
        </p:txBody>
      </p:sp>
      <p:sp>
        <p:nvSpPr>
          <p:cNvPr id="3" name="Subtitle 2"/>
          <p:cNvSpPr>
            <a:spLocks noGrp="1"/>
          </p:cNvSpPr>
          <p:nvPr>
            <p:ph type="subTitle" idx="1"/>
          </p:nvPr>
        </p:nvSpPr>
        <p:spPr>
          <a:xfrm>
            <a:off x="1574250" y="1924665"/>
            <a:ext cx="8534400" cy="910208"/>
          </a:xfrm>
        </p:spPr>
        <p:txBody>
          <a:bodyPr>
            <a:no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Objectives:</a:t>
            </a:r>
          </a:p>
        </p:txBody>
      </p:sp>
      <p:sp>
        <p:nvSpPr>
          <p:cNvPr id="4" name="Title 1">
            <a:extLst>
              <a:ext uri="{FF2B5EF4-FFF2-40B4-BE49-F238E27FC236}">
                <a16:creationId xmlns:a16="http://schemas.microsoft.com/office/drawing/2014/main" id="{2DA9AB10-ADBC-F4A1-C224-05949DEC9C58}"/>
              </a:ext>
            </a:extLst>
          </p:cNvPr>
          <p:cNvSpPr txBox="1">
            <a:spLocks/>
          </p:cNvSpPr>
          <p:nvPr/>
        </p:nvSpPr>
        <p:spPr>
          <a:xfrm>
            <a:off x="314633" y="3190967"/>
            <a:ext cx="11267767" cy="1470025"/>
          </a:xfrm>
          <a:prstGeom prst="rect">
            <a:avLst/>
          </a:prstGeom>
        </p:spPr>
        <p:txBody>
          <a:bodyPr vert="horz" lIns="91440" tIns="45720" rIns="91440" bIns="45720" rtlCol="1" anchor="ctr">
            <a:noAutofit/>
          </a:bodyPr>
          <a:lstStyle>
            <a:lvl1pPr algn="ctr" defTabSz="1219170" rtl="1" eaLnBrk="1" latinLnBrk="0" hangingPunct="1">
              <a:spcBef>
                <a:spcPct val="0"/>
              </a:spcBef>
              <a:buNone/>
              <a:defRPr sz="5867" kern="1200">
                <a:solidFill>
                  <a:schemeClr val="tx1"/>
                </a:solidFill>
                <a:latin typeface="+mj-lt"/>
                <a:ea typeface="+mj-ea"/>
                <a:cs typeface="+mj-cs"/>
              </a:defRPr>
            </a:lvl1pPr>
          </a:lstStyle>
          <a:p>
            <a:pPr marL="857250" indent="-857250" rtl="0">
              <a:buFont typeface="Wingdings" panose="05000000000000000000" pitchFamily="2" charset="2"/>
              <a:buChar char="v"/>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Answer some comprehension questions</a:t>
            </a:r>
          </a:p>
          <a:p>
            <a:pPr marL="857250" indent="-857250" rtl="0">
              <a:buFont typeface="Wingdings" panose="05000000000000000000" pitchFamily="2" charset="2"/>
              <a:buChar char="v"/>
            </a:pP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endParaRPr>
          </a:p>
          <a:p>
            <a:pPr marL="857250" indent="-857250" rtl="0">
              <a:buFont typeface="Wingdings" panose="05000000000000000000" pitchFamily="2" charset="2"/>
              <a:buChar char="v"/>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Find out the meaning of some words</a:t>
            </a:r>
            <a:endParaRPr lang="ar-SA" sz="3600" dirty="0">
              <a:solidFill>
                <a:schemeClr val="accent6">
                  <a:lumMod val="75000"/>
                </a:schemeClr>
              </a:solidFill>
              <a:latin typeface="Comic Sans MS" pitchFamily="66" charset="0"/>
            </a:endParaRPr>
          </a:p>
        </p:txBody>
      </p:sp>
    </p:spTree>
    <p:extLst>
      <p:ext uri="{BB962C8B-B14F-4D97-AF65-F5344CB8AC3E}">
        <p14:creationId xmlns:p14="http://schemas.microsoft.com/office/powerpoint/2010/main" val="84902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it 1 Reading. The MOST Effective Habit of High-Performance Students">
            <a:hlinkClick r:id="" action="ppaction://media"/>
            <a:extLst>
              <a:ext uri="{FF2B5EF4-FFF2-40B4-BE49-F238E27FC236}">
                <a16:creationId xmlns:a16="http://schemas.microsoft.com/office/drawing/2014/main" id="{C0E81C4C-1F25-F733-8E61-62CE864E835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041371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6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2F7A63-E425-F3D9-3EC5-5F94BA135166}"/>
              </a:ext>
            </a:extLst>
          </p:cNvPr>
          <p:cNvSpPr txBox="1">
            <a:spLocks/>
          </p:cNvSpPr>
          <p:nvPr/>
        </p:nvSpPr>
        <p:spPr>
          <a:xfrm>
            <a:off x="4807972" y="128216"/>
            <a:ext cx="7177549" cy="1602259"/>
          </a:xfrm>
          <a:prstGeom prst="rect">
            <a:avLst/>
          </a:prstGeom>
        </p:spPr>
        <p:txBody>
          <a:bodyPr vert="horz" lIns="91440" tIns="45720" rIns="91440" bIns="45720" rtlCol="1" anchor="ctr">
            <a:noAutofit/>
          </a:bodyPr>
          <a:lstStyle>
            <a:lvl1pPr algn="ctr" defTabSz="1219170" rtl="1" eaLnBrk="1" latinLnBrk="0" hangingPunct="1">
              <a:spcBef>
                <a:spcPct val="0"/>
              </a:spcBef>
              <a:buNone/>
              <a:defRPr sz="5867" kern="1200">
                <a:solidFill>
                  <a:schemeClr val="tx1"/>
                </a:solidFill>
                <a:latin typeface="+mj-lt"/>
                <a:ea typeface="+mj-ea"/>
                <a:cs typeface="+mj-cs"/>
              </a:defRPr>
            </a:lvl1pPr>
          </a:lstStyle>
          <a:p>
            <a:pPr>
              <a:lnSpc>
                <a:spcPct val="150000"/>
              </a:lnSpc>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Who are the people and what are they doing? </a:t>
            </a:r>
          </a:p>
        </p:txBody>
      </p:sp>
      <p:sp>
        <p:nvSpPr>
          <p:cNvPr id="10" name="TextBox 9">
            <a:extLst>
              <a:ext uri="{FF2B5EF4-FFF2-40B4-BE49-F238E27FC236}">
                <a16:creationId xmlns:a16="http://schemas.microsoft.com/office/drawing/2014/main" id="{A6F61420-AC01-F9C6-D279-C02FFB5050F4}"/>
              </a:ext>
            </a:extLst>
          </p:cNvPr>
          <p:cNvSpPr txBox="1"/>
          <p:nvPr/>
        </p:nvSpPr>
        <p:spPr>
          <a:xfrm>
            <a:off x="5191429" y="1959257"/>
            <a:ext cx="6410633" cy="4170757"/>
          </a:xfrm>
          <a:prstGeom prst="rect">
            <a:avLst/>
          </a:prstGeom>
          <a:noFill/>
        </p:spPr>
        <p:txBody>
          <a:bodyPr wrap="square">
            <a:spAutoFit/>
          </a:bodyPr>
          <a:lstStyle/>
          <a:p>
            <a:pPr algn="ctr">
              <a:lnSpc>
                <a:spcPct val="150000"/>
              </a:lnSpc>
            </a:pPr>
            <a:r>
              <a:rPr lang="en-US" sz="3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What do you think the interview is about?</a:t>
            </a:r>
          </a:p>
          <a:p>
            <a:pPr algn="ctr">
              <a:lnSpc>
                <a:spcPct val="150000"/>
              </a:lnSpc>
            </a:pPr>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What is the graph about?</a:t>
            </a:r>
          </a:p>
          <a:p>
            <a:pPr algn="ctr">
              <a:lnSpc>
                <a:spcPct val="150000"/>
              </a:lnSpc>
            </a:pPr>
            <a:endPar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a:p>
            <a:pPr algn="ctr">
              <a:lnSpc>
                <a:spcPct val="150000"/>
              </a:lnSpc>
            </a:pPr>
            <a:r>
              <a:rPr lang="en-US" sz="3000" b="1" dirty="0">
                <a:ln w="22225">
                  <a:solidFill>
                    <a:schemeClr val="accent2"/>
                  </a:solidFill>
                  <a:prstDash val="solid"/>
                </a:ln>
                <a:solidFill>
                  <a:schemeClr val="accent2">
                    <a:lumMod val="40000"/>
                    <a:lumOff val="60000"/>
                  </a:schemeClr>
                </a:solidFill>
                <a:latin typeface="Comic Sans MS" panose="030F0702030302020204" pitchFamily="66" charset="0"/>
              </a:rPr>
              <a:t>What do you think the article will say about college students?</a:t>
            </a:r>
          </a:p>
        </p:txBody>
      </p:sp>
      <p:pic>
        <p:nvPicPr>
          <p:cNvPr id="2" name="Picture 1">
            <a:extLst>
              <a:ext uri="{FF2B5EF4-FFF2-40B4-BE49-F238E27FC236}">
                <a16:creationId xmlns:a16="http://schemas.microsoft.com/office/drawing/2014/main" id="{AA21D843-01D1-305E-EBA2-791DD0F3B217}"/>
              </a:ext>
            </a:extLst>
          </p:cNvPr>
          <p:cNvPicPr>
            <a:picLocks noChangeAspect="1"/>
          </p:cNvPicPr>
          <p:nvPr/>
        </p:nvPicPr>
        <p:blipFill>
          <a:blip r:embed="rId2"/>
          <a:stretch>
            <a:fillRect/>
          </a:stretch>
        </p:blipFill>
        <p:spPr>
          <a:xfrm>
            <a:off x="0" y="0"/>
            <a:ext cx="4542503" cy="6858000"/>
          </a:xfrm>
          <a:prstGeom prst="rect">
            <a:avLst/>
          </a:prstGeom>
        </p:spPr>
      </p:pic>
    </p:spTree>
    <p:extLst>
      <p:ext uri="{BB962C8B-B14F-4D97-AF65-F5344CB8AC3E}">
        <p14:creationId xmlns:p14="http://schemas.microsoft.com/office/powerpoint/2010/main" val="34680879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p:cTn id="26"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9002EB-40A4-9DE5-E6D9-E80A31B4B77C}"/>
              </a:ext>
            </a:extLst>
          </p:cNvPr>
          <p:cNvPicPr>
            <a:picLocks noChangeAspect="1"/>
          </p:cNvPicPr>
          <p:nvPr/>
        </p:nvPicPr>
        <p:blipFill rotWithShape="1">
          <a:blip r:embed="rId2">
            <a:extLst>
              <a:ext uri="{28A0092B-C50C-407E-A947-70E740481C1C}">
                <a14:useLocalDpi xmlns:a14="http://schemas.microsoft.com/office/drawing/2010/main" val="0"/>
              </a:ext>
            </a:extLst>
          </a:blip>
          <a:srcRect l="2373" t="1617" r="2179" b="2998"/>
          <a:stretch/>
        </p:blipFill>
        <p:spPr>
          <a:xfrm>
            <a:off x="0" y="0"/>
            <a:ext cx="12192000" cy="6858000"/>
          </a:xfrm>
          <a:prstGeom prst="rect">
            <a:avLst/>
          </a:prstGeom>
        </p:spPr>
      </p:pic>
      <p:sp>
        <p:nvSpPr>
          <p:cNvPr id="6" name="Subtitle 2">
            <a:extLst>
              <a:ext uri="{FF2B5EF4-FFF2-40B4-BE49-F238E27FC236}">
                <a16:creationId xmlns:a16="http://schemas.microsoft.com/office/drawing/2014/main" id="{C95F365E-701C-E535-C465-4D6DC46A0222}"/>
              </a:ext>
            </a:extLst>
          </p:cNvPr>
          <p:cNvSpPr txBox="1">
            <a:spLocks/>
          </p:cNvSpPr>
          <p:nvPr/>
        </p:nvSpPr>
        <p:spPr>
          <a:xfrm>
            <a:off x="11021167" y="274639"/>
            <a:ext cx="1275918" cy="33383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None/>
            </a:pPr>
            <a:r>
              <a:rPr lang="en-US" sz="1800" dirty="0">
                <a:ln w="0"/>
                <a:solidFill>
                  <a:srgbClr val="C00000"/>
                </a:solidFill>
                <a:effectLst>
                  <a:outerShdw blurRad="38100" dist="19050" dir="2700000" algn="tl" rotWithShape="0">
                    <a:schemeClr val="dk1">
                      <a:alpha val="40000"/>
                    </a:schemeClr>
                  </a:outerShdw>
                </a:effectLst>
                <a:latin typeface="Comic Sans MS" pitchFamily="66" charset="0"/>
              </a:rPr>
              <a:t>P. B. P. 8</a:t>
            </a:r>
          </a:p>
        </p:txBody>
      </p:sp>
    </p:spTree>
    <p:extLst>
      <p:ext uri="{BB962C8B-B14F-4D97-AF65-F5344CB8AC3E}">
        <p14:creationId xmlns:p14="http://schemas.microsoft.com/office/powerpoint/2010/main" val="399341159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65C4D0-F696-FD76-80F1-5CDBEF37623F}"/>
              </a:ext>
            </a:extLst>
          </p:cNvPr>
          <p:cNvSpPr txBox="1"/>
          <p:nvPr/>
        </p:nvSpPr>
        <p:spPr>
          <a:xfrm>
            <a:off x="1060182" y="4983877"/>
            <a:ext cx="104732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 What three aspects of students’ lifestyle did the research focus on? </a:t>
            </a:r>
          </a:p>
        </p:txBody>
      </p:sp>
      <p:sp>
        <p:nvSpPr>
          <p:cNvPr id="8" name="TextBox 7">
            <a:extLst>
              <a:ext uri="{FF2B5EF4-FFF2-40B4-BE49-F238E27FC236}">
                <a16:creationId xmlns:a16="http://schemas.microsoft.com/office/drawing/2014/main" id="{0B9B7858-FECA-EA56-A621-95125A66DD9E}"/>
              </a:ext>
            </a:extLst>
          </p:cNvPr>
          <p:cNvSpPr txBox="1"/>
          <p:nvPr/>
        </p:nvSpPr>
        <p:spPr>
          <a:xfrm>
            <a:off x="1138637" y="3849904"/>
            <a:ext cx="6096000" cy="461665"/>
          </a:xfrm>
          <a:prstGeom prst="rect">
            <a:avLst/>
          </a:prstGeom>
          <a:noFill/>
        </p:spPr>
        <p:txBody>
          <a:bodyPr wrap="square">
            <a:spAutoFit/>
          </a:bodyPr>
          <a:lstStyle/>
          <a:p>
            <a:r>
              <a:rPr kumimoji="0" lang="en-US" sz="2400" b="0"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 Where was the research carried out? </a:t>
            </a:r>
            <a:endParaRPr lang="en-US" dirty="0">
              <a:solidFill>
                <a:schemeClr val="accent2">
                  <a:lumMod val="50000"/>
                </a:schemeClr>
              </a:solidFill>
            </a:endParaRPr>
          </a:p>
        </p:txBody>
      </p:sp>
      <p:sp>
        <p:nvSpPr>
          <p:cNvPr id="13" name="TextBox 12">
            <a:extLst>
              <a:ext uri="{FF2B5EF4-FFF2-40B4-BE49-F238E27FC236}">
                <a16:creationId xmlns:a16="http://schemas.microsoft.com/office/drawing/2014/main" id="{79AC16A5-EC63-69AD-C468-39DAF94AB060}"/>
              </a:ext>
            </a:extLst>
          </p:cNvPr>
          <p:cNvSpPr txBox="1"/>
          <p:nvPr/>
        </p:nvSpPr>
        <p:spPr>
          <a:xfrm>
            <a:off x="2340077" y="4398841"/>
            <a:ext cx="3165987" cy="461665"/>
          </a:xfrm>
          <a:prstGeom prst="rect">
            <a:avLst/>
          </a:prstGeom>
          <a:noFill/>
        </p:spPr>
        <p:txBody>
          <a:bodyPr wrap="square">
            <a:spAutoFit/>
          </a:bodyPr>
          <a:lstStyle/>
          <a:p>
            <a:r>
              <a:rPr lang="en-US" sz="2400" dirty="0">
                <a:solidFill>
                  <a:schemeClr val="accent1">
                    <a:lumMod val="50000"/>
                  </a:schemeClr>
                </a:solidFill>
                <a:latin typeface="Comic Sans MS" panose="030F0702030302020204" pitchFamily="66" charset="0"/>
              </a:rPr>
              <a:t>at a local college</a:t>
            </a:r>
            <a:endParaRPr lang="en-US" sz="2400" dirty="0">
              <a:solidFill>
                <a:schemeClr val="accent1">
                  <a:lumMod val="50000"/>
                </a:schemeClr>
              </a:solidFill>
            </a:endParaRPr>
          </a:p>
        </p:txBody>
      </p:sp>
      <p:sp>
        <p:nvSpPr>
          <p:cNvPr id="16" name="TextBox 15">
            <a:extLst>
              <a:ext uri="{FF2B5EF4-FFF2-40B4-BE49-F238E27FC236}">
                <a16:creationId xmlns:a16="http://schemas.microsoft.com/office/drawing/2014/main" id="{5706AD94-D307-FC78-A861-EA7550BD8529}"/>
              </a:ext>
            </a:extLst>
          </p:cNvPr>
          <p:cNvSpPr txBox="1"/>
          <p:nvPr/>
        </p:nvSpPr>
        <p:spPr>
          <a:xfrm>
            <a:off x="2340077" y="5620085"/>
            <a:ext cx="6764594" cy="461665"/>
          </a:xfrm>
          <a:prstGeom prst="rect">
            <a:avLst/>
          </a:prstGeom>
          <a:noFill/>
        </p:spPr>
        <p:txBody>
          <a:bodyPr wrap="square">
            <a:spAutoFit/>
          </a:bodyPr>
          <a:lstStyle/>
          <a:p>
            <a:r>
              <a:rPr lang="en-US" sz="2400" dirty="0">
                <a:solidFill>
                  <a:schemeClr val="accent1">
                    <a:lumMod val="50000"/>
                  </a:schemeClr>
                </a:solidFill>
                <a:latin typeface="Comic Sans MS" panose="030F0702030302020204" pitchFamily="66" charset="0"/>
              </a:rPr>
              <a:t>their eating, sleeping and exercise habits</a:t>
            </a:r>
            <a:endParaRPr lang="en-US" sz="2400" dirty="0">
              <a:solidFill>
                <a:schemeClr val="accent1">
                  <a:lumMod val="50000"/>
                </a:schemeClr>
              </a:solidFill>
            </a:endParaRPr>
          </a:p>
        </p:txBody>
      </p:sp>
      <p:pic>
        <p:nvPicPr>
          <p:cNvPr id="12" name="Picture 11" descr="A person talking to another person&#10;&#10;Description automatically generated">
            <a:extLst>
              <a:ext uri="{FF2B5EF4-FFF2-40B4-BE49-F238E27FC236}">
                <a16:creationId xmlns:a16="http://schemas.microsoft.com/office/drawing/2014/main" id="{B663C160-F163-C18A-2649-84D4696A2326}"/>
              </a:ext>
            </a:extLst>
          </p:cNvPr>
          <p:cNvPicPr>
            <a:picLocks noChangeAspect="1"/>
          </p:cNvPicPr>
          <p:nvPr/>
        </p:nvPicPr>
        <p:blipFill rotWithShape="1">
          <a:blip r:embed="rId4">
            <a:extLst>
              <a:ext uri="{28A0092B-C50C-407E-A947-70E740481C1C}">
                <a14:useLocalDpi xmlns:a14="http://schemas.microsoft.com/office/drawing/2010/main" val="0"/>
              </a:ext>
            </a:extLst>
          </a:blip>
          <a:srcRect b="17080"/>
          <a:stretch/>
        </p:blipFill>
        <p:spPr>
          <a:xfrm>
            <a:off x="915582" y="143968"/>
            <a:ext cx="10065143" cy="3385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Unit 1 Reading">
            <a:hlinkClick r:id="" action="ppaction://media"/>
            <a:extLst>
              <a:ext uri="{FF2B5EF4-FFF2-40B4-BE49-F238E27FC236}">
                <a16:creationId xmlns:a16="http://schemas.microsoft.com/office/drawing/2014/main" id="{DC0A55FD-7237-6D3D-C6F4-05B46E09214A}"/>
              </a:ext>
            </a:extLst>
          </p:cNvPr>
          <p:cNvPicPr>
            <a:picLocks noChangeAspect="1"/>
          </p:cNvPicPr>
          <p:nvPr>
            <a:audioFile r:link="rId1"/>
            <p:extLst>
              <p:ext uri="{DAA4B4D4-6D71-4841-9C94-3DE7FCFB9230}">
                <p14:media xmlns:p14="http://schemas.microsoft.com/office/powerpoint/2010/main" r:embed="rId2">
                  <p14:trim end="94659"/>
                </p14:media>
              </p:ext>
            </p:extLst>
          </p:nvPr>
        </p:nvPicPr>
        <p:blipFill>
          <a:blip r:embed="rId5"/>
          <a:stretch>
            <a:fillRect/>
          </a:stretch>
        </p:blipFill>
        <p:spPr>
          <a:xfrm>
            <a:off x="11387660" y="2565093"/>
            <a:ext cx="487363" cy="487363"/>
          </a:xfrm>
          <a:prstGeom prst="rect">
            <a:avLst/>
          </a:prstGeom>
        </p:spPr>
      </p:pic>
    </p:spTree>
    <p:extLst>
      <p:ext uri="{BB962C8B-B14F-4D97-AF65-F5344CB8AC3E}">
        <p14:creationId xmlns:p14="http://schemas.microsoft.com/office/powerpoint/2010/main" val="3692880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3"/>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3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DDA4C9-FCDA-C51F-6408-AC8D53967957}"/>
              </a:ext>
            </a:extLst>
          </p:cNvPr>
          <p:cNvSpPr txBox="1"/>
          <p:nvPr/>
        </p:nvSpPr>
        <p:spPr>
          <a:xfrm>
            <a:off x="5825614" y="738460"/>
            <a:ext cx="6140244" cy="461665"/>
          </a:xfrm>
          <a:prstGeom prst="rect">
            <a:avLst/>
          </a:prstGeom>
          <a:noFill/>
        </p:spPr>
        <p:txBody>
          <a:bodyPr wrap="square">
            <a:spAutoFit/>
          </a:bodyPr>
          <a:lstStyle/>
          <a:p>
            <a:pPr marL="342900" indent="-342900" algn="l" rtl="0">
              <a:buFont typeface="Wingdings" panose="05000000000000000000" pitchFamily="2" charset="2"/>
              <a:buChar char="v"/>
            </a:pPr>
            <a:r>
              <a:rPr lang="en-US" sz="2400" dirty="0">
                <a:solidFill>
                  <a:schemeClr val="accent2">
                    <a:lumMod val="50000"/>
                  </a:schemeClr>
                </a:solidFill>
                <a:latin typeface="Comic Sans MS" panose="030F0702030302020204" pitchFamily="66" charset="0"/>
              </a:rPr>
              <a:t>What does a healthy diet contain? </a:t>
            </a:r>
          </a:p>
        </p:txBody>
      </p:sp>
      <p:sp>
        <p:nvSpPr>
          <p:cNvPr id="13" name="TextBox 12">
            <a:extLst>
              <a:ext uri="{FF2B5EF4-FFF2-40B4-BE49-F238E27FC236}">
                <a16:creationId xmlns:a16="http://schemas.microsoft.com/office/drawing/2014/main" id="{311F0DB0-FD0D-ACE9-C57B-A837FCCD3626}"/>
              </a:ext>
            </a:extLst>
          </p:cNvPr>
          <p:cNvSpPr txBox="1"/>
          <p:nvPr/>
        </p:nvSpPr>
        <p:spPr>
          <a:xfrm>
            <a:off x="5825614" y="1294122"/>
            <a:ext cx="6002592" cy="1200329"/>
          </a:xfrm>
          <a:prstGeom prst="rect">
            <a:avLst/>
          </a:prstGeom>
          <a:noFill/>
        </p:spPr>
        <p:txBody>
          <a:bodyPr wrap="square">
            <a:spAutoFit/>
          </a:bodyPr>
          <a:lstStyle/>
          <a:p>
            <a:r>
              <a:rPr lang="en-US" sz="2400" dirty="0">
                <a:solidFill>
                  <a:schemeClr val="accent1">
                    <a:lumMod val="50000"/>
                  </a:schemeClr>
                </a:solidFill>
                <a:latin typeface="Comic Sans MS" panose="030F0702030302020204" pitchFamily="66" charset="0"/>
              </a:rPr>
              <a:t>lots of fresh fruit and vegetables and moderate amounts of protein and </a:t>
            </a:r>
          </a:p>
          <a:p>
            <a:r>
              <a:rPr lang="en-US" sz="2400" dirty="0">
                <a:solidFill>
                  <a:schemeClr val="accent1">
                    <a:lumMod val="50000"/>
                  </a:schemeClr>
                </a:solidFill>
                <a:latin typeface="Comic Sans MS" panose="030F0702030302020204" pitchFamily="66" charset="0"/>
              </a:rPr>
              <a:t>grains.</a:t>
            </a:r>
            <a:endParaRPr lang="en-US" sz="2400" dirty="0">
              <a:latin typeface="Comic Sans MS" panose="030F0702030302020204" pitchFamily="66" charset="0"/>
            </a:endParaRPr>
          </a:p>
        </p:txBody>
      </p:sp>
      <p:sp>
        <p:nvSpPr>
          <p:cNvPr id="16" name="TextBox 15">
            <a:extLst>
              <a:ext uri="{FF2B5EF4-FFF2-40B4-BE49-F238E27FC236}">
                <a16:creationId xmlns:a16="http://schemas.microsoft.com/office/drawing/2014/main" id="{DDC0BCF3-5CEA-0424-A44B-AAE30F8012F0}"/>
              </a:ext>
            </a:extLst>
          </p:cNvPr>
          <p:cNvSpPr txBox="1"/>
          <p:nvPr/>
        </p:nvSpPr>
        <p:spPr>
          <a:xfrm>
            <a:off x="6141112" y="2490123"/>
            <a:ext cx="5509247" cy="830997"/>
          </a:xfrm>
          <a:prstGeom prst="rect">
            <a:avLst/>
          </a:prstGeom>
          <a:noFill/>
        </p:spPr>
        <p:txBody>
          <a:bodyPr wrap="square">
            <a:spAutoFit/>
          </a:bodyPr>
          <a:lstStyle/>
          <a:p>
            <a:pPr marL="342900" indent="-342900" algn="ctr" rtl="0">
              <a:buFont typeface="Wingdings" panose="05000000000000000000" pitchFamily="2" charset="2"/>
              <a:buChar char="v"/>
            </a:pPr>
            <a:r>
              <a:rPr lang="en-US" sz="2400" dirty="0">
                <a:solidFill>
                  <a:schemeClr val="accent2">
                    <a:lumMod val="50000"/>
                  </a:schemeClr>
                </a:solidFill>
                <a:latin typeface="Comic Sans MS" panose="030F0702030302020204" pitchFamily="66" charset="0"/>
              </a:rPr>
              <a:t>What does the Average student diet consist of? </a:t>
            </a:r>
          </a:p>
        </p:txBody>
      </p:sp>
      <p:sp>
        <p:nvSpPr>
          <p:cNvPr id="18" name="TextBox 17">
            <a:extLst>
              <a:ext uri="{FF2B5EF4-FFF2-40B4-BE49-F238E27FC236}">
                <a16:creationId xmlns:a16="http://schemas.microsoft.com/office/drawing/2014/main" id="{6B6EC45B-A9C5-B0A3-43E0-46607E987898}"/>
              </a:ext>
            </a:extLst>
          </p:cNvPr>
          <p:cNvSpPr txBox="1"/>
          <p:nvPr/>
        </p:nvSpPr>
        <p:spPr>
          <a:xfrm>
            <a:off x="6096000" y="3288890"/>
            <a:ext cx="5869858" cy="1200329"/>
          </a:xfrm>
          <a:prstGeom prst="rect">
            <a:avLst/>
          </a:prstGeom>
          <a:noFill/>
        </p:spPr>
        <p:txBody>
          <a:bodyPr wrap="square">
            <a:spAutoFit/>
          </a:bodyPr>
          <a:lstStyle/>
          <a:p>
            <a:r>
              <a:rPr lang="en-US" sz="2400" dirty="0">
                <a:solidFill>
                  <a:schemeClr val="accent1">
                    <a:lumMod val="50000"/>
                  </a:schemeClr>
                </a:solidFill>
                <a:latin typeface="Comic Sans MS" panose="030F0702030302020204" pitchFamily="66" charset="0"/>
              </a:rPr>
              <a:t>mostly rice, noodles, and fried food, with a small amount of fruit and vegetables</a:t>
            </a:r>
            <a:endParaRPr lang="en-US" sz="2400" dirty="0">
              <a:latin typeface="Comic Sans MS" panose="030F0702030302020204" pitchFamily="66" charset="0"/>
            </a:endParaRPr>
          </a:p>
        </p:txBody>
      </p:sp>
      <p:sp>
        <p:nvSpPr>
          <p:cNvPr id="20" name="TextBox 19">
            <a:extLst>
              <a:ext uri="{FF2B5EF4-FFF2-40B4-BE49-F238E27FC236}">
                <a16:creationId xmlns:a16="http://schemas.microsoft.com/office/drawing/2014/main" id="{3872663B-8A2F-3DE9-A347-C95F8462F11F}"/>
              </a:ext>
            </a:extLst>
          </p:cNvPr>
          <p:cNvSpPr txBox="1"/>
          <p:nvPr/>
        </p:nvSpPr>
        <p:spPr>
          <a:xfrm>
            <a:off x="6022723" y="4739682"/>
            <a:ext cx="5746024" cy="830997"/>
          </a:xfrm>
          <a:prstGeom prst="rect">
            <a:avLst/>
          </a:prstGeom>
          <a:noFill/>
        </p:spPr>
        <p:txBody>
          <a:bodyPr wrap="square">
            <a:spAutoFit/>
          </a:bodyPr>
          <a:lstStyle/>
          <a:p>
            <a:pPr marL="342900" indent="-342900" algn="ctr" rtl="0">
              <a:buFont typeface="Wingdings" panose="05000000000000000000" pitchFamily="2" charset="2"/>
              <a:buChar char="v"/>
            </a:pPr>
            <a:r>
              <a:rPr lang="en-US" sz="2400" dirty="0">
                <a:solidFill>
                  <a:schemeClr val="accent2">
                    <a:lumMod val="50000"/>
                  </a:schemeClr>
                </a:solidFill>
                <a:latin typeface="Comic Sans MS" panose="030F0702030302020204" pitchFamily="66" charset="0"/>
              </a:rPr>
              <a:t>What is missing from the Average Student Diet?</a:t>
            </a:r>
          </a:p>
        </p:txBody>
      </p:sp>
      <p:sp>
        <p:nvSpPr>
          <p:cNvPr id="22" name="TextBox 21">
            <a:extLst>
              <a:ext uri="{FF2B5EF4-FFF2-40B4-BE49-F238E27FC236}">
                <a16:creationId xmlns:a16="http://schemas.microsoft.com/office/drawing/2014/main" id="{BB6D760C-DA61-27FD-AB60-8484B99FA1FF}"/>
              </a:ext>
            </a:extLst>
          </p:cNvPr>
          <p:cNvSpPr txBox="1"/>
          <p:nvPr/>
        </p:nvSpPr>
        <p:spPr>
          <a:xfrm>
            <a:off x="7014087" y="5590309"/>
            <a:ext cx="4033684" cy="461665"/>
          </a:xfrm>
          <a:prstGeom prst="rect">
            <a:avLst/>
          </a:prstGeom>
          <a:noFill/>
        </p:spPr>
        <p:txBody>
          <a:bodyPr wrap="square">
            <a:spAutoFit/>
          </a:bodyPr>
          <a:lstStyle/>
          <a:p>
            <a:r>
              <a:rPr lang="en-US" sz="2400" dirty="0">
                <a:solidFill>
                  <a:schemeClr val="accent1">
                    <a:lumMod val="50000"/>
                  </a:schemeClr>
                </a:solidFill>
                <a:latin typeface="Comic Sans MS" panose="030F0702030302020204" pitchFamily="66" charset="0"/>
              </a:rPr>
              <a:t>fresh fruit and vegetables</a:t>
            </a:r>
            <a:endParaRPr lang="en-US" sz="2400" dirty="0">
              <a:latin typeface="Comic Sans MS" panose="030F0702030302020204" pitchFamily="66" charset="0"/>
            </a:endParaRPr>
          </a:p>
        </p:txBody>
      </p:sp>
      <p:pic>
        <p:nvPicPr>
          <p:cNvPr id="4" name="Picture 3" descr="A close up of text&#10;&#10;Description automatically generated">
            <a:extLst>
              <a:ext uri="{FF2B5EF4-FFF2-40B4-BE49-F238E27FC236}">
                <a16:creationId xmlns:a16="http://schemas.microsoft.com/office/drawing/2014/main" id="{930EC803-4CBA-EACB-C03A-2CBE7E62FC80}"/>
              </a:ext>
            </a:extLst>
          </p:cNvPr>
          <p:cNvPicPr>
            <a:picLocks noChangeAspect="1"/>
          </p:cNvPicPr>
          <p:nvPr/>
        </p:nvPicPr>
        <p:blipFill rotWithShape="1">
          <a:blip r:embed="rId4">
            <a:extLst>
              <a:ext uri="{28A0092B-C50C-407E-A947-70E740481C1C}">
                <a14:useLocalDpi xmlns:a14="http://schemas.microsoft.com/office/drawing/2010/main" val="0"/>
              </a:ext>
            </a:extLst>
          </a:blip>
          <a:srcRect l="2939"/>
          <a:stretch/>
        </p:blipFill>
        <p:spPr>
          <a:xfrm>
            <a:off x="226142" y="514172"/>
            <a:ext cx="5105996" cy="5829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Unit 1 Reading">
            <a:hlinkClick r:id="" action="ppaction://media"/>
            <a:extLst>
              <a:ext uri="{FF2B5EF4-FFF2-40B4-BE49-F238E27FC236}">
                <a16:creationId xmlns:a16="http://schemas.microsoft.com/office/drawing/2014/main" id="{AFFCE98F-5979-8BFB-0B56-80C3B2381845}"/>
              </a:ext>
            </a:extLst>
          </p:cNvPr>
          <p:cNvPicPr>
            <a:picLocks noChangeAspect="1"/>
          </p:cNvPicPr>
          <p:nvPr>
            <a:audioFile r:link="rId1"/>
            <p:extLst>
              <p:ext uri="{DAA4B4D4-6D71-4841-9C94-3DE7FCFB9230}">
                <p14:media xmlns:p14="http://schemas.microsoft.com/office/powerpoint/2010/main" r:embed="rId2">
                  <p14:trim st="23401" end="68610"/>
                </p14:media>
              </p:ext>
            </p:extLst>
          </p:nvPr>
        </p:nvPicPr>
        <p:blipFill>
          <a:blip r:embed="rId5"/>
          <a:stretch>
            <a:fillRect/>
          </a:stretch>
        </p:blipFill>
        <p:spPr>
          <a:xfrm>
            <a:off x="11336392" y="963225"/>
            <a:ext cx="487363" cy="487363"/>
          </a:xfrm>
          <a:prstGeom prst="rect">
            <a:avLst/>
          </a:prstGeom>
        </p:spPr>
      </p:pic>
    </p:spTree>
    <p:extLst>
      <p:ext uri="{BB962C8B-B14F-4D97-AF65-F5344CB8AC3E}">
        <p14:creationId xmlns:p14="http://schemas.microsoft.com/office/powerpoint/2010/main" val="293676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58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3" grpId="0"/>
      <p:bldP spid="18"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BFAB38-40B4-1910-86F0-6F17A71F6A13}"/>
              </a:ext>
            </a:extLst>
          </p:cNvPr>
          <p:cNvSpPr txBox="1"/>
          <p:nvPr/>
        </p:nvSpPr>
        <p:spPr>
          <a:xfrm>
            <a:off x="352785" y="2683555"/>
            <a:ext cx="10826491" cy="4047583"/>
          </a:xfrm>
          <a:prstGeom prst="rect">
            <a:avLst/>
          </a:prstGeom>
          <a:noFill/>
        </p:spPr>
        <p:txBody>
          <a:bodyPr wrap="square">
            <a:spAutoFit/>
          </a:bodyPr>
          <a:lstStyle/>
          <a:p>
            <a:pPr marL="285750" indent="-285750" algn="ctr" rtl="0">
              <a:lnSpc>
                <a:spcPct val="200000"/>
              </a:lnSpc>
              <a:buFont typeface="Wingdings" panose="05000000000000000000" pitchFamily="2" charset="2"/>
              <a:buChar char="v"/>
            </a:pPr>
            <a:r>
              <a:rPr lang="en-US" sz="2400" dirty="0">
                <a:solidFill>
                  <a:schemeClr val="accent2">
                    <a:lumMod val="50000"/>
                  </a:schemeClr>
                </a:solidFill>
                <a:latin typeface="Comic Sans MS" panose="030F0702030302020204" pitchFamily="66" charset="0"/>
              </a:rPr>
              <a:t> Put [ T ] or [ F ]:</a:t>
            </a:r>
          </a:p>
          <a:p>
            <a:pPr marL="457200" indent="-457200">
              <a:lnSpc>
                <a:spcPct val="150000"/>
              </a:lnSpc>
              <a:buFont typeface="+mj-lt"/>
              <a:buAutoNum type="arabicPeriod"/>
            </a:pPr>
            <a:r>
              <a:rPr lang="en-US" sz="2400" dirty="0">
                <a:solidFill>
                  <a:schemeClr val="accent2">
                    <a:lumMod val="50000"/>
                  </a:schemeClr>
                </a:solidFill>
                <a:latin typeface="Comic Sans MS" panose="030F0702030302020204" pitchFamily="66" charset="0"/>
              </a:rPr>
              <a:t>Getting the required amount of sleep has a positive effect on memory and </a:t>
            </a:r>
            <a:r>
              <a:rPr lang="en-US" sz="2400" dirty="0">
                <a:solidFill>
                  <a:schemeClr val="accent3">
                    <a:lumMod val="50000"/>
                  </a:schemeClr>
                </a:solidFill>
                <a:latin typeface="Comic Sans MS" panose="030F0702030302020204" pitchFamily="66" charset="0"/>
              </a:rPr>
              <a:t>concentration</a:t>
            </a:r>
            <a:r>
              <a:rPr lang="en-US" sz="2400" dirty="0">
                <a:solidFill>
                  <a:schemeClr val="accent2">
                    <a:lumMod val="50000"/>
                  </a:schemeClr>
                </a:solidFill>
                <a:latin typeface="Comic Sans MS" panose="030F0702030302020204" pitchFamily="66" charset="0"/>
              </a:rPr>
              <a:t>.</a:t>
            </a:r>
          </a:p>
          <a:p>
            <a:pPr marL="457200" indent="-457200" algn="l" rtl="0">
              <a:lnSpc>
                <a:spcPct val="200000"/>
              </a:lnSpc>
              <a:buFont typeface="+mj-lt"/>
              <a:buAutoNum type="arabicPeriod"/>
            </a:pPr>
            <a:r>
              <a:rPr lang="en-US" sz="2400" dirty="0">
                <a:solidFill>
                  <a:schemeClr val="accent2">
                    <a:lumMod val="50000"/>
                  </a:schemeClr>
                </a:solidFill>
                <a:latin typeface="Comic Sans MS" panose="030F0702030302020204" pitchFamily="66" charset="0"/>
              </a:rPr>
              <a:t>The graph about Sleep and Test Scores Compare how the number of hours of sleep affected the test scores of 4 students.</a:t>
            </a:r>
          </a:p>
          <a:p>
            <a:pPr marL="457200" indent="-457200">
              <a:lnSpc>
                <a:spcPct val="200000"/>
              </a:lnSpc>
              <a:buFont typeface="+mj-lt"/>
              <a:buAutoNum type="arabicPeriod"/>
            </a:pPr>
            <a:r>
              <a:rPr lang="en-US" sz="2400" dirty="0">
                <a:solidFill>
                  <a:schemeClr val="accent2">
                    <a:lumMod val="50000"/>
                  </a:schemeClr>
                </a:solidFill>
                <a:latin typeface="Comic Sans MS" panose="030F0702030302020204" pitchFamily="66" charset="0"/>
              </a:rPr>
              <a:t>Most students get on average of 9 hours of sleep.</a:t>
            </a:r>
          </a:p>
        </p:txBody>
      </p:sp>
      <p:sp>
        <p:nvSpPr>
          <p:cNvPr id="9" name="TextBox 8">
            <a:extLst>
              <a:ext uri="{FF2B5EF4-FFF2-40B4-BE49-F238E27FC236}">
                <a16:creationId xmlns:a16="http://schemas.microsoft.com/office/drawing/2014/main" id="{AEF7B3FC-8AD0-BDD2-36F9-D2D20CE7D19D}"/>
              </a:ext>
            </a:extLst>
          </p:cNvPr>
          <p:cNvSpPr txBox="1"/>
          <p:nvPr/>
        </p:nvSpPr>
        <p:spPr>
          <a:xfrm>
            <a:off x="11099443" y="3444231"/>
            <a:ext cx="540775" cy="707886"/>
          </a:xfrm>
          <a:prstGeom prst="rect">
            <a:avLst/>
          </a:prstGeom>
          <a:noFill/>
        </p:spPr>
        <p:txBody>
          <a:bodyPr wrap="square">
            <a:spAutoFit/>
          </a:bodyPr>
          <a:lstStyle/>
          <a:p>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T</a:t>
            </a:r>
          </a:p>
        </p:txBody>
      </p:sp>
      <p:sp>
        <p:nvSpPr>
          <p:cNvPr id="23" name="TextBox 22">
            <a:extLst>
              <a:ext uri="{FF2B5EF4-FFF2-40B4-BE49-F238E27FC236}">
                <a16:creationId xmlns:a16="http://schemas.microsoft.com/office/drawing/2014/main" id="{3D4151B2-219F-D374-0925-DFA3EC7ED5F8}"/>
              </a:ext>
            </a:extLst>
          </p:cNvPr>
          <p:cNvSpPr txBox="1"/>
          <p:nvPr/>
        </p:nvSpPr>
        <p:spPr>
          <a:xfrm>
            <a:off x="11099442" y="4611715"/>
            <a:ext cx="540775" cy="707886"/>
          </a:xfrm>
          <a:prstGeom prst="rect">
            <a:avLst/>
          </a:prstGeom>
          <a:noFill/>
        </p:spPr>
        <p:txBody>
          <a:bodyPr wrap="square">
            <a:spAutoFit/>
          </a:bodyPr>
          <a:lstStyle/>
          <a:p>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F</a:t>
            </a:r>
          </a:p>
        </p:txBody>
      </p:sp>
      <p:sp>
        <p:nvSpPr>
          <p:cNvPr id="24" name="TextBox 23">
            <a:extLst>
              <a:ext uri="{FF2B5EF4-FFF2-40B4-BE49-F238E27FC236}">
                <a16:creationId xmlns:a16="http://schemas.microsoft.com/office/drawing/2014/main" id="{C2D76C60-BB0F-1CD8-D7DE-BBAEA403C29D}"/>
              </a:ext>
            </a:extLst>
          </p:cNvPr>
          <p:cNvSpPr txBox="1"/>
          <p:nvPr/>
        </p:nvSpPr>
        <p:spPr>
          <a:xfrm>
            <a:off x="11099441" y="6023252"/>
            <a:ext cx="540775" cy="707886"/>
          </a:xfrm>
          <a:prstGeom prst="rect">
            <a:avLst/>
          </a:prstGeom>
          <a:noFill/>
        </p:spPr>
        <p:txBody>
          <a:bodyPr wrap="square">
            <a:spAutoFit/>
          </a:bodyPr>
          <a:lstStyle/>
          <a:p>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F</a:t>
            </a:r>
          </a:p>
        </p:txBody>
      </p:sp>
      <p:pic>
        <p:nvPicPr>
          <p:cNvPr id="7" name="Picture 6" descr="A close-up of text&#10;&#10;Description automatically generated">
            <a:extLst>
              <a:ext uri="{FF2B5EF4-FFF2-40B4-BE49-F238E27FC236}">
                <a16:creationId xmlns:a16="http://schemas.microsoft.com/office/drawing/2014/main" id="{2B722D71-42A8-04BA-36C9-1E38F308E998}"/>
              </a:ext>
            </a:extLst>
          </p:cNvPr>
          <p:cNvPicPr>
            <a:picLocks noChangeAspect="1"/>
          </p:cNvPicPr>
          <p:nvPr/>
        </p:nvPicPr>
        <p:blipFill rotWithShape="1">
          <a:blip r:embed="rId4">
            <a:extLst>
              <a:ext uri="{28A0092B-C50C-407E-A947-70E740481C1C}">
                <a14:useLocalDpi xmlns:a14="http://schemas.microsoft.com/office/drawing/2010/main" val="0"/>
              </a:ext>
            </a:extLst>
          </a:blip>
          <a:srcRect l="1836"/>
          <a:stretch/>
        </p:blipFill>
        <p:spPr>
          <a:xfrm>
            <a:off x="352785" y="207481"/>
            <a:ext cx="11287433" cy="2636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Unit 1 Reading">
            <a:hlinkClick r:id="" action="ppaction://media"/>
            <a:extLst>
              <a:ext uri="{FF2B5EF4-FFF2-40B4-BE49-F238E27FC236}">
                <a16:creationId xmlns:a16="http://schemas.microsoft.com/office/drawing/2014/main" id="{DAF55186-36D5-AA34-D64B-42F0B0D4A905}"/>
              </a:ext>
            </a:extLst>
          </p:cNvPr>
          <p:cNvPicPr>
            <a:picLocks noChangeAspect="1"/>
          </p:cNvPicPr>
          <p:nvPr>
            <a:audioFile r:link="rId1"/>
            <p:extLst>
              <p:ext uri="{DAA4B4D4-6D71-4841-9C94-3DE7FCFB9230}">
                <p14:media xmlns:p14="http://schemas.microsoft.com/office/powerpoint/2010/main" r:embed="rId2">
                  <p14:trim st="49223" end="40337"/>
                </p14:media>
              </p:ext>
            </p:extLst>
          </p:nvPr>
        </p:nvPicPr>
        <p:blipFill>
          <a:blip r:embed="rId5"/>
          <a:stretch>
            <a:fillRect/>
          </a:stretch>
        </p:blipFill>
        <p:spPr>
          <a:xfrm>
            <a:off x="11351852" y="3059443"/>
            <a:ext cx="487363" cy="487363"/>
          </a:xfrm>
          <a:prstGeom prst="rect">
            <a:avLst/>
          </a:prstGeom>
        </p:spPr>
      </p:pic>
    </p:spTree>
    <p:extLst>
      <p:ext uri="{BB962C8B-B14F-4D97-AF65-F5344CB8AC3E}">
        <p14:creationId xmlns:p14="http://schemas.microsoft.com/office/powerpoint/2010/main" val="562745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8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bldLst>
      <p:bldP spid="9"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1732C-1687-B851-9388-C9971E88AE92}"/>
              </a:ext>
            </a:extLst>
          </p:cNvPr>
          <p:cNvSpPr txBox="1"/>
          <p:nvPr/>
        </p:nvSpPr>
        <p:spPr>
          <a:xfrm>
            <a:off x="292595" y="3067246"/>
            <a:ext cx="6639579" cy="1200329"/>
          </a:xfrm>
          <a:prstGeom prst="rect">
            <a:avLst/>
          </a:prstGeom>
          <a:noFill/>
        </p:spPr>
        <p:txBody>
          <a:bodyPr wrap="square">
            <a:spAutoFit/>
          </a:bodyPr>
          <a:lstStyle/>
          <a:p>
            <a:pPr algn="l" rtl="0"/>
            <a:r>
              <a:rPr lang="en-US" sz="2400" dirty="0">
                <a:solidFill>
                  <a:schemeClr val="accent2">
                    <a:lumMod val="50000"/>
                  </a:schemeClr>
                </a:solidFill>
                <a:latin typeface="Comic Sans MS" panose="030F0702030302020204" pitchFamily="66" charset="0"/>
              </a:rPr>
              <a:t>1. According to the graph about Student Exercise, what </a:t>
            </a:r>
            <a:r>
              <a:rPr lang="en-US" sz="2400" dirty="0">
                <a:solidFill>
                  <a:schemeClr val="accent3">
                    <a:lumMod val="50000"/>
                  </a:schemeClr>
                </a:solidFill>
                <a:latin typeface="Comic Sans MS" panose="030F0702030302020204" pitchFamily="66" charset="0"/>
              </a:rPr>
              <a:t>percentage</a:t>
            </a:r>
            <a:r>
              <a:rPr lang="en-US" sz="2400" dirty="0">
                <a:solidFill>
                  <a:schemeClr val="accent2">
                    <a:lumMod val="50000"/>
                  </a:schemeClr>
                </a:solidFill>
                <a:latin typeface="Comic Sans MS" panose="030F0702030302020204" pitchFamily="66" charset="0"/>
              </a:rPr>
              <a:t> of students worked out for 30 minutes or more per day?</a:t>
            </a:r>
          </a:p>
        </p:txBody>
      </p:sp>
      <p:sp>
        <p:nvSpPr>
          <p:cNvPr id="10" name="TextBox 9">
            <a:extLst>
              <a:ext uri="{FF2B5EF4-FFF2-40B4-BE49-F238E27FC236}">
                <a16:creationId xmlns:a16="http://schemas.microsoft.com/office/drawing/2014/main" id="{5483397E-566D-C21F-CA45-0A6C31757344}"/>
              </a:ext>
            </a:extLst>
          </p:cNvPr>
          <p:cNvSpPr txBox="1"/>
          <p:nvPr/>
        </p:nvSpPr>
        <p:spPr>
          <a:xfrm>
            <a:off x="381928" y="5730636"/>
            <a:ext cx="6096000" cy="830997"/>
          </a:xfrm>
          <a:prstGeom prst="rect">
            <a:avLst/>
          </a:prstGeom>
          <a:noFill/>
        </p:spPr>
        <p:txBody>
          <a:bodyPr wrap="square">
            <a:spAutoFit/>
          </a:bodyPr>
          <a:lstStyle/>
          <a:p>
            <a:r>
              <a:rPr lang="en-US" sz="2400" dirty="0">
                <a:solidFill>
                  <a:schemeClr val="accent2">
                    <a:lumMod val="50000"/>
                  </a:schemeClr>
                </a:solidFill>
                <a:latin typeface="Comic Sans MS" panose="030F0702030302020204" pitchFamily="66" charset="0"/>
              </a:rPr>
              <a:t>3. What are the benefits of getting enough exercise for students?</a:t>
            </a:r>
          </a:p>
        </p:txBody>
      </p:sp>
      <p:sp>
        <p:nvSpPr>
          <p:cNvPr id="20" name="TextBox 19">
            <a:extLst>
              <a:ext uri="{FF2B5EF4-FFF2-40B4-BE49-F238E27FC236}">
                <a16:creationId xmlns:a16="http://schemas.microsoft.com/office/drawing/2014/main" id="{D5749FC3-5E76-E3A3-D792-42989359B46F}"/>
              </a:ext>
            </a:extLst>
          </p:cNvPr>
          <p:cNvSpPr txBox="1"/>
          <p:nvPr/>
        </p:nvSpPr>
        <p:spPr>
          <a:xfrm>
            <a:off x="319976" y="4559291"/>
            <a:ext cx="6096000" cy="830997"/>
          </a:xfrm>
          <a:prstGeom prst="rect">
            <a:avLst/>
          </a:prstGeom>
          <a:noFill/>
        </p:spPr>
        <p:txBody>
          <a:bodyPr wrap="square">
            <a:spAutoFit/>
          </a:bodyPr>
          <a:lstStyle/>
          <a:p>
            <a:r>
              <a:rPr lang="en-US" sz="2400" dirty="0">
                <a:solidFill>
                  <a:schemeClr val="accent2">
                    <a:lumMod val="50000"/>
                  </a:schemeClr>
                </a:solidFill>
                <a:latin typeface="Comic Sans MS" panose="030F0702030302020204" pitchFamily="66" charset="0"/>
              </a:rPr>
              <a:t>2. How many exercised for less than 30 minutes per day?</a:t>
            </a:r>
          </a:p>
        </p:txBody>
      </p:sp>
      <p:sp>
        <p:nvSpPr>
          <p:cNvPr id="30" name="TextBox 29">
            <a:extLst>
              <a:ext uri="{FF2B5EF4-FFF2-40B4-BE49-F238E27FC236}">
                <a16:creationId xmlns:a16="http://schemas.microsoft.com/office/drawing/2014/main" id="{386D1218-3215-763E-2BFA-D31FC3D9B7C2}"/>
              </a:ext>
            </a:extLst>
          </p:cNvPr>
          <p:cNvSpPr txBox="1"/>
          <p:nvPr/>
        </p:nvSpPr>
        <p:spPr>
          <a:xfrm>
            <a:off x="8444081" y="5915301"/>
            <a:ext cx="2015587"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4F81BD">
                    <a:lumMod val="50000"/>
                  </a:srgbClr>
                </a:solidFill>
                <a:effectLst/>
                <a:uLnTx/>
                <a:uFillTx/>
                <a:latin typeface="Comic Sans MS" panose="030F0702030302020204" pitchFamily="66" charset="0"/>
                <a:ea typeface="+mn-ea"/>
                <a:cs typeface="+mn-cs"/>
              </a:rPr>
              <a:t>-30 percent</a:t>
            </a:r>
            <a:endParaRPr lang="en-US" dirty="0"/>
          </a:p>
        </p:txBody>
      </p:sp>
      <p:sp>
        <p:nvSpPr>
          <p:cNvPr id="32" name="TextBox 31">
            <a:extLst>
              <a:ext uri="{FF2B5EF4-FFF2-40B4-BE49-F238E27FC236}">
                <a16:creationId xmlns:a16="http://schemas.microsoft.com/office/drawing/2014/main" id="{4B6F9E92-F961-8E93-0430-30CA99499B1C}"/>
              </a:ext>
            </a:extLst>
          </p:cNvPr>
          <p:cNvSpPr txBox="1"/>
          <p:nvPr/>
        </p:nvSpPr>
        <p:spPr>
          <a:xfrm>
            <a:off x="8412696" y="4743956"/>
            <a:ext cx="238196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4F81BD">
                    <a:lumMod val="50000"/>
                  </a:srgbClr>
                </a:solidFill>
                <a:effectLst/>
                <a:uLnTx/>
                <a:uFillTx/>
                <a:latin typeface="Comic Sans MS" panose="030F0702030302020204" pitchFamily="66" charset="0"/>
                <a:ea typeface="+mn-ea"/>
                <a:cs typeface="+mn-cs"/>
              </a:rPr>
              <a:t>-70 percent</a:t>
            </a:r>
            <a:endParaRPr lang="en-US" dirty="0"/>
          </a:p>
        </p:txBody>
      </p:sp>
      <p:sp>
        <p:nvSpPr>
          <p:cNvPr id="34" name="TextBox 33">
            <a:extLst>
              <a:ext uri="{FF2B5EF4-FFF2-40B4-BE49-F238E27FC236}">
                <a16:creationId xmlns:a16="http://schemas.microsoft.com/office/drawing/2014/main" id="{46912F1E-2960-1A40-5010-3D6579B0D52D}"/>
              </a:ext>
            </a:extLst>
          </p:cNvPr>
          <p:cNvSpPr txBox="1"/>
          <p:nvPr/>
        </p:nvSpPr>
        <p:spPr>
          <a:xfrm>
            <a:off x="7377056" y="3067245"/>
            <a:ext cx="4696958" cy="1200329"/>
          </a:xfrm>
          <a:prstGeom prst="rect">
            <a:avLst/>
          </a:prstGeom>
          <a:noFill/>
        </p:spPr>
        <p:txBody>
          <a:bodyPr wrap="square">
            <a:spAutoFit/>
          </a:bodyPr>
          <a:lstStyle/>
          <a:p>
            <a:r>
              <a:rPr kumimoji="0" lang="en-US" sz="2400" b="0" i="0" u="none" strike="noStrike" kern="1200" cap="none" spc="0" normalizeH="0" baseline="0" noProof="0" dirty="0">
                <a:ln>
                  <a:noFill/>
                </a:ln>
                <a:solidFill>
                  <a:srgbClr val="4F81BD">
                    <a:lumMod val="50000"/>
                  </a:srgbClr>
                </a:solidFill>
                <a:effectLst/>
                <a:uLnTx/>
                <a:uFillTx/>
                <a:latin typeface="Comic Sans MS" panose="030F0702030302020204" pitchFamily="66" charset="0"/>
                <a:ea typeface="+mn-ea"/>
                <a:cs typeface="+mn-cs"/>
              </a:rPr>
              <a:t>-They feel happier, more energetic, and find it easier to pay attention.</a:t>
            </a:r>
            <a:endParaRPr lang="en-US" dirty="0"/>
          </a:p>
        </p:txBody>
      </p:sp>
      <p:sp>
        <p:nvSpPr>
          <p:cNvPr id="35" name="TextBox 34">
            <a:extLst>
              <a:ext uri="{FF2B5EF4-FFF2-40B4-BE49-F238E27FC236}">
                <a16:creationId xmlns:a16="http://schemas.microsoft.com/office/drawing/2014/main" id="{6C80B080-FFE1-1BED-FDEE-517DA43CF902}"/>
              </a:ext>
            </a:extLst>
          </p:cNvPr>
          <p:cNvSpPr txBox="1"/>
          <p:nvPr/>
        </p:nvSpPr>
        <p:spPr>
          <a:xfrm>
            <a:off x="2274339" y="2572621"/>
            <a:ext cx="6169742" cy="461665"/>
          </a:xfrm>
          <a:prstGeom prst="rect">
            <a:avLst/>
          </a:prstGeom>
          <a:noFill/>
        </p:spPr>
        <p:txBody>
          <a:bodyPr wrap="square">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Match the questions with the answers</a:t>
            </a:r>
          </a:p>
        </p:txBody>
      </p:sp>
      <p:sp>
        <p:nvSpPr>
          <p:cNvPr id="36" name="TextBox 35">
            <a:extLst>
              <a:ext uri="{FF2B5EF4-FFF2-40B4-BE49-F238E27FC236}">
                <a16:creationId xmlns:a16="http://schemas.microsoft.com/office/drawing/2014/main" id="{F69DA2BD-08A9-7A74-93DD-1EF5106F287B}"/>
              </a:ext>
            </a:extLst>
          </p:cNvPr>
          <p:cNvSpPr txBox="1"/>
          <p:nvPr/>
        </p:nvSpPr>
        <p:spPr>
          <a:xfrm>
            <a:off x="6932174" y="4538098"/>
            <a:ext cx="540775" cy="677108"/>
          </a:xfrm>
          <a:prstGeom prst="rect">
            <a:avLst/>
          </a:prstGeom>
          <a:noFill/>
        </p:spPr>
        <p:txBody>
          <a:bodyPr wrap="square">
            <a:spAutoFit/>
          </a:bodyPr>
          <a:lstStyle/>
          <a:p>
            <a:r>
              <a:rPr lang="en-US" sz="3800" b="1" dirty="0">
                <a:ln w="22225">
                  <a:solidFill>
                    <a:schemeClr val="accent2"/>
                  </a:solidFill>
                  <a:prstDash val="solid"/>
                </a:ln>
                <a:solidFill>
                  <a:schemeClr val="accent2">
                    <a:lumMod val="40000"/>
                    <a:lumOff val="60000"/>
                  </a:schemeClr>
                </a:solidFill>
                <a:latin typeface="Comic Sans MS" panose="030F0702030302020204" pitchFamily="66" charset="0"/>
              </a:rPr>
              <a:t>1</a:t>
            </a:r>
          </a:p>
        </p:txBody>
      </p:sp>
      <p:sp>
        <p:nvSpPr>
          <p:cNvPr id="37" name="TextBox 36">
            <a:extLst>
              <a:ext uri="{FF2B5EF4-FFF2-40B4-BE49-F238E27FC236}">
                <a16:creationId xmlns:a16="http://schemas.microsoft.com/office/drawing/2014/main" id="{FE328383-9671-C97C-51EC-0D19CF9B3F1A}"/>
              </a:ext>
            </a:extLst>
          </p:cNvPr>
          <p:cNvSpPr txBox="1"/>
          <p:nvPr/>
        </p:nvSpPr>
        <p:spPr>
          <a:xfrm>
            <a:off x="6932174" y="5699858"/>
            <a:ext cx="540775" cy="677108"/>
          </a:xfrm>
          <a:prstGeom prst="rect">
            <a:avLst/>
          </a:prstGeom>
          <a:noFill/>
        </p:spPr>
        <p:txBody>
          <a:bodyPr wrap="square">
            <a:spAutoFit/>
          </a:bodyPr>
          <a:lstStyle/>
          <a:p>
            <a:r>
              <a:rPr lang="en-US" sz="3800" b="1" dirty="0">
                <a:ln w="22225">
                  <a:solidFill>
                    <a:schemeClr val="accent2"/>
                  </a:solidFill>
                  <a:prstDash val="solid"/>
                </a:ln>
                <a:solidFill>
                  <a:schemeClr val="accent2">
                    <a:lumMod val="40000"/>
                    <a:lumOff val="60000"/>
                  </a:schemeClr>
                </a:solidFill>
                <a:latin typeface="Comic Sans MS" panose="030F0702030302020204" pitchFamily="66" charset="0"/>
              </a:rPr>
              <a:t>2</a:t>
            </a:r>
          </a:p>
        </p:txBody>
      </p:sp>
      <p:sp>
        <p:nvSpPr>
          <p:cNvPr id="38" name="TextBox 37">
            <a:extLst>
              <a:ext uri="{FF2B5EF4-FFF2-40B4-BE49-F238E27FC236}">
                <a16:creationId xmlns:a16="http://schemas.microsoft.com/office/drawing/2014/main" id="{FCFCFDFF-BCF5-5C80-9191-C92D07B7EA7F}"/>
              </a:ext>
            </a:extLst>
          </p:cNvPr>
          <p:cNvSpPr txBox="1"/>
          <p:nvPr/>
        </p:nvSpPr>
        <p:spPr>
          <a:xfrm>
            <a:off x="6920284" y="3365051"/>
            <a:ext cx="540775" cy="677108"/>
          </a:xfrm>
          <a:prstGeom prst="rect">
            <a:avLst/>
          </a:prstGeom>
          <a:noFill/>
        </p:spPr>
        <p:txBody>
          <a:bodyPr wrap="square">
            <a:spAutoFit/>
          </a:bodyPr>
          <a:lstStyle/>
          <a:p>
            <a:r>
              <a:rPr lang="en-US" sz="3800" b="1" dirty="0">
                <a:ln w="22225">
                  <a:solidFill>
                    <a:schemeClr val="accent2"/>
                  </a:solidFill>
                  <a:prstDash val="solid"/>
                </a:ln>
                <a:solidFill>
                  <a:schemeClr val="accent2">
                    <a:lumMod val="40000"/>
                    <a:lumOff val="60000"/>
                  </a:schemeClr>
                </a:solidFill>
                <a:latin typeface="Comic Sans MS" panose="030F0702030302020204" pitchFamily="66" charset="0"/>
              </a:rPr>
              <a:t>3</a:t>
            </a:r>
          </a:p>
        </p:txBody>
      </p:sp>
      <p:pic>
        <p:nvPicPr>
          <p:cNvPr id="4" name="Picture 3">
            <a:extLst>
              <a:ext uri="{FF2B5EF4-FFF2-40B4-BE49-F238E27FC236}">
                <a16:creationId xmlns:a16="http://schemas.microsoft.com/office/drawing/2014/main" id="{6CBA17DF-90F5-D5E0-E499-58D0B4FD1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 y="117192"/>
            <a:ext cx="6910915" cy="2422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graph of students and less than a person&#10;&#10;Description automatically generated with medium confidence">
            <a:extLst>
              <a:ext uri="{FF2B5EF4-FFF2-40B4-BE49-F238E27FC236}">
                <a16:creationId xmlns:a16="http://schemas.microsoft.com/office/drawing/2014/main" id="{10CC7066-4B65-2412-F435-FE97A2665B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045" y="117192"/>
            <a:ext cx="4866969" cy="2422469"/>
          </a:xfrm>
          <a:prstGeom prst="rect">
            <a:avLst/>
          </a:prstGeom>
        </p:spPr>
      </p:pic>
      <p:pic>
        <p:nvPicPr>
          <p:cNvPr id="2" name="Unit 1 Reading">
            <a:hlinkClick r:id="" action="ppaction://media"/>
            <a:extLst>
              <a:ext uri="{FF2B5EF4-FFF2-40B4-BE49-F238E27FC236}">
                <a16:creationId xmlns:a16="http://schemas.microsoft.com/office/drawing/2014/main" id="{29939618-5D8E-0F3B-8FB0-97787229B2FA}"/>
              </a:ext>
            </a:extLst>
          </p:cNvPr>
          <p:cNvPicPr>
            <a:picLocks noChangeAspect="1"/>
          </p:cNvPicPr>
          <p:nvPr>
            <a:audioFile r:link="rId1"/>
            <p:extLst>
              <p:ext uri="{DAA4B4D4-6D71-4841-9C94-3DE7FCFB9230}">
                <p14:media xmlns:p14="http://schemas.microsoft.com/office/powerpoint/2010/main" r:embed="rId2">
                  <p14:trim st="77478" end="21051"/>
                </p14:media>
              </p:ext>
            </p:extLst>
          </p:nvPr>
        </p:nvPicPr>
        <p:blipFill>
          <a:blip r:embed="rId6"/>
          <a:stretch>
            <a:fillRect/>
          </a:stretch>
        </p:blipFill>
        <p:spPr>
          <a:xfrm>
            <a:off x="11351852" y="3059443"/>
            <a:ext cx="487363" cy="487363"/>
          </a:xfrm>
          <a:prstGeom prst="rect">
            <a:avLst/>
          </a:prstGeom>
        </p:spPr>
      </p:pic>
    </p:spTree>
    <p:extLst>
      <p:ext uri="{BB962C8B-B14F-4D97-AF65-F5344CB8AC3E}">
        <p14:creationId xmlns:p14="http://schemas.microsoft.com/office/powerpoint/2010/main" val="4052058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heckerboard(across)">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heckerboard(across)">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93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bldLst>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479</Words>
  <Application>Microsoft Office PowerPoint</Application>
  <PresentationFormat>Widescreen</PresentationFormat>
  <Paragraphs>87</Paragraphs>
  <Slides>16</Slides>
  <Notes>0</Notes>
  <HiddenSlides>0</HiddenSlides>
  <MMClips>6</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Comic Sans MS</vt:lpstr>
      <vt:lpstr>Wingdings</vt:lpstr>
      <vt:lpstr>Office Theme</vt:lpstr>
      <vt:lpstr>1_Office Theme</vt:lpstr>
      <vt:lpstr>Lifestyles</vt:lpstr>
      <vt:lpstr>Lifestyles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Match the following correctly: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Lifestyles</dc:title>
  <dc:creator>Ohoud Zbermawi</dc:creator>
  <cp:lastModifiedBy>Ohoud Zbermawi</cp:lastModifiedBy>
  <cp:revision>2</cp:revision>
  <dcterms:created xsi:type="dcterms:W3CDTF">2022-09-05T04:31:01Z</dcterms:created>
  <dcterms:modified xsi:type="dcterms:W3CDTF">2023-08-29T13:44:15Z</dcterms:modified>
</cp:coreProperties>
</file>