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Shape 9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04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405" name="▪️تمثيل العلاقات"/>
          <p:cNvSpPr txBox="1"/>
          <p:nvPr/>
        </p:nvSpPr>
        <p:spPr>
          <a:xfrm>
            <a:off x="7159523" y="1522507"/>
            <a:ext cx="117380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▪️تمثيل العلاقات </a:t>
            </a:r>
          </a:p>
        </p:txBody>
      </p:sp>
      <p:sp>
        <p:nvSpPr>
          <p:cNvPr id="406" name="▪️تفسير التمثيل البياني للعلاقات"/>
          <p:cNvSpPr txBox="1"/>
          <p:nvPr/>
        </p:nvSpPr>
        <p:spPr>
          <a:xfrm>
            <a:off x="7061737" y="1925390"/>
            <a:ext cx="12715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▪️تفسير التمثيل البياني للعلاقات </a:t>
            </a:r>
          </a:p>
        </p:txBody>
      </p:sp>
      <p:sp>
        <p:nvSpPr>
          <p:cNvPr id="407" name="العلاقات"/>
          <p:cNvSpPr txBox="1"/>
          <p:nvPr/>
        </p:nvSpPr>
        <p:spPr>
          <a:xfrm>
            <a:off x="1908819" y="221475"/>
            <a:ext cx="2935964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3000"/>
            </a:lvl1pPr>
          </a:lstStyle>
          <a:p>
            <a:pPr rtl="0">
              <a:defRPr/>
            </a:pPr>
            <a:r>
              <a:t>العلاقات</a:t>
            </a:r>
          </a:p>
        </p:txBody>
      </p:sp>
      <p:sp>
        <p:nvSpPr>
          <p:cNvPr id="408" name="العلاقات"/>
          <p:cNvSpPr txBox="1"/>
          <p:nvPr/>
        </p:nvSpPr>
        <p:spPr>
          <a:xfrm>
            <a:off x="3607984" y="208982"/>
            <a:ext cx="1457696" cy="44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1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العلاقات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80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78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9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89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81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88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82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3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4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5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6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7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90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1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2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3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4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6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العلاقات"/>
          <p:cNvSpPr txBox="1"/>
          <p:nvPr/>
        </p:nvSpPr>
        <p:spPr>
          <a:xfrm>
            <a:off x="3098302" y="182970"/>
            <a:ext cx="2947396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2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العلاقات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٥٠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sp>
        <p:nvSpPr>
          <p:cNvPr id="140" name="تمثيل العلاقات"/>
          <p:cNvSpPr txBox="1"/>
          <p:nvPr/>
        </p:nvSpPr>
        <p:spPr>
          <a:xfrm>
            <a:off x="7558608" y="1917834"/>
            <a:ext cx="1173802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تمثيل العلاقات </a:t>
            </a:r>
          </a:p>
        </p:txBody>
      </p:sp>
      <p:sp>
        <p:nvSpPr>
          <p:cNvPr id="141" name="تفسير التمثيل البياني للعلاقات"/>
          <p:cNvSpPr txBox="1"/>
          <p:nvPr/>
        </p:nvSpPr>
        <p:spPr>
          <a:xfrm>
            <a:off x="7657948" y="2314150"/>
            <a:ext cx="935466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تفسير التمثيل البياني للعلاقات 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4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54.png"/><Relationship Id="rId5" Type="http://schemas.openxmlformats.org/officeDocument/2006/relationships/image" Target="../media/image60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6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1.gif"/><Relationship Id="rId6" Type="http://schemas.openxmlformats.org/officeDocument/2006/relationships/image" Target="../media/image65.png"/><Relationship Id="rId7" Type="http://schemas.openxmlformats.org/officeDocument/2006/relationships/image" Target="../media/image2.gif"/><Relationship Id="rId8" Type="http://schemas.openxmlformats.org/officeDocument/2006/relationships/image" Target="../media/image30.png"/><Relationship Id="rId9" Type="http://schemas.openxmlformats.org/officeDocument/2006/relationships/image" Target="../media/image54.png"/><Relationship Id="rId10" Type="http://schemas.openxmlformats.org/officeDocument/2006/relationships/image" Target="../media/image4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png"/><Relationship Id="rId18" Type="http://schemas.openxmlformats.org/officeDocument/2006/relationships/image" Target="../media/image7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Relationship Id="rId3" Type="http://schemas.openxmlformats.org/officeDocument/2006/relationships/image" Target="../media/image1.gif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6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8.jpeg"/><Relationship Id="rId5" Type="http://schemas.openxmlformats.org/officeDocument/2006/relationships/image" Target="../media/image6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76.png"/><Relationship Id="rId4" Type="http://schemas.openxmlformats.org/officeDocument/2006/relationships/image" Target="../media/image64.png"/><Relationship Id="rId5" Type="http://schemas.openxmlformats.org/officeDocument/2006/relationships/image" Target="../media/image7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10.jpeg"/><Relationship Id="rId5" Type="http://schemas.openxmlformats.org/officeDocument/2006/relationships/image" Target="../media/image30.png"/><Relationship Id="rId6" Type="http://schemas.openxmlformats.org/officeDocument/2006/relationships/image" Target="../media/image7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7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2.jpeg"/><Relationship Id="rId10" Type="http://schemas.openxmlformats.org/officeDocument/2006/relationships/image" Target="../media/image26.png"/><Relationship Id="rId11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58.png"/><Relationship Id="rId7" Type="http://schemas.openxmlformats.org/officeDocument/2006/relationships/image" Target="../media/image79.png"/><Relationship Id="rId8" Type="http://schemas.openxmlformats.org/officeDocument/2006/relationships/image" Target="../media/image8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1.gif"/><Relationship Id="rId6" Type="http://schemas.openxmlformats.org/officeDocument/2006/relationships/image" Target="../media/image65.png"/><Relationship Id="rId7" Type="http://schemas.openxmlformats.org/officeDocument/2006/relationships/image" Target="../media/image2.gif"/><Relationship Id="rId8" Type="http://schemas.openxmlformats.org/officeDocument/2006/relationships/image" Target="../media/image81.png"/><Relationship Id="rId9" Type="http://schemas.openxmlformats.org/officeDocument/2006/relationships/image" Target="../media/image30.png"/><Relationship Id="rId10" Type="http://schemas.openxmlformats.org/officeDocument/2006/relationships/image" Target="../media/image4.png"/><Relationship Id="rId11" Type="http://schemas.openxmlformats.org/officeDocument/2006/relationships/image" Target="../media/image72.png"/><Relationship Id="rId12" Type="http://schemas.openxmlformats.org/officeDocument/2006/relationships/image" Target="../media/image83.png"/><Relationship Id="rId13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5.png"/><Relationship Id="rId7" Type="http://schemas.openxmlformats.org/officeDocument/2006/relationships/image" Target="../media/image35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8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76.png"/><Relationship Id="rId4" Type="http://schemas.openxmlformats.org/officeDocument/2006/relationships/image" Target="../media/image64.png"/><Relationship Id="rId5" Type="http://schemas.openxmlformats.org/officeDocument/2006/relationships/image" Target="../media/image7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7" Type="http://schemas.openxmlformats.org/officeDocument/2006/relationships/image" Target="../media/image8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5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8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1.gif"/><Relationship Id="rId6" Type="http://schemas.openxmlformats.org/officeDocument/2006/relationships/image" Target="../media/image65.png"/><Relationship Id="rId7" Type="http://schemas.openxmlformats.org/officeDocument/2006/relationships/image" Target="../media/image2.gif"/><Relationship Id="rId8" Type="http://schemas.openxmlformats.org/officeDocument/2006/relationships/image" Target="../media/image81.png"/><Relationship Id="rId9" Type="http://schemas.openxmlformats.org/officeDocument/2006/relationships/image" Target="../media/image92.png"/><Relationship Id="rId10" Type="http://schemas.openxmlformats.org/officeDocument/2006/relationships/image" Target="../media/image30.png"/><Relationship Id="rId11" Type="http://schemas.openxmlformats.org/officeDocument/2006/relationships/image" Target="../media/image4.png"/><Relationship Id="rId12" Type="http://schemas.openxmlformats.org/officeDocument/2006/relationships/image" Target="../media/image9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3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5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87.png"/><Relationship Id="rId10" Type="http://schemas.openxmlformats.org/officeDocument/2006/relationships/image" Target="../media/image35.png"/><Relationship Id="rId11" Type="http://schemas.openxmlformats.org/officeDocument/2006/relationships/image" Target="../media/image9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99.png"/><Relationship Id="rId5" Type="http://schemas.openxmlformats.org/officeDocument/2006/relationships/image" Target="../media/image98.png"/><Relationship Id="rId6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0.png"/><Relationship Id="rId3" Type="http://schemas.openxmlformats.org/officeDocument/2006/relationships/image" Target="../media/image26.png"/><Relationship Id="rId4" Type="http://schemas.openxmlformats.org/officeDocument/2006/relationships/image" Target="../media/image72.png"/><Relationship Id="rId5" Type="http://schemas.openxmlformats.org/officeDocument/2006/relationships/image" Target="../media/image58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11.jpeg"/><Relationship Id="rId11" Type="http://schemas.openxmlformats.org/officeDocument/2006/relationships/image" Target="../media/image105.png"/><Relationship Id="rId12" Type="http://schemas.openxmlformats.org/officeDocument/2006/relationships/image" Target="../media/image35.png"/><Relationship Id="rId13" Type="http://schemas.openxmlformats.org/officeDocument/2006/relationships/image" Target="../media/image106.png"/><Relationship Id="rId14" Type="http://schemas.openxmlformats.org/officeDocument/2006/relationships/image" Target="../media/image5.png"/><Relationship Id="rId15" Type="http://schemas.openxmlformats.org/officeDocument/2006/relationships/image" Target="../media/image107.png"/><Relationship Id="rId16" Type="http://schemas.openxmlformats.org/officeDocument/2006/relationships/image" Target="../media/image108.png"/><Relationship Id="rId17" Type="http://schemas.openxmlformats.org/officeDocument/2006/relationships/image" Target="../media/image12.jpeg"/><Relationship Id="rId18" Type="http://schemas.openxmlformats.org/officeDocument/2006/relationships/image" Target="../media/image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3.jpeg"/><Relationship Id="rId7" Type="http://schemas.openxmlformats.org/officeDocument/2006/relationships/image" Target="../media/image109.png"/><Relationship Id="rId8" Type="http://schemas.openxmlformats.org/officeDocument/2006/relationships/image" Target="../media/image58.png"/><Relationship Id="rId9" Type="http://schemas.openxmlformats.org/officeDocument/2006/relationships/image" Target="../media/image1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9.png"/><Relationship Id="rId3" Type="http://schemas.openxmlformats.org/officeDocument/2006/relationships/image" Target="../media/image4.jpeg"/><Relationship Id="rId4" Type="http://schemas.openxmlformats.org/officeDocument/2006/relationships/image" Target="../media/image28.png"/><Relationship Id="rId5" Type="http://schemas.openxmlformats.org/officeDocument/2006/relationships/image" Target="../media/image2.jpeg"/><Relationship Id="rId6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0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2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5" Type="http://schemas.openxmlformats.org/officeDocument/2006/relationships/image" Target="../media/image3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9.jpeg"/><Relationship Id="rId8" Type="http://schemas.openxmlformats.org/officeDocument/2006/relationships/image" Target="../media/image3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91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1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1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92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91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91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1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1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91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1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2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92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2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2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5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3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92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92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2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92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3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3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3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4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5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5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5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5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56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/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٢-١</a:t>
            </a:r>
          </a:p>
          <a:p>
            <a:pPr defTabSz="694944" rtl="0">
              <a:defRPr sz="4560">
                <a:solidFill>
                  <a:srgbClr val="566262"/>
                </a:solidFill>
              </a:defRPr>
            </a:pPr>
            <a:r>
              <a:t>العلاقات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1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٥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pic>
        <p:nvPicPr>
          <p:cNvPr id="121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1121783" y="1522507"/>
            <a:ext cx="4933001" cy="253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IMG_6571.png" descr="IMG_6571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79483" y="2086323"/>
            <a:ext cx="3417737" cy="1622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٥٠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pic>
        <p:nvPicPr>
          <p:cNvPr id="1216" name="IMG_6571.png" descr="IMG_657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8377" y="491629"/>
            <a:ext cx="2136478" cy="1171507"/>
          </a:xfrm>
          <a:prstGeom prst="rect">
            <a:avLst/>
          </a:prstGeom>
        </p:spPr>
      </p:pic>
      <p:pic>
        <p:nvPicPr>
          <p:cNvPr id="1217" name="المستوى الإحداثي    المستوى الإحداثي    " descr="المستوى الإحداثي    المستوى الإحداثي    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8034" y="1852824"/>
            <a:ext cx="2497219" cy="24818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218" name="الزوج المرتب الزوج المرتب" descr="الزوج المرتب الزوج المرتب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8034" y="3007373"/>
            <a:ext cx="2497219" cy="27275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1219" name="مربع"/>
          <p:cNvSpPr/>
          <p:nvPr/>
        </p:nvSpPr>
        <p:spPr>
          <a:xfrm>
            <a:off x="1209533" y="1931030"/>
            <a:ext cx="1830339" cy="1830339"/>
          </a:xfrm>
          <a:prstGeom prst="rect">
            <a:avLst/>
          </a:prstGeom>
          <a:solidFill>
            <a:srgbClr val="CCEAE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25500" rtl="0">
              <a:defRPr sz="3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graphicFrame>
        <p:nvGraphicFramePr>
          <p:cNvPr id="1220" name="الجدول"/>
          <p:cNvGraphicFramePr/>
          <p:nvPr/>
        </p:nvGraphicFramePr>
        <p:xfrm>
          <a:off x="2950987" y="2026470"/>
          <a:ext cx="1639751" cy="16397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  <a:gridCol w="116217"/>
              </a:tblGrid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217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1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4202" y="2879215"/>
            <a:ext cx="1781001" cy="153996"/>
          </a:xfrm>
          <a:prstGeom prst="rect">
            <a:avLst/>
          </a:prstGeom>
        </p:spPr>
      </p:pic>
      <p:pic>
        <p:nvPicPr>
          <p:cNvPr id="1223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1186888" y="2786267"/>
            <a:ext cx="1901150" cy="153997"/>
          </a:xfrm>
          <a:prstGeom prst="rect">
            <a:avLst/>
          </a:prstGeom>
        </p:spPr>
      </p:pic>
      <p:sp>
        <p:nvSpPr>
          <p:cNvPr id="1225" name="يسمى بالنظام الاحداثي ويتكون من تقاطع خطي اعداد هما المحور الافقي والمحور الراسي"/>
          <p:cNvSpPr txBox="1"/>
          <p:nvPr/>
        </p:nvSpPr>
        <p:spPr>
          <a:xfrm>
            <a:off x="4436374" y="2208292"/>
            <a:ext cx="2280002" cy="6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5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يسمى بالنظام الاحداثي ويتكون من تقاطع خطي اعداد هما المحور الافقي والمحور الراسي </a:t>
            </a:r>
          </a:p>
        </p:txBody>
      </p:sp>
      <p:sp>
        <p:nvSpPr>
          <p:cNvPr id="1226" name="يطلق على المحور الراسي اسم المحور الصادي"/>
          <p:cNvSpPr txBox="1"/>
          <p:nvPr/>
        </p:nvSpPr>
        <p:spPr>
          <a:xfrm>
            <a:off x="1482389" y="3801139"/>
            <a:ext cx="1387868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A7C6FF"/>
                </a:solidFill>
              </a:defRPr>
            </a:pPr>
            <a:r>
              <a:rPr>
                <a:solidFill>
                  <a:srgbClr val="3A87FE"/>
                </a:solidFill>
              </a:rPr>
              <a:t>يطلق على المحور الراسي</a:t>
            </a:r>
            <a:r>
              <a:t> اسم المحور الصادي </a:t>
            </a:r>
          </a:p>
        </p:txBody>
      </p:sp>
      <p:sp>
        <p:nvSpPr>
          <p:cNvPr id="1227" name="يطلق على المحور الأفقي  اسم المحور السيني"/>
          <p:cNvSpPr txBox="1"/>
          <p:nvPr/>
        </p:nvSpPr>
        <p:spPr>
          <a:xfrm>
            <a:off x="385243" y="2641774"/>
            <a:ext cx="913115" cy="75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E292FE"/>
                </a:solidFill>
              </a:defRPr>
            </a:pPr>
            <a:r>
              <a:rPr>
                <a:solidFill>
                  <a:srgbClr val="BE38F3"/>
                </a:solidFill>
              </a:rPr>
              <a:t>يطلق على المحور الأفقي  </a:t>
            </a:r>
            <a:r>
              <a:t>اسم المحور السيني  </a:t>
            </a:r>
          </a:p>
        </p:txBody>
      </p:sp>
      <p:sp>
        <p:nvSpPr>
          <p:cNvPr id="1228" name="تسمى النقطة (٠،٠)…"/>
          <p:cNvSpPr txBox="1"/>
          <p:nvPr/>
        </p:nvSpPr>
        <p:spPr>
          <a:xfrm>
            <a:off x="3039871" y="2111446"/>
            <a:ext cx="1051141" cy="94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FF6A00"/>
                </a:solidFill>
              </a:defRPr>
            </a:pPr>
            <a:r>
              <a:t>تسمى النقطة (٠،٠)</a:t>
            </a:r>
          </a:p>
          <a:p>
            <a:pPr algn="ctr" rtl="0">
              <a:defRPr b="1" sz="1300">
                <a:solidFill>
                  <a:srgbClr val="FFA57D"/>
                </a:solidFill>
              </a:defRPr>
            </a:pPr>
            <a:r>
              <a:t>نقطة الاصل</a:t>
            </a:r>
          </a:p>
          <a:p>
            <a:pPr algn="ctr" rtl="0">
              <a:defRPr b="1" sz="1300">
                <a:solidFill>
                  <a:srgbClr val="FFA57D"/>
                </a:solidFill>
              </a:defRPr>
            </a:pPr>
            <a:r>
              <a:t> وهي نقطة تقاطع المحورين </a:t>
            </a:r>
          </a:p>
        </p:txBody>
      </p:sp>
      <p:sp>
        <p:nvSpPr>
          <p:cNvPr id="1229" name="TextBox 36"/>
          <p:cNvSpPr txBox="1"/>
          <p:nvPr/>
        </p:nvSpPr>
        <p:spPr>
          <a:xfrm>
            <a:off x="4199628" y="3304866"/>
            <a:ext cx="2509502" cy="602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53" sz="18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عددان يكتبان على صورة (</a:t>
            </a:r>
            <a:r>
              <a:rPr>
                <a:solidFill>
                  <a:srgbClr val="D357FE"/>
                </a:solidFill>
              </a:rPr>
              <a:t>س</a:t>
            </a:r>
            <a:r>
              <a:t>، </a:t>
            </a:r>
            <a:r>
              <a:rPr>
                <a:solidFill>
                  <a:srgbClr val="01C7FC"/>
                </a:solidFill>
              </a:rPr>
              <a:t>ص</a:t>
            </a:r>
            <a:r>
              <a:t>) </a:t>
            </a:r>
          </a:p>
        </p:txBody>
      </p:sp>
      <p:pic>
        <p:nvPicPr>
          <p:cNvPr id="1230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3500000">
            <a:off x="4893808" y="3614388"/>
            <a:ext cx="207731" cy="8329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231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0518" y="2476166"/>
            <a:ext cx="1008867" cy="191168"/>
          </a:xfrm>
          <a:prstGeom prst="rect">
            <a:avLst/>
          </a:prstGeom>
        </p:spPr>
      </p:pic>
      <p:pic>
        <p:nvPicPr>
          <p:cNvPr id="1233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8900000">
            <a:off x="4456853" y="3616110"/>
            <a:ext cx="224379" cy="8329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1234" name="تسمى قيمة س بالاحداثي السيني"/>
          <p:cNvSpPr/>
          <p:nvPr/>
        </p:nvSpPr>
        <p:spPr>
          <a:xfrm>
            <a:off x="4920713" y="3789921"/>
            <a:ext cx="879003" cy="382328"/>
          </a:xfrm>
          <a:prstGeom prst="rect">
            <a:avLst/>
          </a:prstGeom>
          <a:solidFill>
            <a:srgbClr val="EFCA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r">
              <a:defRPr sz="1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تسمى قيمة س بالاحداثي السيني </a:t>
            </a:r>
          </a:p>
        </p:txBody>
      </p:sp>
      <p:sp>
        <p:nvSpPr>
          <p:cNvPr id="1235" name="تسمى قيمة ص بالاحداثي الصادي"/>
          <p:cNvSpPr/>
          <p:nvPr/>
        </p:nvSpPr>
        <p:spPr>
          <a:xfrm>
            <a:off x="3740539" y="3799989"/>
            <a:ext cx="918179" cy="381227"/>
          </a:xfrm>
          <a:prstGeom prst="rect">
            <a:avLst/>
          </a:prstGeom>
          <a:solidFill>
            <a:srgbClr val="CBF0FF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r">
              <a:defRPr sz="10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تسمى قيمة ص بالاحداثي الصادي </a:t>
            </a:r>
          </a:p>
        </p:txBody>
      </p:sp>
      <p:grpSp>
        <p:nvGrpSpPr>
          <p:cNvPr id="1238" name="تسمى مجموعة الازواج المرتبة علاقة ويمكن وصف العلاقة بعدة طرق"/>
          <p:cNvGrpSpPr/>
          <p:nvPr/>
        </p:nvGrpSpPr>
        <p:grpSpPr>
          <a:xfrm>
            <a:off x="610679" y="4216509"/>
            <a:ext cx="6131874" cy="399754"/>
            <a:chOff x="0" y="0"/>
            <a:chExt cx="6131873" cy="399752"/>
          </a:xfrm>
        </p:grpSpPr>
        <p:sp>
          <p:nvSpPr>
            <p:cNvPr id="1237" name="تسمى مجموعة الازواج المرتبة علاقة ويمكن وصف العلاقة بعدة طرق"/>
            <p:cNvSpPr txBox="1"/>
            <p:nvPr/>
          </p:nvSpPr>
          <p:spPr>
            <a:xfrm>
              <a:off x="76200" y="76200"/>
              <a:ext cx="5979474" cy="247353"/>
            </a:xfrm>
            <a:prstGeom prst="rect">
              <a:avLst/>
            </a:prstGeom>
            <a:solidFill>
              <a:srgbClr val="EAF1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600">
                  <a:solidFill>
                    <a:srgbClr val="00374A"/>
                  </a:solidFill>
                </a:defRPr>
              </a:pPr>
              <a:r>
                <a:t>تسمى مجموعة الازواج المرتبة </a:t>
              </a:r>
              <a:r>
                <a:rPr>
                  <a:solidFill>
                    <a:srgbClr val="E22400"/>
                  </a:solidFill>
                </a:rPr>
                <a:t>علاقة</a:t>
              </a:r>
              <a:r>
                <a:t> ويمكن وصف العلاقة بعدة طرق</a:t>
              </a:r>
            </a:p>
          </p:txBody>
        </p:sp>
        <p:pic>
          <p:nvPicPr>
            <p:cNvPr id="1236" name="تسمى مجموعة الازواج المرتبة علاقة ويمكن وصف العلاقة بعدة طرق تسمى مجموعة الازواج المرتبة علاقة ويمكن وصف العلاقة بعدة طرق" descr="تسمى مجموعة الازواج المرتبة علاقة ويمكن وصف العلاقة بعدة طرق تسمى مجموعة الازواج المرتبة علاقة ويمكن وصف العلاقة بعدة طرق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131874" cy="399753"/>
            </a:xfrm>
            <a:prstGeom prst="rect">
              <a:avLst/>
            </a:prstGeom>
            <a:effectLst/>
          </p:spPr>
        </p:pic>
      </p:grpSp>
      <p:grpSp>
        <p:nvGrpSpPr>
          <p:cNvPr id="1241" name="تجميع"/>
          <p:cNvGrpSpPr/>
          <p:nvPr/>
        </p:nvGrpSpPr>
        <p:grpSpPr>
          <a:xfrm>
            <a:off x="496186" y="1417836"/>
            <a:ext cx="7089857" cy="447689"/>
            <a:chOff x="0" y="0"/>
            <a:chExt cx="7089855" cy="447687"/>
          </a:xfrm>
        </p:grpSpPr>
        <p:sp>
          <p:nvSpPr>
            <p:cNvPr id="1239" name="تمثل النقاط على المستوى الإحداثي  بأزواج مرتبة"/>
            <p:cNvSpPr txBox="1"/>
            <p:nvPr/>
          </p:nvSpPr>
          <p:spPr>
            <a:xfrm>
              <a:off x="0" y="28352"/>
              <a:ext cx="7089856" cy="419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3000">
                  <a:solidFill>
                    <a:srgbClr val="FFFBB9"/>
                  </a:solidFill>
                </a:defRPr>
              </a:lvl1pPr>
            </a:lstStyle>
            <a:p>
              <a:pPr rtl="0">
                <a:defRPr/>
              </a:pPr>
              <a:r>
                <a:t>تمثل النقاط على المستوى الإحداثي  بأزواج مرتبة </a:t>
              </a:r>
            </a:p>
          </p:txBody>
        </p:sp>
        <p:sp>
          <p:nvSpPr>
            <p:cNvPr id="1240" name="تمثل النقاط على المستوى الإحداثي  بأزواج مرتبة"/>
            <p:cNvSpPr txBox="1"/>
            <p:nvPr/>
          </p:nvSpPr>
          <p:spPr>
            <a:xfrm>
              <a:off x="0" y="0"/>
              <a:ext cx="6491311" cy="419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3000">
                  <a:solidFill>
                    <a:schemeClr val="accent2">
                      <a:satOff val="-63299"/>
                      <a:lumOff val="-17333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تمثل النقاط على المستوى الإحداثي  بأزواج مرتبة </a:t>
              </a:r>
            </a:p>
          </p:txBody>
        </p:sp>
      </p:grpSp>
      <p:pic>
        <p:nvPicPr>
          <p:cNvPr id="1242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551599">
            <a:off x="2102346" y="2665113"/>
            <a:ext cx="1141357" cy="260830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2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Class="entr" nodeType="afterEffect" presetID="10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2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2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2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20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2" dur="2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2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0" dur="20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4" dur="2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20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Class="entr" nodeType="afterEffect" presetID="10" grpId="1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2" dur="2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0" grpId="15"/>
      <p:bldP build="whole" bldLvl="1" animBg="1" rev="0" advAuto="0" spid="1234" grpId="16"/>
      <p:bldP build="whole" bldLvl="1" animBg="1" rev="0" advAuto="0" spid="1219" grpId="5"/>
      <p:bldP build="whole" bldLvl="1" animBg="1" rev="0" advAuto="0" spid="1223" grpId="8"/>
      <p:bldP build="whole" bldLvl="1" animBg="1" rev="0" advAuto="0" spid="1221" grpId="6"/>
      <p:bldP build="whole" bldLvl="1" animBg="1" rev="0" advAuto="0" spid="1228" grpId="10"/>
      <p:bldP build="whole" bldLvl="1" animBg="1" rev="0" advAuto="0" spid="1233" grpId="17"/>
      <p:bldP build="whole" bldLvl="1" animBg="1" rev="0" advAuto="0" spid="1235" grpId="18"/>
      <p:bldP build="whole" bldLvl="1" animBg="1" rev="0" advAuto="0" spid="1238" grpId="19"/>
      <p:bldP build="whole" bldLvl="1" animBg="1" rev="0" advAuto="0" spid="1217" grpId="2"/>
      <p:bldP build="whole" bldLvl="1" animBg="1" rev="0" advAuto="0" spid="1242" grpId="12"/>
      <p:bldP build="whole" bldLvl="1" animBg="1" rev="0" advAuto="0" spid="1227" grpId="7"/>
      <p:bldP build="whole" bldLvl="1" animBg="1" rev="0" advAuto="0" spid="1231" grpId="11"/>
      <p:bldP build="whole" bldLvl="1" animBg="1" rev="0" advAuto="0" spid="1241" grpId="1"/>
      <p:bldP build="whole" bldLvl="1" animBg="1" rev="0" advAuto="0" spid="1220" grpId="4"/>
      <p:bldP build="whole" bldLvl="1" animBg="1" rev="0" advAuto="0" spid="1226" grpId="9"/>
      <p:bldP build="whole" bldLvl="1" animBg="1" rev="0" advAuto="0" spid="1225" grpId="3"/>
      <p:bldP build="whole" bldLvl="1" animBg="1" rev="0" advAuto="0" spid="1218" grpId="13"/>
      <p:bldP build="whole" bldLvl="1" animBg="1" rev="0" advAuto="0" spid="1229" grpId="1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٥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٥١</a:t>
            </a:r>
          </a:p>
        </p:txBody>
      </p:sp>
      <p:grpSp>
        <p:nvGrpSpPr>
          <p:cNvPr id="1247" name="مستطيل"/>
          <p:cNvGrpSpPr/>
          <p:nvPr/>
        </p:nvGrpSpPr>
        <p:grpSpPr>
          <a:xfrm>
            <a:off x="610165" y="1593850"/>
            <a:ext cx="6132902" cy="2414162"/>
            <a:chOff x="0" y="0"/>
            <a:chExt cx="6132901" cy="2414161"/>
          </a:xfrm>
        </p:grpSpPr>
        <p:sp>
          <p:nvSpPr>
            <p:cNvPr id="1246" name="مستطيل"/>
            <p:cNvSpPr/>
            <p:nvPr/>
          </p:nvSpPr>
          <p:spPr>
            <a:xfrm>
              <a:off x="25400" y="25400"/>
              <a:ext cx="6082102" cy="2363362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45" name="مستطيل مستطيل" descr="مستطيل مستطيل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32902" cy="2414162"/>
            </a:xfrm>
            <a:prstGeom prst="rect">
              <a:avLst/>
            </a:prstGeom>
            <a:effectLst/>
          </p:spPr>
        </p:pic>
      </p:grpSp>
      <p:pic>
        <p:nvPicPr>
          <p:cNvPr id="1248" name="IMG_6571.png" descr="IMG_657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8377" y="491629"/>
            <a:ext cx="2136478" cy="1171507"/>
          </a:xfrm>
          <a:prstGeom prst="rect">
            <a:avLst/>
          </a:prstGeom>
        </p:spPr>
      </p:pic>
      <p:grpSp>
        <p:nvGrpSpPr>
          <p:cNvPr id="1251" name="طرق تمثيل العلاقة"/>
          <p:cNvGrpSpPr/>
          <p:nvPr/>
        </p:nvGrpSpPr>
        <p:grpSpPr>
          <a:xfrm>
            <a:off x="4755851" y="1170240"/>
            <a:ext cx="1885840" cy="399753"/>
            <a:chOff x="0" y="0"/>
            <a:chExt cx="1885839" cy="399752"/>
          </a:xfrm>
        </p:grpSpPr>
        <p:sp>
          <p:nvSpPr>
            <p:cNvPr id="1250" name="طرق تمثيل العلاقة"/>
            <p:cNvSpPr txBox="1"/>
            <p:nvPr/>
          </p:nvSpPr>
          <p:spPr>
            <a:xfrm>
              <a:off x="76200" y="76200"/>
              <a:ext cx="1733440" cy="247353"/>
            </a:xfrm>
            <a:prstGeom prst="rect">
              <a:avLst/>
            </a:prstGeom>
            <a:solidFill>
              <a:srgbClr val="EAF1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b="1" sz="16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طرق تمثيل العلاقة </a:t>
              </a:r>
            </a:p>
          </p:txBody>
        </p:sp>
        <p:pic>
          <p:nvPicPr>
            <p:cNvPr id="1249" name="طرق تمثيل العلاقة طرق تمثيل العلاقة " descr="طرق تمثيل العلاقة طرق تمثيل العلاقة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885840" cy="399753"/>
            </a:xfrm>
            <a:prstGeom prst="rect">
              <a:avLst/>
            </a:prstGeom>
            <a:effectLst/>
          </p:spPr>
        </p:pic>
      </p:grpSp>
      <p:pic>
        <p:nvPicPr>
          <p:cNvPr id="1252" name="IMG_6572.png" descr="IMG_6572.png"/>
          <p:cNvPicPr>
            <a:picLocks noChangeAspect="1"/>
          </p:cNvPicPr>
          <p:nvPr/>
        </p:nvPicPr>
        <p:blipFill>
          <a:blip r:embed="rId5">
            <a:extLst/>
          </a:blip>
          <a:srcRect l="54703" t="17190" r="40921" b="72650"/>
          <a:stretch>
            <a:fillRect/>
          </a:stretch>
        </p:blipFill>
        <p:spPr>
          <a:xfrm>
            <a:off x="5698770" y="1834951"/>
            <a:ext cx="846135" cy="14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6572.png" descr="IMG_6572.png"/>
          <p:cNvPicPr>
            <a:picLocks noChangeAspect="1"/>
          </p:cNvPicPr>
          <p:nvPr/>
        </p:nvPicPr>
        <p:blipFill>
          <a:blip r:embed="rId5">
            <a:extLst/>
          </a:blip>
          <a:srcRect l="48249" t="17572" r="46354" b="71074"/>
          <a:stretch>
            <a:fillRect/>
          </a:stretch>
        </p:blipFill>
        <p:spPr>
          <a:xfrm>
            <a:off x="4336831" y="1903760"/>
            <a:ext cx="1043592" cy="1646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IMG_6572.png" descr="IMG_6572.png"/>
          <p:cNvPicPr>
            <a:picLocks noChangeAspect="1"/>
          </p:cNvPicPr>
          <p:nvPr/>
        </p:nvPicPr>
        <p:blipFill>
          <a:blip r:embed="rId5">
            <a:extLst/>
          </a:blip>
          <a:srcRect l="37896" t="17859" r="52086" b="66632"/>
          <a:stretch>
            <a:fillRect/>
          </a:stretch>
        </p:blipFill>
        <p:spPr>
          <a:xfrm>
            <a:off x="2508438" y="1900106"/>
            <a:ext cx="1736670" cy="201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6572.png" descr="IMG_6572.png"/>
          <p:cNvPicPr>
            <a:picLocks noChangeAspect="1"/>
          </p:cNvPicPr>
          <p:nvPr/>
        </p:nvPicPr>
        <p:blipFill>
          <a:blip r:embed="rId5">
            <a:extLst/>
          </a:blip>
          <a:srcRect l="27758" t="16474" r="63227" b="69689"/>
          <a:stretch>
            <a:fillRect/>
          </a:stretch>
        </p:blipFill>
        <p:spPr>
          <a:xfrm>
            <a:off x="897323" y="1770062"/>
            <a:ext cx="1392851" cy="1603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IMG_6572.png" descr="IMG_657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604" y="4153599"/>
            <a:ext cx="6012024" cy="62687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59" name="مستطيل"/>
          <p:cNvGrpSpPr/>
          <p:nvPr/>
        </p:nvGrpSpPr>
        <p:grpSpPr>
          <a:xfrm>
            <a:off x="5445287" y="1801907"/>
            <a:ext cx="1183704" cy="437006"/>
            <a:chOff x="0" y="0"/>
            <a:chExt cx="1183702" cy="437005"/>
          </a:xfrm>
        </p:grpSpPr>
        <p:sp>
          <p:nvSpPr>
            <p:cNvPr id="1258" name="مستطيل"/>
            <p:cNvSpPr/>
            <p:nvPr/>
          </p:nvSpPr>
          <p:spPr>
            <a:xfrm>
              <a:off x="12700" y="12700"/>
              <a:ext cx="1158303" cy="411606"/>
            </a:xfrm>
            <a:prstGeom prst="rect">
              <a:avLst/>
            </a:prstGeom>
            <a:solidFill>
              <a:srgbClr val="52D6FC">
                <a:alpha val="26940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57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alphaModFix amt="26940"/>
              <a:extLst/>
            </a:blip>
            <a:stretch>
              <a:fillRect/>
            </a:stretch>
          </p:blipFill>
          <p:spPr>
            <a:xfrm>
              <a:off x="0" y="0"/>
              <a:ext cx="1183703" cy="437006"/>
            </a:xfrm>
            <a:prstGeom prst="rect">
              <a:avLst/>
            </a:prstGeom>
            <a:effectLst/>
          </p:spPr>
        </p:pic>
      </p:grpSp>
      <p:grpSp>
        <p:nvGrpSpPr>
          <p:cNvPr id="1262" name="مستطيل"/>
          <p:cNvGrpSpPr/>
          <p:nvPr/>
        </p:nvGrpSpPr>
        <p:grpSpPr>
          <a:xfrm>
            <a:off x="4161962" y="1801907"/>
            <a:ext cx="1183704" cy="437006"/>
            <a:chOff x="0" y="0"/>
            <a:chExt cx="1183702" cy="437005"/>
          </a:xfrm>
        </p:grpSpPr>
        <p:sp>
          <p:nvSpPr>
            <p:cNvPr id="1261" name="مستطيل"/>
            <p:cNvSpPr/>
            <p:nvPr/>
          </p:nvSpPr>
          <p:spPr>
            <a:xfrm>
              <a:off x="12700" y="12700"/>
              <a:ext cx="1158303" cy="411606"/>
            </a:xfrm>
            <a:prstGeom prst="rect">
              <a:avLst/>
            </a:prstGeom>
            <a:solidFill>
              <a:srgbClr val="FF8C82">
                <a:alpha val="26940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60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alphaModFix amt="26940"/>
              <a:extLst/>
            </a:blip>
            <a:stretch>
              <a:fillRect/>
            </a:stretch>
          </p:blipFill>
          <p:spPr>
            <a:xfrm>
              <a:off x="0" y="0"/>
              <a:ext cx="1183703" cy="437006"/>
            </a:xfrm>
            <a:prstGeom prst="rect">
              <a:avLst/>
            </a:prstGeom>
            <a:effectLst/>
          </p:spPr>
        </p:pic>
      </p:grpSp>
      <p:grpSp>
        <p:nvGrpSpPr>
          <p:cNvPr id="1265" name="مستطيل"/>
          <p:cNvGrpSpPr/>
          <p:nvPr/>
        </p:nvGrpSpPr>
        <p:grpSpPr>
          <a:xfrm>
            <a:off x="2581975" y="1801907"/>
            <a:ext cx="1183704" cy="437006"/>
            <a:chOff x="0" y="0"/>
            <a:chExt cx="1183702" cy="437005"/>
          </a:xfrm>
        </p:grpSpPr>
        <p:sp>
          <p:nvSpPr>
            <p:cNvPr id="1264" name="مستطيل"/>
            <p:cNvSpPr/>
            <p:nvPr/>
          </p:nvSpPr>
          <p:spPr>
            <a:xfrm>
              <a:off x="12700" y="12700"/>
              <a:ext cx="1158303" cy="411606"/>
            </a:xfrm>
            <a:prstGeom prst="rect">
              <a:avLst/>
            </a:prstGeom>
            <a:solidFill>
              <a:srgbClr val="CDE8B5">
                <a:alpha val="26940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6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alphaModFix amt="26940"/>
              <a:extLst/>
            </a:blip>
            <a:stretch>
              <a:fillRect/>
            </a:stretch>
          </p:blipFill>
          <p:spPr>
            <a:xfrm>
              <a:off x="0" y="0"/>
              <a:ext cx="1183703" cy="437006"/>
            </a:xfrm>
            <a:prstGeom prst="rect">
              <a:avLst/>
            </a:prstGeom>
            <a:effectLst/>
          </p:spPr>
        </p:pic>
      </p:grpSp>
      <p:grpSp>
        <p:nvGrpSpPr>
          <p:cNvPr id="1268" name="مستطيل"/>
          <p:cNvGrpSpPr/>
          <p:nvPr/>
        </p:nvGrpSpPr>
        <p:grpSpPr>
          <a:xfrm>
            <a:off x="1001988" y="1801907"/>
            <a:ext cx="1183704" cy="437006"/>
            <a:chOff x="0" y="0"/>
            <a:chExt cx="1183702" cy="437005"/>
          </a:xfrm>
        </p:grpSpPr>
        <p:sp>
          <p:nvSpPr>
            <p:cNvPr id="1267" name="مستطيل"/>
            <p:cNvSpPr/>
            <p:nvPr/>
          </p:nvSpPr>
          <p:spPr>
            <a:xfrm>
              <a:off x="12700" y="12700"/>
              <a:ext cx="1158303" cy="411606"/>
            </a:xfrm>
            <a:prstGeom prst="rect">
              <a:avLst/>
            </a:prstGeom>
            <a:solidFill>
              <a:srgbClr val="982ABC">
                <a:alpha val="26940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66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alphaModFix amt="26940"/>
              <a:extLst/>
            </a:blip>
            <a:stretch>
              <a:fillRect/>
            </a:stretch>
          </p:blipFill>
          <p:spPr>
            <a:xfrm>
              <a:off x="0" y="0"/>
              <a:ext cx="1183703" cy="437006"/>
            </a:xfrm>
            <a:prstGeom prst="rect">
              <a:avLst/>
            </a:prstGeom>
            <a:effectLst/>
          </p:spPr>
        </p:pic>
      </p:grpSp>
      <p:sp>
        <p:nvSpPr>
          <p:cNvPr id="1269" name="١"/>
          <p:cNvSpPr txBox="1"/>
          <p:nvPr/>
        </p:nvSpPr>
        <p:spPr>
          <a:xfrm>
            <a:off x="5294759" y="1558132"/>
            <a:ext cx="138786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270" name="٢"/>
          <p:cNvSpPr txBox="1"/>
          <p:nvPr/>
        </p:nvSpPr>
        <p:spPr>
          <a:xfrm>
            <a:off x="4150849" y="1569992"/>
            <a:ext cx="1387868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271" name="٣"/>
          <p:cNvSpPr txBox="1"/>
          <p:nvPr/>
        </p:nvSpPr>
        <p:spPr>
          <a:xfrm>
            <a:off x="2532225" y="1558132"/>
            <a:ext cx="138786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272" name="٤"/>
          <p:cNvSpPr txBox="1"/>
          <p:nvPr/>
        </p:nvSpPr>
        <p:spPr>
          <a:xfrm>
            <a:off x="897324" y="1558132"/>
            <a:ext cx="138786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pic>
        <p:nvPicPr>
          <p:cNvPr id="1273" name="IMG_6572.png" descr="IMG_6572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88531" y="2727077"/>
            <a:ext cx="1395023" cy="18707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2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2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5" dur="2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4" dur="2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20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7" dur="2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1" dur="20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2" grpId="8"/>
      <p:bldP build="whole" bldLvl="1" animBg="1" rev="0" advAuto="0" spid="1256" grpId="10"/>
      <p:bldP build="whole" bldLvl="1" animBg="1" rev="0" advAuto="0" spid="1251" grpId="1"/>
      <p:bldP build="whole" bldLvl="1" animBg="1" rev="0" advAuto="0" spid="1252" grpId="3"/>
      <p:bldP build="whole" bldLvl="1" animBg="1" rev="0" advAuto="0" spid="1273" grpId="11"/>
      <p:bldP build="whole" bldLvl="1" animBg="1" rev="0" advAuto="0" spid="1269" grpId="2"/>
      <p:bldP build="whole" bldLvl="1" animBg="1" rev="0" advAuto="0" spid="1255" grpId="9"/>
      <p:bldP build="whole" bldLvl="1" animBg="1" rev="0" advAuto="0" spid="1271" grpId="6"/>
      <p:bldP build="whole" bldLvl="1" animBg="1" rev="0" advAuto="0" spid="1253" grpId="5"/>
      <p:bldP build="whole" bldLvl="1" animBg="1" rev="0" advAuto="0" spid="1254" grpId="7"/>
      <p:bldP build="whole" bldLvl="1" animBg="1" rev="0" advAuto="0" spid="1270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27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27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278" name="٥١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٥١</a:t>
            </a:r>
          </a:p>
        </p:txBody>
      </p:sp>
      <p:pic>
        <p:nvPicPr>
          <p:cNvPr id="1279" name="IMG_6572.png" descr="IMG_657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1057" y="470234"/>
            <a:ext cx="2084623" cy="1074549"/>
          </a:xfrm>
          <a:prstGeom prst="rect">
            <a:avLst/>
          </a:prstGeom>
        </p:spPr>
      </p:pic>
      <p:pic>
        <p:nvPicPr>
          <p:cNvPr id="1280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29190" t="43511" r="40292" b="53630"/>
          <a:stretch>
            <a:fillRect/>
          </a:stretch>
        </p:blipFill>
        <p:spPr>
          <a:xfrm>
            <a:off x="782699" y="1409701"/>
            <a:ext cx="5757384" cy="4044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1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31868" t="66899" r="59102" b="24353"/>
          <a:stretch>
            <a:fillRect/>
          </a:stretch>
        </p:blipFill>
        <p:spPr>
          <a:xfrm>
            <a:off x="586841" y="2783467"/>
            <a:ext cx="1791097" cy="130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2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47110" t="62049" r="41197" b="23455"/>
          <a:stretch>
            <a:fillRect/>
          </a:stretch>
        </p:blipFill>
        <p:spPr>
          <a:xfrm>
            <a:off x="2822972" y="2370491"/>
            <a:ext cx="1748888" cy="1626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3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41821" t="46278" r="40559" b="44969"/>
          <a:stretch>
            <a:fillRect/>
          </a:stretch>
        </p:blipFill>
        <p:spPr>
          <a:xfrm>
            <a:off x="4844782" y="1881584"/>
            <a:ext cx="1852672" cy="690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44544" t="56960" r="40267" b="39463"/>
          <a:stretch>
            <a:fillRect/>
          </a:stretch>
        </p:blipFill>
        <p:spPr>
          <a:xfrm>
            <a:off x="2642387" y="1925390"/>
            <a:ext cx="1931254" cy="341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5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28364" t="55758" r="58561" b="34088"/>
          <a:stretch>
            <a:fillRect/>
          </a:stretch>
        </p:blipFill>
        <p:spPr>
          <a:xfrm>
            <a:off x="782699" y="1914921"/>
            <a:ext cx="1399452" cy="815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6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45083" t="77493" r="40483" b="19298"/>
          <a:stretch>
            <a:fillRect/>
          </a:stretch>
        </p:blipFill>
        <p:spPr>
          <a:xfrm>
            <a:off x="4512201" y="4236838"/>
            <a:ext cx="2185286" cy="3643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87" name="IMG_6572.png" descr="IMG_657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8032" y="4236839"/>
            <a:ext cx="3579813" cy="38139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90" name="تجميع"/>
          <p:cNvGrpSpPr/>
          <p:nvPr/>
        </p:nvGrpSpPr>
        <p:grpSpPr>
          <a:xfrm rot="5400000">
            <a:off x="3714267" y="1313648"/>
            <a:ext cx="508589" cy="5685061"/>
            <a:chOff x="0" y="0"/>
            <a:chExt cx="508587" cy="5685060"/>
          </a:xfrm>
        </p:grpSpPr>
        <p:pic>
          <p:nvPicPr>
            <p:cNvPr id="1288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2491253" y="2543540"/>
              <a:ext cx="5285534" cy="303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9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2539457" y="2637015"/>
              <a:ext cx="5685061" cy="411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1" name="IMG_6572.png" descr="IMG_6572.png"/>
          <p:cNvPicPr>
            <a:picLocks noChangeAspect="1"/>
          </p:cNvPicPr>
          <p:nvPr/>
        </p:nvPicPr>
        <p:blipFill>
          <a:blip r:embed="rId4">
            <a:extLst/>
          </a:blip>
          <a:srcRect l="32894" t="46427" r="60218" b="43511"/>
          <a:stretch>
            <a:fillRect/>
          </a:stretch>
        </p:blipFill>
        <p:spPr>
          <a:xfrm>
            <a:off x="5293423" y="2525021"/>
            <a:ext cx="1300683" cy="142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IMG_6572.png" descr="IMG_6572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13966" y="2571749"/>
            <a:ext cx="1344153" cy="178356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2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2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2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2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2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1" grpId="2"/>
      <p:bldP build="whole" bldLvl="1" animBg="1" rev="0" advAuto="0" spid="1292" grpId="8"/>
      <p:bldP build="whole" bldLvl="1" animBg="1" rev="0" advAuto="0" spid="1281" grpId="6"/>
      <p:bldP build="whole" bldLvl="1" animBg="1" rev="0" advAuto="0" spid="1284" grpId="3"/>
      <p:bldP build="whole" bldLvl="1" animBg="1" rev="0" advAuto="0" spid="1287" grpId="7"/>
      <p:bldP build="whole" bldLvl="1" animBg="1" rev="0" advAuto="0" spid="1285" grpId="5"/>
      <p:bldP build="whole" bldLvl="1" animBg="1" rev="0" advAuto="0" spid="1283" grpId="1"/>
      <p:bldP build="whole" bldLvl="1" animBg="1" rev="0" advAuto="0" spid="1282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160" y="1956253"/>
            <a:ext cx="1626278" cy="17347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9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0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9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98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0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9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0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0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07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0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1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10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13" name="٥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٥١</a:t>
            </a:r>
          </a:p>
        </p:txBody>
      </p:sp>
      <p:grpSp>
        <p:nvGrpSpPr>
          <p:cNvPr id="132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1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2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29" name="تجميع"/>
          <p:cNvGrpSpPr/>
          <p:nvPr/>
        </p:nvGrpSpPr>
        <p:grpSpPr>
          <a:xfrm>
            <a:off x="6036859" y="1464657"/>
            <a:ext cx="382400" cy="382400"/>
            <a:chOff x="0" y="0"/>
            <a:chExt cx="382398" cy="382398"/>
          </a:xfrm>
        </p:grpSpPr>
        <p:grpSp>
          <p:nvGrpSpPr>
            <p:cNvPr id="1327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25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26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28" name="١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1330" name="IMG_6572.png" descr="IMG_6572.png"/>
          <p:cNvPicPr>
            <a:picLocks noChangeAspect="1"/>
          </p:cNvPicPr>
          <p:nvPr/>
        </p:nvPicPr>
        <p:blipFill>
          <a:blip r:embed="rId9">
            <a:extLst/>
          </a:blip>
          <a:srcRect l="47118" t="88636" r="42789" b="9196"/>
          <a:stretch>
            <a:fillRect/>
          </a:stretch>
        </p:blipFill>
        <p:spPr>
          <a:xfrm>
            <a:off x="3700693" y="3867586"/>
            <a:ext cx="2260468" cy="364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7" name="Google Shape;1657;p46"/>
          <p:cNvGrpSpPr/>
          <p:nvPr/>
        </p:nvGrpSpPr>
        <p:grpSpPr>
          <a:xfrm rot="5400000">
            <a:off x="6357977" y="1881265"/>
            <a:ext cx="293208" cy="293208"/>
            <a:chOff x="0" y="0"/>
            <a:chExt cx="293207" cy="293207"/>
          </a:xfrm>
        </p:grpSpPr>
        <p:grpSp>
          <p:nvGrpSpPr>
            <p:cNvPr id="1333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331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32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6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334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5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38" name="IMG_6572.png" descr="IMG_6572.png"/>
          <p:cNvPicPr>
            <a:picLocks noChangeAspect="1"/>
          </p:cNvPicPr>
          <p:nvPr/>
        </p:nvPicPr>
        <p:blipFill>
          <a:blip r:embed="rId9">
            <a:extLst/>
          </a:blip>
          <a:srcRect l="26951" t="86212" r="42887" b="11767"/>
          <a:stretch>
            <a:fillRect/>
          </a:stretch>
        </p:blipFill>
        <p:spPr>
          <a:xfrm>
            <a:off x="1103703" y="1532032"/>
            <a:ext cx="4933345" cy="247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897608" y="1958146"/>
            <a:ext cx="2069903" cy="169646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70034" y="1956253"/>
            <a:ext cx="1626279" cy="16294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47" name="Google Shape;1657;p46"/>
          <p:cNvGrpSpPr/>
          <p:nvPr/>
        </p:nvGrpSpPr>
        <p:grpSpPr>
          <a:xfrm rot="5400000">
            <a:off x="4572000" y="1881265"/>
            <a:ext cx="293208" cy="293208"/>
            <a:chOff x="0" y="0"/>
            <a:chExt cx="293207" cy="293207"/>
          </a:xfrm>
        </p:grpSpPr>
        <p:grpSp>
          <p:nvGrpSpPr>
            <p:cNvPr id="1343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341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42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6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344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54" name="Google Shape;1657;p46"/>
          <p:cNvGrpSpPr/>
          <p:nvPr/>
        </p:nvGrpSpPr>
        <p:grpSpPr>
          <a:xfrm rot="5400000">
            <a:off x="2152659" y="1822349"/>
            <a:ext cx="293209" cy="293209"/>
            <a:chOff x="0" y="0"/>
            <a:chExt cx="293207" cy="293207"/>
          </a:xfrm>
        </p:grpSpPr>
        <p:grpSp>
          <p:nvGrpSpPr>
            <p:cNvPr id="1350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348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49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53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351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2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64" name="Google Shape;4466;p94"/>
          <p:cNvGrpSpPr/>
          <p:nvPr/>
        </p:nvGrpSpPr>
        <p:grpSpPr>
          <a:xfrm>
            <a:off x="6559305" y="3923005"/>
            <a:ext cx="255035" cy="432019"/>
            <a:chOff x="0" y="0"/>
            <a:chExt cx="255034" cy="432018"/>
          </a:xfrm>
        </p:grpSpPr>
        <p:sp>
          <p:nvSpPr>
            <p:cNvPr id="1355" name="Google Shape;4467;p94"/>
            <p:cNvSpPr/>
            <p:nvPr/>
          </p:nvSpPr>
          <p:spPr>
            <a:xfrm>
              <a:off x="-1" y="0"/>
              <a:ext cx="68522" cy="6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4468;p94"/>
            <p:cNvSpPr/>
            <p:nvPr/>
          </p:nvSpPr>
          <p:spPr>
            <a:xfrm>
              <a:off x="-1" y="90985"/>
              <a:ext cx="68522" cy="6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4469;p94"/>
            <p:cNvSpPr/>
            <p:nvPr/>
          </p:nvSpPr>
          <p:spPr>
            <a:xfrm>
              <a:off x="-1" y="181807"/>
              <a:ext cx="68522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4470;p94"/>
            <p:cNvSpPr/>
            <p:nvPr/>
          </p:nvSpPr>
          <p:spPr>
            <a:xfrm>
              <a:off x="0" y="272629"/>
              <a:ext cx="68525" cy="6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4471;p94"/>
            <p:cNvSpPr/>
            <p:nvPr/>
          </p:nvSpPr>
          <p:spPr>
            <a:xfrm>
              <a:off x="-1" y="362306"/>
              <a:ext cx="68522" cy="6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4472;p94"/>
            <p:cNvSpPr/>
            <p:nvPr/>
          </p:nvSpPr>
          <p:spPr>
            <a:xfrm>
              <a:off x="92809" y="90985"/>
              <a:ext cx="68941" cy="6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4473;p94"/>
            <p:cNvSpPr/>
            <p:nvPr/>
          </p:nvSpPr>
          <p:spPr>
            <a:xfrm>
              <a:off x="92809" y="181807"/>
              <a:ext cx="68941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4474;p94"/>
            <p:cNvSpPr/>
            <p:nvPr/>
          </p:nvSpPr>
          <p:spPr>
            <a:xfrm>
              <a:off x="92801" y="272629"/>
              <a:ext cx="68949" cy="6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4475;p94"/>
            <p:cNvSpPr/>
            <p:nvPr/>
          </p:nvSpPr>
          <p:spPr>
            <a:xfrm>
              <a:off x="185580" y="181807"/>
              <a:ext cx="69455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69" name="تجميع"/>
          <p:cNvGrpSpPr/>
          <p:nvPr/>
        </p:nvGrpSpPr>
        <p:grpSpPr>
          <a:xfrm>
            <a:off x="5961298" y="3867586"/>
            <a:ext cx="457961" cy="457960"/>
            <a:chOff x="0" y="0"/>
            <a:chExt cx="457959" cy="457959"/>
          </a:xfrm>
        </p:grpSpPr>
        <p:grpSp>
          <p:nvGrpSpPr>
            <p:cNvPr id="1367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365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66" name="Google Shape;1641;p45" descr="Google Shape;1641;p4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68" name="١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1372" name="تجميع"/>
          <p:cNvGrpSpPr/>
          <p:nvPr/>
        </p:nvGrpSpPr>
        <p:grpSpPr>
          <a:xfrm rot="5400000">
            <a:off x="5135053" y="2325217"/>
            <a:ext cx="266006" cy="2973441"/>
            <a:chOff x="0" y="0"/>
            <a:chExt cx="266005" cy="2973439"/>
          </a:xfrm>
        </p:grpSpPr>
        <p:pic>
          <p:nvPicPr>
            <p:cNvPr id="1370" name="Google Shape;444;p18" descr="Google Shape;444;p18"/>
            <p:cNvPicPr>
              <a:picLocks noChangeAspect="1"/>
            </p:cNvPicPr>
            <p:nvPr/>
          </p:nvPicPr>
          <p:blipFill>
            <a:blip r:embed="rId1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302993" y="1330340"/>
              <a:ext cx="2764478" cy="15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1" name="Google Shape;447;p18" descr="Google Shape;447;p18"/>
            <p:cNvPicPr>
              <a:picLocks noChangeAspect="1"/>
            </p:cNvPicPr>
            <p:nvPr/>
          </p:nvPicPr>
          <p:blipFill>
            <a:blip r:embed="rId14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8205" y="1379230"/>
              <a:ext cx="2973441" cy="214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75" name="تجميع"/>
          <p:cNvGrpSpPr/>
          <p:nvPr/>
        </p:nvGrpSpPr>
        <p:grpSpPr>
          <a:xfrm rot="16200000">
            <a:off x="1794300" y="2288196"/>
            <a:ext cx="266006" cy="2973440"/>
            <a:chOff x="0" y="0"/>
            <a:chExt cx="266005" cy="2973439"/>
          </a:xfrm>
        </p:grpSpPr>
        <p:pic>
          <p:nvPicPr>
            <p:cNvPr id="1373" name="Google Shape;444;p18" descr="Google Shape;444;p18"/>
            <p:cNvPicPr>
              <a:picLocks noChangeAspect="1"/>
            </p:cNvPicPr>
            <p:nvPr/>
          </p:nvPicPr>
          <p:blipFill>
            <a:blip r:embed="rId13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302993" y="1330340"/>
              <a:ext cx="2764478" cy="15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4" name="Google Shape;447;p18" descr="Google Shape;447;p18"/>
            <p:cNvPicPr>
              <a:picLocks noChangeAspect="1"/>
            </p:cNvPicPr>
            <p:nvPr/>
          </p:nvPicPr>
          <p:blipFill>
            <a:blip r:embed="rId14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8205" y="1379230"/>
              <a:ext cx="2973441" cy="214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376" name="الجدول"/>
          <p:cNvGraphicFramePr/>
          <p:nvPr/>
        </p:nvGraphicFramePr>
        <p:xfrm>
          <a:off x="6528412" y="2192879"/>
          <a:ext cx="1134935" cy="127500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586383"/>
                <a:gridCol w="523151"/>
              </a:tblGrid>
              <a:tr h="269356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004D65"/>
                          </a:solidFill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004D65"/>
                          </a:solidFill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</a:tcPr>
                </a:tc>
              </a:tr>
              <a:tr h="247928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47928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47928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47928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77" name="الجدول"/>
          <p:cNvGraphicFramePr/>
          <p:nvPr/>
        </p:nvGraphicFramePr>
        <p:xfrm>
          <a:off x="4572000" y="2107880"/>
          <a:ext cx="1407173" cy="1409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</a:tblGrid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78" name="خط خط" descr="خط خط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005586" y="2852250"/>
            <a:ext cx="1727166" cy="141094"/>
          </a:xfrm>
          <a:prstGeom prst="rect">
            <a:avLst/>
          </a:prstGeom>
        </p:spPr>
      </p:pic>
      <p:pic>
        <p:nvPicPr>
          <p:cNvPr id="1380" name="خط خط" descr="خط خط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6200000">
            <a:off x="3023827" y="2766047"/>
            <a:ext cx="1559074" cy="141095"/>
          </a:xfrm>
          <a:prstGeom prst="rect">
            <a:avLst/>
          </a:prstGeom>
        </p:spPr>
      </p:pic>
      <p:sp>
        <p:nvSpPr>
          <p:cNvPr id="1382" name="TextBox 36"/>
          <p:cNvSpPr txBox="1"/>
          <p:nvPr/>
        </p:nvSpPr>
        <p:spPr>
          <a:xfrm>
            <a:off x="1376174" y="3923005"/>
            <a:ext cx="2244726" cy="632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75" sz="2500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المجال ={٤، ٣، -٤، ٠}.، </a:t>
            </a:r>
            <a:r>
              <a:rPr>
                <a:solidFill>
                  <a:srgbClr val="0056D6"/>
                </a:solidFill>
              </a:rPr>
              <a:t>المدى ={ -٣، ٢، ١ }</a:t>
            </a:r>
          </a:p>
        </p:txBody>
      </p:sp>
      <p:grpSp>
        <p:nvGrpSpPr>
          <p:cNvPr id="1385" name="مستطيل مستدير الزوايا"/>
          <p:cNvGrpSpPr/>
          <p:nvPr/>
        </p:nvGrpSpPr>
        <p:grpSpPr>
          <a:xfrm>
            <a:off x="1216625" y="2127938"/>
            <a:ext cx="422342" cy="1303170"/>
            <a:chOff x="0" y="0"/>
            <a:chExt cx="422341" cy="1303169"/>
          </a:xfrm>
        </p:grpSpPr>
        <p:sp>
          <p:nvSpPr>
            <p:cNvPr id="1384" name="مستطيل مستدير الزوايا"/>
            <p:cNvSpPr/>
            <p:nvPr/>
          </p:nvSpPr>
          <p:spPr>
            <a:xfrm>
              <a:off x="12700" y="12700"/>
              <a:ext cx="396942" cy="1277770"/>
            </a:xfrm>
            <a:prstGeom prst="roundRect">
              <a:avLst>
                <a:gd name="adj" fmla="val 32580"/>
              </a:avLst>
            </a:prstGeom>
            <a:solidFill>
              <a:schemeClr val="accent3">
                <a:lumOff val="44000"/>
                <a:alpha val="91552"/>
              </a:schemeClr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8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7">
              <a:alphaModFix amt="91552"/>
              <a:extLst/>
            </a:blip>
            <a:stretch>
              <a:fillRect/>
            </a:stretch>
          </p:blipFill>
          <p:spPr>
            <a:xfrm>
              <a:off x="0" y="0"/>
              <a:ext cx="422342" cy="1303170"/>
            </a:xfrm>
            <a:prstGeom prst="rect">
              <a:avLst/>
            </a:prstGeom>
            <a:effectLst/>
          </p:spPr>
        </p:pic>
      </p:grpSp>
      <p:grpSp>
        <p:nvGrpSpPr>
          <p:cNvPr id="1388" name="مستطيل مستدير الزوايا"/>
          <p:cNvGrpSpPr/>
          <p:nvPr/>
        </p:nvGrpSpPr>
        <p:grpSpPr>
          <a:xfrm>
            <a:off x="1885150" y="2127938"/>
            <a:ext cx="405501" cy="1303170"/>
            <a:chOff x="0" y="0"/>
            <a:chExt cx="405500" cy="1303169"/>
          </a:xfrm>
        </p:grpSpPr>
        <p:sp>
          <p:nvSpPr>
            <p:cNvPr id="1387" name="مستطيل مستدير الزوايا"/>
            <p:cNvSpPr/>
            <p:nvPr/>
          </p:nvSpPr>
          <p:spPr>
            <a:xfrm>
              <a:off x="12700" y="12700"/>
              <a:ext cx="380101" cy="127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641" y="0"/>
                    <a:pt x="5732" y="0"/>
                    <a:pt x="4467" y="158"/>
                  </a:cubicBezTo>
                  <a:cubicBezTo>
                    <a:pt x="2637" y="356"/>
                    <a:pt x="1196" y="784"/>
                    <a:pt x="530" y="1329"/>
                  </a:cubicBezTo>
                  <a:cubicBezTo>
                    <a:pt x="0" y="1706"/>
                    <a:pt x="0" y="2273"/>
                    <a:pt x="0" y="3216"/>
                  </a:cubicBezTo>
                  <a:lnTo>
                    <a:pt x="0" y="18384"/>
                  </a:lnTo>
                  <a:cubicBezTo>
                    <a:pt x="0" y="19327"/>
                    <a:pt x="0" y="19894"/>
                    <a:pt x="530" y="20271"/>
                  </a:cubicBezTo>
                  <a:cubicBezTo>
                    <a:pt x="1196" y="20816"/>
                    <a:pt x="2637" y="21244"/>
                    <a:pt x="4467" y="21442"/>
                  </a:cubicBezTo>
                  <a:cubicBezTo>
                    <a:pt x="5732" y="21600"/>
                    <a:pt x="7641" y="21600"/>
                    <a:pt x="10800" y="21600"/>
                  </a:cubicBezTo>
                  <a:cubicBezTo>
                    <a:pt x="13959" y="21600"/>
                    <a:pt x="15868" y="21600"/>
                    <a:pt x="17133" y="21442"/>
                  </a:cubicBezTo>
                  <a:cubicBezTo>
                    <a:pt x="18963" y="21244"/>
                    <a:pt x="20404" y="20816"/>
                    <a:pt x="21070" y="20271"/>
                  </a:cubicBezTo>
                  <a:cubicBezTo>
                    <a:pt x="21600" y="19894"/>
                    <a:pt x="21600" y="19327"/>
                    <a:pt x="21600" y="18384"/>
                  </a:cubicBezTo>
                  <a:lnTo>
                    <a:pt x="21600" y="3216"/>
                  </a:lnTo>
                  <a:cubicBezTo>
                    <a:pt x="21600" y="2273"/>
                    <a:pt x="21600" y="1706"/>
                    <a:pt x="21070" y="1329"/>
                  </a:cubicBezTo>
                  <a:cubicBezTo>
                    <a:pt x="20404" y="784"/>
                    <a:pt x="18963" y="356"/>
                    <a:pt x="17133" y="158"/>
                  </a:cubicBezTo>
                  <a:cubicBezTo>
                    <a:pt x="15868" y="0"/>
                    <a:pt x="13959" y="0"/>
                    <a:pt x="10800" y="0"/>
                  </a:cubicBezTo>
                  <a:close/>
                </a:path>
              </a:pathLst>
            </a:custGeom>
            <a:solidFill>
              <a:schemeClr val="accent3">
                <a:lumOff val="44000"/>
                <a:alpha val="91552"/>
              </a:schemeClr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8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8">
              <a:alphaModFix amt="91552"/>
              <a:extLst/>
            </a:blip>
            <a:stretch>
              <a:fillRect/>
            </a:stretch>
          </p:blipFill>
          <p:spPr>
            <a:xfrm>
              <a:off x="0" y="0"/>
              <a:ext cx="405501" cy="1303170"/>
            </a:xfrm>
            <a:prstGeom prst="rect">
              <a:avLst/>
            </a:prstGeom>
            <a:effectLst/>
          </p:spPr>
        </p:pic>
      </p:grpSp>
      <p:sp>
        <p:nvSpPr>
          <p:cNvPr id="1389" name="٤"/>
          <p:cNvSpPr txBox="1"/>
          <p:nvPr/>
        </p:nvSpPr>
        <p:spPr>
          <a:xfrm>
            <a:off x="6110560" y="2462235"/>
            <a:ext cx="17844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390" name="٣"/>
          <p:cNvSpPr txBox="1"/>
          <p:nvPr/>
        </p:nvSpPr>
        <p:spPr>
          <a:xfrm>
            <a:off x="6110560" y="2700165"/>
            <a:ext cx="17844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391" name="-٤"/>
          <p:cNvSpPr txBox="1"/>
          <p:nvPr/>
        </p:nvSpPr>
        <p:spPr>
          <a:xfrm>
            <a:off x="6068959" y="2936876"/>
            <a:ext cx="31820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1392" name="٠"/>
          <p:cNvSpPr txBox="1"/>
          <p:nvPr/>
        </p:nvSpPr>
        <p:spPr>
          <a:xfrm>
            <a:off x="6110560" y="3189550"/>
            <a:ext cx="178440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1393" name="-٣…"/>
          <p:cNvSpPr txBox="1"/>
          <p:nvPr/>
        </p:nvSpPr>
        <p:spPr>
          <a:xfrm>
            <a:off x="5570607" y="2457130"/>
            <a:ext cx="371423" cy="10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700">
                <a:solidFill>
                  <a:srgbClr val="0042A9"/>
                </a:solidFill>
              </a:defRPr>
            </a:pPr>
            <a:r>
              <a:t>-٣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٢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١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-٣</a:t>
            </a:r>
          </a:p>
        </p:txBody>
      </p:sp>
      <p:sp>
        <p:nvSpPr>
          <p:cNvPr id="1394" name="🔴"/>
          <p:cNvSpPr txBox="1"/>
          <p:nvPr/>
        </p:nvSpPr>
        <p:spPr>
          <a:xfrm>
            <a:off x="4225663" y="3153662"/>
            <a:ext cx="35268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395" name="🔴"/>
          <p:cNvSpPr txBox="1"/>
          <p:nvPr/>
        </p:nvSpPr>
        <p:spPr>
          <a:xfrm>
            <a:off x="4086164" y="2585704"/>
            <a:ext cx="352688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396" name="🔴"/>
          <p:cNvSpPr txBox="1"/>
          <p:nvPr/>
        </p:nvSpPr>
        <p:spPr>
          <a:xfrm>
            <a:off x="3226007" y="2670903"/>
            <a:ext cx="585710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397" name="🔴"/>
          <p:cNvSpPr txBox="1"/>
          <p:nvPr/>
        </p:nvSpPr>
        <p:spPr>
          <a:xfrm>
            <a:off x="3712231" y="3153662"/>
            <a:ext cx="352689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398" name="٢…"/>
          <p:cNvSpPr txBox="1"/>
          <p:nvPr/>
        </p:nvSpPr>
        <p:spPr>
          <a:xfrm>
            <a:off x="1296679" y="2030276"/>
            <a:ext cx="371422" cy="10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700">
                <a:solidFill>
                  <a:srgbClr val="0042A9"/>
                </a:solidFill>
              </a:defRPr>
            </a:pP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٢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١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-٣</a:t>
            </a:r>
          </a:p>
        </p:txBody>
      </p:sp>
      <p:sp>
        <p:nvSpPr>
          <p:cNvPr id="1399" name="٤…"/>
          <p:cNvSpPr txBox="1"/>
          <p:nvPr/>
        </p:nvSpPr>
        <p:spPr>
          <a:xfrm>
            <a:off x="1971927" y="2224296"/>
            <a:ext cx="371423" cy="10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700">
                <a:solidFill>
                  <a:srgbClr val="0042A9"/>
                </a:solidFill>
              </a:defRPr>
            </a:pPr>
            <a:r>
              <a:t>٤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٣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-٤</a:t>
            </a:r>
          </a:p>
          <a:p>
            <a:pPr rtl="0">
              <a:defRPr b="1" sz="1700">
                <a:solidFill>
                  <a:srgbClr val="0042A9"/>
                </a:solidFill>
              </a:defRPr>
            </a:pPr>
            <a:r>
              <a:t>٠</a:t>
            </a:r>
          </a:p>
        </p:txBody>
      </p:sp>
      <p:sp>
        <p:nvSpPr>
          <p:cNvPr id="1400" name="خط"/>
          <p:cNvSpPr/>
          <p:nvPr/>
        </p:nvSpPr>
        <p:spPr>
          <a:xfrm flipV="1">
            <a:off x="1538404" y="2421423"/>
            <a:ext cx="480558" cy="480558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01" name="خط"/>
          <p:cNvSpPr/>
          <p:nvPr/>
        </p:nvSpPr>
        <p:spPr>
          <a:xfrm>
            <a:off x="1376174" y="2401184"/>
            <a:ext cx="579777" cy="203121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02" name="خط"/>
          <p:cNvSpPr/>
          <p:nvPr/>
        </p:nvSpPr>
        <p:spPr>
          <a:xfrm>
            <a:off x="1375637" y="2677873"/>
            <a:ext cx="580314" cy="186839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03" name="خط"/>
          <p:cNvSpPr/>
          <p:nvPr/>
        </p:nvSpPr>
        <p:spPr>
          <a:xfrm>
            <a:off x="1538404" y="2924543"/>
            <a:ext cx="428747" cy="164621"/>
          </a:xfrm>
          <a:prstGeom prst="line">
            <a:avLst/>
          </a:prstGeom>
          <a:ln w="25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20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2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20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2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10" grpId="1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3" grpId="5"/>
      <p:bldP build="whole" bldLvl="1" animBg="1" rev="0" advAuto="0" spid="1389" grpId="1"/>
      <p:bldP build="whole" bldLvl="1" animBg="1" rev="0" advAuto="0" spid="1390" grpId="2"/>
      <p:bldP build="whole" bldLvl="1" animBg="1" rev="0" advAuto="0" spid="1392" grpId="4"/>
      <p:bldP build="whole" bldLvl="1" animBg="1" rev="0" advAuto="0" spid="1396" grpId="8"/>
      <p:bldP build="whole" bldLvl="1" animBg="1" rev="0" advAuto="0" spid="1403" grpId="15"/>
      <p:bldP build="whole" bldLvl="1" animBg="1" rev="0" advAuto="0" spid="1394" grpId="6"/>
      <p:bldP build="whole" bldLvl="1" animBg="1" rev="0" advAuto="0" spid="1382" grpId="16"/>
      <p:bldP build="whole" bldLvl="1" animBg="1" rev="0" advAuto="0" spid="1395" grpId="7"/>
      <p:bldP build="whole" bldLvl="1" animBg="1" rev="0" advAuto="0" spid="1397" grpId="9"/>
      <p:bldP build="whole" bldLvl="1" animBg="1" rev="0" advAuto="0" spid="1399" grpId="10"/>
      <p:bldP build="whole" bldLvl="1" animBg="1" rev="0" advAuto="0" spid="1400" grpId="12"/>
      <p:bldP build="whole" bldLvl="1" animBg="1" rev="0" advAuto="0" spid="1402" grpId="14"/>
      <p:bldP build="whole" bldLvl="1" animBg="1" rev="0" advAuto="0" spid="1398" grpId="11"/>
      <p:bldP build="whole" bldLvl="1" animBg="1" rev="0" advAuto="0" spid="1401" grpId="13"/>
      <p:bldP build="whole" bldLvl="1" animBg="1" rev="0" advAuto="0" spid="1391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160" y="1956253"/>
            <a:ext cx="1626278" cy="17347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0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07" name="٥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grpSp>
        <p:nvGrpSpPr>
          <p:cNvPr id="141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0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22" name="تجميع"/>
          <p:cNvGrpSpPr/>
          <p:nvPr/>
        </p:nvGrpSpPr>
        <p:grpSpPr>
          <a:xfrm>
            <a:off x="6036859" y="1464657"/>
            <a:ext cx="382400" cy="382400"/>
            <a:chOff x="0" y="0"/>
            <a:chExt cx="382398" cy="382398"/>
          </a:xfrm>
        </p:grpSpPr>
        <p:grpSp>
          <p:nvGrpSpPr>
            <p:cNvPr id="1420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418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9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1" name="١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grpSp>
        <p:nvGrpSpPr>
          <p:cNvPr id="1429" name="Google Shape;1657;p46"/>
          <p:cNvGrpSpPr/>
          <p:nvPr/>
        </p:nvGrpSpPr>
        <p:grpSpPr>
          <a:xfrm rot="5400000">
            <a:off x="6357977" y="1881265"/>
            <a:ext cx="293208" cy="293208"/>
            <a:chOff x="0" y="0"/>
            <a:chExt cx="293207" cy="293207"/>
          </a:xfrm>
        </p:grpSpPr>
        <p:grpSp>
          <p:nvGrpSpPr>
            <p:cNvPr id="1425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423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24" name="Google Shape;1660;p46" descr="Google Shape;1660;p4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28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426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7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7608" y="1958146"/>
            <a:ext cx="2069903" cy="169646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0034" y="1956253"/>
            <a:ext cx="1626279" cy="16294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8" name="Google Shape;1657;p46"/>
          <p:cNvGrpSpPr/>
          <p:nvPr/>
        </p:nvGrpSpPr>
        <p:grpSpPr>
          <a:xfrm rot="5400000">
            <a:off x="4572000" y="1881265"/>
            <a:ext cx="293208" cy="293208"/>
            <a:chOff x="0" y="0"/>
            <a:chExt cx="293207" cy="293207"/>
          </a:xfrm>
        </p:grpSpPr>
        <p:grpSp>
          <p:nvGrpSpPr>
            <p:cNvPr id="1434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432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33" name="Google Shape;1660;p46" descr="Google Shape;1660;p4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37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435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6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45" name="Google Shape;1657;p46"/>
          <p:cNvGrpSpPr/>
          <p:nvPr/>
        </p:nvGrpSpPr>
        <p:grpSpPr>
          <a:xfrm rot="5400000">
            <a:off x="2152659" y="1822349"/>
            <a:ext cx="293209" cy="293209"/>
            <a:chOff x="0" y="0"/>
            <a:chExt cx="293207" cy="293207"/>
          </a:xfrm>
        </p:grpSpPr>
        <p:grpSp>
          <p:nvGrpSpPr>
            <p:cNvPr id="1441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439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40" name="Google Shape;1660;p46" descr="Google Shape;1660;p46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4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442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3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55" name="Google Shape;4466;p94"/>
          <p:cNvGrpSpPr/>
          <p:nvPr/>
        </p:nvGrpSpPr>
        <p:grpSpPr>
          <a:xfrm>
            <a:off x="6559305" y="3923005"/>
            <a:ext cx="255035" cy="432019"/>
            <a:chOff x="0" y="0"/>
            <a:chExt cx="255034" cy="432018"/>
          </a:xfrm>
        </p:grpSpPr>
        <p:sp>
          <p:nvSpPr>
            <p:cNvPr id="1446" name="Google Shape;4467;p94"/>
            <p:cNvSpPr/>
            <p:nvPr/>
          </p:nvSpPr>
          <p:spPr>
            <a:xfrm>
              <a:off x="-1" y="0"/>
              <a:ext cx="68522" cy="6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4468;p94"/>
            <p:cNvSpPr/>
            <p:nvPr/>
          </p:nvSpPr>
          <p:spPr>
            <a:xfrm>
              <a:off x="-1" y="90985"/>
              <a:ext cx="68522" cy="6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4469;p94"/>
            <p:cNvSpPr/>
            <p:nvPr/>
          </p:nvSpPr>
          <p:spPr>
            <a:xfrm>
              <a:off x="-1" y="181807"/>
              <a:ext cx="68522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4470;p94"/>
            <p:cNvSpPr/>
            <p:nvPr/>
          </p:nvSpPr>
          <p:spPr>
            <a:xfrm>
              <a:off x="0" y="272629"/>
              <a:ext cx="68525" cy="6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4471;p94"/>
            <p:cNvSpPr/>
            <p:nvPr/>
          </p:nvSpPr>
          <p:spPr>
            <a:xfrm>
              <a:off x="-1" y="362306"/>
              <a:ext cx="68522" cy="69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4472;p94"/>
            <p:cNvSpPr/>
            <p:nvPr/>
          </p:nvSpPr>
          <p:spPr>
            <a:xfrm>
              <a:off x="92809" y="90985"/>
              <a:ext cx="68941" cy="68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4473;p94"/>
            <p:cNvSpPr/>
            <p:nvPr/>
          </p:nvSpPr>
          <p:spPr>
            <a:xfrm>
              <a:off x="92809" y="181807"/>
              <a:ext cx="68941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4474;p94"/>
            <p:cNvSpPr/>
            <p:nvPr/>
          </p:nvSpPr>
          <p:spPr>
            <a:xfrm>
              <a:off x="92801" y="272629"/>
              <a:ext cx="68949" cy="68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4475;p94"/>
            <p:cNvSpPr/>
            <p:nvPr/>
          </p:nvSpPr>
          <p:spPr>
            <a:xfrm>
              <a:off x="185580" y="181807"/>
              <a:ext cx="69455" cy="68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58" name="تجميع"/>
          <p:cNvGrpSpPr/>
          <p:nvPr/>
        </p:nvGrpSpPr>
        <p:grpSpPr>
          <a:xfrm rot="5400000">
            <a:off x="5135053" y="2325217"/>
            <a:ext cx="266006" cy="2973441"/>
            <a:chOff x="0" y="0"/>
            <a:chExt cx="266005" cy="2973439"/>
          </a:xfrm>
        </p:grpSpPr>
        <p:pic>
          <p:nvPicPr>
            <p:cNvPr id="1456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302993" y="1330340"/>
              <a:ext cx="2764478" cy="15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7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8205" y="1379230"/>
              <a:ext cx="2973441" cy="214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61" name="تجميع"/>
          <p:cNvGrpSpPr/>
          <p:nvPr/>
        </p:nvGrpSpPr>
        <p:grpSpPr>
          <a:xfrm rot="16200000">
            <a:off x="1794300" y="2288196"/>
            <a:ext cx="266006" cy="2973440"/>
            <a:chOff x="0" y="0"/>
            <a:chExt cx="266005" cy="2973439"/>
          </a:xfrm>
        </p:grpSpPr>
        <p:pic>
          <p:nvPicPr>
            <p:cNvPr id="1459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302993" y="1330340"/>
              <a:ext cx="2764478" cy="1584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0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28205" y="1379230"/>
              <a:ext cx="2973441" cy="214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462" name="الجدول"/>
          <p:cNvGraphicFramePr/>
          <p:nvPr/>
        </p:nvGraphicFramePr>
        <p:xfrm>
          <a:off x="6528412" y="2192879"/>
          <a:ext cx="1159628" cy="10982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599433"/>
                <a:gridCol w="534794"/>
              </a:tblGrid>
              <a:tr h="24203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004D65"/>
                          </a:solidFill>
                        </a:rPr>
                        <a:t>س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004D65"/>
                          </a:solidFill>
                        </a:rPr>
                        <a:t>ص</a:t>
                      </a: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14571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14571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14571"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/>
                      </a:pPr>
                    </a:p>
                  </a:txBody>
                  <a:tcPr marL="0" marR="0" marT="0" marB="0" anchor="ctr" anchorCtr="0" horzOverflow="overflow">
                    <a:lnL w="25400">
                      <a:solidFill>
                        <a:srgbClr val="016E8F"/>
                      </a:solidFill>
                      <a:miter lim="400000"/>
                    </a:lnL>
                    <a:lnR w="25400">
                      <a:solidFill>
                        <a:srgbClr val="016E8F"/>
                      </a:solidFill>
                      <a:miter lim="400000"/>
                    </a:lnR>
                    <a:lnT w="25400">
                      <a:solidFill>
                        <a:srgbClr val="016E8F"/>
                      </a:solidFill>
                      <a:miter lim="400000"/>
                    </a:lnT>
                    <a:lnB w="25400">
                      <a:solidFill>
                        <a:srgbClr val="016E8F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63" name="الجدول"/>
          <p:cNvGraphicFramePr/>
          <p:nvPr/>
        </p:nvGraphicFramePr>
        <p:xfrm>
          <a:off x="4572000" y="2107880"/>
          <a:ext cx="1407173" cy="1409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{4C3C2611-4C71-4FC5-86AE-919BDF0F9419}</a:tableStyleId>
              </a:tblPr>
              <a:tblGrid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  <a:gridCol w="126770"/>
              </a:tblGrid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116416"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778933" rtl="0">
                        <a:defRPr sz="2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64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23679" y="2866329"/>
            <a:ext cx="1727166" cy="141095"/>
          </a:xfrm>
          <a:prstGeom prst="rect">
            <a:avLst/>
          </a:prstGeom>
        </p:spPr>
      </p:pic>
      <p:pic>
        <p:nvPicPr>
          <p:cNvPr id="1466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3023827" y="2766047"/>
            <a:ext cx="1559074" cy="141095"/>
          </a:xfrm>
          <a:prstGeom prst="rect">
            <a:avLst/>
          </a:prstGeom>
        </p:spPr>
      </p:pic>
      <p:sp>
        <p:nvSpPr>
          <p:cNvPr id="1468" name="TextBox 36"/>
          <p:cNvSpPr txBox="1"/>
          <p:nvPr/>
        </p:nvSpPr>
        <p:spPr>
          <a:xfrm>
            <a:off x="3699476" y="3944939"/>
            <a:ext cx="2732406" cy="29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المجال = ………………………….، المدى = ………………………….</a:t>
            </a:r>
          </a:p>
        </p:txBody>
      </p:sp>
      <p:grpSp>
        <p:nvGrpSpPr>
          <p:cNvPr id="1471" name="مستطيل مستدير الزوايا"/>
          <p:cNvGrpSpPr/>
          <p:nvPr/>
        </p:nvGrpSpPr>
        <p:grpSpPr>
          <a:xfrm>
            <a:off x="1216625" y="2127938"/>
            <a:ext cx="422342" cy="1303170"/>
            <a:chOff x="0" y="0"/>
            <a:chExt cx="422341" cy="1303169"/>
          </a:xfrm>
        </p:grpSpPr>
        <p:sp>
          <p:nvSpPr>
            <p:cNvPr id="1470" name="مستطيل مستدير الزوايا"/>
            <p:cNvSpPr/>
            <p:nvPr/>
          </p:nvSpPr>
          <p:spPr>
            <a:xfrm>
              <a:off x="12700" y="12700"/>
              <a:ext cx="396942" cy="1277770"/>
            </a:xfrm>
            <a:prstGeom prst="roundRect">
              <a:avLst>
                <a:gd name="adj" fmla="val 32580"/>
              </a:avLst>
            </a:prstGeom>
            <a:solidFill>
              <a:schemeClr val="accent3">
                <a:lumOff val="44000"/>
                <a:alpha val="91552"/>
              </a:schemeClr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6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alphaModFix amt="91552"/>
              <a:extLst/>
            </a:blip>
            <a:stretch>
              <a:fillRect/>
            </a:stretch>
          </p:blipFill>
          <p:spPr>
            <a:xfrm>
              <a:off x="0" y="0"/>
              <a:ext cx="422342" cy="1303170"/>
            </a:xfrm>
            <a:prstGeom prst="rect">
              <a:avLst/>
            </a:prstGeom>
            <a:effectLst/>
          </p:spPr>
        </p:pic>
      </p:grpSp>
      <p:grpSp>
        <p:nvGrpSpPr>
          <p:cNvPr id="1474" name="مستطيل مستدير الزوايا"/>
          <p:cNvGrpSpPr/>
          <p:nvPr/>
        </p:nvGrpSpPr>
        <p:grpSpPr>
          <a:xfrm>
            <a:off x="1885150" y="2127938"/>
            <a:ext cx="405501" cy="1303170"/>
            <a:chOff x="0" y="0"/>
            <a:chExt cx="405500" cy="1303169"/>
          </a:xfrm>
        </p:grpSpPr>
        <p:sp>
          <p:nvSpPr>
            <p:cNvPr id="1473" name="مستطيل مستدير الزوايا"/>
            <p:cNvSpPr/>
            <p:nvPr/>
          </p:nvSpPr>
          <p:spPr>
            <a:xfrm>
              <a:off x="12700" y="12700"/>
              <a:ext cx="380101" cy="1277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641" y="0"/>
                    <a:pt x="5732" y="0"/>
                    <a:pt x="4467" y="158"/>
                  </a:cubicBezTo>
                  <a:cubicBezTo>
                    <a:pt x="2637" y="356"/>
                    <a:pt x="1196" y="784"/>
                    <a:pt x="530" y="1329"/>
                  </a:cubicBezTo>
                  <a:cubicBezTo>
                    <a:pt x="0" y="1706"/>
                    <a:pt x="0" y="2273"/>
                    <a:pt x="0" y="3216"/>
                  </a:cubicBezTo>
                  <a:lnTo>
                    <a:pt x="0" y="18384"/>
                  </a:lnTo>
                  <a:cubicBezTo>
                    <a:pt x="0" y="19327"/>
                    <a:pt x="0" y="19894"/>
                    <a:pt x="530" y="20271"/>
                  </a:cubicBezTo>
                  <a:cubicBezTo>
                    <a:pt x="1196" y="20816"/>
                    <a:pt x="2637" y="21244"/>
                    <a:pt x="4467" y="21442"/>
                  </a:cubicBezTo>
                  <a:cubicBezTo>
                    <a:pt x="5732" y="21600"/>
                    <a:pt x="7641" y="21600"/>
                    <a:pt x="10800" y="21600"/>
                  </a:cubicBezTo>
                  <a:cubicBezTo>
                    <a:pt x="13959" y="21600"/>
                    <a:pt x="15868" y="21600"/>
                    <a:pt x="17133" y="21442"/>
                  </a:cubicBezTo>
                  <a:cubicBezTo>
                    <a:pt x="18963" y="21244"/>
                    <a:pt x="20404" y="20816"/>
                    <a:pt x="21070" y="20271"/>
                  </a:cubicBezTo>
                  <a:cubicBezTo>
                    <a:pt x="21600" y="19894"/>
                    <a:pt x="21600" y="19327"/>
                    <a:pt x="21600" y="18384"/>
                  </a:cubicBezTo>
                  <a:lnTo>
                    <a:pt x="21600" y="3216"/>
                  </a:lnTo>
                  <a:cubicBezTo>
                    <a:pt x="21600" y="2273"/>
                    <a:pt x="21600" y="1706"/>
                    <a:pt x="21070" y="1329"/>
                  </a:cubicBezTo>
                  <a:cubicBezTo>
                    <a:pt x="20404" y="784"/>
                    <a:pt x="18963" y="356"/>
                    <a:pt x="17133" y="158"/>
                  </a:cubicBezTo>
                  <a:cubicBezTo>
                    <a:pt x="15868" y="0"/>
                    <a:pt x="13959" y="0"/>
                    <a:pt x="10800" y="0"/>
                  </a:cubicBezTo>
                  <a:close/>
                </a:path>
              </a:pathLst>
            </a:custGeom>
            <a:solidFill>
              <a:schemeClr val="accent3">
                <a:lumOff val="44000"/>
                <a:alpha val="91552"/>
              </a:schemeClr>
            </a:solidFill>
            <a:ln>
              <a:noFill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7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3">
              <a:alphaModFix amt="91552"/>
              <a:extLst/>
            </a:blip>
            <a:stretch>
              <a:fillRect/>
            </a:stretch>
          </p:blipFill>
          <p:spPr>
            <a:xfrm>
              <a:off x="0" y="0"/>
              <a:ext cx="405501" cy="1303170"/>
            </a:xfrm>
            <a:prstGeom prst="rect">
              <a:avLst/>
            </a:prstGeom>
            <a:effectLst/>
          </p:spPr>
        </p:pic>
      </p:grpSp>
      <p:grpSp>
        <p:nvGrpSpPr>
          <p:cNvPr id="147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7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76" name="Google Shape;1920;p50" descr="Google Shape;1920;p50"/>
              <p:cNvPicPr>
                <a:picLocks noChangeAspect="1"/>
              </p:cNvPicPr>
              <p:nvPr/>
            </p:nvPicPr>
            <p:blipFill>
              <a:blip r:embed="rId1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75" name="Google Shape;1920;p50" descr="Google Shape;1920;p50"/>
              <p:cNvPicPr>
                <a:picLocks noChangeAspect="0"/>
              </p:cNvPicPr>
              <p:nvPr/>
            </p:nvPicPr>
            <p:blipFill>
              <a:blip r:embed="rId1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7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8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81" name="IMG_4622.png" descr="IMG_4622.png"/>
          <p:cNvPicPr>
            <a:picLocks noChangeAspect="1"/>
          </p:cNvPicPr>
          <p:nvPr/>
        </p:nvPicPr>
        <p:blipFill>
          <a:blip r:embed="rId16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82" name="TextBox 36"/>
          <p:cNvSpPr txBox="1"/>
          <p:nvPr/>
        </p:nvSpPr>
        <p:spPr>
          <a:xfrm>
            <a:off x="1761902" y="1318415"/>
            <a:ext cx="4250720" cy="58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مثل العلاقة { (٤، ٣) ، (-٢، ٢) ، (٥، -٦)  } بجدول و بيانيا و بمخطط سهمي 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وحدد كلامن المجال والمدى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85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6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87" name="٥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  <p:grpSp>
        <p:nvGrpSpPr>
          <p:cNvPr id="1498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495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88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0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1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2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3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94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496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497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99" name="IMG_6573.png" descr="IMG_6573.png"/>
          <p:cNvPicPr>
            <a:picLocks noChangeAspect="1"/>
          </p:cNvPicPr>
          <p:nvPr/>
        </p:nvPicPr>
        <p:blipFill>
          <a:blip r:embed="rId6">
            <a:extLst/>
          </a:blip>
          <a:srcRect l="48443" t="66473" r="30069" b="31885"/>
          <a:stretch>
            <a:fillRect/>
          </a:stretch>
        </p:blipFill>
        <p:spPr>
          <a:xfrm>
            <a:off x="688968" y="1925390"/>
            <a:ext cx="5837866" cy="334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0" name="IMG_6573.png" descr="IMG_6573.png"/>
          <p:cNvPicPr>
            <a:picLocks noChangeAspect="1"/>
          </p:cNvPicPr>
          <p:nvPr/>
        </p:nvPicPr>
        <p:blipFill>
          <a:blip r:embed="rId6">
            <a:extLst/>
          </a:blip>
          <a:srcRect l="64144" t="68947" r="30621" b="29500"/>
          <a:stretch>
            <a:fillRect/>
          </a:stretch>
        </p:blipFill>
        <p:spPr>
          <a:xfrm>
            <a:off x="3643675" y="2329236"/>
            <a:ext cx="1422083" cy="31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IMG_6573.png" descr="IMG_6573.png"/>
          <p:cNvPicPr>
            <a:picLocks noChangeAspect="1"/>
          </p:cNvPicPr>
          <p:nvPr/>
        </p:nvPicPr>
        <p:blipFill>
          <a:blip r:embed="rId6">
            <a:extLst/>
          </a:blip>
          <a:srcRect l="53032" t="68947" r="41039" b="29294"/>
          <a:stretch>
            <a:fillRect/>
          </a:stretch>
        </p:blipFill>
        <p:spPr>
          <a:xfrm>
            <a:off x="3514837" y="2750380"/>
            <a:ext cx="1610748" cy="358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IMG_6573.png" descr="IMG_6573.png"/>
          <p:cNvPicPr>
            <a:picLocks noChangeAspect="1"/>
          </p:cNvPicPr>
          <p:nvPr/>
        </p:nvPicPr>
        <p:blipFill>
          <a:blip r:embed="rId6">
            <a:extLst/>
          </a:blip>
          <a:srcRect l="31991" t="69132" r="62774" b="29314"/>
          <a:stretch>
            <a:fillRect/>
          </a:stretch>
        </p:blipFill>
        <p:spPr>
          <a:xfrm>
            <a:off x="3592824" y="3810204"/>
            <a:ext cx="1472738" cy="32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3" name="IMG_6573.png" descr="IMG_6573.png"/>
          <p:cNvPicPr>
            <a:picLocks noChangeAspect="1"/>
          </p:cNvPicPr>
          <p:nvPr/>
        </p:nvPicPr>
        <p:blipFill>
          <a:blip r:embed="rId6">
            <a:extLst/>
          </a:blip>
          <a:srcRect l="42988" t="69064" r="51776" b="29382"/>
          <a:stretch>
            <a:fillRect/>
          </a:stretch>
        </p:blipFill>
        <p:spPr>
          <a:xfrm>
            <a:off x="3592823" y="3271839"/>
            <a:ext cx="1454951" cy="323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4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77083" y="3148091"/>
            <a:ext cx="2086425" cy="571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08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1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509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510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12" name="٥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  <p:pic>
        <p:nvPicPr>
          <p:cNvPr id="1513" name="IMG_6573.png" descr="IMG_6573.png"/>
          <p:cNvPicPr>
            <a:picLocks noChangeAspect="1"/>
          </p:cNvPicPr>
          <p:nvPr/>
        </p:nvPicPr>
        <p:blipFill>
          <a:blip r:embed="rId5">
            <a:extLst/>
          </a:blip>
          <a:srcRect l="32054" t="56797" r="38767" b="40731"/>
          <a:stretch>
            <a:fillRect/>
          </a:stretch>
        </p:blipFill>
        <p:spPr>
          <a:xfrm>
            <a:off x="547880" y="2377281"/>
            <a:ext cx="6120122" cy="388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1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17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518" name="٥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٥٤</a:t>
            </a:r>
          </a:p>
        </p:txBody>
      </p:sp>
      <p:pic>
        <p:nvPicPr>
          <p:cNvPr id="1519" name="IMG_6574.jpeg" descr="IMG_657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186" y="1614404"/>
            <a:ext cx="5892801" cy="1854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4" name="تجميع"/>
          <p:cNvGrpSpPr/>
          <p:nvPr/>
        </p:nvGrpSpPr>
        <p:grpSpPr>
          <a:xfrm>
            <a:off x="5924289" y="2076807"/>
            <a:ext cx="464698" cy="464698"/>
            <a:chOff x="0" y="0"/>
            <a:chExt cx="464696" cy="464696"/>
          </a:xfrm>
        </p:grpSpPr>
        <p:grpSp>
          <p:nvGrpSpPr>
            <p:cNvPr id="152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2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1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23" name="٢٥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٢٥</a:t>
              </a:r>
            </a:p>
          </p:txBody>
        </p:sp>
      </p:grpSp>
      <p:pic>
        <p:nvPicPr>
          <p:cNvPr id="152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2872" y="3705542"/>
            <a:ext cx="1903887" cy="5180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2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90643" y="3705542"/>
            <a:ext cx="1903887" cy="5180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2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80861" y="3705542"/>
            <a:ext cx="1903887" cy="5180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2" name="تجميع"/>
          <p:cNvGrpSpPr/>
          <p:nvPr/>
        </p:nvGrpSpPr>
        <p:grpSpPr>
          <a:xfrm>
            <a:off x="4007146" y="2107053"/>
            <a:ext cx="464697" cy="464698"/>
            <a:chOff x="0" y="0"/>
            <a:chExt cx="464696" cy="464696"/>
          </a:xfrm>
        </p:grpSpPr>
        <p:grpSp>
          <p:nvGrpSpPr>
            <p:cNvPr id="153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2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9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1" name="٢٦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٢٦</a:t>
              </a:r>
            </a:p>
          </p:txBody>
        </p:sp>
      </p:grpSp>
      <p:grpSp>
        <p:nvGrpSpPr>
          <p:cNvPr id="1537" name="تجميع"/>
          <p:cNvGrpSpPr/>
          <p:nvPr/>
        </p:nvGrpSpPr>
        <p:grpSpPr>
          <a:xfrm>
            <a:off x="2090002" y="2076807"/>
            <a:ext cx="464697" cy="464698"/>
            <a:chOff x="0" y="0"/>
            <a:chExt cx="464696" cy="464696"/>
          </a:xfrm>
        </p:grpSpPr>
        <p:grpSp>
          <p:nvGrpSpPr>
            <p:cNvPr id="1535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3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34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6" name="٢٧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٢٧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4" name="٥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pic>
        <p:nvPicPr>
          <p:cNvPr id="1545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6" name="IMG_6575.png" descr="IMG_657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454" y="2162090"/>
            <a:ext cx="5750346" cy="1179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5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6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6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6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6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6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6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7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7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6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6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6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7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7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7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7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0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7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0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0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7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7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77"/>
                  </p:tgtEl>
                </p:cond>
              </p:nextCondLst>
            </p:seq>
          </p:childTnLst>
        </p:cTn>
      </p:par>
    </p:tnLst>
    <p:bldLst>
      <p:bldP build="whole" bldLvl="1" animBg="1" rev="0" advAuto="0" spid="1010" grpId="3"/>
      <p:bldP build="whole" bldLvl="1" animBg="1" rev="0" advAuto="0" spid="97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178874" y="2824425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5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53" name="٥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pic>
        <p:nvPicPr>
          <p:cNvPr id="1554" name="IMG_6575.png" descr="IMG_6575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5341" y="1087905"/>
            <a:ext cx="5325287" cy="1135905"/>
          </a:xfrm>
          <a:prstGeom prst="rect">
            <a:avLst/>
          </a:prstGeom>
        </p:spPr>
      </p:pic>
      <p:pic>
        <p:nvPicPr>
          <p:cNvPr id="1555" name="TextBox 36" descr="TextBox 36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6695" y="2319090"/>
            <a:ext cx="6142578" cy="176243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0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62" name="٥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pSp>
        <p:nvGrpSpPr>
          <p:cNvPr id="1565" name="تجميع"/>
          <p:cNvGrpSpPr/>
          <p:nvPr/>
        </p:nvGrpSpPr>
        <p:grpSpPr>
          <a:xfrm>
            <a:off x="5011021" y="1656967"/>
            <a:ext cx="1678539" cy="381001"/>
            <a:chOff x="0" y="0"/>
            <a:chExt cx="1678537" cy="381000"/>
          </a:xfrm>
        </p:grpSpPr>
        <p:pic>
          <p:nvPicPr>
            <p:cNvPr id="1563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6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566" name="IMG_6575.png" descr="IMG_657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1784" y="695688"/>
            <a:ext cx="5325287" cy="1135905"/>
          </a:xfrm>
          <a:prstGeom prst="rect">
            <a:avLst/>
          </a:prstGeom>
        </p:spPr>
      </p:pic>
      <p:pic>
        <p:nvPicPr>
          <p:cNvPr id="1567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40799" t="21040" r="37295" b="76445"/>
          <a:stretch>
            <a:fillRect/>
          </a:stretch>
        </p:blipFill>
        <p:spPr>
          <a:xfrm>
            <a:off x="780782" y="1688321"/>
            <a:ext cx="4064131" cy="34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8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28584" t="23960" r="38118" b="73651"/>
          <a:stretch>
            <a:fillRect/>
          </a:stretch>
        </p:blipFill>
        <p:spPr>
          <a:xfrm>
            <a:off x="457125" y="2153990"/>
            <a:ext cx="6177552" cy="3322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69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28584" t="26485" r="38875" b="68843"/>
          <a:stretch>
            <a:fillRect/>
          </a:stretch>
        </p:blipFill>
        <p:spPr>
          <a:xfrm>
            <a:off x="496186" y="2557429"/>
            <a:ext cx="6037093" cy="650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0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29104" t="31089" r="37786" b="64245"/>
          <a:stretch>
            <a:fillRect/>
          </a:stretch>
        </p:blipFill>
        <p:spPr>
          <a:xfrm>
            <a:off x="443402" y="3308097"/>
            <a:ext cx="6142738" cy="649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1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28510" t="35346" r="38949" b="59586"/>
          <a:stretch>
            <a:fillRect/>
          </a:stretch>
        </p:blipFill>
        <p:spPr>
          <a:xfrm>
            <a:off x="496186" y="4057972"/>
            <a:ext cx="6037093" cy="705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9" grpId="1"/>
      <p:bldP build="whole" bldLvl="1" animBg="1" rev="0" advAuto="0" spid="157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855" y="2516694"/>
            <a:ext cx="5194165" cy="67919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84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75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7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83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78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9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0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1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2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85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88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86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8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91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89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0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92" name="٥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pSp>
        <p:nvGrpSpPr>
          <p:cNvPr id="1602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59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03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40555" t="46389" r="39891" b="50963"/>
          <a:stretch>
            <a:fillRect/>
          </a:stretch>
        </p:blipFill>
        <p:spPr>
          <a:xfrm>
            <a:off x="1907024" y="2098785"/>
            <a:ext cx="4242298" cy="430717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09" name="تجميع"/>
          <p:cNvGrpSpPr/>
          <p:nvPr/>
        </p:nvGrpSpPr>
        <p:grpSpPr>
          <a:xfrm>
            <a:off x="6285319" y="2130213"/>
            <a:ext cx="464698" cy="464698"/>
            <a:chOff x="0" y="0"/>
            <a:chExt cx="464696" cy="464696"/>
          </a:xfrm>
        </p:grpSpPr>
        <p:grpSp>
          <p:nvGrpSpPr>
            <p:cNvPr id="160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0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6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8" name="٢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616" name="Google Shape;1657;p46"/>
          <p:cNvGrpSpPr/>
          <p:nvPr/>
        </p:nvGrpSpPr>
        <p:grpSpPr>
          <a:xfrm rot="5400000">
            <a:off x="5680389" y="2382790"/>
            <a:ext cx="293209" cy="293209"/>
            <a:chOff x="0" y="0"/>
            <a:chExt cx="293207" cy="293207"/>
          </a:xfrm>
        </p:grpSpPr>
        <p:grpSp>
          <p:nvGrpSpPr>
            <p:cNvPr id="1612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610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1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15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613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4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17" name="Google Shape;3778;p79" descr="Google Shape;3778;p79"/>
          <p:cNvPicPr>
            <a:picLocks noChangeAspect="1"/>
          </p:cNvPicPr>
          <p:nvPr/>
        </p:nvPicPr>
        <p:blipFill>
          <a:blip r:embed="rId11">
            <a:alphaModFix amt="29908"/>
            <a:extLst/>
          </a:blip>
          <a:srcRect l="0" t="31059" r="0" b="31059"/>
          <a:stretch>
            <a:fillRect/>
          </a:stretch>
        </p:blipFill>
        <p:spPr>
          <a:xfrm>
            <a:off x="1321339" y="2593102"/>
            <a:ext cx="4963984" cy="4958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2" name="تجميع"/>
          <p:cNvGrpSpPr/>
          <p:nvPr/>
        </p:nvGrpSpPr>
        <p:grpSpPr>
          <a:xfrm>
            <a:off x="6303778" y="3305699"/>
            <a:ext cx="457960" cy="457961"/>
            <a:chOff x="0" y="0"/>
            <a:chExt cx="457959" cy="457959"/>
          </a:xfrm>
        </p:grpSpPr>
        <p:grpSp>
          <p:nvGrpSpPr>
            <p:cNvPr id="1620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618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9" name="Google Shape;1641;p45" descr="Google Shape;1641;p4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21" name="٢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  <p:pic>
        <p:nvPicPr>
          <p:cNvPr id="162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84277" y="3897562"/>
            <a:ext cx="5433320" cy="63530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30" name="Google Shape;1657;p46"/>
          <p:cNvGrpSpPr/>
          <p:nvPr/>
        </p:nvGrpSpPr>
        <p:grpSpPr>
          <a:xfrm rot="5400000">
            <a:off x="5856013" y="3714662"/>
            <a:ext cx="293209" cy="293208"/>
            <a:chOff x="0" y="0"/>
            <a:chExt cx="293207" cy="293207"/>
          </a:xfrm>
        </p:grpSpPr>
        <p:grpSp>
          <p:nvGrpSpPr>
            <p:cNvPr id="1626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624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25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9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627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28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31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41021" t="43710" r="37471" b="53570"/>
          <a:stretch>
            <a:fillRect/>
          </a:stretch>
        </p:blipFill>
        <p:spPr>
          <a:xfrm>
            <a:off x="1738838" y="1581088"/>
            <a:ext cx="4666162" cy="442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2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40985" t="49404" r="39922" b="48383"/>
          <a:stretch>
            <a:fillRect/>
          </a:stretch>
        </p:blipFill>
        <p:spPr>
          <a:xfrm>
            <a:off x="1956832" y="3354696"/>
            <a:ext cx="4142485" cy="359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3" name="Google Shape;3776;p79" descr="Google Shape;3776;p79"/>
          <p:cNvPicPr>
            <a:picLocks noChangeAspect="1"/>
          </p:cNvPicPr>
          <p:nvPr/>
        </p:nvPicPr>
        <p:blipFill>
          <a:blip r:embed="rId13">
            <a:alphaModFix amt="29908"/>
            <a:extLst/>
          </a:blip>
          <a:srcRect l="0" t="34315" r="0" b="34315"/>
          <a:stretch>
            <a:fillRect/>
          </a:stretch>
        </p:blipFill>
        <p:spPr>
          <a:xfrm>
            <a:off x="1034646" y="3974877"/>
            <a:ext cx="5146702" cy="425686"/>
          </a:xfrm>
          <a:prstGeom prst="rect">
            <a:avLst/>
          </a:prstGeom>
          <a:ln w="12700">
            <a:miter lim="400000"/>
          </a:ln>
        </p:spPr>
      </p:pic>
      <p:sp>
        <p:nvSpPr>
          <p:cNvPr id="1634" name="TextBox 36"/>
          <p:cNvSpPr txBox="1"/>
          <p:nvPr/>
        </p:nvSpPr>
        <p:spPr>
          <a:xfrm>
            <a:off x="1353094" y="2473006"/>
            <a:ext cx="4327297" cy="58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u="sng">
                <a:solidFill>
                  <a:srgbClr val="E22400"/>
                </a:solidFill>
              </a:rPr>
              <a:t>المتغير المستقل</a:t>
            </a:r>
            <a:r>
              <a:t> </a:t>
            </a:r>
            <a:r>
              <a:rPr>
                <a:solidFill>
                  <a:srgbClr val="016E8F"/>
                </a:solidFill>
              </a:rPr>
              <a:t>هو … درجة الحرارة </a:t>
            </a:r>
            <a:endParaRPr>
              <a:solidFill>
                <a:srgbClr val="016E8F"/>
              </a:solidFill>
            </a:endParaRPr>
          </a:p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>
                <a:solidFill>
                  <a:srgbClr val="E22400"/>
                </a:solidFill>
              </a:rPr>
              <a:t>المتغير التابع</a:t>
            </a:r>
            <a:r>
              <a:t> </a:t>
            </a:r>
            <a:r>
              <a:rPr>
                <a:solidFill>
                  <a:srgbClr val="016E8F"/>
                </a:solidFill>
              </a:rPr>
              <a:t>هو … ضغط الهواء </a:t>
            </a:r>
          </a:p>
        </p:txBody>
      </p:sp>
      <p:sp>
        <p:nvSpPr>
          <p:cNvPr id="1635" name="TextBox 36"/>
          <p:cNvSpPr txBox="1"/>
          <p:nvPr/>
        </p:nvSpPr>
        <p:spPr>
          <a:xfrm>
            <a:off x="1412581" y="3861265"/>
            <a:ext cx="4390807" cy="58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 u="sng">
                <a:solidFill>
                  <a:srgbClr val="E22400"/>
                </a:solidFill>
              </a:rPr>
              <a:t>المتغير المستقل</a:t>
            </a:r>
            <a:r>
              <a:rPr>
                <a:solidFill>
                  <a:srgbClr val="016E8F"/>
                </a:solidFill>
              </a:rPr>
              <a:t> هو … كمية المطر</a:t>
            </a:r>
            <a:r>
              <a:t> </a:t>
            </a:r>
          </a:p>
          <a:p>
            <a:pPr algn="r" rtl="0">
              <a:lnSpc>
                <a:spcPts val="2300"/>
              </a:lnSpc>
              <a:defRPr spc="-45" sz="15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rPr>
                <a:solidFill>
                  <a:srgbClr val="E22400"/>
                </a:solidFill>
              </a:rPr>
              <a:t>المتغير التابع</a:t>
            </a:r>
            <a:r>
              <a:t> </a:t>
            </a:r>
            <a:r>
              <a:rPr>
                <a:solidFill>
                  <a:srgbClr val="016E8F"/>
                </a:solidFill>
              </a:rPr>
              <a:t>هو … مستوى سطح الماء في النهر</a:t>
            </a:r>
            <a: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4" grpId="1"/>
      <p:bldP build="whole" bldLvl="1" animBg="1" rev="0" advAuto="0" spid="163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047666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38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43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41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40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39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42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44" name="٥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sp>
        <p:nvSpPr>
          <p:cNvPr id="164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50" name="تجميع"/>
          <p:cNvGrpSpPr/>
          <p:nvPr/>
        </p:nvGrpSpPr>
        <p:grpSpPr>
          <a:xfrm>
            <a:off x="6212152" y="1645041"/>
            <a:ext cx="440690" cy="442884"/>
            <a:chOff x="0" y="0"/>
            <a:chExt cx="440688" cy="442883"/>
          </a:xfrm>
        </p:grpSpPr>
        <p:grpSp>
          <p:nvGrpSpPr>
            <p:cNvPr id="1648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46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47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9" name="٣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55" name="تجميع"/>
          <p:cNvGrpSpPr/>
          <p:nvPr/>
        </p:nvGrpSpPr>
        <p:grpSpPr>
          <a:xfrm>
            <a:off x="6167001" y="3118071"/>
            <a:ext cx="440689" cy="440689"/>
            <a:chOff x="0" y="0"/>
            <a:chExt cx="440688" cy="440688"/>
          </a:xfrm>
        </p:grpSpPr>
        <p:grpSp>
          <p:nvGrpSpPr>
            <p:cNvPr id="1653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51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52" name="Google Shape;1178;p39" descr="Google Shape;1178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4" name="٥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٥</a:t>
              </a:r>
              <a:r>
                <a:t> </a:t>
              </a:r>
            </a:p>
          </p:txBody>
        </p:sp>
      </p:grpSp>
      <p:grpSp>
        <p:nvGrpSpPr>
          <p:cNvPr id="1660" name="تجميع"/>
          <p:cNvGrpSpPr/>
          <p:nvPr/>
        </p:nvGrpSpPr>
        <p:grpSpPr>
          <a:xfrm>
            <a:off x="1238629" y="2161645"/>
            <a:ext cx="5483247" cy="786098"/>
            <a:chOff x="-12700" y="-7511"/>
            <a:chExt cx="5483245" cy="786096"/>
          </a:xfrm>
        </p:grpSpPr>
        <p:grpSp>
          <p:nvGrpSpPr>
            <p:cNvPr id="1658" name="مستطيل مستدير الزوايا"/>
            <p:cNvGrpSpPr/>
            <p:nvPr/>
          </p:nvGrpSpPr>
          <p:grpSpPr>
            <a:xfrm>
              <a:off x="-12700" y="-7512"/>
              <a:ext cx="5483246" cy="786098"/>
              <a:chOff x="0" y="0"/>
              <a:chExt cx="5483245" cy="786096"/>
            </a:xfrm>
          </p:grpSpPr>
          <p:sp>
            <p:nvSpPr>
              <p:cNvPr id="1657" name="مستطيل مستدير الزوايا"/>
              <p:cNvSpPr/>
              <p:nvPr/>
            </p:nvSpPr>
            <p:spPr>
              <a:xfrm>
                <a:off x="12700" y="12700"/>
                <a:ext cx="5457846" cy="760697"/>
              </a:xfrm>
              <a:prstGeom prst="roundRect">
                <a:avLst>
                  <a:gd name="adj" fmla="val 22078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56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5483246" cy="786097"/>
              </a:xfrm>
              <a:prstGeom prst="rect">
                <a:avLst/>
              </a:prstGeom>
              <a:effectLst/>
            </p:spPr>
          </p:pic>
        </p:grpSp>
        <p:sp>
          <p:nvSpPr>
            <p:cNvPr id="1659" name="Google Shape;4613;p94"/>
            <p:cNvSpPr/>
            <p:nvPr/>
          </p:nvSpPr>
          <p:spPr>
            <a:xfrm rot="5400000">
              <a:off x="4815960" y="306975"/>
              <a:ext cx="778587" cy="164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65" name="تجميع"/>
          <p:cNvGrpSpPr/>
          <p:nvPr/>
        </p:nvGrpSpPr>
        <p:grpSpPr>
          <a:xfrm>
            <a:off x="1298640" y="3668762"/>
            <a:ext cx="5435810" cy="764450"/>
            <a:chOff x="-12700" y="-8313"/>
            <a:chExt cx="5435808" cy="764448"/>
          </a:xfrm>
        </p:grpSpPr>
        <p:grpSp>
          <p:nvGrpSpPr>
            <p:cNvPr id="1663" name="مستطيل مستدير الزوايا"/>
            <p:cNvGrpSpPr/>
            <p:nvPr/>
          </p:nvGrpSpPr>
          <p:grpSpPr>
            <a:xfrm>
              <a:off x="-12700" y="-8314"/>
              <a:ext cx="5435809" cy="764450"/>
              <a:chOff x="0" y="0"/>
              <a:chExt cx="5435808" cy="764448"/>
            </a:xfrm>
          </p:grpSpPr>
          <p:sp>
            <p:nvSpPr>
              <p:cNvPr id="1662" name="مستطيل مستدير الزوايا"/>
              <p:cNvSpPr/>
              <p:nvPr/>
            </p:nvSpPr>
            <p:spPr>
              <a:xfrm>
                <a:off x="12700" y="12700"/>
                <a:ext cx="5410409" cy="739049"/>
              </a:xfrm>
              <a:prstGeom prst="roundRect">
                <a:avLst>
                  <a:gd name="adj" fmla="val 26723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6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5435809" cy="764449"/>
              </a:xfrm>
              <a:prstGeom prst="rect">
                <a:avLst/>
              </a:prstGeom>
              <a:effectLst/>
            </p:spPr>
          </p:pic>
        </p:grpSp>
        <p:sp>
          <p:nvSpPr>
            <p:cNvPr id="1664" name="Google Shape;4613;p94"/>
            <p:cNvSpPr/>
            <p:nvPr/>
          </p:nvSpPr>
          <p:spPr>
            <a:xfrm rot="5400000">
              <a:off x="4733001" y="285841"/>
              <a:ext cx="735000" cy="1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66" name="الرسم" descr="الرسم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39730" y="5990111"/>
            <a:ext cx="69399" cy="309348"/>
          </a:xfrm>
          <a:prstGeom prst="rect">
            <a:avLst/>
          </a:prstGeom>
        </p:spPr>
      </p:pic>
      <p:pic>
        <p:nvPicPr>
          <p:cNvPr id="1668" name="IMG_6576.png" descr="IMG_6576.png"/>
          <p:cNvPicPr>
            <a:picLocks noChangeAspect="1"/>
          </p:cNvPicPr>
          <p:nvPr/>
        </p:nvPicPr>
        <p:blipFill>
          <a:blip r:embed="rId11">
            <a:extLst/>
          </a:blip>
          <a:srcRect l="38695" t="22210" r="38695" b="74501"/>
          <a:stretch>
            <a:fillRect/>
          </a:stretch>
        </p:blipFill>
        <p:spPr>
          <a:xfrm>
            <a:off x="1608815" y="1016799"/>
            <a:ext cx="3165179" cy="34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IMG_6576.png" descr="IMG_6576.png"/>
          <p:cNvPicPr>
            <a:picLocks noChangeAspect="1"/>
          </p:cNvPicPr>
          <p:nvPr/>
        </p:nvPicPr>
        <p:blipFill>
          <a:blip r:embed="rId11">
            <a:extLst/>
          </a:blip>
          <a:srcRect l="32864" t="25301" r="40941" b="71942"/>
          <a:stretch>
            <a:fillRect/>
          </a:stretch>
        </p:blipFill>
        <p:spPr>
          <a:xfrm>
            <a:off x="1554127" y="1701015"/>
            <a:ext cx="4590380" cy="36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0" name="IMG_6576.png" descr="IMG_6576.png"/>
          <p:cNvPicPr>
            <a:picLocks noChangeAspect="1"/>
          </p:cNvPicPr>
          <p:nvPr/>
        </p:nvPicPr>
        <p:blipFill>
          <a:blip r:embed="rId11">
            <a:extLst/>
          </a:blip>
          <a:srcRect l="32748" t="32709" r="41057" b="64534"/>
          <a:stretch>
            <a:fillRect/>
          </a:stretch>
        </p:blipFill>
        <p:spPr>
          <a:xfrm>
            <a:off x="989288" y="3118071"/>
            <a:ext cx="5087888" cy="401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73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6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674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675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77" name="٥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  <p:pic>
        <p:nvPicPr>
          <p:cNvPr id="1678" name="IMG_6573.png" descr="IMG_6573.png"/>
          <p:cNvPicPr>
            <a:picLocks noChangeAspect="1"/>
          </p:cNvPicPr>
          <p:nvPr/>
        </p:nvPicPr>
        <p:blipFill>
          <a:blip r:embed="rId5">
            <a:extLst/>
          </a:blip>
          <a:srcRect l="26407" t="58946" r="38936" b="36880"/>
          <a:stretch>
            <a:fillRect/>
          </a:stretch>
        </p:blipFill>
        <p:spPr>
          <a:xfrm>
            <a:off x="676467" y="2382590"/>
            <a:ext cx="5862880" cy="529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85" name="٥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pic>
        <p:nvPicPr>
          <p:cNvPr id="1686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IMG_6575.png" descr="IMG_657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3734" y="2240326"/>
            <a:ext cx="5889166" cy="1309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1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3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94" name="٥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pSp>
        <p:nvGrpSpPr>
          <p:cNvPr id="1697" name="تجميع"/>
          <p:cNvGrpSpPr/>
          <p:nvPr/>
        </p:nvGrpSpPr>
        <p:grpSpPr>
          <a:xfrm>
            <a:off x="3492163" y="2190750"/>
            <a:ext cx="1905355" cy="1270000"/>
            <a:chOff x="0" y="0"/>
            <a:chExt cx="1905353" cy="1270000"/>
          </a:xfrm>
        </p:grpSpPr>
        <p:pic>
          <p:nvPicPr>
            <p:cNvPr id="1695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96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98" name="IMG_6575.png" descr="IMG_657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54320" y="497253"/>
            <a:ext cx="4554672" cy="1143114"/>
          </a:xfrm>
          <a:prstGeom prst="rect">
            <a:avLst/>
          </a:prstGeom>
        </p:spPr>
      </p:pic>
      <p:pic>
        <p:nvPicPr>
          <p:cNvPr id="1699" name="IMG_6575.png" descr="IMG_6575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1733" y="1557498"/>
            <a:ext cx="6084509" cy="5964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00" name="IMG_6575.png" descr="IMG_6575.png"/>
          <p:cNvPicPr>
            <a:picLocks noChangeAspect="1"/>
          </p:cNvPicPr>
          <p:nvPr/>
        </p:nvPicPr>
        <p:blipFill>
          <a:blip r:embed="rId9">
            <a:extLst/>
          </a:blip>
          <a:srcRect l="29115" t="61946" r="37443" b="25136"/>
          <a:stretch>
            <a:fillRect/>
          </a:stretch>
        </p:blipFill>
        <p:spPr>
          <a:xfrm>
            <a:off x="684505" y="2840832"/>
            <a:ext cx="5847100" cy="16939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102" y="2141290"/>
            <a:ext cx="3063336" cy="253818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0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13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0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06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1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0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1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1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17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15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16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20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1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9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21" name="٥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٥٢</a:t>
            </a:r>
          </a:p>
        </p:txBody>
      </p:sp>
      <p:grpSp>
        <p:nvGrpSpPr>
          <p:cNvPr id="1731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72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3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33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49141" t="77828" r="37706" b="19687"/>
          <a:stretch>
            <a:fillRect/>
          </a:stretch>
        </p:blipFill>
        <p:spPr>
          <a:xfrm>
            <a:off x="3498540" y="1614403"/>
            <a:ext cx="2745717" cy="38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8497" y="2085054"/>
            <a:ext cx="3101344" cy="25944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39" name="تجميع"/>
          <p:cNvGrpSpPr/>
          <p:nvPr/>
        </p:nvGrpSpPr>
        <p:grpSpPr>
          <a:xfrm>
            <a:off x="6244121" y="2262059"/>
            <a:ext cx="464698" cy="464698"/>
            <a:chOff x="0" y="0"/>
            <a:chExt cx="464696" cy="464696"/>
          </a:xfrm>
        </p:grpSpPr>
        <p:grpSp>
          <p:nvGrpSpPr>
            <p:cNvPr id="173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3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6" name="Google Shape;1607;p45" descr="Google Shape;1607;p45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8" name="٢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744" name="تجميع"/>
          <p:cNvGrpSpPr/>
          <p:nvPr/>
        </p:nvGrpSpPr>
        <p:grpSpPr>
          <a:xfrm>
            <a:off x="3040581" y="2153990"/>
            <a:ext cx="457960" cy="457961"/>
            <a:chOff x="0" y="0"/>
            <a:chExt cx="457959" cy="457959"/>
          </a:xfrm>
        </p:grpSpPr>
        <p:grpSp>
          <p:nvGrpSpPr>
            <p:cNvPr id="1742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740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1" name="Google Shape;1641;p45" descr="Google Shape;1641;p45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3" name="٢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  <p:pic>
        <p:nvPicPr>
          <p:cNvPr id="1745" name="IMG_6270.png" descr="IMG_6270.png"/>
          <p:cNvPicPr>
            <a:picLocks noChangeAspect="1"/>
          </p:cNvPicPr>
          <p:nvPr/>
        </p:nvPicPr>
        <p:blipFill>
          <a:blip r:embed="rId12">
            <a:extLst/>
          </a:blip>
          <a:srcRect l="39269" t="39989" r="35452" b="17945"/>
          <a:stretch>
            <a:fillRect/>
          </a:stretch>
        </p:blipFill>
        <p:spPr>
          <a:xfrm>
            <a:off x="3792914" y="2262059"/>
            <a:ext cx="1151402" cy="143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IMG_6575.png" descr="IMG_6575.png"/>
          <p:cNvPicPr>
            <a:picLocks noChangeAspect="1"/>
          </p:cNvPicPr>
          <p:nvPr/>
        </p:nvPicPr>
        <p:blipFill>
          <a:blip r:embed="rId8">
            <a:extLst/>
          </a:blip>
          <a:srcRect l="38599" t="80322" r="55073" b="9582"/>
          <a:stretch>
            <a:fillRect/>
          </a:stretch>
        </p:blipFill>
        <p:spPr>
          <a:xfrm>
            <a:off x="800725" y="2182906"/>
            <a:ext cx="1266959" cy="1516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4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54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5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51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50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5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55" name="٥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sp>
        <p:nvSpPr>
          <p:cNvPr id="1756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61" name="تجميع"/>
          <p:cNvGrpSpPr/>
          <p:nvPr/>
        </p:nvGrpSpPr>
        <p:grpSpPr>
          <a:xfrm>
            <a:off x="6166201" y="1649205"/>
            <a:ext cx="440689" cy="442884"/>
            <a:chOff x="0" y="0"/>
            <a:chExt cx="440688" cy="442883"/>
          </a:xfrm>
        </p:grpSpPr>
        <p:grpSp>
          <p:nvGrpSpPr>
            <p:cNvPr id="1759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57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58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0" name="٦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766" name="تجميع"/>
          <p:cNvGrpSpPr/>
          <p:nvPr/>
        </p:nvGrpSpPr>
        <p:grpSpPr>
          <a:xfrm>
            <a:off x="3955835" y="2134350"/>
            <a:ext cx="2724919" cy="2599112"/>
            <a:chOff x="-12700" y="0"/>
            <a:chExt cx="2724917" cy="2599111"/>
          </a:xfrm>
        </p:grpSpPr>
        <p:grpSp>
          <p:nvGrpSpPr>
            <p:cNvPr id="1764" name="مستطيل مستدير الزوايا"/>
            <p:cNvGrpSpPr/>
            <p:nvPr/>
          </p:nvGrpSpPr>
          <p:grpSpPr>
            <a:xfrm>
              <a:off x="-12700" y="0"/>
              <a:ext cx="2724918" cy="2599112"/>
              <a:chOff x="0" y="0"/>
              <a:chExt cx="2724917" cy="2599111"/>
            </a:xfrm>
          </p:grpSpPr>
          <p:sp>
            <p:nvSpPr>
              <p:cNvPr id="1763" name="مستطيل مستدير الزوايا"/>
              <p:cNvSpPr/>
              <p:nvPr/>
            </p:nvSpPr>
            <p:spPr>
              <a:xfrm>
                <a:off x="12700" y="12700"/>
                <a:ext cx="2699518" cy="2573712"/>
              </a:xfrm>
              <a:prstGeom prst="roundRect">
                <a:avLst>
                  <a:gd name="adj" fmla="val 5928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762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2724918" cy="2599112"/>
              </a:xfrm>
              <a:prstGeom prst="rect">
                <a:avLst/>
              </a:prstGeom>
              <a:effectLst/>
            </p:spPr>
          </p:pic>
        </p:grpSp>
        <p:sp>
          <p:nvSpPr>
            <p:cNvPr id="1765" name="Google Shape;4613;p94"/>
            <p:cNvSpPr/>
            <p:nvPr/>
          </p:nvSpPr>
          <p:spPr>
            <a:xfrm rot="5400000">
              <a:off x="1810381" y="534587"/>
              <a:ext cx="1280197" cy="211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67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35319" y="4849538"/>
            <a:ext cx="57267" cy="49106"/>
          </a:xfrm>
          <a:prstGeom prst="rect">
            <a:avLst/>
          </a:prstGeom>
        </p:spPr>
      </p:pic>
      <p:pic>
        <p:nvPicPr>
          <p:cNvPr id="1769" name="IMG_6576.png" descr="IMG_6576.png"/>
          <p:cNvPicPr>
            <a:picLocks noChangeAspect="1"/>
          </p:cNvPicPr>
          <p:nvPr/>
        </p:nvPicPr>
        <p:blipFill>
          <a:blip r:embed="rId9">
            <a:extLst/>
          </a:blip>
          <a:srcRect l="47197" t="35527" r="39415" b="61863"/>
          <a:stretch>
            <a:fillRect/>
          </a:stretch>
        </p:blipFill>
        <p:spPr>
          <a:xfrm>
            <a:off x="2210503" y="1066899"/>
            <a:ext cx="2448913" cy="357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4" name="تجميع"/>
          <p:cNvGrpSpPr/>
          <p:nvPr/>
        </p:nvGrpSpPr>
        <p:grpSpPr>
          <a:xfrm>
            <a:off x="3214518" y="1713302"/>
            <a:ext cx="440689" cy="440689"/>
            <a:chOff x="0" y="0"/>
            <a:chExt cx="440688" cy="440688"/>
          </a:xfrm>
        </p:grpSpPr>
        <p:grpSp>
          <p:nvGrpSpPr>
            <p:cNvPr id="1772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70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71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73" name="٧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٧</a:t>
              </a:r>
              <a:r>
                <a:t> </a:t>
              </a:r>
            </a:p>
          </p:txBody>
        </p:sp>
      </p:grpSp>
      <p:grpSp>
        <p:nvGrpSpPr>
          <p:cNvPr id="1779" name="تجميع"/>
          <p:cNvGrpSpPr/>
          <p:nvPr/>
        </p:nvGrpSpPr>
        <p:grpSpPr>
          <a:xfrm>
            <a:off x="776754" y="2143848"/>
            <a:ext cx="3006808" cy="2564649"/>
            <a:chOff x="-12700" y="-12700"/>
            <a:chExt cx="3006806" cy="2564648"/>
          </a:xfrm>
        </p:grpSpPr>
        <p:grpSp>
          <p:nvGrpSpPr>
            <p:cNvPr id="1777" name="مستطيل مستدير الزوايا"/>
            <p:cNvGrpSpPr/>
            <p:nvPr/>
          </p:nvGrpSpPr>
          <p:grpSpPr>
            <a:xfrm>
              <a:off x="-12700" y="-12700"/>
              <a:ext cx="3006807" cy="2564649"/>
              <a:chOff x="0" y="0"/>
              <a:chExt cx="3006806" cy="2564648"/>
            </a:xfrm>
          </p:grpSpPr>
          <p:sp>
            <p:nvSpPr>
              <p:cNvPr id="1776" name="مستطيل مستدير الزوايا"/>
              <p:cNvSpPr/>
              <p:nvPr/>
            </p:nvSpPr>
            <p:spPr>
              <a:xfrm>
                <a:off x="12700" y="12700"/>
                <a:ext cx="2981407" cy="2539249"/>
              </a:xfrm>
              <a:prstGeom prst="roundRect">
                <a:avLst>
                  <a:gd name="adj" fmla="val 7778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77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3006807" cy="2564649"/>
              </a:xfrm>
              <a:prstGeom prst="rect">
                <a:avLst/>
              </a:prstGeom>
              <a:effectLst/>
            </p:spPr>
          </p:pic>
        </p:grpSp>
        <p:sp>
          <p:nvSpPr>
            <p:cNvPr id="1778" name="Google Shape;4613;p94"/>
            <p:cNvSpPr/>
            <p:nvPr/>
          </p:nvSpPr>
          <p:spPr>
            <a:xfrm rot="5400000">
              <a:off x="1905927" y="716852"/>
              <a:ext cx="1505789" cy="22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80" name="IMG_6576.png" descr="IMG_6576.png"/>
          <p:cNvPicPr>
            <a:picLocks noChangeAspect="1"/>
          </p:cNvPicPr>
          <p:nvPr/>
        </p:nvPicPr>
        <p:blipFill>
          <a:blip r:embed="rId9">
            <a:extLst/>
          </a:blip>
          <a:srcRect l="47890" t="43687" r="42520" b="46709"/>
          <a:stretch>
            <a:fillRect/>
          </a:stretch>
        </p:blipFill>
        <p:spPr>
          <a:xfrm>
            <a:off x="4336831" y="2166344"/>
            <a:ext cx="1772640" cy="133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6576.png" descr="IMG_6576.png"/>
          <p:cNvPicPr>
            <a:picLocks noChangeAspect="1"/>
          </p:cNvPicPr>
          <p:nvPr/>
        </p:nvPicPr>
        <p:blipFill>
          <a:blip r:embed="rId9">
            <a:extLst/>
          </a:blip>
          <a:srcRect l="33264" t="44487" r="59887" b="46864"/>
          <a:stretch>
            <a:fillRect/>
          </a:stretch>
        </p:blipFill>
        <p:spPr>
          <a:xfrm>
            <a:off x="1482390" y="2249394"/>
            <a:ext cx="1532466" cy="145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2" name="IMG_6576.png" descr="IMG_6576.png"/>
          <p:cNvPicPr>
            <a:picLocks noChangeAspect="1"/>
          </p:cNvPicPr>
          <p:nvPr/>
        </p:nvPicPr>
        <p:blipFill>
          <a:blip r:embed="rId9">
            <a:extLst/>
          </a:blip>
          <a:srcRect l="47752" t="38566" r="41313" b="57060"/>
          <a:stretch>
            <a:fillRect/>
          </a:stretch>
        </p:blipFill>
        <p:spPr>
          <a:xfrm>
            <a:off x="4255211" y="1532820"/>
            <a:ext cx="1901534" cy="570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3" name="IMG_6576.png" descr="IMG_6576.png"/>
          <p:cNvPicPr>
            <a:picLocks noChangeAspect="1"/>
          </p:cNvPicPr>
          <p:nvPr/>
        </p:nvPicPr>
        <p:blipFill>
          <a:blip r:embed="rId9">
            <a:extLst/>
          </a:blip>
          <a:srcRect l="31238" t="38201" r="57827" b="57426"/>
          <a:stretch>
            <a:fillRect/>
          </a:stretch>
        </p:blipFill>
        <p:spPr>
          <a:xfrm>
            <a:off x="1387016" y="1532819"/>
            <a:ext cx="1865144" cy="559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8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7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788" name="٥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grpSp>
        <p:nvGrpSpPr>
          <p:cNvPr id="1793" name="تجميع"/>
          <p:cNvGrpSpPr/>
          <p:nvPr/>
        </p:nvGrpSpPr>
        <p:grpSpPr>
          <a:xfrm>
            <a:off x="6192835" y="1655857"/>
            <a:ext cx="464698" cy="464697"/>
            <a:chOff x="0" y="0"/>
            <a:chExt cx="464696" cy="464696"/>
          </a:xfrm>
        </p:grpSpPr>
        <p:grpSp>
          <p:nvGrpSpPr>
            <p:cNvPr id="179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8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0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92" name="١٣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١٣</a:t>
              </a:r>
            </a:p>
          </p:txBody>
        </p:sp>
      </p:grpSp>
      <p:grpSp>
        <p:nvGrpSpPr>
          <p:cNvPr id="1796" name="مستطيل مستدير الزوايا"/>
          <p:cNvGrpSpPr/>
          <p:nvPr/>
        </p:nvGrpSpPr>
        <p:grpSpPr>
          <a:xfrm>
            <a:off x="872816" y="2716881"/>
            <a:ext cx="5552369" cy="1113968"/>
            <a:chOff x="0" y="0"/>
            <a:chExt cx="5552368" cy="1113966"/>
          </a:xfrm>
        </p:grpSpPr>
        <p:sp>
          <p:nvSpPr>
            <p:cNvPr id="1795" name="مستطيل مستدير الزوايا"/>
            <p:cNvSpPr/>
            <p:nvPr/>
          </p:nvSpPr>
          <p:spPr>
            <a:xfrm>
              <a:off x="12700" y="12700"/>
              <a:ext cx="5526969" cy="1088567"/>
            </a:xfrm>
            <a:prstGeom prst="roundRect">
              <a:avLst>
                <a:gd name="adj" fmla="val 845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79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52369" cy="1113967"/>
            </a:xfrm>
            <a:prstGeom prst="rect">
              <a:avLst/>
            </a:prstGeom>
            <a:effectLst/>
          </p:spPr>
        </p:pic>
      </p:grpSp>
      <p:pic>
        <p:nvPicPr>
          <p:cNvPr id="1797" name="IMG_6577.png" descr="IMG_6577.png"/>
          <p:cNvPicPr>
            <a:picLocks noChangeAspect="1"/>
          </p:cNvPicPr>
          <p:nvPr/>
        </p:nvPicPr>
        <p:blipFill>
          <a:blip r:embed="rId6">
            <a:extLst/>
          </a:blip>
          <a:srcRect l="25928" t="35098" r="26101" b="60749"/>
          <a:stretch>
            <a:fillRect/>
          </a:stretch>
        </p:blipFill>
        <p:spPr>
          <a:xfrm>
            <a:off x="1311768" y="1740412"/>
            <a:ext cx="4652906" cy="30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8" name="IMG_6577.png" descr="IMG_6577.png"/>
          <p:cNvPicPr>
            <a:picLocks noChangeAspect="1"/>
          </p:cNvPicPr>
          <p:nvPr/>
        </p:nvPicPr>
        <p:blipFill>
          <a:blip r:embed="rId6">
            <a:extLst/>
          </a:blip>
          <a:srcRect l="19161" t="48969" r="31764" b="45302"/>
          <a:stretch>
            <a:fillRect/>
          </a:stretch>
        </p:blipFill>
        <p:spPr>
          <a:xfrm>
            <a:off x="1198297" y="2142728"/>
            <a:ext cx="4760009" cy="41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1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01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01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1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01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02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03" name="٥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grpSp>
        <p:nvGrpSpPr>
          <p:cNvPr id="1806" name="مستطيل مستدير الزوايا"/>
          <p:cNvGrpSpPr/>
          <p:nvPr/>
        </p:nvGrpSpPr>
        <p:grpSpPr>
          <a:xfrm>
            <a:off x="1078112" y="3095719"/>
            <a:ext cx="5398598" cy="1693129"/>
            <a:chOff x="0" y="0"/>
            <a:chExt cx="5398596" cy="1693127"/>
          </a:xfrm>
        </p:grpSpPr>
        <p:sp>
          <p:nvSpPr>
            <p:cNvPr id="1805" name="مستطيل مستدير الزوايا"/>
            <p:cNvSpPr/>
            <p:nvPr/>
          </p:nvSpPr>
          <p:spPr>
            <a:xfrm>
              <a:off x="12700" y="12700"/>
              <a:ext cx="5373197" cy="1667728"/>
            </a:xfrm>
            <a:prstGeom prst="roundRect">
              <a:avLst>
                <a:gd name="adj" fmla="val 5517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80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398597" cy="1693128"/>
            </a:xfrm>
            <a:prstGeom prst="rect">
              <a:avLst/>
            </a:prstGeom>
            <a:effectLst/>
          </p:spPr>
        </p:pic>
      </p:grpSp>
      <p:pic>
        <p:nvPicPr>
          <p:cNvPr id="1807" name="IMG_6577.png" descr="IMG_6577.png"/>
          <p:cNvPicPr>
            <a:picLocks noChangeAspect="1"/>
          </p:cNvPicPr>
          <p:nvPr/>
        </p:nvPicPr>
        <p:blipFill>
          <a:blip r:embed="rId5">
            <a:extLst/>
          </a:blip>
          <a:srcRect l="50000" t="54544" r="25928" b="27210"/>
          <a:stretch>
            <a:fillRect/>
          </a:stretch>
        </p:blipFill>
        <p:spPr>
          <a:xfrm>
            <a:off x="3777410" y="1789207"/>
            <a:ext cx="2298036" cy="13063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2" name="تجميع"/>
          <p:cNvGrpSpPr/>
          <p:nvPr/>
        </p:nvGrpSpPr>
        <p:grpSpPr>
          <a:xfrm>
            <a:off x="5610620" y="2153990"/>
            <a:ext cx="464698" cy="464698"/>
            <a:chOff x="0" y="0"/>
            <a:chExt cx="464696" cy="464696"/>
          </a:xfrm>
        </p:grpSpPr>
        <p:grpSp>
          <p:nvGrpSpPr>
            <p:cNvPr id="181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0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09" name="Google Shape;1607;p45" descr="Google Shape;1607;p45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1" name="١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pic>
        <p:nvPicPr>
          <p:cNvPr id="1813" name="IMG_6577.png" descr="IMG_6577.png"/>
          <p:cNvPicPr>
            <a:picLocks noChangeAspect="1"/>
          </p:cNvPicPr>
          <p:nvPr/>
        </p:nvPicPr>
        <p:blipFill>
          <a:blip r:embed="rId5">
            <a:extLst/>
          </a:blip>
          <a:srcRect l="51145" t="72713" r="28822" b="9041"/>
          <a:stretch>
            <a:fillRect/>
          </a:stretch>
        </p:blipFill>
        <p:spPr>
          <a:xfrm>
            <a:off x="1482389" y="1627490"/>
            <a:ext cx="1975395" cy="1349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6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8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819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820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21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22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24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25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826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34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829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27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8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33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830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1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2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35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0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838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36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37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9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41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2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843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44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grpSp>
        <p:nvGrpSpPr>
          <p:cNvPr id="1856" name="تجميع"/>
          <p:cNvGrpSpPr/>
          <p:nvPr/>
        </p:nvGrpSpPr>
        <p:grpSpPr>
          <a:xfrm>
            <a:off x="2522682" y="1852101"/>
            <a:ext cx="2825121" cy="1868442"/>
            <a:chOff x="0" y="0"/>
            <a:chExt cx="2825120" cy="1868441"/>
          </a:xfrm>
        </p:grpSpPr>
        <p:grpSp>
          <p:nvGrpSpPr>
            <p:cNvPr id="1852" name="تجميع"/>
            <p:cNvGrpSpPr/>
            <p:nvPr/>
          </p:nvGrpSpPr>
          <p:grpSpPr>
            <a:xfrm>
              <a:off x="25715" y="-1"/>
              <a:ext cx="2799406" cy="1711210"/>
              <a:chOff x="0" y="0"/>
              <a:chExt cx="2799404" cy="1711208"/>
            </a:xfrm>
          </p:grpSpPr>
          <p:sp>
            <p:nvSpPr>
              <p:cNvPr id="1845" name="Google Shape;7670;p96"/>
              <p:cNvSpPr/>
              <p:nvPr/>
            </p:nvSpPr>
            <p:spPr>
              <a:xfrm>
                <a:off x="495741" y="0"/>
                <a:ext cx="1791625" cy="644734"/>
              </a:xfrm>
              <a:prstGeom prst="roundRect">
                <a:avLst>
                  <a:gd name="adj" fmla="val 35256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851" name="تجميع"/>
              <p:cNvGrpSpPr/>
              <p:nvPr/>
            </p:nvGrpSpPr>
            <p:grpSpPr>
              <a:xfrm>
                <a:off x="0" y="62374"/>
                <a:ext cx="2799405" cy="1648835"/>
                <a:chOff x="0" y="0"/>
                <a:chExt cx="2799404" cy="1648834"/>
              </a:xfrm>
            </p:grpSpPr>
            <p:sp>
              <p:nvSpPr>
                <p:cNvPr id="1846" name="Google Shape;7671;p96"/>
                <p:cNvSpPr/>
                <p:nvPr/>
              </p:nvSpPr>
              <p:spPr>
                <a:xfrm>
                  <a:off x="0" y="1052076"/>
                  <a:ext cx="1393105" cy="585825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847" name="Google Shape;7672;p96"/>
                <p:cNvSpPr/>
                <p:nvPr/>
              </p:nvSpPr>
              <p:spPr>
                <a:xfrm>
                  <a:off x="1508671" y="1052076"/>
                  <a:ext cx="1290734" cy="596759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848" name="Google Shape;7677;p96"/>
                <p:cNvSpPr/>
                <p:nvPr/>
              </p:nvSpPr>
              <p:spPr>
                <a:xfrm flipH="1" rot="16200000">
                  <a:off x="1536472" y="496775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9" name="Google Shape;7678;p96"/>
                <p:cNvSpPr/>
                <p:nvPr/>
              </p:nvSpPr>
              <p:spPr>
                <a:xfrm rot="16200000">
                  <a:off x="895476" y="496778"/>
                  <a:ext cx="469715" cy="640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0" name="العلاقات"/>
                <p:cNvSpPr/>
                <p:nvPr/>
              </p:nvSpPr>
              <p:spPr>
                <a:xfrm>
                  <a:off x="890826" y="0"/>
                  <a:ext cx="11106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algn="ctr" rtl="0">
                    <a:defRPr b="1" sz="1300">
                      <a:solidFill>
                        <a:srgbClr val="474747"/>
                      </a:solidFill>
                    </a:defRPr>
                  </a:pPr>
                </a:p>
                <a:p>
                  <a:pPr algn="ctr" rtl="0">
                    <a:defRPr b="1" sz="1300">
                      <a:solidFill>
                        <a:srgbClr val="474747"/>
                      </a:solidFill>
                    </a:defRPr>
                  </a:pPr>
                  <a:r>
                    <a:t>العلاقات </a:t>
                  </a:r>
                </a:p>
              </p:txBody>
            </p:sp>
          </p:grpSp>
        </p:grpSp>
        <p:grpSp>
          <p:nvGrpSpPr>
            <p:cNvPr id="1855" name="تجميع"/>
            <p:cNvGrpSpPr/>
            <p:nvPr/>
          </p:nvGrpSpPr>
          <p:grpSpPr>
            <a:xfrm>
              <a:off x="-1" y="1230569"/>
              <a:ext cx="2815839" cy="637873"/>
              <a:chOff x="0" y="0"/>
              <a:chExt cx="2815836" cy="637871"/>
            </a:xfrm>
          </p:grpSpPr>
          <p:sp>
            <p:nvSpPr>
              <p:cNvPr id="1853" name="طرق تمثيلها و…"/>
              <p:cNvSpPr txBox="1"/>
              <p:nvPr/>
            </p:nvSpPr>
            <p:spPr>
              <a:xfrm>
                <a:off x="1704538" y="0"/>
                <a:ext cx="1111299" cy="63787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طرق تمثيلها و</a:t>
                </a:r>
              </a:p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المتغيرات المستقلة والتابعة </a:t>
                </a:r>
              </a:p>
            </p:txBody>
          </p:sp>
          <p:sp>
            <p:nvSpPr>
              <p:cNvPr id="1854" name="تحليل التمثيلات…"/>
              <p:cNvSpPr txBox="1"/>
              <p:nvPr/>
            </p:nvSpPr>
            <p:spPr>
              <a:xfrm>
                <a:off x="0" y="0"/>
                <a:ext cx="1181668" cy="5832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تحليل التمثيلات</a:t>
                </a:r>
              </a:p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البيانية للعلاقات </a:t>
                </a:r>
              </a:p>
            </p:txBody>
          </p:sp>
        </p:grpSp>
      </p:grpSp>
      <p:grpSp>
        <p:nvGrpSpPr>
          <p:cNvPr id="1863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859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57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58" name="Google Shape;3616;p76" descr="Google Shape;3616;p7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62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860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1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3" grpId="8"/>
      <p:bldP build="whole" bldLvl="1" animBg="1" rev="0" advAuto="0" spid="1834" grpId="12"/>
      <p:bldP build="whole" bldLvl="1" animBg="1" rev="0" advAuto="0" spid="1856" grpId="10"/>
      <p:bldP build="whole" bldLvl="1" animBg="1" rev="0" advAuto="0" spid="1819" grpId="19"/>
      <p:bldP build="whole" bldLvl="1" animBg="1" rev="0" advAuto="0" spid="1820" grpId="2"/>
      <p:bldP build="whole" bldLvl="1" animBg="1" rev="0" advAuto="0" spid="1821" grpId="7"/>
      <p:bldP build="whole" bldLvl="1" animBg="1" rev="0" advAuto="0" spid="1815" grpId="1"/>
      <p:bldP build="whole" bldLvl="1" animBg="1" rev="0" advAuto="0" spid="1823" grpId="13"/>
      <p:bldP build="whole" bldLvl="1" animBg="1" rev="0" advAuto="0" spid="1817" grpId="16"/>
      <p:bldP build="whole" bldLvl="1" animBg="1" rev="0" advAuto="0" spid="1816" grpId="6"/>
      <p:bldP build="whole" bldLvl="1" animBg="1" rev="0" advAuto="0" spid="1841" grpId="9"/>
      <p:bldP build="whole" bldLvl="1" animBg="1" rev="0" advAuto="0" spid="1835" grpId="5"/>
      <p:bldP build="whole" bldLvl="1" animBg="1" rev="0" advAuto="0" spid="1843" grpId="4"/>
      <p:bldP build="whole" bldLvl="1" animBg="1" rev="0" advAuto="0" spid="1822" grpId="15"/>
      <p:bldP build="whole" bldLvl="1" animBg="1" rev="0" advAuto="0" spid="1840" grpId="3"/>
      <p:bldP build="whole" bldLvl="1" animBg="1" rev="0" advAuto="0" spid="1825" grpId="17"/>
      <p:bldP build="whole" bldLvl="1" animBg="1" rev="0" advAuto="0" spid="1818" grpId="11"/>
      <p:bldP build="whole" bldLvl="1" animBg="1" rev="0" advAuto="0" spid="1824" grpId="18"/>
      <p:bldP build="whole" bldLvl="1" animBg="1" rev="0" advAuto="0" spid="1826" grpId="1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66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867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868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869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870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871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872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873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74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875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6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216470" y="150724"/>
            <a:ext cx="505887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019" name="Google Shape;827;p33"/>
          <p:cNvSpPr txBox="1"/>
          <p:nvPr>
            <p:ph type="body" idx="1"/>
          </p:nvPr>
        </p:nvSpPr>
        <p:spPr>
          <a:xfrm>
            <a:off x="722048" y="1214879"/>
            <a:ext cx="6457517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sp>
        <p:nvSpPr>
          <p:cNvPr id="1020" name="Google Shape;1767;p26"/>
          <p:cNvSpPr/>
          <p:nvPr/>
        </p:nvSpPr>
        <p:spPr>
          <a:xfrm rot="4829594">
            <a:off x="532115" y="1161617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021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24" t="237" r="11253" b="32"/>
          <a:stretch>
            <a:fillRect/>
          </a:stretch>
        </p:blipFill>
        <p:spPr>
          <a:xfrm>
            <a:off x="3014927" y="1414128"/>
            <a:ext cx="2432144" cy="3149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11671" y="0"/>
                </a:moveTo>
                <a:lnTo>
                  <a:pt x="11576" y="76"/>
                </a:lnTo>
                <a:cubicBezTo>
                  <a:pt x="11449" y="179"/>
                  <a:pt x="11426" y="230"/>
                  <a:pt x="11453" y="335"/>
                </a:cubicBezTo>
                <a:cubicBezTo>
                  <a:pt x="11493" y="492"/>
                  <a:pt x="11436" y="526"/>
                  <a:pt x="11238" y="468"/>
                </a:cubicBezTo>
                <a:cubicBezTo>
                  <a:pt x="11095" y="426"/>
                  <a:pt x="11091" y="430"/>
                  <a:pt x="11108" y="566"/>
                </a:cubicBezTo>
                <a:cubicBezTo>
                  <a:pt x="11123" y="681"/>
                  <a:pt x="11166" y="721"/>
                  <a:pt x="11340" y="784"/>
                </a:cubicBezTo>
                <a:cubicBezTo>
                  <a:pt x="11519" y="849"/>
                  <a:pt x="11544" y="878"/>
                  <a:pt x="11513" y="958"/>
                </a:cubicBezTo>
                <a:cubicBezTo>
                  <a:pt x="11452" y="1113"/>
                  <a:pt x="11374" y="1150"/>
                  <a:pt x="11302" y="1059"/>
                </a:cubicBezTo>
                <a:cubicBezTo>
                  <a:pt x="11169" y="892"/>
                  <a:pt x="11028" y="771"/>
                  <a:pt x="10922" y="727"/>
                </a:cubicBezTo>
                <a:cubicBezTo>
                  <a:pt x="10845" y="695"/>
                  <a:pt x="10871" y="739"/>
                  <a:pt x="11006" y="877"/>
                </a:cubicBezTo>
                <a:cubicBezTo>
                  <a:pt x="11273" y="1147"/>
                  <a:pt x="11361" y="1457"/>
                  <a:pt x="11270" y="1818"/>
                </a:cubicBezTo>
                <a:cubicBezTo>
                  <a:pt x="11197" y="2108"/>
                  <a:pt x="11001" y="2588"/>
                  <a:pt x="10932" y="2646"/>
                </a:cubicBezTo>
                <a:cubicBezTo>
                  <a:pt x="10910" y="2665"/>
                  <a:pt x="10819" y="2609"/>
                  <a:pt x="10732" y="2521"/>
                </a:cubicBezTo>
                <a:lnTo>
                  <a:pt x="10574" y="2360"/>
                </a:lnTo>
                <a:lnTo>
                  <a:pt x="10697" y="2297"/>
                </a:lnTo>
                <a:cubicBezTo>
                  <a:pt x="10817" y="2236"/>
                  <a:pt x="10852" y="2103"/>
                  <a:pt x="10785" y="1968"/>
                </a:cubicBezTo>
                <a:cubicBezTo>
                  <a:pt x="10737" y="1872"/>
                  <a:pt x="10539" y="1958"/>
                  <a:pt x="10539" y="2074"/>
                </a:cubicBezTo>
                <a:cubicBezTo>
                  <a:pt x="10539" y="2192"/>
                  <a:pt x="10438" y="2330"/>
                  <a:pt x="10352" y="2330"/>
                </a:cubicBezTo>
                <a:cubicBezTo>
                  <a:pt x="10314" y="2330"/>
                  <a:pt x="10226" y="2363"/>
                  <a:pt x="10156" y="2401"/>
                </a:cubicBezTo>
                <a:cubicBezTo>
                  <a:pt x="10034" y="2467"/>
                  <a:pt x="10035" y="2472"/>
                  <a:pt x="10131" y="2529"/>
                </a:cubicBezTo>
                <a:cubicBezTo>
                  <a:pt x="10256" y="2602"/>
                  <a:pt x="10438" y="2607"/>
                  <a:pt x="10525" y="2540"/>
                </a:cubicBezTo>
                <a:cubicBezTo>
                  <a:pt x="10597" y="2484"/>
                  <a:pt x="10727" y="2546"/>
                  <a:pt x="10820" y="2681"/>
                </a:cubicBezTo>
                <a:cubicBezTo>
                  <a:pt x="10885" y="2775"/>
                  <a:pt x="10672" y="3370"/>
                  <a:pt x="10423" y="3795"/>
                </a:cubicBezTo>
                <a:cubicBezTo>
                  <a:pt x="10259" y="4073"/>
                  <a:pt x="10248" y="4082"/>
                  <a:pt x="10166" y="3999"/>
                </a:cubicBezTo>
                <a:cubicBezTo>
                  <a:pt x="10083" y="3915"/>
                  <a:pt x="10081" y="3916"/>
                  <a:pt x="10127" y="4021"/>
                </a:cubicBezTo>
                <a:cubicBezTo>
                  <a:pt x="10195" y="4173"/>
                  <a:pt x="10189" y="5394"/>
                  <a:pt x="10120" y="5447"/>
                </a:cubicBezTo>
                <a:cubicBezTo>
                  <a:pt x="10045" y="5505"/>
                  <a:pt x="9186" y="5010"/>
                  <a:pt x="8619" y="4581"/>
                </a:cubicBezTo>
                <a:cubicBezTo>
                  <a:pt x="8187" y="4254"/>
                  <a:pt x="8182" y="4247"/>
                  <a:pt x="8222" y="4080"/>
                </a:cubicBezTo>
                <a:cubicBezTo>
                  <a:pt x="8244" y="3988"/>
                  <a:pt x="8309" y="3830"/>
                  <a:pt x="8366" y="3727"/>
                </a:cubicBezTo>
                <a:lnTo>
                  <a:pt x="8468" y="3536"/>
                </a:lnTo>
                <a:lnTo>
                  <a:pt x="8616" y="3629"/>
                </a:lnTo>
                <a:cubicBezTo>
                  <a:pt x="8797" y="3739"/>
                  <a:pt x="8904" y="3739"/>
                  <a:pt x="9080" y="3634"/>
                </a:cubicBezTo>
                <a:lnTo>
                  <a:pt x="9217" y="3552"/>
                </a:lnTo>
                <a:lnTo>
                  <a:pt x="9031" y="3482"/>
                </a:lnTo>
                <a:cubicBezTo>
                  <a:pt x="8929" y="3441"/>
                  <a:pt x="8783" y="3416"/>
                  <a:pt x="8707" y="3427"/>
                </a:cubicBezTo>
                <a:cubicBezTo>
                  <a:pt x="8520" y="3455"/>
                  <a:pt x="8485" y="3357"/>
                  <a:pt x="8630" y="3215"/>
                </a:cubicBezTo>
                <a:cubicBezTo>
                  <a:pt x="8760" y="3086"/>
                  <a:pt x="8777" y="2976"/>
                  <a:pt x="8686" y="2845"/>
                </a:cubicBezTo>
                <a:cubicBezTo>
                  <a:pt x="8629" y="2762"/>
                  <a:pt x="8622" y="2760"/>
                  <a:pt x="8521" y="2831"/>
                </a:cubicBezTo>
                <a:cubicBezTo>
                  <a:pt x="8390" y="2923"/>
                  <a:pt x="8379" y="2903"/>
                  <a:pt x="8331" y="2480"/>
                </a:cubicBezTo>
                <a:cubicBezTo>
                  <a:pt x="8312" y="2311"/>
                  <a:pt x="8275" y="2113"/>
                  <a:pt x="8247" y="2044"/>
                </a:cubicBezTo>
                <a:cubicBezTo>
                  <a:pt x="8209" y="1952"/>
                  <a:pt x="8203" y="1989"/>
                  <a:pt x="8226" y="2180"/>
                </a:cubicBezTo>
                <a:cubicBezTo>
                  <a:pt x="8279" y="2636"/>
                  <a:pt x="8280" y="3117"/>
                  <a:pt x="8229" y="3141"/>
                </a:cubicBezTo>
                <a:cubicBezTo>
                  <a:pt x="8202" y="3154"/>
                  <a:pt x="8104" y="3110"/>
                  <a:pt x="8015" y="3043"/>
                </a:cubicBezTo>
                <a:lnTo>
                  <a:pt x="7853" y="2921"/>
                </a:lnTo>
                <a:lnTo>
                  <a:pt x="7965" y="2828"/>
                </a:lnTo>
                <a:cubicBezTo>
                  <a:pt x="8104" y="2714"/>
                  <a:pt x="8114" y="2383"/>
                  <a:pt x="7976" y="2472"/>
                </a:cubicBezTo>
                <a:cubicBezTo>
                  <a:pt x="7933" y="2499"/>
                  <a:pt x="7877" y="2568"/>
                  <a:pt x="7849" y="2624"/>
                </a:cubicBezTo>
                <a:cubicBezTo>
                  <a:pt x="7789" y="2747"/>
                  <a:pt x="7684" y="2713"/>
                  <a:pt x="7684" y="2570"/>
                </a:cubicBezTo>
                <a:cubicBezTo>
                  <a:pt x="7684" y="2509"/>
                  <a:pt x="7623" y="2429"/>
                  <a:pt x="7533" y="2374"/>
                </a:cubicBezTo>
                <a:lnTo>
                  <a:pt x="7378" y="2278"/>
                </a:lnTo>
                <a:lnTo>
                  <a:pt x="7326" y="2420"/>
                </a:lnTo>
                <a:cubicBezTo>
                  <a:pt x="7279" y="2545"/>
                  <a:pt x="7290" y="2569"/>
                  <a:pt x="7427" y="2654"/>
                </a:cubicBezTo>
                <a:lnTo>
                  <a:pt x="7582" y="2749"/>
                </a:lnTo>
                <a:lnTo>
                  <a:pt x="7382" y="2866"/>
                </a:lnTo>
                <a:lnTo>
                  <a:pt x="7185" y="2983"/>
                </a:lnTo>
                <a:lnTo>
                  <a:pt x="7079" y="2820"/>
                </a:lnTo>
                <a:cubicBezTo>
                  <a:pt x="6990" y="2684"/>
                  <a:pt x="6723" y="2077"/>
                  <a:pt x="6605" y="1745"/>
                </a:cubicBezTo>
                <a:cubicBezTo>
                  <a:pt x="6588" y="1697"/>
                  <a:pt x="6587" y="1747"/>
                  <a:pt x="6605" y="1854"/>
                </a:cubicBezTo>
                <a:cubicBezTo>
                  <a:pt x="6653" y="2148"/>
                  <a:pt x="6933" y="2845"/>
                  <a:pt x="7153" y="3220"/>
                </a:cubicBezTo>
                <a:cubicBezTo>
                  <a:pt x="7380" y="3605"/>
                  <a:pt x="7648" y="3961"/>
                  <a:pt x="8032" y="4380"/>
                </a:cubicBezTo>
                <a:cubicBezTo>
                  <a:pt x="8181" y="4542"/>
                  <a:pt x="8290" y="4694"/>
                  <a:pt x="8271" y="4717"/>
                </a:cubicBezTo>
                <a:cubicBezTo>
                  <a:pt x="8229" y="4770"/>
                  <a:pt x="6613" y="3923"/>
                  <a:pt x="6426" y="3751"/>
                </a:cubicBezTo>
                <a:cubicBezTo>
                  <a:pt x="6331" y="3664"/>
                  <a:pt x="6288" y="3572"/>
                  <a:pt x="6288" y="3457"/>
                </a:cubicBezTo>
                <a:cubicBezTo>
                  <a:pt x="6288" y="3333"/>
                  <a:pt x="6254" y="3273"/>
                  <a:pt x="6162" y="3223"/>
                </a:cubicBezTo>
                <a:cubicBezTo>
                  <a:pt x="6046" y="3160"/>
                  <a:pt x="6035" y="3159"/>
                  <a:pt x="5997" y="3239"/>
                </a:cubicBezTo>
                <a:cubicBezTo>
                  <a:pt x="5974" y="3287"/>
                  <a:pt x="5970" y="3356"/>
                  <a:pt x="5986" y="3389"/>
                </a:cubicBezTo>
                <a:cubicBezTo>
                  <a:pt x="6075" y="3568"/>
                  <a:pt x="5832" y="3442"/>
                  <a:pt x="5107" y="2932"/>
                </a:cubicBezTo>
                <a:cubicBezTo>
                  <a:pt x="3904" y="2085"/>
                  <a:pt x="3945" y="2109"/>
                  <a:pt x="4204" y="2349"/>
                </a:cubicBezTo>
                <a:cubicBezTo>
                  <a:pt x="4331" y="2467"/>
                  <a:pt x="4419" y="2580"/>
                  <a:pt x="4404" y="2600"/>
                </a:cubicBezTo>
                <a:cubicBezTo>
                  <a:pt x="4389" y="2619"/>
                  <a:pt x="4303" y="2635"/>
                  <a:pt x="4211" y="2635"/>
                </a:cubicBezTo>
                <a:cubicBezTo>
                  <a:pt x="4091" y="2635"/>
                  <a:pt x="4053" y="2651"/>
                  <a:pt x="4084" y="2689"/>
                </a:cubicBezTo>
                <a:cubicBezTo>
                  <a:pt x="4108" y="2719"/>
                  <a:pt x="4121" y="2784"/>
                  <a:pt x="4112" y="2834"/>
                </a:cubicBezTo>
                <a:cubicBezTo>
                  <a:pt x="4104" y="2883"/>
                  <a:pt x="4148" y="2968"/>
                  <a:pt x="4207" y="3024"/>
                </a:cubicBezTo>
                <a:lnTo>
                  <a:pt x="4316" y="3128"/>
                </a:lnTo>
                <a:lnTo>
                  <a:pt x="4355" y="2989"/>
                </a:lnTo>
                <a:cubicBezTo>
                  <a:pt x="4379" y="2905"/>
                  <a:pt x="4370" y="2824"/>
                  <a:pt x="4334" y="2790"/>
                </a:cubicBezTo>
                <a:cubicBezTo>
                  <a:pt x="4301" y="2759"/>
                  <a:pt x="4292" y="2721"/>
                  <a:pt x="4313" y="2706"/>
                </a:cubicBezTo>
                <a:cubicBezTo>
                  <a:pt x="4418" y="2625"/>
                  <a:pt x="4611" y="2714"/>
                  <a:pt x="5128" y="3079"/>
                </a:cubicBezTo>
                <a:cubicBezTo>
                  <a:pt x="5442" y="3299"/>
                  <a:pt x="5969" y="3644"/>
                  <a:pt x="6299" y="3846"/>
                </a:cubicBezTo>
                <a:cubicBezTo>
                  <a:pt x="6703" y="4094"/>
                  <a:pt x="6878" y="4228"/>
                  <a:pt x="6840" y="4257"/>
                </a:cubicBezTo>
                <a:cubicBezTo>
                  <a:pt x="6757" y="4322"/>
                  <a:pt x="5148" y="4341"/>
                  <a:pt x="4998" y="4279"/>
                </a:cubicBezTo>
                <a:lnTo>
                  <a:pt x="4879" y="4230"/>
                </a:lnTo>
                <a:lnTo>
                  <a:pt x="5002" y="4127"/>
                </a:lnTo>
                <a:cubicBezTo>
                  <a:pt x="5095" y="4050"/>
                  <a:pt x="5126" y="3967"/>
                  <a:pt x="5132" y="3795"/>
                </a:cubicBezTo>
                <a:cubicBezTo>
                  <a:pt x="5139" y="3574"/>
                  <a:pt x="5135" y="3566"/>
                  <a:pt x="4988" y="3552"/>
                </a:cubicBezTo>
                <a:cubicBezTo>
                  <a:pt x="4878" y="3543"/>
                  <a:pt x="4824" y="3562"/>
                  <a:pt x="4801" y="3618"/>
                </a:cubicBezTo>
                <a:cubicBezTo>
                  <a:pt x="4784" y="3661"/>
                  <a:pt x="4745" y="3724"/>
                  <a:pt x="4717" y="3759"/>
                </a:cubicBezTo>
                <a:cubicBezTo>
                  <a:pt x="4689" y="3795"/>
                  <a:pt x="4601" y="3918"/>
                  <a:pt x="4524" y="4031"/>
                </a:cubicBezTo>
                <a:cubicBezTo>
                  <a:pt x="4446" y="4145"/>
                  <a:pt x="4346" y="4236"/>
                  <a:pt x="4299" y="4236"/>
                </a:cubicBezTo>
                <a:cubicBezTo>
                  <a:pt x="4145" y="4236"/>
                  <a:pt x="3409" y="4098"/>
                  <a:pt x="3342" y="4056"/>
                </a:cubicBezTo>
                <a:cubicBezTo>
                  <a:pt x="3293" y="4025"/>
                  <a:pt x="3297" y="3986"/>
                  <a:pt x="3356" y="3898"/>
                </a:cubicBezTo>
                <a:cubicBezTo>
                  <a:pt x="3462" y="3741"/>
                  <a:pt x="3453" y="3675"/>
                  <a:pt x="3332" y="3675"/>
                </a:cubicBezTo>
                <a:cubicBezTo>
                  <a:pt x="3195" y="3675"/>
                  <a:pt x="3100" y="3759"/>
                  <a:pt x="3100" y="3876"/>
                </a:cubicBezTo>
                <a:cubicBezTo>
                  <a:pt x="3100" y="3930"/>
                  <a:pt x="3077" y="3981"/>
                  <a:pt x="3051" y="3993"/>
                </a:cubicBezTo>
                <a:cubicBezTo>
                  <a:pt x="3024" y="4006"/>
                  <a:pt x="2782" y="3962"/>
                  <a:pt x="2516" y="3893"/>
                </a:cubicBezTo>
                <a:cubicBezTo>
                  <a:pt x="2251" y="3823"/>
                  <a:pt x="2035" y="3774"/>
                  <a:pt x="2035" y="3784"/>
                </a:cubicBezTo>
                <a:cubicBezTo>
                  <a:pt x="2035" y="3794"/>
                  <a:pt x="2234" y="3882"/>
                  <a:pt x="2478" y="3977"/>
                </a:cubicBezTo>
                <a:cubicBezTo>
                  <a:pt x="2721" y="4072"/>
                  <a:pt x="2937" y="4168"/>
                  <a:pt x="2956" y="4192"/>
                </a:cubicBezTo>
                <a:cubicBezTo>
                  <a:pt x="2986" y="4230"/>
                  <a:pt x="2729" y="4584"/>
                  <a:pt x="2671" y="4584"/>
                </a:cubicBezTo>
                <a:cubicBezTo>
                  <a:pt x="2659" y="4584"/>
                  <a:pt x="2585" y="4552"/>
                  <a:pt x="2509" y="4513"/>
                </a:cubicBezTo>
                <a:cubicBezTo>
                  <a:pt x="2388" y="4452"/>
                  <a:pt x="2346" y="4451"/>
                  <a:pt x="2172" y="4505"/>
                </a:cubicBezTo>
                <a:lnTo>
                  <a:pt x="1975" y="4565"/>
                </a:lnTo>
                <a:lnTo>
                  <a:pt x="2203" y="4666"/>
                </a:lnTo>
                <a:cubicBezTo>
                  <a:pt x="2479" y="4786"/>
                  <a:pt x="2441" y="4848"/>
                  <a:pt x="2028" y="4954"/>
                </a:cubicBezTo>
                <a:cubicBezTo>
                  <a:pt x="1712" y="5036"/>
                  <a:pt x="1284" y="5053"/>
                  <a:pt x="920" y="5003"/>
                </a:cubicBezTo>
                <a:cubicBezTo>
                  <a:pt x="673" y="4969"/>
                  <a:pt x="670" y="4970"/>
                  <a:pt x="773" y="5058"/>
                </a:cubicBezTo>
                <a:cubicBezTo>
                  <a:pt x="949" y="5209"/>
                  <a:pt x="926" y="5948"/>
                  <a:pt x="744" y="5948"/>
                </a:cubicBezTo>
                <a:cubicBezTo>
                  <a:pt x="699" y="5948"/>
                  <a:pt x="561" y="6024"/>
                  <a:pt x="439" y="6119"/>
                </a:cubicBezTo>
                <a:cubicBezTo>
                  <a:pt x="316" y="6214"/>
                  <a:pt x="182" y="6287"/>
                  <a:pt x="140" y="6280"/>
                </a:cubicBezTo>
                <a:cubicBezTo>
                  <a:pt x="88" y="6271"/>
                  <a:pt x="74" y="6289"/>
                  <a:pt x="98" y="6337"/>
                </a:cubicBezTo>
                <a:cubicBezTo>
                  <a:pt x="117" y="6377"/>
                  <a:pt x="133" y="6819"/>
                  <a:pt x="133" y="7317"/>
                </a:cubicBezTo>
                <a:lnTo>
                  <a:pt x="133" y="8221"/>
                </a:lnTo>
                <a:lnTo>
                  <a:pt x="913" y="8221"/>
                </a:lnTo>
                <a:lnTo>
                  <a:pt x="1694" y="8221"/>
                </a:lnTo>
                <a:lnTo>
                  <a:pt x="1711" y="8060"/>
                </a:lnTo>
                <a:cubicBezTo>
                  <a:pt x="1731" y="7879"/>
                  <a:pt x="1813" y="7845"/>
                  <a:pt x="2063" y="7919"/>
                </a:cubicBezTo>
                <a:lnTo>
                  <a:pt x="2217" y="7965"/>
                </a:lnTo>
                <a:lnTo>
                  <a:pt x="2105" y="8060"/>
                </a:lnTo>
                <a:cubicBezTo>
                  <a:pt x="2041" y="8114"/>
                  <a:pt x="1983" y="8235"/>
                  <a:pt x="1971" y="8335"/>
                </a:cubicBezTo>
                <a:lnTo>
                  <a:pt x="1950" y="8512"/>
                </a:lnTo>
                <a:lnTo>
                  <a:pt x="2147" y="8417"/>
                </a:lnTo>
                <a:cubicBezTo>
                  <a:pt x="2267" y="8358"/>
                  <a:pt x="2351" y="8281"/>
                  <a:pt x="2362" y="8218"/>
                </a:cubicBezTo>
                <a:cubicBezTo>
                  <a:pt x="2395" y="8010"/>
                  <a:pt x="2413" y="8001"/>
                  <a:pt x="2608" y="8093"/>
                </a:cubicBezTo>
                <a:cubicBezTo>
                  <a:pt x="2850" y="8207"/>
                  <a:pt x="2875" y="8202"/>
                  <a:pt x="2875" y="8049"/>
                </a:cubicBezTo>
                <a:cubicBezTo>
                  <a:pt x="2875" y="7959"/>
                  <a:pt x="2831" y="7899"/>
                  <a:pt x="2731" y="7848"/>
                </a:cubicBezTo>
                <a:cubicBezTo>
                  <a:pt x="2599" y="7781"/>
                  <a:pt x="2594" y="7770"/>
                  <a:pt x="2678" y="7706"/>
                </a:cubicBezTo>
                <a:cubicBezTo>
                  <a:pt x="2762" y="7643"/>
                  <a:pt x="2780" y="7646"/>
                  <a:pt x="2892" y="7753"/>
                </a:cubicBezTo>
                <a:cubicBezTo>
                  <a:pt x="3032" y="7885"/>
                  <a:pt x="3322" y="7965"/>
                  <a:pt x="3321" y="7870"/>
                </a:cubicBezTo>
                <a:cubicBezTo>
                  <a:pt x="3321" y="7837"/>
                  <a:pt x="3284" y="7754"/>
                  <a:pt x="3237" y="7685"/>
                </a:cubicBezTo>
                <a:cubicBezTo>
                  <a:pt x="3135" y="7534"/>
                  <a:pt x="3190" y="7471"/>
                  <a:pt x="3413" y="7491"/>
                </a:cubicBezTo>
                <a:cubicBezTo>
                  <a:pt x="3553" y="7504"/>
                  <a:pt x="3576" y="7531"/>
                  <a:pt x="3613" y="7698"/>
                </a:cubicBezTo>
                <a:cubicBezTo>
                  <a:pt x="3636" y="7803"/>
                  <a:pt x="3667" y="7898"/>
                  <a:pt x="3683" y="7910"/>
                </a:cubicBezTo>
                <a:cubicBezTo>
                  <a:pt x="3725" y="7943"/>
                  <a:pt x="4189" y="8006"/>
                  <a:pt x="4580" y="8033"/>
                </a:cubicBezTo>
                <a:cubicBezTo>
                  <a:pt x="5068" y="8066"/>
                  <a:pt x="5058" y="8055"/>
                  <a:pt x="4942" y="8316"/>
                </a:cubicBezTo>
                <a:cubicBezTo>
                  <a:pt x="4842" y="8543"/>
                  <a:pt x="4834" y="8547"/>
                  <a:pt x="4633" y="8534"/>
                </a:cubicBezTo>
                <a:cubicBezTo>
                  <a:pt x="4499" y="8525"/>
                  <a:pt x="4391" y="8546"/>
                  <a:pt x="4323" y="8594"/>
                </a:cubicBezTo>
                <a:cubicBezTo>
                  <a:pt x="4177" y="8696"/>
                  <a:pt x="4247" y="8750"/>
                  <a:pt x="4506" y="8735"/>
                </a:cubicBezTo>
                <a:cubicBezTo>
                  <a:pt x="4743" y="8722"/>
                  <a:pt x="4831" y="8777"/>
                  <a:pt x="4833" y="8942"/>
                </a:cubicBezTo>
                <a:cubicBezTo>
                  <a:pt x="4833" y="8993"/>
                  <a:pt x="4881" y="9082"/>
                  <a:pt x="4942" y="9138"/>
                </a:cubicBezTo>
                <a:lnTo>
                  <a:pt x="5051" y="9239"/>
                </a:lnTo>
                <a:lnTo>
                  <a:pt x="5054" y="9127"/>
                </a:lnTo>
                <a:cubicBezTo>
                  <a:pt x="5056" y="9006"/>
                  <a:pt x="5178" y="8894"/>
                  <a:pt x="5251" y="8948"/>
                </a:cubicBezTo>
                <a:cubicBezTo>
                  <a:pt x="5322" y="8999"/>
                  <a:pt x="5108" y="8683"/>
                  <a:pt x="5019" y="8605"/>
                </a:cubicBezTo>
                <a:cubicBezTo>
                  <a:pt x="4948" y="8542"/>
                  <a:pt x="4951" y="8507"/>
                  <a:pt x="5058" y="8313"/>
                </a:cubicBezTo>
                <a:cubicBezTo>
                  <a:pt x="5125" y="8193"/>
                  <a:pt x="5287" y="8020"/>
                  <a:pt x="5417" y="7927"/>
                </a:cubicBezTo>
                <a:cubicBezTo>
                  <a:pt x="5643" y="7765"/>
                  <a:pt x="5668" y="7757"/>
                  <a:pt x="5958" y="7777"/>
                </a:cubicBezTo>
                <a:cubicBezTo>
                  <a:pt x="6125" y="7789"/>
                  <a:pt x="6286" y="7813"/>
                  <a:pt x="6317" y="7829"/>
                </a:cubicBezTo>
                <a:cubicBezTo>
                  <a:pt x="6347" y="7845"/>
                  <a:pt x="6659" y="7862"/>
                  <a:pt x="7013" y="7870"/>
                </a:cubicBezTo>
                <a:cubicBezTo>
                  <a:pt x="7366" y="7877"/>
                  <a:pt x="7677" y="7898"/>
                  <a:pt x="7702" y="7916"/>
                </a:cubicBezTo>
                <a:cubicBezTo>
                  <a:pt x="7726" y="7934"/>
                  <a:pt x="7687" y="7979"/>
                  <a:pt x="7614" y="8017"/>
                </a:cubicBezTo>
                <a:cubicBezTo>
                  <a:pt x="7540" y="8054"/>
                  <a:pt x="7254" y="8238"/>
                  <a:pt x="6981" y="8422"/>
                </a:cubicBezTo>
                <a:cubicBezTo>
                  <a:pt x="6113" y="9008"/>
                  <a:pt x="5491" y="9276"/>
                  <a:pt x="4580" y="9459"/>
                </a:cubicBezTo>
                <a:cubicBezTo>
                  <a:pt x="3999" y="9576"/>
                  <a:pt x="4098" y="9592"/>
                  <a:pt x="4801" y="9497"/>
                </a:cubicBezTo>
                <a:cubicBezTo>
                  <a:pt x="5310" y="9429"/>
                  <a:pt x="5409" y="9438"/>
                  <a:pt x="5357" y="9544"/>
                </a:cubicBezTo>
                <a:cubicBezTo>
                  <a:pt x="5339" y="9579"/>
                  <a:pt x="5340" y="9658"/>
                  <a:pt x="5360" y="9721"/>
                </a:cubicBezTo>
                <a:cubicBezTo>
                  <a:pt x="5396" y="9830"/>
                  <a:pt x="5403" y="9833"/>
                  <a:pt x="5508" y="9759"/>
                </a:cubicBezTo>
                <a:cubicBezTo>
                  <a:pt x="5628" y="9675"/>
                  <a:pt x="5649" y="9522"/>
                  <a:pt x="5554" y="9448"/>
                </a:cubicBezTo>
                <a:cubicBezTo>
                  <a:pt x="5510" y="9415"/>
                  <a:pt x="5649" y="9339"/>
                  <a:pt x="6042" y="9179"/>
                </a:cubicBezTo>
                <a:cubicBezTo>
                  <a:pt x="6520" y="8984"/>
                  <a:pt x="6599" y="8963"/>
                  <a:pt x="6654" y="9021"/>
                </a:cubicBezTo>
                <a:cubicBezTo>
                  <a:pt x="6749" y="9121"/>
                  <a:pt x="6807" y="9103"/>
                  <a:pt x="6777" y="8980"/>
                </a:cubicBezTo>
                <a:cubicBezTo>
                  <a:pt x="6756" y="8894"/>
                  <a:pt x="6785" y="8853"/>
                  <a:pt x="6928" y="8784"/>
                </a:cubicBezTo>
                <a:cubicBezTo>
                  <a:pt x="7027" y="8737"/>
                  <a:pt x="7202" y="8641"/>
                  <a:pt x="7318" y="8569"/>
                </a:cubicBezTo>
                <a:cubicBezTo>
                  <a:pt x="7555" y="8424"/>
                  <a:pt x="7601" y="8430"/>
                  <a:pt x="7656" y="8602"/>
                </a:cubicBezTo>
                <a:cubicBezTo>
                  <a:pt x="7714" y="8782"/>
                  <a:pt x="7932" y="8979"/>
                  <a:pt x="8211" y="9105"/>
                </a:cubicBezTo>
                <a:cubicBezTo>
                  <a:pt x="8545" y="9257"/>
                  <a:pt x="8596" y="9248"/>
                  <a:pt x="8313" y="9089"/>
                </a:cubicBezTo>
                <a:cubicBezTo>
                  <a:pt x="8065" y="8950"/>
                  <a:pt x="7818" y="8664"/>
                  <a:pt x="7761" y="8447"/>
                </a:cubicBezTo>
                <a:cubicBezTo>
                  <a:pt x="7727" y="8311"/>
                  <a:pt x="7735" y="8309"/>
                  <a:pt x="8141" y="8161"/>
                </a:cubicBezTo>
                <a:cubicBezTo>
                  <a:pt x="8844" y="7905"/>
                  <a:pt x="9392" y="7814"/>
                  <a:pt x="10258" y="7812"/>
                </a:cubicBezTo>
                <a:lnTo>
                  <a:pt x="11013" y="7810"/>
                </a:lnTo>
                <a:lnTo>
                  <a:pt x="11031" y="8049"/>
                </a:lnTo>
                <a:cubicBezTo>
                  <a:pt x="11042" y="8208"/>
                  <a:pt x="11019" y="8316"/>
                  <a:pt x="10964" y="8373"/>
                </a:cubicBezTo>
                <a:cubicBezTo>
                  <a:pt x="10884" y="8458"/>
                  <a:pt x="10883" y="8459"/>
                  <a:pt x="10824" y="8338"/>
                </a:cubicBezTo>
                <a:cubicBezTo>
                  <a:pt x="10775" y="8240"/>
                  <a:pt x="10743" y="8223"/>
                  <a:pt x="10683" y="8262"/>
                </a:cubicBezTo>
                <a:cubicBezTo>
                  <a:pt x="10641" y="8289"/>
                  <a:pt x="10592" y="8368"/>
                  <a:pt x="10574" y="8439"/>
                </a:cubicBezTo>
                <a:cubicBezTo>
                  <a:pt x="10550" y="8533"/>
                  <a:pt x="10491" y="8585"/>
                  <a:pt x="10345" y="8632"/>
                </a:cubicBezTo>
                <a:cubicBezTo>
                  <a:pt x="10115" y="8706"/>
                  <a:pt x="10100" y="8730"/>
                  <a:pt x="10272" y="8782"/>
                </a:cubicBezTo>
                <a:cubicBezTo>
                  <a:pt x="10356" y="8807"/>
                  <a:pt x="10436" y="8800"/>
                  <a:pt x="10518" y="8760"/>
                </a:cubicBezTo>
                <a:cubicBezTo>
                  <a:pt x="10620" y="8709"/>
                  <a:pt x="10652" y="8710"/>
                  <a:pt x="10707" y="8762"/>
                </a:cubicBezTo>
                <a:cubicBezTo>
                  <a:pt x="10759" y="8811"/>
                  <a:pt x="10739" y="8886"/>
                  <a:pt x="10623" y="9111"/>
                </a:cubicBezTo>
                <a:cubicBezTo>
                  <a:pt x="10409" y="9526"/>
                  <a:pt x="10280" y="9954"/>
                  <a:pt x="10201" y="10510"/>
                </a:cubicBezTo>
                <a:cubicBezTo>
                  <a:pt x="10103" y="11204"/>
                  <a:pt x="10162" y="13088"/>
                  <a:pt x="10338" y="14762"/>
                </a:cubicBezTo>
                <a:cubicBezTo>
                  <a:pt x="10537" y="16649"/>
                  <a:pt x="10580" y="18077"/>
                  <a:pt x="10461" y="19052"/>
                </a:cubicBezTo>
                <a:cubicBezTo>
                  <a:pt x="10362" y="19872"/>
                  <a:pt x="10134" y="21004"/>
                  <a:pt x="10004" y="21336"/>
                </a:cubicBezTo>
                <a:cubicBezTo>
                  <a:pt x="9960" y="21450"/>
                  <a:pt x="9924" y="21558"/>
                  <a:pt x="9924" y="21576"/>
                </a:cubicBezTo>
                <a:cubicBezTo>
                  <a:pt x="9923" y="21585"/>
                  <a:pt x="10979" y="21594"/>
                  <a:pt x="12511" y="21600"/>
                </a:cubicBezTo>
                <a:lnTo>
                  <a:pt x="12479" y="21056"/>
                </a:lnTo>
                <a:cubicBezTo>
                  <a:pt x="12440" y="20394"/>
                  <a:pt x="12360" y="19967"/>
                  <a:pt x="11745" y="17231"/>
                </a:cubicBezTo>
                <a:cubicBezTo>
                  <a:pt x="10951" y="13702"/>
                  <a:pt x="10811" y="12901"/>
                  <a:pt x="10806" y="11817"/>
                </a:cubicBezTo>
                <a:cubicBezTo>
                  <a:pt x="10800" y="10613"/>
                  <a:pt x="11062" y="9711"/>
                  <a:pt x="11520" y="9364"/>
                </a:cubicBezTo>
                <a:cubicBezTo>
                  <a:pt x="11757" y="9184"/>
                  <a:pt x="12268" y="9010"/>
                  <a:pt x="12388" y="9067"/>
                </a:cubicBezTo>
                <a:cubicBezTo>
                  <a:pt x="12421" y="9083"/>
                  <a:pt x="12480" y="9072"/>
                  <a:pt x="12525" y="9043"/>
                </a:cubicBezTo>
                <a:cubicBezTo>
                  <a:pt x="12586" y="9004"/>
                  <a:pt x="12872" y="8999"/>
                  <a:pt x="13657" y="9021"/>
                </a:cubicBezTo>
                <a:lnTo>
                  <a:pt x="14705" y="9051"/>
                </a:lnTo>
                <a:lnTo>
                  <a:pt x="14856" y="9190"/>
                </a:lnTo>
                <a:cubicBezTo>
                  <a:pt x="14938" y="9266"/>
                  <a:pt x="15048" y="9382"/>
                  <a:pt x="15098" y="9448"/>
                </a:cubicBezTo>
                <a:cubicBezTo>
                  <a:pt x="15190" y="9568"/>
                  <a:pt x="15189" y="9568"/>
                  <a:pt x="15018" y="9615"/>
                </a:cubicBezTo>
                <a:cubicBezTo>
                  <a:pt x="14851" y="9660"/>
                  <a:pt x="14733" y="9764"/>
                  <a:pt x="14733" y="9870"/>
                </a:cubicBezTo>
                <a:cubicBezTo>
                  <a:pt x="14733" y="9949"/>
                  <a:pt x="15029" y="9877"/>
                  <a:pt x="15134" y="9772"/>
                </a:cubicBezTo>
                <a:cubicBezTo>
                  <a:pt x="15183" y="9723"/>
                  <a:pt x="15253" y="9696"/>
                  <a:pt x="15288" y="9713"/>
                </a:cubicBezTo>
                <a:cubicBezTo>
                  <a:pt x="15385" y="9759"/>
                  <a:pt x="15366" y="9719"/>
                  <a:pt x="15155" y="9394"/>
                </a:cubicBezTo>
                <a:cubicBezTo>
                  <a:pt x="15047" y="9229"/>
                  <a:pt x="14982" y="9081"/>
                  <a:pt x="15011" y="9067"/>
                </a:cubicBezTo>
                <a:cubicBezTo>
                  <a:pt x="15071" y="9039"/>
                  <a:pt x="15575" y="9187"/>
                  <a:pt x="15854" y="9315"/>
                </a:cubicBezTo>
                <a:cubicBezTo>
                  <a:pt x="16274" y="9508"/>
                  <a:pt x="16793" y="9975"/>
                  <a:pt x="16730" y="10102"/>
                </a:cubicBezTo>
                <a:cubicBezTo>
                  <a:pt x="16712" y="10138"/>
                  <a:pt x="16641" y="10152"/>
                  <a:pt x="16536" y="10140"/>
                </a:cubicBezTo>
                <a:cubicBezTo>
                  <a:pt x="16344" y="10118"/>
                  <a:pt x="16257" y="10187"/>
                  <a:pt x="16361" y="10284"/>
                </a:cubicBezTo>
                <a:cubicBezTo>
                  <a:pt x="16408" y="10328"/>
                  <a:pt x="16487" y="10344"/>
                  <a:pt x="16589" y="10328"/>
                </a:cubicBezTo>
                <a:cubicBezTo>
                  <a:pt x="16681" y="10313"/>
                  <a:pt x="16761" y="10327"/>
                  <a:pt x="16786" y="10358"/>
                </a:cubicBezTo>
                <a:cubicBezTo>
                  <a:pt x="16813" y="10392"/>
                  <a:pt x="16838" y="10370"/>
                  <a:pt x="16860" y="10300"/>
                </a:cubicBezTo>
                <a:cubicBezTo>
                  <a:pt x="16889" y="10204"/>
                  <a:pt x="16916" y="10198"/>
                  <a:pt x="17141" y="10208"/>
                </a:cubicBezTo>
                <a:lnTo>
                  <a:pt x="17391" y="10216"/>
                </a:lnTo>
                <a:lnTo>
                  <a:pt x="17208" y="10085"/>
                </a:lnTo>
                <a:cubicBezTo>
                  <a:pt x="17107" y="10013"/>
                  <a:pt x="16978" y="9955"/>
                  <a:pt x="16919" y="9955"/>
                </a:cubicBezTo>
                <a:cubicBezTo>
                  <a:pt x="16861" y="9955"/>
                  <a:pt x="16750" y="9894"/>
                  <a:pt x="16673" y="9819"/>
                </a:cubicBezTo>
                <a:cubicBezTo>
                  <a:pt x="16541" y="9688"/>
                  <a:pt x="16538" y="9672"/>
                  <a:pt x="16610" y="9487"/>
                </a:cubicBezTo>
                <a:cubicBezTo>
                  <a:pt x="16659" y="9361"/>
                  <a:pt x="16668" y="9265"/>
                  <a:pt x="16635" y="9217"/>
                </a:cubicBezTo>
                <a:cubicBezTo>
                  <a:pt x="16607" y="9176"/>
                  <a:pt x="16602" y="9131"/>
                  <a:pt x="16624" y="9114"/>
                </a:cubicBezTo>
                <a:cubicBezTo>
                  <a:pt x="16646" y="9097"/>
                  <a:pt x="16665" y="9067"/>
                  <a:pt x="16666" y="9051"/>
                </a:cubicBezTo>
                <a:cubicBezTo>
                  <a:pt x="16668" y="9035"/>
                  <a:pt x="16713" y="8957"/>
                  <a:pt x="16768" y="8877"/>
                </a:cubicBezTo>
                <a:cubicBezTo>
                  <a:pt x="16897" y="8690"/>
                  <a:pt x="16812" y="8603"/>
                  <a:pt x="16635" y="8741"/>
                </a:cubicBezTo>
                <a:cubicBezTo>
                  <a:pt x="16553" y="8804"/>
                  <a:pt x="16523" y="8872"/>
                  <a:pt x="16540" y="8942"/>
                </a:cubicBezTo>
                <a:cubicBezTo>
                  <a:pt x="16554" y="9000"/>
                  <a:pt x="16552" y="9054"/>
                  <a:pt x="16533" y="9062"/>
                </a:cubicBezTo>
                <a:cubicBezTo>
                  <a:pt x="16455" y="9095"/>
                  <a:pt x="15273" y="8932"/>
                  <a:pt x="15253" y="8885"/>
                </a:cubicBezTo>
                <a:cubicBezTo>
                  <a:pt x="15241" y="8857"/>
                  <a:pt x="15311" y="8801"/>
                  <a:pt x="15408" y="8762"/>
                </a:cubicBezTo>
                <a:cubicBezTo>
                  <a:pt x="15571" y="8697"/>
                  <a:pt x="15590" y="8698"/>
                  <a:pt x="15686" y="8765"/>
                </a:cubicBezTo>
                <a:cubicBezTo>
                  <a:pt x="15759" y="8817"/>
                  <a:pt x="15838" y="8829"/>
                  <a:pt x="15960" y="8809"/>
                </a:cubicBezTo>
                <a:cubicBezTo>
                  <a:pt x="16193" y="8769"/>
                  <a:pt x="16218" y="8716"/>
                  <a:pt x="16048" y="8629"/>
                </a:cubicBezTo>
                <a:cubicBezTo>
                  <a:pt x="15912" y="8560"/>
                  <a:pt x="15909" y="8551"/>
                  <a:pt x="15998" y="8474"/>
                </a:cubicBezTo>
                <a:cubicBezTo>
                  <a:pt x="16086" y="8399"/>
                  <a:pt x="16102" y="8401"/>
                  <a:pt x="16195" y="8466"/>
                </a:cubicBezTo>
                <a:cubicBezTo>
                  <a:pt x="16269" y="8517"/>
                  <a:pt x="16350" y="8528"/>
                  <a:pt x="16494" y="8507"/>
                </a:cubicBezTo>
                <a:cubicBezTo>
                  <a:pt x="16739" y="8471"/>
                  <a:pt x="16747" y="8420"/>
                  <a:pt x="16515" y="8327"/>
                </a:cubicBezTo>
                <a:lnTo>
                  <a:pt x="16336" y="8253"/>
                </a:lnTo>
                <a:lnTo>
                  <a:pt x="16487" y="8169"/>
                </a:lnTo>
                <a:cubicBezTo>
                  <a:pt x="16634" y="8086"/>
                  <a:pt x="16668" y="7993"/>
                  <a:pt x="16603" y="7861"/>
                </a:cubicBezTo>
                <a:cubicBezTo>
                  <a:pt x="16556" y="7767"/>
                  <a:pt x="16422" y="7820"/>
                  <a:pt x="16318" y="7976"/>
                </a:cubicBezTo>
                <a:lnTo>
                  <a:pt x="16230" y="8109"/>
                </a:lnTo>
                <a:lnTo>
                  <a:pt x="16104" y="7995"/>
                </a:lnTo>
                <a:lnTo>
                  <a:pt x="15977" y="7883"/>
                </a:lnTo>
                <a:lnTo>
                  <a:pt x="15918" y="7989"/>
                </a:lnTo>
                <a:cubicBezTo>
                  <a:pt x="15872" y="8067"/>
                  <a:pt x="15869" y="8121"/>
                  <a:pt x="15914" y="8185"/>
                </a:cubicBezTo>
                <a:cubicBezTo>
                  <a:pt x="15993" y="8300"/>
                  <a:pt x="15899" y="8383"/>
                  <a:pt x="15798" y="8289"/>
                </a:cubicBezTo>
                <a:cubicBezTo>
                  <a:pt x="15727" y="8223"/>
                  <a:pt x="15239" y="8190"/>
                  <a:pt x="15239" y="8251"/>
                </a:cubicBezTo>
                <a:cubicBezTo>
                  <a:pt x="15239" y="8327"/>
                  <a:pt x="15441" y="8439"/>
                  <a:pt x="15580" y="8439"/>
                </a:cubicBezTo>
                <a:cubicBezTo>
                  <a:pt x="15882" y="8439"/>
                  <a:pt x="15803" y="8530"/>
                  <a:pt x="15366" y="8689"/>
                </a:cubicBezTo>
                <a:lnTo>
                  <a:pt x="14930" y="8847"/>
                </a:lnTo>
                <a:lnTo>
                  <a:pt x="13530" y="8836"/>
                </a:lnTo>
                <a:cubicBezTo>
                  <a:pt x="12462" y="8827"/>
                  <a:pt x="12067" y="8838"/>
                  <a:pt x="11854" y="8885"/>
                </a:cubicBezTo>
                <a:cubicBezTo>
                  <a:pt x="11700" y="8919"/>
                  <a:pt x="11534" y="8954"/>
                  <a:pt x="11488" y="8964"/>
                </a:cubicBezTo>
                <a:cubicBezTo>
                  <a:pt x="11340" y="8994"/>
                  <a:pt x="11346" y="8604"/>
                  <a:pt x="11498" y="8362"/>
                </a:cubicBezTo>
                <a:cubicBezTo>
                  <a:pt x="11768" y="7935"/>
                  <a:pt x="13579" y="6708"/>
                  <a:pt x="13843" y="6773"/>
                </a:cubicBezTo>
                <a:cubicBezTo>
                  <a:pt x="13919" y="6791"/>
                  <a:pt x="13943" y="6782"/>
                  <a:pt x="13921" y="6737"/>
                </a:cubicBezTo>
                <a:cubicBezTo>
                  <a:pt x="13866" y="6628"/>
                  <a:pt x="14548" y="6333"/>
                  <a:pt x="15007" y="6269"/>
                </a:cubicBezTo>
                <a:cubicBezTo>
                  <a:pt x="15307" y="6228"/>
                  <a:pt x="15427" y="6226"/>
                  <a:pt x="15475" y="6264"/>
                </a:cubicBezTo>
                <a:cubicBezTo>
                  <a:pt x="15518" y="6297"/>
                  <a:pt x="15559" y="6299"/>
                  <a:pt x="15605" y="6269"/>
                </a:cubicBezTo>
                <a:cubicBezTo>
                  <a:pt x="15649" y="6240"/>
                  <a:pt x="15891" y="6240"/>
                  <a:pt x="16311" y="6266"/>
                </a:cubicBezTo>
                <a:cubicBezTo>
                  <a:pt x="17116" y="6316"/>
                  <a:pt x="17827" y="6270"/>
                  <a:pt x="18139" y="6147"/>
                </a:cubicBezTo>
                <a:cubicBezTo>
                  <a:pt x="18342" y="6067"/>
                  <a:pt x="18378" y="6062"/>
                  <a:pt x="18407" y="6119"/>
                </a:cubicBezTo>
                <a:cubicBezTo>
                  <a:pt x="18457" y="6222"/>
                  <a:pt x="18540" y="6199"/>
                  <a:pt x="18540" y="6081"/>
                </a:cubicBezTo>
                <a:cubicBezTo>
                  <a:pt x="18540" y="5941"/>
                  <a:pt x="18630" y="5901"/>
                  <a:pt x="18705" y="6010"/>
                </a:cubicBezTo>
                <a:cubicBezTo>
                  <a:pt x="18782" y="6121"/>
                  <a:pt x="19016" y="6169"/>
                  <a:pt x="19127" y="6098"/>
                </a:cubicBezTo>
                <a:cubicBezTo>
                  <a:pt x="19201" y="6050"/>
                  <a:pt x="19200" y="6037"/>
                  <a:pt x="19113" y="5986"/>
                </a:cubicBezTo>
                <a:cubicBezTo>
                  <a:pt x="19059" y="5954"/>
                  <a:pt x="18959" y="5930"/>
                  <a:pt x="18895" y="5929"/>
                </a:cubicBezTo>
                <a:cubicBezTo>
                  <a:pt x="18714" y="5927"/>
                  <a:pt x="18694" y="5876"/>
                  <a:pt x="18825" y="5768"/>
                </a:cubicBezTo>
                <a:lnTo>
                  <a:pt x="18944" y="5670"/>
                </a:lnTo>
                <a:lnTo>
                  <a:pt x="19103" y="5798"/>
                </a:lnTo>
                <a:cubicBezTo>
                  <a:pt x="19244" y="5916"/>
                  <a:pt x="19272" y="5923"/>
                  <a:pt x="19409" y="5874"/>
                </a:cubicBezTo>
                <a:lnTo>
                  <a:pt x="19556" y="5823"/>
                </a:lnTo>
                <a:lnTo>
                  <a:pt x="19433" y="5744"/>
                </a:lnTo>
                <a:cubicBezTo>
                  <a:pt x="19365" y="5701"/>
                  <a:pt x="19265" y="5667"/>
                  <a:pt x="19212" y="5667"/>
                </a:cubicBezTo>
                <a:cubicBezTo>
                  <a:pt x="19062" y="5667"/>
                  <a:pt x="19035" y="5617"/>
                  <a:pt x="19134" y="5531"/>
                </a:cubicBezTo>
                <a:cubicBezTo>
                  <a:pt x="19216" y="5462"/>
                  <a:pt x="19237" y="5458"/>
                  <a:pt x="19342" y="5515"/>
                </a:cubicBezTo>
                <a:cubicBezTo>
                  <a:pt x="19513" y="5608"/>
                  <a:pt x="19644" y="5596"/>
                  <a:pt x="19750" y="5471"/>
                </a:cubicBezTo>
                <a:cubicBezTo>
                  <a:pt x="19860" y="5341"/>
                  <a:pt x="19837" y="5316"/>
                  <a:pt x="19605" y="5311"/>
                </a:cubicBezTo>
                <a:cubicBezTo>
                  <a:pt x="19509" y="5309"/>
                  <a:pt x="19418" y="5292"/>
                  <a:pt x="19405" y="5275"/>
                </a:cubicBezTo>
                <a:cubicBezTo>
                  <a:pt x="19392" y="5259"/>
                  <a:pt x="19467" y="5181"/>
                  <a:pt x="19574" y="5101"/>
                </a:cubicBezTo>
                <a:cubicBezTo>
                  <a:pt x="19740" y="4977"/>
                  <a:pt x="19768" y="4927"/>
                  <a:pt x="19767" y="4758"/>
                </a:cubicBezTo>
                <a:lnTo>
                  <a:pt x="19767" y="4562"/>
                </a:lnTo>
                <a:lnTo>
                  <a:pt x="19567" y="4728"/>
                </a:lnTo>
                <a:cubicBezTo>
                  <a:pt x="19446" y="4829"/>
                  <a:pt x="19382" y="4920"/>
                  <a:pt x="19401" y="4960"/>
                </a:cubicBezTo>
                <a:cubicBezTo>
                  <a:pt x="19462" y="5081"/>
                  <a:pt x="19376" y="5098"/>
                  <a:pt x="19180" y="5009"/>
                </a:cubicBezTo>
                <a:lnTo>
                  <a:pt x="18987" y="4922"/>
                </a:lnTo>
                <a:lnTo>
                  <a:pt x="18987" y="5063"/>
                </a:lnTo>
                <a:cubicBezTo>
                  <a:pt x="18987" y="5146"/>
                  <a:pt x="19034" y="5244"/>
                  <a:pt x="19099" y="5297"/>
                </a:cubicBezTo>
                <a:lnTo>
                  <a:pt x="19208" y="5390"/>
                </a:lnTo>
                <a:lnTo>
                  <a:pt x="19043" y="5512"/>
                </a:lnTo>
                <a:cubicBezTo>
                  <a:pt x="18865" y="5644"/>
                  <a:pt x="18876" y="5649"/>
                  <a:pt x="18786" y="5417"/>
                </a:cubicBezTo>
                <a:cubicBezTo>
                  <a:pt x="18775" y="5387"/>
                  <a:pt x="18702" y="5363"/>
                  <a:pt x="18625" y="5363"/>
                </a:cubicBezTo>
                <a:cubicBezTo>
                  <a:pt x="18435" y="5363"/>
                  <a:pt x="18434" y="5498"/>
                  <a:pt x="18625" y="5635"/>
                </a:cubicBezTo>
                <a:lnTo>
                  <a:pt x="18769" y="5738"/>
                </a:lnTo>
                <a:lnTo>
                  <a:pt x="18540" y="5855"/>
                </a:lnTo>
                <a:cubicBezTo>
                  <a:pt x="18414" y="5920"/>
                  <a:pt x="18289" y="5963"/>
                  <a:pt x="18262" y="5951"/>
                </a:cubicBezTo>
                <a:cubicBezTo>
                  <a:pt x="18236" y="5938"/>
                  <a:pt x="18199" y="5855"/>
                  <a:pt x="18178" y="5768"/>
                </a:cubicBezTo>
                <a:lnTo>
                  <a:pt x="18139" y="5613"/>
                </a:lnTo>
                <a:lnTo>
                  <a:pt x="18052" y="5711"/>
                </a:lnTo>
                <a:cubicBezTo>
                  <a:pt x="17980" y="5790"/>
                  <a:pt x="17974" y="5834"/>
                  <a:pt x="18023" y="5934"/>
                </a:cubicBezTo>
                <a:cubicBezTo>
                  <a:pt x="18080" y="6050"/>
                  <a:pt x="18070" y="6064"/>
                  <a:pt x="17932" y="6106"/>
                </a:cubicBezTo>
                <a:cubicBezTo>
                  <a:pt x="17582" y="6211"/>
                  <a:pt x="17445" y="6201"/>
                  <a:pt x="17334" y="6070"/>
                </a:cubicBezTo>
                <a:cubicBezTo>
                  <a:pt x="17204" y="5917"/>
                  <a:pt x="17211" y="5907"/>
                  <a:pt x="17422" y="5899"/>
                </a:cubicBezTo>
                <a:cubicBezTo>
                  <a:pt x="17631" y="5891"/>
                  <a:pt x="17657" y="5874"/>
                  <a:pt x="17609" y="5776"/>
                </a:cubicBezTo>
                <a:cubicBezTo>
                  <a:pt x="17579" y="5716"/>
                  <a:pt x="17526" y="5705"/>
                  <a:pt x="17359" y="5722"/>
                </a:cubicBezTo>
                <a:cubicBezTo>
                  <a:pt x="17081" y="5751"/>
                  <a:pt x="17053" y="5720"/>
                  <a:pt x="17229" y="5578"/>
                </a:cubicBezTo>
                <a:cubicBezTo>
                  <a:pt x="17364" y="5468"/>
                  <a:pt x="17386" y="5462"/>
                  <a:pt x="17524" y="5518"/>
                </a:cubicBezTo>
                <a:cubicBezTo>
                  <a:pt x="17731" y="5601"/>
                  <a:pt x="17852" y="5594"/>
                  <a:pt x="17921" y="5493"/>
                </a:cubicBezTo>
                <a:cubicBezTo>
                  <a:pt x="17972" y="5420"/>
                  <a:pt x="17962" y="5404"/>
                  <a:pt x="17834" y="5379"/>
                </a:cubicBezTo>
                <a:cubicBezTo>
                  <a:pt x="17751" y="5363"/>
                  <a:pt x="17636" y="5374"/>
                  <a:pt x="17580" y="5401"/>
                </a:cubicBezTo>
                <a:cubicBezTo>
                  <a:pt x="17505" y="5437"/>
                  <a:pt x="17469" y="5435"/>
                  <a:pt x="17440" y="5398"/>
                </a:cubicBezTo>
                <a:cubicBezTo>
                  <a:pt x="17416" y="5369"/>
                  <a:pt x="17488" y="5293"/>
                  <a:pt x="17612" y="5213"/>
                </a:cubicBezTo>
                <a:cubicBezTo>
                  <a:pt x="17800" y="5091"/>
                  <a:pt x="17819" y="5057"/>
                  <a:pt x="17802" y="4905"/>
                </a:cubicBezTo>
                <a:cubicBezTo>
                  <a:pt x="17783" y="4740"/>
                  <a:pt x="17787" y="4734"/>
                  <a:pt x="17960" y="4734"/>
                </a:cubicBezTo>
                <a:cubicBezTo>
                  <a:pt x="18124" y="4734"/>
                  <a:pt x="18134" y="4730"/>
                  <a:pt x="18055" y="4663"/>
                </a:cubicBezTo>
                <a:cubicBezTo>
                  <a:pt x="17914" y="4542"/>
                  <a:pt x="18027" y="4474"/>
                  <a:pt x="18182" y="4587"/>
                </a:cubicBezTo>
                <a:lnTo>
                  <a:pt x="18315" y="4685"/>
                </a:lnTo>
                <a:lnTo>
                  <a:pt x="18315" y="4508"/>
                </a:lnTo>
                <a:cubicBezTo>
                  <a:pt x="18315" y="4243"/>
                  <a:pt x="18217" y="4208"/>
                  <a:pt x="17841" y="4328"/>
                </a:cubicBezTo>
                <a:cubicBezTo>
                  <a:pt x="17649" y="4390"/>
                  <a:pt x="17513" y="4410"/>
                  <a:pt x="17482" y="4385"/>
                </a:cubicBezTo>
                <a:cubicBezTo>
                  <a:pt x="17452" y="4361"/>
                  <a:pt x="17469" y="4222"/>
                  <a:pt x="17528" y="4042"/>
                </a:cubicBezTo>
                <a:cubicBezTo>
                  <a:pt x="17720" y="3453"/>
                  <a:pt x="17705" y="3417"/>
                  <a:pt x="17447" y="3838"/>
                </a:cubicBezTo>
                <a:cubicBezTo>
                  <a:pt x="17311" y="4060"/>
                  <a:pt x="17087" y="4375"/>
                  <a:pt x="16948" y="4538"/>
                </a:cubicBezTo>
                <a:cubicBezTo>
                  <a:pt x="16588" y="4956"/>
                  <a:pt x="15752" y="5559"/>
                  <a:pt x="15207" y="5793"/>
                </a:cubicBezTo>
                <a:cubicBezTo>
                  <a:pt x="14963" y="5897"/>
                  <a:pt x="14498" y="6115"/>
                  <a:pt x="14177" y="6277"/>
                </a:cubicBezTo>
                <a:cubicBezTo>
                  <a:pt x="13856" y="6439"/>
                  <a:pt x="13573" y="6561"/>
                  <a:pt x="13548" y="6549"/>
                </a:cubicBezTo>
                <a:cubicBezTo>
                  <a:pt x="13523" y="6537"/>
                  <a:pt x="13502" y="6257"/>
                  <a:pt x="13502" y="5926"/>
                </a:cubicBezTo>
                <a:lnTo>
                  <a:pt x="13502" y="5324"/>
                </a:lnTo>
                <a:lnTo>
                  <a:pt x="13351" y="5311"/>
                </a:lnTo>
                <a:cubicBezTo>
                  <a:pt x="13260" y="5303"/>
                  <a:pt x="13197" y="5271"/>
                  <a:pt x="13197" y="5232"/>
                </a:cubicBezTo>
                <a:cubicBezTo>
                  <a:pt x="13197" y="5196"/>
                  <a:pt x="13166" y="5169"/>
                  <a:pt x="13130" y="5169"/>
                </a:cubicBezTo>
                <a:cubicBezTo>
                  <a:pt x="13093" y="5169"/>
                  <a:pt x="13009" y="5123"/>
                  <a:pt x="12943" y="5069"/>
                </a:cubicBezTo>
                <a:cubicBezTo>
                  <a:pt x="12878" y="5014"/>
                  <a:pt x="12800" y="4981"/>
                  <a:pt x="12771" y="4995"/>
                </a:cubicBezTo>
                <a:cubicBezTo>
                  <a:pt x="12742" y="5009"/>
                  <a:pt x="12710" y="4996"/>
                  <a:pt x="12697" y="4965"/>
                </a:cubicBezTo>
                <a:cubicBezTo>
                  <a:pt x="12613" y="4749"/>
                  <a:pt x="12610" y="4744"/>
                  <a:pt x="12525" y="4799"/>
                </a:cubicBezTo>
                <a:cubicBezTo>
                  <a:pt x="12479" y="4829"/>
                  <a:pt x="12438" y="4846"/>
                  <a:pt x="12434" y="4837"/>
                </a:cubicBezTo>
                <a:cubicBezTo>
                  <a:pt x="12414" y="4792"/>
                  <a:pt x="12380" y="4596"/>
                  <a:pt x="12381" y="4530"/>
                </a:cubicBezTo>
                <a:cubicBezTo>
                  <a:pt x="12384" y="4358"/>
                  <a:pt x="12382" y="4296"/>
                  <a:pt x="12377" y="4165"/>
                </a:cubicBezTo>
                <a:cubicBezTo>
                  <a:pt x="12375" y="4089"/>
                  <a:pt x="12392" y="4005"/>
                  <a:pt x="12413" y="3980"/>
                </a:cubicBezTo>
                <a:cubicBezTo>
                  <a:pt x="12460" y="3921"/>
                  <a:pt x="12890" y="3922"/>
                  <a:pt x="13088" y="3980"/>
                </a:cubicBezTo>
                <a:cubicBezTo>
                  <a:pt x="13232" y="4022"/>
                  <a:pt x="13233" y="4026"/>
                  <a:pt x="13140" y="4105"/>
                </a:cubicBezTo>
                <a:cubicBezTo>
                  <a:pt x="13069" y="4166"/>
                  <a:pt x="13054" y="4224"/>
                  <a:pt x="13084" y="4328"/>
                </a:cubicBezTo>
                <a:lnTo>
                  <a:pt x="13123" y="4470"/>
                </a:lnTo>
                <a:lnTo>
                  <a:pt x="13225" y="4364"/>
                </a:lnTo>
                <a:cubicBezTo>
                  <a:pt x="13389" y="4195"/>
                  <a:pt x="13394" y="4075"/>
                  <a:pt x="13239" y="3996"/>
                </a:cubicBezTo>
                <a:cubicBezTo>
                  <a:pt x="13121" y="3936"/>
                  <a:pt x="13111" y="3917"/>
                  <a:pt x="13175" y="3855"/>
                </a:cubicBezTo>
                <a:cubicBezTo>
                  <a:pt x="13216" y="3815"/>
                  <a:pt x="13281" y="3742"/>
                  <a:pt x="13316" y="3694"/>
                </a:cubicBezTo>
                <a:cubicBezTo>
                  <a:pt x="13374" y="3612"/>
                  <a:pt x="13365" y="3608"/>
                  <a:pt x="13200" y="3623"/>
                </a:cubicBezTo>
                <a:cubicBezTo>
                  <a:pt x="13062" y="3636"/>
                  <a:pt x="13007" y="3666"/>
                  <a:pt x="12957" y="3767"/>
                </a:cubicBezTo>
                <a:cubicBezTo>
                  <a:pt x="12876" y="3934"/>
                  <a:pt x="12741" y="3909"/>
                  <a:pt x="12764" y="3732"/>
                </a:cubicBezTo>
                <a:cubicBezTo>
                  <a:pt x="12787" y="3560"/>
                  <a:pt x="12644" y="3457"/>
                  <a:pt x="12557" y="3582"/>
                </a:cubicBezTo>
                <a:cubicBezTo>
                  <a:pt x="12524" y="3630"/>
                  <a:pt x="12503" y="3712"/>
                  <a:pt x="12511" y="3765"/>
                </a:cubicBezTo>
                <a:cubicBezTo>
                  <a:pt x="12523" y="3847"/>
                  <a:pt x="12484" y="3866"/>
                  <a:pt x="12230" y="3912"/>
                </a:cubicBezTo>
                <a:cubicBezTo>
                  <a:pt x="12067" y="3941"/>
                  <a:pt x="11919" y="3948"/>
                  <a:pt x="11903" y="3928"/>
                </a:cubicBezTo>
                <a:cubicBezTo>
                  <a:pt x="11827" y="3833"/>
                  <a:pt x="12653" y="3087"/>
                  <a:pt x="13182" y="2771"/>
                </a:cubicBezTo>
                <a:cubicBezTo>
                  <a:pt x="13528" y="2565"/>
                  <a:pt x="14290" y="2247"/>
                  <a:pt x="14757" y="2112"/>
                </a:cubicBezTo>
                <a:cubicBezTo>
                  <a:pt x="15061" y="2025"/>
                  <a:pt x="15093" y="2023"/>
                  <a:pt x="15155" y="2088"/>
                </a:cubicBezTo>
                <a:cubicBezTo>
                  <a:pt x="15245" y="2183"/>
                  <a:pt x="15285" y="2177"/>
                  <a:pt x="15306" y="2063"/>
                </a:cubicBezTo>
                <a:cubicBezTo>
                  <a:pt x="15326" y="1958"/>
                  <a:pt x="15620" y="1881"/>
                  <a:pt x="16202" y="1829"/>
                </a:cubicBezTo>
                <a:cubicBezTo>
                  <a:pt x="16494" y="1803"/>
                  <a:pt x="16533" y="1811"/>
                  <a:pt x="16694" y="1916"/>
                </a:cubicBezTo>
                <a:cubicBezTo>
                  <a:pt x="16819" y="1998"/>
                  <a:pt x="16909" y="2021"/>
                  <a:pt x="16993" y="2001"/>
                </a:cubicBezTo>
                <a:cubicBezTo>
                  <a:pt x="17156" y="1962"/>
                  <a:pt x="17159" y="1961"/>
                  <a:pt x="17088" y="1859"/>
                </a:cubicBezTo>
                <a:cubicBezTo>
                  <a:pt x="17024" y="1766"/>
                  <a:pt x="16857" y="1719"/>
                  <a:pt x="16663" y="1737"/>
                </a:cubicBezTo>
                <a:cubicBezTo>
                  <a:pt x="16568" y="1745"/>
                  <a:pt x="16557" y="1724"/>
                  <a:pt x="16571" y="1606"/>
                </a:cubicBezTo>
                <a:cubicBezTo>
                  <a:pt x="16589" y="1469"/>
                  <a:pt x="16585" y="1466"/>
                  <a:pt x="16420" y="1511"/>
                </a:cubicBezTo>
                <a:cubicBezTo>
                  <a:pt x="16313" y="1540"/>
                  <a:pt x="16232" y="1604"/>
                  <a:pt x="16195" y="1685"/>
                </a:cubicBezTo>
                <a:cubicBezTo>
                  <a:pt x="16140" y="1808"/>
                  <a:pt x="16128" y="1810"/>
                  <a:pt x="15777" y="1810"/>
                </a:cubicBezTo>
                <a:cubicBezTo>
                  <a:pt x="15398" y="1810"/>
                  <a:pt x="15291" y="1773"/>
                  <a:pt x="15432" y="1682"/>
                </a:cubicBezTo>
                <a:cubicBezTo>
                  <a:pt x="15575" y="1591"/>
                  <a:pt x="15526" y="1544"/>
                  <a:pt x="15295" y="1557"/>
                </a:cubicBezTo>
                <a:cubicBezTo>
                  <a:pt x="15036" y="1572"/>
                  <a:pt x="14982" y="1544"/>
                  <a:pt x="15060" y="1437"/>
                </a:cubicBezTo>
                <a:cubicBezTo>
                  <a:pt x="15102" y="1379"/>
                  <a:pt x="15172" y="1362"/>
                  <a:pt x="15341" y="1372"/>
                </a:cubicBezTo>
                <a:cubicBezTo>
                  <a:pt x="15520" y="1382"/>
                  <a:pt x="15577" y="1366"/>
                  <a:pt x="15626" y="1296"/>
                </a:cubicBezTo>
                <a:cubicBezTo>
                  <a:pt x="15679" y="1219"/>
                  <a:pt x="15669" y="1203"/>
                  <a:pt x="15545" y="1179"/>
                </a:cubicBezTo>
                <a:cubicBezTo>
                  <a:pt x="15450" y="1160"/>
                  <a:pt x="15369" y="1176"/>
                  <a:pt x="15302" y="1222"/>
                </a:cubicBezTo>
                <a:cubicBezTo>
                  <a:pt x="15247" y="1261"/>
                  <a:pt x="15187" y="1280"/>
                  <a:pt x="15169" y="1266"/>
                </a:cubicBezTo>
                <a:cubicBezTo>
                  <a:pt x="15151" y="1252"/>
                  <a:pt x="15108" y="1282"/>
                  <a:pt x="15074" y="1331"/>
                </a:cubicBezTo>
                <a:cubicBezTo>
                  <a:pt x="15024" y="1403"/>
                  <a:pt x="14992" y="1411"/>
                  <a:pt x="14916" y="1375"/>
                </a:cubicBezTo>
                <a:cubicBezTo>
                  <a:pt x="14847" y="1342"/>
                  <a:pt x="14773" y="1341"/>
                  <a:pt x="14659" y="1375"/>
                </a:cubicBezTo>
                <a:cubicBezTo>
                  <a:pt x="14526" y="1414"/>
                  <a:pt x="14510" y="1436"/>
                  <a:pt x="14568" y="1489"/>
                </a:cubicBezTo>
                <a:cubicBezTo>
                  <a:pt x="14605" y="1524"/>
                  <a:pt x="14693" y="1552"/>
                  <a:pt x="14764" y="1552"/>
                </a:cubicBezTo>
                <a:cubicBezTo>
                  <a:pt x="14980" y="1552"/>
                  <a:pt x="14968" y="1619"/>
                  <a:pt x="14719" y="1824"/>
                </a:cubicBezTo>
                <a:cubicBezTo>
                  <a:pt x="14555" y="1959"/>
                  <a:pt x="14280" y="2099"/>
                  <a:pt x="13826" y="2278"/>
                </a:cubicBezTo>
                <a:cubicBezTo>
                  <a:pt x="13240" y="2510"/>
                  <a:pt x="13158" y="2533"/>
                  <a:pt x="13105" y="2469"/>
                </a:cubicBezTo>
                <a:cubicBezTo>
                  <a:pt x="13051" y="2404"/>
                  <a:pt x="13049" y="2405"/>
                  <a:pt x="13077" y="2474"/>
                </a:cubicBezTo>
                <a:cubicBezTo>
                  <a:pt x="13099" y="2530"/>
                  <a:pt x="12950" y="2670"/>
                  <a:pt x="12529" y="2992"/>
                </a:cubicBezTo>
                <a:cubicBezTo>
                  <a:pt x="11565" y="3728"/>
                  <a:pt x="11074" y="4399"/>
                  <a:pt x="10613" y="5618"/>
                </a:cubicBezTo>
                <a:cubicBezTo>
                  <a:pt x="10595" y="5665"/>
                  <a:pt x="10574" y="5670"/>
                  <a:pt x="10525" y="5632"/>
                </a:cubicBezTo>
                <a:cubicBezTo>
                  <a:pt x="10392" y="5529"/>
                  <a:pt x="10689" y="3816"/>
                  <a:pt x="10968" y="3068"/>
                </a:cubicBezTo>
                <a:cubicBezTo>
                  <a:pt x="11066" y="2805"/>
                  <a:pt x="11158" y="2656"/>
                  <a:pt x="11288" y="2548"/>
                </a:cubicBezTo>
                <a:cubicBezTo>
                  <a:pt x="11387" y="2465"/>
                  <a:pt x="11504" y="2356"/>
                  <a:pt x="11548" y="2308"/>
                </a:cubicBezTo>
                <a:cubicBezTo>
                  <a:pt x="11612" y="2238"/>
                  <a:pt x="11596" y="2241"/>
                  <a:pt x="11477" y="2322"/>
                </a:cubicBezTo>
                <a:cubicBezTo>
                  <a:pt x="11397" y="2377"/>
                  <a:pt x="11320" y="2407"/>
                  <a:pt x="11302" y="2385"/>
                </a:cubicBezTo>
                <a:cubicBezTo>
                  <a:pt x="11284" y="2362"/>
                  <a:pt x="11306" y="2208"/>
                  <a:pt x="11351" y="2044"/>
                </a:cubicBezTo>
                <a:cubicBezTo>
                  <a:pt x="11396" y="1880"/>
                  <a:pt x="11433" y="1619"/>
                  <a:pt x="11435" y="1464"/>
                </a:cubicBezTo>
                <a:cubicBezTo>
                  <a:pt x="11437" y="1310"/>
                  <a:pt x="11468" y="1115"/>
                  <a:pt x="11506" y="1032"/>
                </a:cubicBezTo>
                <a:cubicBezTo>
                  <a:pt x="11568" y="891"/>
                  <a:pt x="11589" y="880"/>
                  <a:pt x="11780" y="893"/>
                </a:cubicBezTo>
                <a:cubicBezTo>
                  <a:pt x="11951" y="904"/>
                  <a:pt x="12001" y="888"/>
                  <a:pt x="12082" y="792"/>
                </a:cubicBezTo>
                <a:cubicBezTo>
                  <a:pt x="12165" y="694"/>
                  <a:pt x="12167" y="673"/>
                  <a:pt x="12100" y="640"/>
                </a:cubicBezTo>
                <a:cubicBezTo>
                  <a:pt x="11981" y="581"/>
                  <a:pt x="11875" y="591"/>
                  <a:pt x="11762" y="670"/>
                </a:cubicBezTo>
                <a:cubicBezTo>
                  <a:pt x="11668" y="735"/>
                  <a:pt x="11658" y="736"/>
                  <a:pt x="11625" y="670"/>
                </a:cubicBezTo>
                <a:cubicBezTo>
                  <a:pt x="11602" y="624"/>
                  <a:pt x="11641" y="557"/>
                  <a:pt x="11734" y="485"/>
                </a:cubicBezTo>
                <a:cubicBezTo>
                  <a:pt x="11913" y="346"/>
                  <a:pt x="11916" y="293"/>
                  <a:pt x="11755" y="101"/>
                </a:cubicBezTo>
                <a:lnTo>
                  <a:pt x="11671" y="0"/>
                </a:lnTo>
                <a:close/>
                <a:moveTo>
                  <a:pt x="10141" y="95"/>
                </a:moveTo>
                <a:cubicBezTo>
                  <a:pt x="10118" y="93"/>
                  <a:pt x="10111" y="112"/>
                  <a:pt x="10103" y="150"/>
                </a:cubicBezTo>
                <a:cubicBezTo>
                  <a:pt x="10062" y="337"/>
                  <a:pt x="10038" y="353"/>
                  <a:pt x="9931" y="278"/>
                </a:cubicBezTo>
                <a:cubicBezTo>
                  <a:pt x="9841" y="215"/>
                  <a:pt x="9533" y="177"/>
                  <a:pt x="9533" y="229"/>
                </a:cubicBezTo>
                <a:cubicBezTo>
                  <a:pt x="9533" y="239"/>
                  <a:pt x="9561" y="296"/>
                  <a:pt x="9597" y="357"/>
                </a:cubicBezTo>
                <a:cubicBezTo>
                  <a:pt x="9654" y="454"/>
                  <a:pt x="9696" y="468"/>
                  <a:pt x="9952" y="468"/>
                </a:cubicBezTo>
                <a:cubicBezTo>
                  <a:pt x="10297" y="468"/>
                  <a:pt x="10336" y="491"/>
                  <a:pt x="10226" y="621"/>
                </a:cubicBezTo>
                <a:cubicBezTo>
                  <a:pt x="10174" y="682"/>
                  <a:pt x="10157" y="762"/>
                  <a:pt x="10180" y="833"/>
                </a:cubicBezTo>
                <a:cubicBezTo>
                  <a:pt x="10219" y="953"/>
                  <a:pt x="10246" y="965"/>
                  <a:pt x="10359" y="909"/>
                </a:cubicBezTo>
                <a:cubicBezTo>
                  <a:pt x="10435" y="872"/>
                  <a:pt x="10489" y="564"/>
                  <a:pt x="10426" y="534"/>
                </a:cubicBezTo>
                <a:cubicBezTo>
                  <a:pt x="10406" y="524"/>
                  <a:pt x="10399" y="458"/>
                  <a:pt x="10412" y="389"/>
                </a:cubicBezTo>
                <a:cubicBezTo>
                  <a:pt x="10431" y="291"/>
                  <a:pt x="10403" y="245"/>
                  <a:pt x="10279" y="169"/>
                </a:cubicBezTo>
                <a:cubicBezTo>
                  <a:pt x="10204" y="123"/>
                  <a:pt x="10165" y="98"/>
                  <a:pt x="10141" y="95"/>
                </a:cubicBezTo>
                <a:close/>
                <a:moveTo>
                  <a:pt x="14986" y="460"/>
                </a:moveTo>
                <a:cubicBezTo>
                  <a:pt x="14963" y="470"/>
                  <a:pt x="14945" y="507"/>
                  <a:pt x="14912" y="577"/>
                </a:cubicBezTo>
                <a:cubicBezTo>
                  <a:pt x="14861" y="687"/>
                  <a:pt x="14856" y="748"/>
                  <a:pt x="14902" y="814"/>
                </a:cubicBezTo>
                <a:cubicBezTo>
                  <a:pt x="14952" y="887"/>
                  <a:pt x="14945" y="908"/>
                  <a:pt x="14863" y="928"/>
                </a:cubicBezTo>
                <a:cubicBezTo>
                  <a:pt x="14549" y="1005"/>
                  <a:pt x="14544" y="1008"/>
                  <a:pt x="14648" y="1089"/>
                </a:cubicBezTo>
                <a:cubicBezTo>
                  <a:pt x="14760" y="1175"/>
                  <a:pt x="14994" y="1165"/>
                  <a:pt x="15299" y="1062"/>
                </a:cubicBezTo>
                <a:cubicBezTo>
                  <a:pt x="15444" y="1012"/>
                  <a:pt x="15524" y="947"/>
                  <a:pt x="15587" y="822"/>
                </a:cubicBezTo>
                <a:lnTo>
                  <a:pt x="15671" y="651"/>
                </a:lnTo>
                <a:lnTo>
                  <a:pt x="15517" y="691"/>
                </a:lnTo>
                <a:cubicBezTo>
                  <a:pt x="15431" y="715"/>
                  <a:pt x="15345" y="762"/>
                  <a:pt x="15327" y="798"/>
                </a:cubicBezTo>
                <a:cubicBezTo>
                  <a:pt x="15278" y="896"/>
                  <a:pt x="15183" y="825"/>
                  <a:pt x="15183" y="689"/>
                </a:cubicBezTo>
                <a:cubicBezTo>
                  <a:pt x="15183" y="622"/>
                  <a:pt x="15136" y="537"/>
                  <a:pt x="15081" y="498"/>
                </a:cubicBezTo>
                <a:cubicBezTo>
                  <a:pt x="15033" y="465"/>
                  <a:pt x="15009" y="450"/>
                  <a:pt x="14986" y="460"/>
                </a:cubicBezTo>
                <a:close/>
                <a:moveTo>
                  <a:pt x="6137" y="498"/>
                </a:moveTo>
                <a:cubicBezTo>
                  <a:pt x="6115" y="508"/>
                  <a:pt x="6106" y="545"/>
                  <a:pt x="6088" y="621"/>
                </a:cubicBezTo>
                <a:cubicBezTo>
                  <a:pt x="6060" y="735"/>
                  <a:pt x="6076" y="796"/>
                  <a:pt x="6148" y="857"/>
                </a:cubicBezTo>
                <a:cubicBezTo>
                  <a:pt x="6241" y="937"/>
                  <a:pt x="6236" y="942"/>
                  <a:pt x="6067" y="996"/>
                </a:cubicBezTo>
                <a:cubicBezTo>
                  <a:pt x="5896" y="1051"/>
                  <a:pt x="5896" y="1055"/>
                  <a:pt x="5986" y="1154"/>
                </a:cubicBezTo>
                <a:cubicBezTo>
                  <a:pt x="6057" y="1233"/>
                  <a:pt x="6116" y="1253"/>
                  <a:pt x="6246" y="1239"/>
                </a:cubicBezTo>
                <a:cubicBezTo>
                  <a:pt x="6377" y="1224"/>
                  <a:pt x="6421" y="1237"/>
                  <a:pt x="6443" y="1301"/>
                </a:cubicBezTo>
                <a:cubicBezTo>
                  <a:pt x="6463" y="1360"/>
                  <a:pt x="6489" y="1369"/>
                  <a:pt x="6531" y="1337"/>
                </a:cubicBezTo>
                <a:cubicBezTo>
                  <a:pt x="6564" y="1311"/>
                  <a:pt x="6632" y="1290"/>
                  <a:pt x="6686" y="1290"/>
                </a:cubicBezTo>
                <a:cubicBezTo>
                  <a:pt x="6802" y="1290"/>
                  <a:pt x="6848" y="1241"/>
                  <a:pt x="6904" y="1051"/>
                </a:cubicBezTo>
                <a:cubicBezTo>
                  <a:pt x="6945" y="909"/>
                  <a:pt x="6943" y="910"/>
                  <a:pt x="6798" y="958"/>
                </a:cubicBezTo>
                <a:cubicBezTo>
                  <a:pt x="6717" y="985"/>
                  <a:pt x="6609" y="1033"/>
                  <a:pt x="6556" y="1067"/>
                </a:cubicBezTo>
                <a:cubicBezTo>
                  <a:pt x="6471" y="1122"/>
                  <a:pt x="6453" y="1122"/>
                  <a:pt x="6426" y="1067"/>
                </a:cubicBezTo>
                <a:cubicBezTo>
                  <a:pt x="6408" y="1032"/>
                  <a:pt x="6422" y="950"/>
                  <a:pt x="6454" y="885"/>
                </a:cubicBezTo>
                <a:cubicBezTo>
                  <a:pt x="6523" y="744"/>
                  <a:pt x="6466" y="641"/>
                  <a:pt x="6264" y="539"/>
                </a:cubicBezTo>
                <a:cubicBezTo>
                  <a:pt x="6194" y="504"/>
                  <a:pt x="6160" y="488"/>
                  <a:pt x="6137" y="498"/>
                </a:cubicBezTo>
                <a:close/>
                <a:moveTo>
                  <a:pt x="7628" y="898"/>
                </a:moveTo>
                <a:lnTo>
                  <a:pt x="7628" y="1070"/>
                </a:lnTo>
                <a:cubicBezTo>
                  <a:pt x="7628" y="1199"/>
                  <a:pt x="7661" y="1259"/>
                  <a:pt x="7754" y="1309"/>
                </a:cubicBezTo>
                <a:cubicBezTo>
                  <a:pt x="7933" y="1406"/>
                  <a:pt x="7965" y="1397"/>
                  <a:pt x="7965" y="1236"/>
                </a:cubicBezTo>
                <a:cubicBezTo>
                  <a:pt x="7965" y="1127"/>
                  <a:pt x="7924" y="1069"/>
                  <a:pt x="7797" y="996"/>
                </a:cubicBezTo>
                <a:lnTo>
                  <a:pt x="7628" y="898"/>
                </a:lnTo>
                <a:close/>
                <a:moveTo>
                  <a:pt x="8440" y="1255"/>
                </a:moveTo>
                <a:cubicBezTo>
                  <a:pt x="8413" y="1231"/>
                  <a:pt x="8190" y="1334"/>
                  <a:pt x="8074" y="1424"/>
                </a:cubicBezTo>
                <a:cubicBezTo>
                  <a:pt x="8015" y="1470"/>
                  <a:pt x="7894" y="1508"/>
                  <a:pt x="7807" y="1508"/>
                </a:cubicBezTo>
                <a:cubicBezTo>
                  <a:pt x="7606" y="1508"/>
                  <a:pt x="7564" y="1541"/>
                  <a:pt x="7635" y="1644"/>
                </a:cubicBezTo>
                <a:cubicBezTo>
                  <a:pt x="7678" y="1707"/>
                  <a:pt x="7743" y="1724"/>
                  <a:pt x="7913" y="1715"/>
                </a:cubicBezTo>
                <a:cubicBezTo>
                  <a:pt x="8034" y="1708"/>
                  <a:pt x="8134" y="1687"/>
                  <a:pt x="8134" y="1669"/>
                </a:cubicBezTo>
                <a:cubicBezTo>
                  <a:pt x="8134" y="1650"/>
                  <a:pt x="8191" y="1619"/>
                  <a:pt x="8264" y="1598"/>
                </a:cubicBezTo>
                <a:cubicBezTo>
                  <a:pt x="8357" y="1571"/>
                  <a:pt x="8406" y="1513"/>
                  <a:pt x="8426" y="1413"/>
                </a:cubicBezTo>
                <a:cubicBezTo>
                  <a:pt x="8441" y="1334"/>
                  <a:pt x="8449" y="1263"/>
                  <a:pt x="8440" y="1255"/>
                </a:cubicBezTo>
                <a:close/>
                <a:moveTo>
                  <a:pt x="13007" y="1511"/>
                </a:moveTo>
                <a:cubicBezTo>
                  <a:pt x="12987" y="1508"/>
                  <a:pt x="12968" y="1523"/>
                  <a:pt x="12943" y="1552"/>
                </a:cubicBezTo>
                <a:cubicBezTo>
                  <a:pt x="12839" y="1670"/>
                  <a:pt x="12819" y="1811"/>
                  <a:pt x="12894" y="1881"/>
                </a:cubicBezTo>
                <a:cubicBezTo>
                  <a:pt x="12961" y="1943"/>
                  <a:pt x="12980" y="1940"/>
                  <a:pt x="13070" y="1854"/>
                </a:cubicBezTo>
                <a:cubicBezTo>
                  <a:pt x="13192" y="1737"/>
                  <a:pt x="13192" y="1680"/>
                  <a:pt x="13084" y="1571"/>
                </a:cubicBezTo>
                <a:cubicBezTo>
                  <a:pt x="13048" y="1534"/>
                  <a:pt x="13027" y="1513"/>
                  <a:pt x="13007" y="1511"/>
                </a:cubicBezTo>
                <a:close/>
                <a:moveTo>
                  <a:pt x="6527" y="1524"/>
                </a:moveTo>
                <a:cubicBezTo>
                  <a:pt x="6522" y="1529"/>
                  <a:pt x="6518" y="1543"/>
                  <a:pt x="6517" y="1568"/>
                </a:cubicBezTo>
                <a:cubicBezTo>
                  <a:pt x="6515" y="1614"/>
                  <a:pt x="6526" y="1639"/>
                  <a:pt x="6545" y="1625"/>
                </a:cubicBezTo>
                <a:cubicBezTo>
                  <a:pt x="6564" y="1611"/>
                  <a:pt x="6565" y="1575"/>
                  <a:pt x="6549" y="1543"/>
                </a:cubicBezTo>
                <a:cubicBezTo>
                  <a:pt x="6540" y="1526"/>
                  <a:pt x="6533" y="1520"/>
                  <a:pt x="6527" y="1524"/>
                </a:cubicBezTo>
                <a:close/>
                <a:moveTo>
                  <a:pt x="7139" y="1617"/>
                </a:moveTo>
                <a:cubicBezTo>
                  <a:pt x="7118" y="1613"/>
                  <a:pt x="7086" y="1628"/>
                  <a:pt x="7027" y="1660"/>
                </a:cubicBezTo>
                <a:cubicBezTo>
                  <a:pt x="6944" y="1706"/>
                  <a:pt x="6904" y="1773"/>
                  <a:pt x="6904" y="1859"/>
                </a:cubicBezTo>
                <a:cubicBezTo>
                  <a:pt x="6904" y="1957"/>
                  <a:pt x="6923" y="1987"/>
                  <a:pt x="6992" y="1976"/>
                </a:cubicBezTo>
                <a:cubicBezTo>
                  <a:pt x="7123" y="1956"/>
                  <a:pt x="7228" y="1805"/>
                  <a:pt x="7188" y="1690"/>
                </a:cubicBezTo>
                <a:cubicBezTo>
                  <a:pt x="7172" y="1644"/>
                  <a:pt x="7160" y="1621"/>
                  <a:pt x="7139" y="1617"/>
                </a:cubicBezTo>
                <a:close/>
                <a:moveTo>
                  <a:pt x="11977" y="1663"/>
                </a:moveTo>
                <a:cubicBezTo>
                  <a:pt x="11959" y="1656"/>
                  <a:pt x="11923" y="1672"/>
                  <a:pt x="11854" y="1707"/>
                </a:cubicBezTo>
                <a:cubicBezTo>
                  <a:pt x="11741" y="1764"/>
                  <a:pt x="11715" y="1813"/>
                  <a:pt x="11716" y="1957"/>
                </a:cubicBezTo>
                <a:lnTo>
                  <a:pt x="11716" y="2137"/>
                </a:lnTo>
                <a:lnTo>
                  <a:pt x="11854" y="2014"/>
                </a:lnTo>
                <a:cubicBezTo>
                  <a:pt x="11934" y="1943"/>
                  <a:pt x="11994" y="1839"/>
                  <a:pt x="11994" y="1764"/>
                </a:cubicBezTo>
                <a:cubicBezTo>
                  <a:pt x="11994" y="1700"/>
                  <a:pt x="11994" y="1670"/>
                  <a:pt x="11977" y="1663"/>
                </a:cubicBezTo>
                <a:close/>
                <a:moveTo>
                  <a:pt x="3546" y="1794"/>
                </a:moveTo>
                <a:cubicBezTo>
                  <a:pt x="3500" y="1792"/>
                  <a:pt x="3452" y="1796"/>
                  <a:pt x="3409" y="1805"/>
                </a:cubicBezTo>
                <a:lnTo>
                  <a:pt x="3255" y="1835"/>
                </a:lnTo>
                <a:lnTo>
                  <a:pt x="3423" y="1976"/>
                </a:lnTo>
                <a:cubicBezTo>
                  <a:pt x="3602" y="2124"/>
                  <a:pt x="3640" y="2136"/>
                  <a:pt x="3761" y="2077"/>
                </a:cubicBezTo>
                <a:cubicBezTo>
                  <a:pt x="3857" y="2030"/>
                  <a:pt x="3798" y="1869"/>
                  <a:pt x="3662" y="1813"/>
                </a:cubicBezTo>
                <a:cubicBezTo>
                  <a:pt x="3635" y="1802"/>
                  <a:pt x="3592" y="1796"/>
                  <a:pt x="3546" y="1794"/>
                </a:cubicBezTo>
                <a:close/>
                <a:moveTo>
                  <a:pt x="9895" y="1794"/>
                </a:moveTo>
                <a:cubicBezTo>
                  <a:pt x="9871" y="1801"/>
                  <a:pt x="9867" y="1825"/>
                  <a:pt x="9867" y="1867"/>
                </a:cubicBezTo>
                <a:cubicBezTo>
                  <a:pt x="9869" y="2011"/>
                  <a:pt x="9948" y="2076"/>
                  <a:pt x="10156" y="2110"/>
                </a:cubicBezTo>
                <a:cubicBezTo>
                  <a:pt x="10315" y="2135"/>
                  <a:pt x="10347" y="2129"/>
                  <a:pt x="10363" y="2058"/>
                </a:cubicBezTo>
                <a:cubicBezTo>
                  <a:pt x="10387" y="1951"/>
                  <a:pt x="10274" y="1863"/>
                  <a:pt x="10047" y="1813"/>
                </a:cubicBezTo>
                <a:cubicBezTo>
                  <a:pt x="9965" y="1795"/>
                  <a:pt x="9920" y="1786"/>
                  <a:pt x="9895" y="1794"/>
                </a:cubicBezTo>
                <a:close/>
                <a:moveTo>
                  <a:pt x="12444" y="1995"/>
                </a:moveTo>
                <a:lnTo>
                  <a:pt x="12557" y="2118"/>
                </a:lnTo>
                <a:cubicBezTo>
                  <a:pt x="12629" y="2197"/>
                  <a:pt x="12730" y="2243"/>
                  <a:pt x="12848" y="2254"/>
                </a:cubicBezTo>
                <a:cubicBezTo>
                  <a:pt x="13167" y="2284"/>
                  <a:pt x="13393" y="2197"/>
                  <a:pt x="13393" y="2044"/>
                </a:cubicBezTo>
                <a:cubicBezTo>
                  <a:pt x="13393" y="1992"/>
                  <a:pt x="13203" y="2008"/>
                  <a:pt x="13084" y="2069"/>
                </a:cubicBezTo>
                <a:cubicBezTo>
                  <a:pt x="13023" y="2100"/>
                  <a:pt x="12959" y="2099"/>
                  <a:pt x="12831" y="2061"/>
                </a:cubicBezTo>
                <a:cubicBezTo>
                  <a:pt x="12785" y="2047"/>
                  <a:pt x="12679" y="2025"/>
                  <a:pt x="12595" y="2014"/>
                </a:cubicBezTo>
                <a:lnTo>
                  <a:pt x="12444" y="1995"/>
                </a:lnTo>
                <a:close/>
                <a:moveTo>
                  <a:pt x="15239" y="2265"/>
                </a:moveTo>
                <a:cubicBezTo>
                  <a:pt x="15206" y="2249"/>
                  <a:pt x="15183" y="2294"/>
                  <a:pt x="15183" y="2371"/>
                </a:cubicBezTo>
                <a:cubicBezTo>
                  <a:pt x="15183" y="2444"/>
                  <a:pt x="15208" y="2504"/>
                  <a:pt x="15239" y="2504"/>
                </a:cubicBezTo>
                <a:cubicBezTo>
                  <a:pt x="15270" y="2504"/>
                  <a:pt x="15295" y="2456"/>
                  <a:pt x="15295" y="2398"/>
                </a:cubicBezTo>
                <a:cubicBezTo>
                  <a:pt x="15295" y="2340"/>
                  <a:pt x="15270" y="2280"/>
                  <a:pt x="15239" y="2265"/>
                </a:cubicBezTo>
                <a:close/>
                <a:moveTo>
                  <a:pt x="3560" y="2406"/>
                </a:moveTo>
                <a:cubicBezTo>
                  <a:pt x="3533" y="2415"/>
                  <a:pt x="3522" y="2435"/>
                  <a:pt x="3532" y="2466"/>
                </a:cubicBezTo>
                <a:cubicBezTo>
                  <a:pt x="3547" y="2509"/>
                  <a:pt x="3591" y="2567"/>
                  <a:pt x="3634" y="2594"/>
                </a:cubicBezTo>
                <a:cubicBezTo>
                  <a:pt x="3740" y="2662"/>
                  <a:pt x="3735" y="2710"/>
                  <a:pt x="3606" y="2763"/>
                </a:cubicBezTo>
                <a:cubicBezTo>
                  <a:pt x="3515" y="2801"/>
                  <a:pt x="3487" y="2790"/>
                  <a:pt x="3423" y="2689"/>
                </a:cubicBezTo>
                <a:cubicBezTo>
                  <a:pt x="3362" y="2593"/>
                  <a:pt x="3309" y="2570"/>
                  <a:pt x="3160" y="2575"/>
                </a:cubicBezTo>
                <a:cubicBezTo>
                  <a:pt x="3059" y="2579"/>
                  <a:pt x="2962" y="2597"/>
                  <a:pt x="2942" y="2613"/>
                </a:cubicBezTo>
                <a:cubicBezTo>
                  <a:pt x="2888" y="2655"/>
                  <a:pt x="3097" y="2763"/>
                  <a:pt x="3230" y="2763"/>
                </a:cubicBezTo>
                <a:cubicBezTo>
                  <a:pt x="3401" y="2763"/>
                  <a:pt x="3546" y="2892"/>
                  <a:pt x="3546" y="3043"/>
                </a:cubicBezTo>
                <a:cubicBezTo>
                  <a:pt x="3546" y="3118"/>
                  <a:pt x="3576" y="3203"/>
                  <a:pt x="3613" y="3231"/>
                </a:cubicBezTo>
                <a:cubicBezTo>
                  <a:pt x="3665" y="3271"/>
                  <a:pt x="3691" y="3273"/>
                  <a:pt x="3726" y="3231"/>
                </a:cubicBezTo>
                <a:cubicBezTo>
                  <a:pt x="3798" y="3142"/>
                  <a:pt x="3776" y="2951"/>
                  <a:pt x="3687" y="2894"/>
                </a:cubicBezTo>
                <a:cubicBezTo>
                  <a:pt x="3583" y="2827"/>
                  <a:pt x="3620" y="2776"/>
                  <a:pt x="3828" y="2709"/>
                </a:cubicBezTo>
                <a:cubicBezTo>
                  <a:pt x="3977" y="2660"/>
                  <a:pt x="3987" y="2646"/>
                  <a:pt x="3922" y="2548"/>
                </a:cubicBezTo>
                <a:cubicBezTo>
                  <a:pt x="3856" y="2447"/>
                  <a:pt x="3644" y="2380"/>
                  <a:pt x="3560" y="2406"/>
                </a:cubicBezTo>
                <a:close/>
                <a:moveTo>
                  <a:pt x="18066" y="2578"/>
                </a:moveTo>
                <a:cubicBezTo>
                  <a:pt x="18031" y="2571"/>
                  <a:pt x="17984" y="2607"/>
                  <a:pt x="17897" y="2695"/>
                </a:cubicBezTo>
                <a:cubicBezTo>
                  <a:pt x="17772" y="2822"/>
                  <a:pt x="17724" y="2841"/>
                  <a:pt x="17640" y="2807"/>
                </a:cubicBezTo>
                <a:cubicBezTo>
                  <a:pt x="17489" y="2744"/>
                  <a:pt x="17475" y="2753"/>
                  <a:pt x="17475" y="2894"/>
                </a:cubicBezTo>
                <a:cubicBezTo>
                  <a:pt x="17475" y="3020"/>
                  <a:pt x="17509" y="3058"/>
                  <a:pt x="17725" y="3174"/>
                </a:cubicBezTo>
                <a:cubicBezTo>
                  <a:pt x="17815" y="3223"/>
                  <a:pt x="17822" y="3242"/>
                  <a:pt x="17763" y="3296"/>
                </a:cubicBezTo>
                <a:cubicBezTo>
                  <a:pt x="17687" y="3368"/>
                  <a:pt x="17675" y="3368"/>
                  <a:pt x="18048" y="3307"/>
                </a:cubicBezTo>
                <a:cubicBezTo>
                  <a:pt x="18261" y="3273"/>
                  <a:pt x="18249" y="3182"/>
                  <a:pt x="18034" y="3207"/>
                </a:cubicBezTo>
                <a:cubicBezTo>
                  <a:pt x="17793" y="3234"/>
                  <a:pt x="17772" y="3169"/>
                  <a:pt x="17974" y="3016"/>
                </a:cubicBezTo>
                <a:cubicBezTo>
                  <a:pt x="18148" y="2884"/>
                  <a:pt x="18196" y="2718"/>
                  <a:pt x="18097" y="2597"/>
                </a:cubicBezTo>
                <a:cubicBezTo>
                  <a:pt x="18088" y="2586"/>
                  <a:pt x="18077" y="2580"/>
                  <a:pt x="18066" y="2578"/>
                </a:cubicBezTo>
                <a:close/>
                <a:moveTo>
                  <a:pt x="15229" y="2613"/>
                </a:moveTo>
                <a:cubicBezTo>
                  <a:pt x="15203" y="2605"/>
                  <a:pt x="15183" y="2636"/>
                  <a:pt x="15183" y="2706"/>
                </a:cubicBezTo>
                <a:cubicBezTo>
                  <a:pt x="15183" y="2861"/>
                  <a:pt x="15134" y="2909"/>
                  <a:pt x="15042" y="2850"/>
                </a:cubicBezTo>
                <a:cubicBezTo>
                  <a:pt x="14995" y="2820"/>
                  <a:pt x="14957" y="2839"/>
                  <a:pt x="14912" y="2915"/>
                </a:cubicBezTo>
                <a:cubicBezTo>
                  <a:pt x="14877" y="2975"/>
                  <a:pt x="14810" y="3024"/>
                  <a:pt x="14764" y="3024"/>
                </a:cubicBezTo>
                <a:cubicBezTo>
                  <a:pt x="14719" y="3024"/>
                  <a:pt x="14657" y="3064"/>
                  <a:pt x="14624" y="3111"/>
                </a:cubicBezTo>
                <a:cubicBezTo>
                  <a:pt x="14591" y="3159"/>
                  <a:pt x="14521" y="3198"/>
                  <a:pt x="14473" y="3198"/>
                </a:cubicBezTo>
                <a:cubicBezTo>
                  <a:pt x="14415" y="3198"/>
                  <a:pt x="14398" y="3222"/>
                  <a:pt x="14420" y="3267"/>
                </a:cubicBezTo>
                <a:cubicBezTo>
                  <a:pt x="14439" y="3304"/>
                  <a:pt x="14455" y="3743"/>
                  <a:pt x="14455" y="4241"/>
                </a:cubicBezTo>
                <a:lnTo>
                  <a:pt x="14455" y="5148"/>
                </a:lnTo>
                <a:lnTo>
                  <a:pt x="15239" y="5148"/>
                </a:lnTo>
                <a:lnTo>
                  <a:pt x="16020" y="5148"/>
                </a:lnTo>
                <a:lnTo>
                  <a:pt x="16020" y="4241"/>
                </a:lnTo>
                <a:cubicBezTo>
                  <a:pt x="16020" y="3743"/>
                  <a:pt x="16035" y="3301"/>
                  <a:pt x="16055" y="3261"/>
                </a:cubicBezTo>
                <a:cubicBezTo>
                  <a:pt x="16079" y="3213"/>
                  <a:pt x="16065" y="3195"/>
                  <a:pt x="16012" y="3204"/>
                </a:cubicBezTo>
                <a:cubicBezTo>
                  <a:pt x="15969" y="3212"/>
                  <a:pt x="15827" y="3131"/>
                  <a:pt x="15693" y="3024"/>
                </a:cubicBezTo>
                <a:cubicBezTo>
                  <a:pt x="15558" y="2917"/>
                  <a:pt x="15417" y="2828"/>
                  <a:pt x="15383" y="2828"/>
                </a:cubicBezTo>
                <a:cubicBezTo>
                  <a:pt x="15349" y="2828"/>
                  <a:pt x="15313" y="2789"/>
                  <a:pt x="15302" y="2741"/>
                </a:cubicBezTo>
                <a:cubicBezTo>
                  <a:pt x="15285" y="2665"/>
                  <a:pt x="15254" y="2621"/>
                  <a:pt x="15229" y="2613"/>
                </a:cubicBezTo>
                <a:close/>
                <a:moveTo>
                  <a:pt x="9916" y="2899"/>
                </a:moveTo>
                <a:cubicBezTo>
                  <a:pt x="9897" y="2902"/>
                  <a:pt x="9875" y="2920"/>
                  <a:pt x="9839" y="2956"/>
                </a:cubicBezTo>
                <a:cubicBezTo>
                  <a:pt x="9739" y="3058"/>
                  <a:pt x="9734" y="3115"/>
                  <a:pt x="9822" y="3264"/>
                </a:cubicBezTo>
                <a:cubicBezTo>
                  <a:pt x="9884" y="3370"/>
                  <a:pt x="9895" y="3374"/>
                  <a:pt x="9962" y="3302"/>
                </a:cubicBezTo>
                <a:cubicBezTo>
                  <a:pt x="10048" y="3211"/>
                  <a:pt x="10055" y="3028"/>
                  <a:pt x="9976" y="2937"/>
                </a:cubicBezTo>
                <a:cubicBezTo>
                  <a:pt x="9952" y="2909"/>
                  <a:pt x="9936" y="2896"/>
                  <a:pt x="9916" y="2899"/>
                </a:cubicBezTo>
                <a:close/>
                <a:moveTo>
                  <a:pt x="3307" y="2910"/>
                </a:moveTo>
                <a:lnTo>
                  <a:pt x="3149" y="2929"/>
                </a:lnTo>
                <a:cubicBezTo>
                  <a:pt x="2966" y="2950"/>
                  <a:pt x="2912" y="2990"/>
                  <a:pt x="2829" y="3182"/>
                </a:cubicBezTo>
                <a:lnTo>
                  <a:pt x="2773" y="3321"/>
                </a:lnTo>
                <a:lnTo>
                  <a:pt x="2973" y="3267"/>
                </a:lnTo>
                <a:cubicBezTo>
                  <a:pt x="3126" y="3226"/>
                  <a:pt x="3189" y="3177"/>
                  <a:pt x="3240" y="3062"/>
                </a:cubicBezTo>
                <a:lnTo>
                  <a:pt x="3307" y="2910"/>
                </a:lnTo>
                <a:close/>
                <a:moveTo>
                  <a:pt x="21275" y="2937"/>
                </a:moveTo>
                <a:cubicBezTo>
                  <a:pt x="21199" y="2937"/>
                  <a:pt x="21022" y="2982"/>
                  <a:pt x="20885" y="3035"/>
                </a:cubicBezTo>
                <a:cubicBezTo>
                  <a:pt x="20693" y="3110"/>
                  <a:pt x="20636" y="3156"/>
                  <a:pt x="20635" y="3237"/>
                </a:cubicBezTo>
                <a:cubicBezTo>
                  <a:pt x="20635" y="3307"/>
                  <a:pt x="20577" y="3370"/>
                  <a:pt x="20467" y="3422"/>
                </a:cubicBezTo>
                <a:lnTo>
                  <a:pt x="20301" y="3501"/>
                </a:lnTo>
                <a:lnTo>
                  <a:pt x="20446" y="3501"/>
                </a:lnTo>
                <a:cubicBezTo>
                  <a:pt x="20621" y="3501"/>
                  <a:pt x="20720" y="3575"/>
                  <a:pt x="20720" y="3702"/>
                </a:cubicBezTo>
                <a:cubicBezTo>
                  <a:pt x="20720" y="3767"/>
                  <a:pt x="20770" y="3811"/>
                  <a:pt x="20874" y="3841"/>
                </a:cubicBezTo>
                <a:cubicBezTo>
                  <a:pt x="21057" y="3892"/>
                  <a:pt x="21237" y="3902"/>
                  <a:pt x="21360" y="3865"/>
                </a:cubicBezTo>
                <a:cubicBezTo>
                  <a:pt x="21497" y="3825"/>
                  <a:pt x="21465" y="3759"/>
                  <a:pt x="21307" y="3759"/>
                </a:cubicBezTo>
                <a:cubicBezTo>
                  <a:pt x="21211" y="3759"/>
                  <a:pt x="21149" y="3730"/>
                  <a:pt x="21117" y="3664"/>
                </a:cubicBezTo>
                <a:cubicBezTo>
                  <a:pt x="21044" y="3514"/>
                  <a:pt x="21141" y="3412"/>
                  <a:pt x="21346" y="3424"/>
                </a:cubicBezTo>
                <a:cubicBezTo>
                  <a:pt x="21441" y="3430"/>
                  <a:pt x="21530" y="3414"/>
                  <a:pt x="21542" y="3386"/>
                </a:cubicBezTo>
                <a:cubicBezTo>
                  <a:pt x="21557" y="3355"/>
                  <a:pt x="21489" y="3335"/>
                  <a:pt x="21360" y="3335"/>
                </a:cubicBezTo>
                <a:cubicBezTo>
                  <a:pt x="21040" y="3335"/>
                  <a:pt x="21001" y="3266"/>
                  <a:pt x="21223" y="3090"/>
                </a:cubicBezTo>
                <a:cubicBezTo>
                  <a:pt x="21412" y="2939"/>
                  <a:pt x="21414" y="2937"/>
                  <a:pt x="21275" y="2937"/>
                </a:cubicBezTo>
                <a:close/>
                <a:moveTo>
                  <a:pt x="1915" y="3267"/>
                </a:moveTo>
                <a:cubicBezTo>
                  <a:pt x="1840" y="3303"/>
                  <a:pt x="1860" y="3428"/>
                  <a:pt x="1957" y="3536"/>
                </a:cubicBezTo>
                <a:cubicBezTo>
                  <a:pt x="2057" y="3646"/>
                  <a:pt x="2164" y="3641"/>
                  <a:pt x="2193" y="3525"/>
                </a:cubicBezTo>
                <a:cubicBezTo>
                  <a:pt x="2214" y="3440"/>
                  <a:pt x="1990" y="3231"/>
                  <a:pt x="1915" y="3267"/>
                </a:cubicBezTo>
                <a:close/>
                <a:moveTo>
                  <a:pt x="1166" y="3335"/>
                </a:moveTo>
                <a:cubicBezTo>
                  <a:pt x="1113" y="3375"/>
                  <a:pt x="1299" y="3571"/>
                  <a:pt x="1440" y="3623"/>
                </a:cubicBezTo>
                <a:cubicBezTo>
                  <a:pt x="1592" y="3679"/>
                  <a:pt x="1593" y="3685"/>
                  <a:pt x="1497" y="3767"/>
                </a:cubicBezTo>
                <a:cubicBezTo>
                  <a:pt x="1411" y="3841"/>
                  <a:pt x="1409" y="3858"/>
                  <a:pt x="1479" y="3893"/>
                </a:cubicBezTo>
                <a:cubicBezTo>
                  <a:pt x="1615" y="3959"/>
                  <a:pt x="1787" y="3938"/>
                  <a:pt x="1898" y="3844"/>
                </a:cubicBezTo>
                <a:cubicBezTo>
                  <a:pt x="1987" y="3767"/>
                  <a:pt x="1992" y="3750"/>
                  <a:pt x="1922" y="3716"/>
                </a:cubicBezTo>
                <a:cubicBezTo>
                  <a:pt x="1877" y="3694"/>
                  <a:pt x="1823" y="3675"/>
                  <a:pt x="1803" y="3675"/>
                </a:cubicBezTo>
                <a:cubicBezTo>
                  <a:pt x="1783" y="3674"/>
                  <a:pt x="1717" y="3606"/>
                  <a:pt x="1655" y="3525"/>
                </a:cubicBezTo>
                <a:cubicBezTo>
                  <a:pt x="1579" y="3426"/>
                  <a:pt x="1486" y="3368"/>
                  <a:pt x="1367" y="3348"/>
                </a:cubicBezTo>
                <a:cubicBezTo>
                  <a:pt x="1269" y="3332"/>
                  <a:pt x="1178" y="3326"/>
                  <a:pt x="1166" y="3335"/>
                </a:cubicBezTo>
                <a:close/>
                <a:moveTo>
                  <a:pt x="18255" y="3751"/>
                </a:moveTo>
                <a:cubicBezTo>
                  <a:pt x="18161" y="3746"/>
                  <a:pt x="18079" y="3920"/>
                  <a:pt x="18150" y="4023"/>
                </a:cubicBezTo>
                <a:cubicBezTo>
                  <a:pt x="18220" y="4125"/>
                  <a:pt x="18291" y="4129"/>
                  <a:pt x="18336" y="4037"/>
                </a:cubicBezTo>
                <a:cubicBezTo>
                  <a:pt x="18392" y="3925"/>
                  <a:pt x="18374" y="3816"/>
                  <a:pt x="18294" y="3765"/>
                </a:cubicBezTo>
                <a:cubicBezTo>
                  <a:pt x="18280" y="3756"/>
                  <a:pt x="18269" y="3752"/>
                  <a:pt x="18255" y="3751"/>
                </a:cubicBezTo>
                <a:close/>
                <a:moveTo>
                  <a:pt x="192" y="4671"/>
                </a:moveTo>
                <a:cubicBezTo>
                  <a:pt x="-17" y="4671"/>
                  <a:pt x="-43" y="4704"/>
                  <a:pt x="55" y="4851"/>
                </a:cubicBezTo>
                <a:cubicBezTo>
                  <a:pt x="122" y="4951"/>
                  <a:pt x="173" y="4976"/>
                  <a:pt x="291" y="4965"/>
                </a:cubicBezTo>
                <a:cubicBezTo>
                  <a:pt x="579" y="4939"/>
                  <a:pt x="490" y="4671"/>
                  <a:pt x="192" y="4671"/>
                </a:cubicBezTo>
                <a:close/>
                <a:moveTo>
                  <a:pt x="18498" y="6272"/>
                </a:moveTo>
                <a:cubicBezTo>
                  <a:pt x="18489" y="6272"/>
                  <a:pt x="18480" y="6290"/>
                  <a:pt x="18459" y="6326"/>
                </a:cubicBezTo>
                <a:cubicBezTo>
                  <a:pt x="18436" y="6368"/>
                  <a:pt x="18436" y="6437"/>
                  <a:pt x="18459" y="6479"/>
                </a:cubicBezTo>
                <a:cubicBezTo>
                  <a:pt x="18500" y="6551"/>
                  <a:pt x="18500" y="6551"/>
                  <a:pt x="18523" y="6479"/>
                </a:cubicBezTo>
                <a:cubicBezTo>
                  <a:pt x="18535" y="6437"/>
                  <a:pt x="18535" y="6368"/>
                  <a:pt x="18523" y="6326"/>
                </a:cubicBezTo>
                <a:cubicBezTo>
                  <a:pt x="18511" y="6290"/>
                  <a:pt x="18507" y="6272"/>
                  <a:pt x="18498" y="6272"/>
                </a:cubicBezTo>
                <a:close/>
                <a:moveTo>
                  <a:pt x="15949" y="6411"/>
                </a:moveTo>
                <a:cubicBezTo>
                  <a:pt x="15872" y="6418"/>
                  <a:pt x="15790" y="6458"/>
                  <a:pt x="15668" y="6536"/>
                </a:cubicBezTo>
                <a:cubicBezTo>
                  <a:pt x="15495" y="6646"/>
                  <a:pt x="15462" y="6695"/>
                  <a:pt x="15464" y="6827"/>
                </a:cubicBezTo>
                <a:lnTo>
                  <a:pt x="15468" y="6988"/>
                </a:lnTo>
                <a:lnTo>
                  <a:pt x="15622" y="6846"/>
                </a:lnTo>
                <a:cubicBezTo>
                  <a:pt x="15799" y="6687"/>
                  <a:pt x="15854" y="6701"/>
                  <a:pt x="15854" y="6906"/>
                </a:cubicBezTo>
                <a:cubicBezTo>
                  <a:pt x="15854" y="7003"/>
                  <a:pt x="15890" y="7070"/>
                  <a:pt x="15974" y="7116"/>
                </a:cubicBezTo>
                <a:cubicBezTo>
                  <a:pt x="16113" y="7191"/>
                  <a:pt x="16187" y="7143"/>
                  <a:pt x="16188" y="6977"/>
                </a:cubicBezTo>
                <a:cubicBezTo>
                  <a:pt x="16189" y="6881"/>
                  <a:pt x="16168" y="6863"/>
                  <a:pt x="15914" y="6713"/>
                </a:cubicBezTo>
                <a:cubicBezTo>
                  <a:pt x="15756" y="6619"/>
                  <a:pt x="15796" y="6503"/>
                  <a:pt x="15960" y="6582"/>
                </a:cubicBezTo>
                <a:cubicBezTo>
                  <a:pt x="16018" y="6610"/>
                  <a:pt x="16128" y="6619"/>
                  <a:pt x="16220" y="6601"/>
                </a:cubicBezTo>
                <a:lnTo>
                  <a:pt x="16375" y="6571"/>
                </a:lnTo>
                <a:lnTo>
                  <a:pt x="16213" y="6487"/>
                </a:lnTo>
                <a:cubicBezTo>
                  <a:pt x="16102" y="6430"/>
                  <a:pt x="16027" y="6404"/>
                  <a:pt x="15949" y="6411"/>
                </a:cubicBezTo>
                <a:close/>
                <a:moveTo>
                  <a:pt x="14427" y="6631"/>
                </a:moveTo>
                <a:cubicBezTo>
                  <a:pt x="14293" y="6626"/>
                  <a:pt x="14175" y="6671"/>
                  <a:pt x="14167" y="6740"/>
                </a:cubicBezTo>
                <a:cubicBezTo>
                  <a:pt x="14162" y="6781"/>
                  <a:pt x="14156" y="6839"/>
                  <a:pt x="14153" y="6868"/>
                </a:cubicBezTo>
                <a:cubicBezTo>
                  <a:pt x="14149" y="6897"/>
                  <a:pt x="14104" y="6943"/>
                  <a:pt x="14054" y="6974"/>
                </a:cubicBezTo>
                <a:cubicBezTo>
                  <a:pt x="14005" y="7005"/>
                  <a:pt x="13951" y="7076"/>
                  <a:pt x="13935" y="7129"/>
                </a:cubicBezTo>
                <a:cubicBezTo>
                  <a:pt x="13893" y="7265"/>
                  <a:pt x="13989" y="7250"/>
                  <a:pt x="14181" y="7091"/>
                </a:cubicBezTo>
                <a:cubicBezTo>
                  <a:pt x="14306" y="6987"/>
                  <a:pt x="14331" y="6943"/>
                  <a:pt x="14283" y="6898"/>
                </a:cubicBezTo>
                <a:cubicBezTo>
                  <a:pt x="14233" y="6852"/>
                  <a:pt x="14270" y="6823"/>
                  <a:pt x="14459" y="6764"/>
                </a:cubicBezTo>
                <a:cubicBezTo>
                  <a:pt x="14685" y="6694"/>
                  <a:pt x="14691" y="6689"/>
                  <a:pt x="14564" y="6653"/>
                </a:cubicBezTo>
                <a:cubicBezTo>
                  <a:pt x="14519" y="6640"/>
                  <a:pt x="14472" y="6633"/>
                  <a:pt x="14427" y="6631"/>
                </a:cubicBezTo>
                <a:close/>
                <a:moveTo>
                  <a:pt x="18491" y="6642"/>
                </a:moveTo>
                <a:cubicBezTo>
                  <a:pt x="18465" y="6655"/>
                  <a:pt x="18433" y="6700"/>
                  <a:pt x="18417" y="6770"/>
                </a:cubicBezTo>
                <a:cubicBezTo>
                  <a:pt x="18406" y="6818"/>
                  <a:pt x="18374" y="6857"/>
                  <a:pt x="18343" y="6857"/>
                </a:cubicBezTo>
                <a:cubicBezTo>
                  <a:pt x="18246" y="6858"/>
                  <a:pt x="18145" y="6927"/>
                  <a:pt x="18178" y="6969"/>
                </a:cubicBezTo>
                <a:cubicBezTo>
                  <a:pt x="18196" y="6991"/>
                  <a:pt x="18152" y="7026"/>
                  <a:pt x="18080" y="7048"/>
                </a:cubicBezTo>
                <a:cubicBezTo>
                  <a:pt x="18007" y="7069"/>
                  <a:pt x="17913" y="7118"/>
                  <a:pt x="17872" y="7156"/>
                </a:cubicBezTo>
                <a:cubicBezTo>
                  <a:pt x="17831" y="7195"/>
                  <a:pt x="17761" y="7224"/>
                  <a:pt x="17718" y="7224"/>
                </a:cubicBezTo>
                <a:cubicBezTo>
                  <a:pt x="17673" y="7224"/>
                  <a:pt x="17645" y="7258"/>
                  <a:pt x="17654" y="7301"/>
                </a:cubicBezTo>
                <a:cubicBezTo>
                  <a:pt x="17666" y="7355"/>
                  <a:pt x="17628" y="7381"/>
                  <a:pt x="17517" y="7391"/>
                </a:cubicBezTo>
                <a:lnTo>
                  <a:pt x="17362" y="7404"/>
                </a:lnTo>
                <a:lnTo>
                  <a:pt x="17362" y="8008"/>
                </a:lnTo>
                <a:lnTo>
                  <a:pt x="17362" y="8613"/>
                </a:lnTo>
                <a:lnTo>
                  <a:pt x="18512" y="8613"/>
                </a:lnTo>
                <a:lnTo>
                  <a:pt x="19658" y="8613"/>
                </a:lnTo>
                <a:lnTo>
                  <a:pt x="19658" y="8008"/>
                </a:lnTo>
                <a:lnTo>
                  <a:pt x="19658" y="7404"/>
                </a:lnTo>
                <a:lnTo>
                  <a:pt x="19475" y="7391"/>
                </a:lnTo>
                <a:cubicBezTo>
                  <a:pt x="19338" y="7380"/>
                  <a:pt x="19298" y="7358"/>
                  <a:pt x="19310" y="7301"/>
                </a:cubicBezTo>
                <a:cubicBezTo>
                  <a:pt x="19320" y="7256"/>
                  <a:pt x="19293" y="7224"/>
                  <a:pt x="19243" y="7224"/>
                </a:cubicBezTo>
                <a:cubicBezTo>
                  <a:pt x="19197" y="7224"/>
                  <a:pt x="19132" y="7188"/>
                  <a:pt x="19099" y="7140"/>
                </a:cubicBezTo>
                <a:cubicBezTo>
                  <a:pt x="19066" y="7092"/>
                  <a:pt x="18998" y="7053"/>
                  <a:pt x="18951" y="7053"/>
                </a:cubicBezTo>
                <a:cubicBezTo>
                  <a:pt x="18905" y="7053"/>
                  <a:pt x="18843" y="6995"/>
                  <a:pt x="18811" y="6922"/>
                </a:cubicBezTo>
                <a:cubicBezTo>
                  <a:pt x="18767" y="6825"/>
                  <a:pt x="18732" y="6802"/>
                  <a:pt x="18681" y="6835"/>
                </a:cubicBezTo>
                <a:cubicBezTo>
                  <a:pt x="18590" y="6893"/>
                  <a:pt x="18540" y="6849"/>
                  <a:pt x="18540" y="6713"/>
                </a:cubicBezTo>
                <a:cubicBezTo>
                  <a:pt x="18540" y="6651"/>
                  <a:pt x="18517" y="6629"/>
                  <a:pt x="18491" y="6642"/>
                </a:cubicBezTo>
                <a:close/>
                <a:moveTo>
                  <a:pt x="14782" y="6838"/>
                </a:moveTo>
                <a:cubicBezTo>
                  <a:pt x="14684" y="6848"/>
                  <a:pt x="14600" y="6878"/>
                  <a:pt x="14568" y="6925"/>
                </a:cubicBezTo>
                <a:cubicBezTo>
                  <a:pt x="14533" y="6975"/>
                  <a:pt x="14476" y="6999"/>
                  <a:pt x="14438" y="6982"/>
                </a:cubicBezTo>
                <a:cubicBezTo>
                  <a:pt x="14401" y="6966"/>
                  <a:pt x="14443" y="7014"/>
                  <a:pt x="14532" y="7088"/>
                </a:cubicBezTo>
                <a:lnTo>
                  <a:pt x="14694" y="7222"/>
                </a:lnTo>
                <a:lnTo>
                  <a:pt x="14554" y="7263"/>
                </a:lnTo>
                <a:cubicBezTo>
                  <a:pt x="14425" y="7300"/>
                  <a:pt x="14345" y="7417"/>
                  <a:pt x="14343" y="7565"/>
                </a:cubicBezTo>
                <a:cubicBezTo>
                  <a:pt x="14342" y="7623"/>
                  <a:pt x="14635" y="7488"/>
                  <a:pt x="14708" y="7396"/>
                </a:cubicBezTo>
                <a:cubicBezTo>
                  <a:pt x="14730" y="7369"/>
                  <a:pt x="14770" y="7366"/>
                  <a:pt x="14810" y="7391"/>
                </a:cubicBezTo>
                <a:cubicBezTo>
                  <a:pt x="14850" y="7415"/>
                  <a:pt x="14946" y="7411"/>
                  <a:pt x="15063" y="7380"/>
                </a:cubicBezTo>
                <a:lnTo>
                  <a:pt x="15257" y="7328"/>
                </a:lnTo>
                <a:lnTo>
                  <a:pt x="15098" y="7233"/>
                </a:lnTo>
                <a:cubicBezTo>
                  <a:pt x="15000" y="7173"/>
                  <a:pt x="14902" y="7148"/>
                  <a:pt x="14835" y="7165"/>
                </a:cubicBezTo>
                <a:cubicBezTo>
                  <a:pt x="14721" y="7193"/>
                  <a:pt x="14493" y="7067"/>
                  <a:pt x="14543" y="7004"/>
                </a:cubicBezTo>
                <a:cubicBezTo>
                  <a:pt x="14559" y="6984"/>
                  <a:pt x="14642" y="6980"/>
                  <a:pt x="14729" y="6993"/>
                </a:cubicBezTo>
                <a:cubicBezTo>
                  <a:pt x="14926" y="7024"/>
                  <a:pt x="15182" y="6934"/>
                  <a:pt x="15063" y="6876"/>
                </a:cubicBezTo>
                <a:cubicBezTo>
                  <a:pt x="14989" y="6840"/>
                  <a:pt x="14880" y="6828"/>
                  <a:pt x="14782" y="6838"/>
                </a:cubicBezTo>
                <a:close/>
                <a:moveTo>
                  <a:pt x="14849" y="7540"/>
                </a:moveTo>
                <a:cubicBezTo>
                  <a:pt x="14798" y="7539"/>
                  <a:pt x="14788" y="7572"/>
                  <a:pt x="14789" y="7668"/>
                </a:cubicBezTo>
                <a:cubicBezTo>
                  <a:pt x="14790" y="7845"/>
                  <a:pt x="14836" y="7902"/>
                  <a:pt x="15014" y="7957"/>
                </a:cubicBezTo>
                <a:cubicBezTo>
                  <a:pt x="15090" y="7980"/>
                  <a:pt x="15161" y="8002"/>
                  <a:pt x="15169" y="8003"/>
                </a:cubicBezTo>
                <a:cubicBezTo>
                  <a:pt x="15176" y="8005"/>
                  <a:pt x="15183" y="7940"/>
                  <a:pt x="15183" y="7861"/>
                </a:cubicBezTo>
                <a:cubicBezTo>
                  <a:pt x="15183" y="7695"/>
                  <a:pt x="15093" y="7592"/>
                  <a:pt x="14916" y="7551"/>
                </a:cubicBezTo>
                <a:cubicBezTo>
                  <a:pt x="14887" y="7545"/>
                  <a:pt x="14866" y="7541"/>
                  <a:pt x="14849" y="7540"/>
                </a:cubicBezTo>
                <a:close/>
                <a:moveTo>
                  <a:pt x="6295" y="7927"/>
                </a:moveTo>
                <a:cubicBezTo>
                  <a:pt x="6186" y="7952"/>
                  <a:pt x="6028" y="8067"/>
                  <a:pt x="6004" y="8161"/>
                </a:cubicBezTo>
                <a:lnTo>
                  <a:pt x="5972" y="8292"/>
                </a:lnTo>
                <a:lnTo>
                  <a:pt x="6158" y="8224"/>
                </a:lnTo>
                <a:cubicBezTo>
                  <a:pt x="6331" y="8163"/>
                  <a:pt x="6459" y="7996"/>
                  <a:pt x="6380" y="7935"/>
                </a:cubicBezTo>
                <a:cubicBezTo>
                  <a:pt x="6361" y="7920"/>
                  <a:pt x="6332" y="7918"/>
                  <a:pt x="6295" y="7927"/>
                </a:cubicBezTo>
                <a:close/>
                <a:moveTo>
                  <a:pt x="10201" y="8221"/>
                </a:moveTo>
                <a:cubicBezTo>
                  <a:pt x="10069" y="8221"/>
                  <a:pt x="10065" y="8260"/>
                  <a:pt x="10180" y="8387"/>
                </a:cubicBezTo>
                <a:cubicBezTo>
                  <a:pt x="10270" y="8486"/>
                  <a:pt x="10426" y="8517"/>
                  <a:pt x="10426" y="8436"/>
                </a:cubicBezTo>
                <a:cubicBezTo>
                  <a:pt x="10426" y="8337"/>
                  <a:pt x="10306" y="8221"/>
                  <a:pt x="10201" y="8221"/>
                </a:cubicBezTo>
                <a:close/>
                <a:moveTo>
                  <a:pt x="17440" y="8934"/>
                </a:moveTo>
                <a:cubicBezTo>
                  <a:pt x="17401" y="8944"/>
                  <a:pt x="17365" y="8962"/>
                  <a:pt x="17327" y="8997"/>
                </a:cubicBezTo>
                <a:cubicBezTo>
                  <a:pt x="17266" y="9052"/>
                  <a:pt x="17160" y="9089"/>
                  <a:pt x="17053" y="9089"/>
                </a:cubicBezTo>
                <a:cubicBezTo>
                  <a:pt x="16891" y="9089"/>
                  <a:pt x="16882" y="9097"/>
                  <a:pt x="16905" y="9223"/>
                </a:cubicBezTo>
                <a:cubicBezTo>
                  <a:pt x="16923" y="9314"/>
                  <a:pt x="16986" y="9384"/>
                  <a:pt x="17106" y="9440"/>
                </a:cubicBezTo>
                <a:cubicBezTo>
                  <a:pt x="17202" y="9486"/>
                  <a:pt x="17282" y="9522"/>
                  <a:pt x="17285" y="9522"/>
                </a:cubicBezTo>
                <a:cubicBezTo>
                  <a:pt x="17289" y="9522"/>
                  <a:pt x="17289" y="9448"/>
                  <a:pt x="17285" y="9359"/>
                </a:cubicBezTo>
                <a:cubicBezTo>
                  <a:pt x="17279" y="9214"/>
                  <a:pt x="17297" y="9196"/>
                  <a:pt x="17429" y="9184"/>
                </a:cubicBezTo>
                <a:cubicBezTo>
                  <a:pt x="17567" y="9172"/>
                  <a:pt x="17801" y="9023"/>
                  <a:pt x="17749" y="8983"/>
                </a:cubicBezTo>
                <a:cubicBezTo>
                  <a:pt x="17736" y="8973"/>
                  <a:pt x="17659" y="8953"/>
                  <a:pt x="17577" y="8937"/>
                </a:cubicBezTo>
                <a:cubicBezTo>
                  <a:pt x="17520" y="8926"/>
                  <a:pt x="17479" y="8924"/>
                  <a:pt x="17440" y="8934"/>
                </a:cubicBezTo>
                <a:close/>
                <a:moveTo>
                  <a:pt x="3887" y="9122"/>
                </a:moveTo>
                <a:cubicBezTo>
                  <a:pt x="3824" y="9137"/>
                  <a:pt x="3698" y="9247"/>
                  <a:pt x="3648" y="9348"/>
                </a:cubicBezTo>
                <a:cubicBezTo>
                  <a:pt x="3595" y="9455"/>
                  <a:pt x="3594" y="9456"/>
                  <a:pt x="3501" y="9370"/>
                </a:cubicBezTo>
                <a:cubicBezTo>
                  <a:pt x="3449" y="9322"/>
                  <a:pt x="3351" y="9248"/>
                  <a:pt x="3286" y="9206"/>
                </a:cubicBezTo>
                <a:cubicBezTo>
                  <a:pt x="3170" y="9131"/>
                  <a:pt x="3169" y="9131"/>
                  <a:pt x="3195" y="9233"/>
                </a:cubicBezTo>
                <a:cubicBezTo>
                  <a:pt x="3228" y="9366"/>
                  <a:pt x="3123" y="9420"/>
                  <a:pt x="3047" y="9310"/>
                </a:cubicBezTo>
                <a:cubicBezTo>
                  <a:pt x="3001" y="9243"/>
                  <a:pt x="2728" y="9133"/>
                  <a:pt x="2611" y="9133"/>
                </a:cubicBezTo>
                <a:cubicBezTo>
                  <a:pt x="2598" y="9133"/>
                  <a:pt x="2594" y="9224"/>
                  <a:pt x="2604" y="9337"/>
                </a:cubicBezTo>
                <a:cubicBezTo>
                  <a:pt x="2621" y="9521"/>
                  <a:pt x="2609" y="9542"/>
                  <a:pt x="2509" y="9533"/>
                </a:cubicBezTo>
                <a:cubicBezTo>
                  <a:pt x="2307" y="9515"/>
                  <a:pt x="2121" y="9567"/>
                  <a:pt x="2028" y="9666"/>
                </a:cubicBezTo>
                <a:cubicBezTo>
                  <a:pt x="1937" y="9762"/>
                  <a:pt x="1940" y="9765"/>
                  <a:pt x="2133" y="9775"/>
                </a:cubicBezTo>
                <a:cubicBezTo>
                  <a:pt x="2241" y="9781"/>
                  <a:pt x="2388" y="9755"/>
                  <a:pt x="2460" y="9718"/>
                </a:cubicBezTo>
                <a:cubicBezTo>
                  <a:pt x="2544" y="9675"/>
                  <a:pt x="2720" y="9653"/>
                  <a:pt x="2952" y="9653"/>
                </a:cubicBezTo>
                <a:cubicBezTo>
                  <a:pt x="3293" y="9653"/>
                  <a:pt x="3454" y="9697"/>
                  <a:pt x="3325" y="9759"/>
                </a:cubicBezTo>
                <a:cubicBezTo>
                  <a:pt x="3294" y="9774"/>
                  <a:pt x="3265" y="9842"/>
                  <a:pt x="3265" y="9911"/>
                </a:cubicBezTo>
                <a:lnTo>
                  <a:pt x="3265" y="10036"/>
                </a:lnTo>
                <a:lnTo>
                  <a:pt x="3430" y="9963"/>
                </a:lnTo>
                <a:cubicBezTo>
                  <a:pt x="3546" y="9911"/>
                  <a:pt x="3602" y="9850"/>
                  <a:pt x="3613" y="9759"/>
                </a:cubicBezTo>
                <a:cubicBezTo>
                  <a:pt x="3628" y="9642"/>
                  <a:pt x="3653" y="9629"/>
                  <a:pt x="3842" y="9617"/>
                </a:cubicBezTo>
                <a:cubicBezTo>
                  <a:pt x="3988" y="9608"/>
                  <a:pt x="4039" y="9588"/>
                  <a:pt x="4010" y="9552"/>
                </a:cubicBezTo>
                <a:cubicBezTo>
                  <a:pt x="3975" y="9508"/>
                  <a:pt x="3954" y="9405"/>
                  <a:pt x="3926" y="9144"/>
                </a:cubicBezTo>
                <a:cubicBezTo>
                  <a:pt x="3924" y="9124"/>
                  <a:pt x="3909" y="9117"/>
                  <a:pt x="3887" y="9122"/>
                </a:cubicBezTo>
                <a:close/>
                <a:moveTo>
                  <a:pt x="12441" y="9176"/>
                </a:moveTo>
                <a:cubicBezTo>
                  <a:pt x="12410" y="9176"/>
                  <a:pt x="12384" y="9223"/>
                  <a:pt x="12384" y="9282"/>
                </a:cubicBezTo>
                <a:cubicBezTo>
                  <a:pt x="12384" y="9342"/>
                  <a:pt x="12410" y="9391"/>
                  <a:pt x="12441" y="9391"/>
                </a:cubicBezTo>
                <a:cubicBezTo>
                  <a:pt x="12471" y="9391"/>
                  <a:pt x="12497" y="9342"/>
                  <a:pt x="12497" y="9282"/>
                </a:cubicBezTo>
                <a:cubicBezTo>
                  <a:pt x="12497" y="9223"/>
                  <a:pt x="12471" y="9176"/>
                  <a:pt x="12441" y="9176"/>
                </a:cubicBezTo>
                <a:close/>
                <a:moveTo>
                  <a:pt x="6735" y="9217"/>
                </a:moveTo>
                <a:cubicBezTo>
                  <a:pt x="6704" y="9217"/>
                  <a:pt x="6679" y="9247"/>
                  <a:pt x="6679" y="9282"/>
                </a:cubicBezTo>
                <a:cubicBezTo>
                  <a:pt x="6679" y="9318"/>
                  <a:pt x="6704" y="9348"/>
                  <a:pt x="6735" y="9348"/>
                </a:cubicBezTo>
                <a:cubicBezTo>
                  <a:pt x="6766" y="9348"/>
                  <a:pt x="6791" y="9318"/>
                  <a:pt x="6791" y="9282"/>
                </a:cubicBezTo>
                <a:cubicBezTo>
                  <a:pt x="6791" y="9247"/>
                  <a:pt x="6766" y="9217"/>
                  <a:pt x="6735" y="9217"/>
                </a:cubicBezTo>
                <a:close/>
                <a:moveTo>
                  <a:pt x="8886" y="9217"/>
                </a:moveTo>
                <a:cubicBezTo>
                  <a:pt x="8664" y="9217"/>
                  <a:pt x="8604" y="9273"/>
                  <a:pt x="8725" y="9367"/>
                </a:cubicBezTo>
                <a:cubicBezTo>
                  <a:pt x="8775" y="9406"/>
                  <a:pt x="8907" y="9435"/>
                  <a:pt x="9034" y="9435"/>
                </a:cubicBezTo>
                <a:lnTo>
                  <a:pt x="9252" y="9435"/>
                </a:lnTo>
                <a:lnTo>
                  <a:pt x="9164" y="9326"/>
                </a:lnTo>
                <a:cubicBezTo>
                  <a:pt x="9097" y="9246"/>
                  <a:pt x="9023" y="9217"/>
                  <a:pt x="8886" y="9217"/>
                </a:cubicBezTo>
                <a:close/>
                <a:moveTo>
                  <a:pt x="8380" y="9459"/>
                </a:moveTo>
                <a:cubicBezTo>
                  <a:pt x="8359" y="9463"/>
                  <a:pt x="8345" y="9488"/>
                  <a:pt x="8317" y="9536"/>
                </a:cubicBezTo>
                <a:cubicBezTo>
                  <a:pt x="8273" y="9610"/>
                  <a:pt x="8277" y="9672"/>
                  <a:pt x="8338" y="9783"/>
                </a:cubicBezTo>
                <a:lnTo>
                  <a:pt x="8419" y="9933"/>
                </a:lnTo>
                <a:lnTo>
                  <a:pt x="8500" y="9824"/>
                </a:lnTo>
                <a:cubicBezTo>
                  <a:pt x="8606" y="9677"/>
                  <a:pt x="8600" y="9591"/>
                  <a:pt x="8479" y="9506"/>
                </a:cubicBezTo>
                <a:cubicBezTo>
                  <a:pt x="8430" y="9472"/>
                  <a:pt x="8402" y="9456"/>
                  <a:pt x="8380" y="9459"/>
                </a:cubicBezTo>
                <a:close/>
                <a:moveTo>
                  <a:pt x="6735" y="9500"/>
                </a:moveTo>
                <a:cubicBezTo>
                  <a:pt x="6704" y="9515"/>
                  <a:pt x="6679" y="9556"/>
                  <a:pt x="6679" y="9590"/>
                </a:cubicBezTo>
                <a:cubicBezTo>
                  <a:pt x="6679" y="9624"/>
                  <a:pt x="6704" y="9653"/>
                  <a:pt x="6735" y="9653"/>
                </a:cubicBezTo>
                <a:cubicBezTo>
                  <a:pt x="6766" y="9653"/>
                  <a:pt x="6791" y="9612"/>
                  <a:pt x="6791" y="9563"/>
                </a:cubicBezTo>
                <a:cubicBezTo>
                  <a:pt x="6791" y="9514"/>
                  <a:pt x="6766" y="9485"/>
                  <a:pt x="6735" y="9500"/>
                </a:cubicBezTo>
                <a:close/>
                <a:moveTo>
                  <a:pt x="12441" y="9522"/>
                </a:moveTo>
                <a:cubicBezTo>
                  <a:pt x="12414" y="9522"/>
                  <a:pt x="12384" y="9566"/>
                  <a:pt x="12374" y="9620"/>
                </a:cubicBezTo>
                <a:cubicBezTo>
                  <a:pt x="12363" y="9674"/>
                  <a:pt x="12323" y="9713"/>
                  <a:pt x="12286" y="9707"/>
                </a:cubicBezTo>
                <a:cubicBezTo>
                  <a:pt x="12249" y="9701"/>
                  <a:pt x="12178" y="9743"/>
                  <a:pt x="12128" y="9802"/>
                </a:cubicBezTo>
                <a:cubicBezTo>
                  <a:pt x="12078" y="9862"/>
                  <a:pt x="12004" y="9911"/>
                  <a:pt x="11966" y="9911"/>
                </a:cubicBezTo>
                <a:cubicBezTo>
                  <a:pt x="11928" y="9911"/>
                  <a:pt x="11871" y="9958"/>
                  <a:pt x="11836" y="10017"/>
                </a:cubicBezTo>
                <a:cubicBezTo>
                  <a:pt x="11793" y="10090"/>
                  <a:pt x="11746" y="10117"/>
                  <a:pt x="11685" y="10099"/>
                </a:cubicBezTo>
                <a:cubicBezTo>
                  <a:pt x="11619" y="10080"/>
                  <a:pt x="11598" y="10096"/>
                  <a:pt x="11611" y="10156"/>
                </a:cubicBezTo>
                <a:cubicBezTo>
                  <a:pt x="11625" y="10217"/>
                  <a:pt x="11589" y="10238"/>
                  <a:pt x="11474" y="10249"/>
                </a:cubicBezTo>
                <a:lnTo>
                  <a:pt x="11323" y="10262"/>
                </a:lnTo>
                <a:lnTo>
                  <a:pt x="11323" y="10867"/>
                </a:lnTo>
                <a:lnTo>
                  <a:pt x="11323" y="11471"/>
                </a:lnTo>
                <a:lnTo>
                  <a:pt x="12441" y="11471"/>
                </a:lnTo>
                <a:lnTo>
                  <a:pt x="13559" y="11471"/>
                </a:lnTo>
                <a:lnTo>
                  <a:pt x="13559" y="10867"/>
                </a:lnTo>
                <a:lnTo>
                  <a:pt x="13559" y="10262"/>
                </a:lnTo>
                <a:lnTo>
                  <a:pt x="13404" y="10249"/>
                </a:lnTo>
                <a:cubicBezTo>
                  <a:pt x="13293" y="10239"/>
                  <a:pt x="13255" y="10216"/>
                  <a:pt x="13267" y="10162"/>
                </a:cubicBezTo>
                <a:cubicBezTo>
                  <a:pt x="13276" y="10117"/>
                  <a:pt x="13249" y="10085"/>
                  <a:pt x="13200" y="10085"/>
                </a:cubicBezTo>
                <a:cubicBezTo>
                  <a:pt x="13154" y="10085"/>
                  <a:pt x="13089" y="10046"/>
                  <a:pt x="13056" y="9998"/>
                </a:cubicBezTo>
                <a:cubicBezTo>
                  <a:pt x="13023" y="9951"/>
                  <a:pt x="12958" y="9911"/>
                  <a:pt x="12912" y="9911"/>
                </a:cubicBezTo>
                <a:cubicBezTo>
                  <a:pt x="12866" y="9911"/>
                  <a:pt x="12804" y="9863"/>
                  <a:pt x="12775" y="9802"/>
                </a:cubicBezTo>
                <a:cubicBezTo>
                  <a:pt x="12740" y="9732"/>
                  <a:pt x="12686" y="9696"/>
                  <a:pt x="12623" y="9704"/>
                </a:cubicBezTo>
                <a:cubicBezTo>
                  <a:pt x="12558" y="9713"/>
                  <a:pt x="12519" y="9685"/>
                  <a:pt x="12507" y="9620"/>
                </a:cubicBezTo>
                <a:cubicBezTo>
                  <a:pt x="12498" y="9566"/>
                  <a:pt x="12467" y="9522"/>
                  <a:pt x="12441" y="9522"/>
                </a:cubicBezTo>
                <a:close/>
                <a:moveTo>
                  <a:pt x="15682" y="9696"/>
                </a:moveTo>
                <a:cubicBezTo>
                  <a:pt x="15630" y="9696"/>
                  <a:pt x="15555" y="9723"/>
                  <a:pt x="15517" y="9759"/>
                </a:cubicBezTo>
                <a:cubicBezTo>
                  <a:pt x="15479" y="9794"/>
                  <a:pt x="15425" y="9813"/>
                  <a:pt x="15397" y="9800"/>
                </a:cubicBezTo>
                <a:cubicBezTo>
                  <a:pt x="15334" y="9770"/>
                  <a:pt x="15334" y="9829"/>
                  <a:pt x="15397" y="9906"/>
                </a:cubicBezTo>
                <a:cubicBezTo>
                  <a:pt x="15431" y="9947"/>
                  <a:pt x="15458" y="9951"/>
                  <a:pt x="15485" y="9917"/>
                </a:cubicBezTo>
                <a:cubicBezTo>
                  <a:pt x="15512" y="9882"/>
                  <a:pt x="15561" y="9887"/>
                  <a:pt x="15647" y="9933"/>
                </a:cubicBezTo>
                <a:cubicBezTo>
                  <a:pt x="15773" y="10001"/>
                  <a:pt x="15975" y="10019"/>
                  <a:pt x="16041" y="9968"/>
                </a:cubicBezTo>
                <a:cubicBezTo>
                  <a:pt x="16096" y="9926"/>
                  <a:pt x="15794" y="9696"/>
                  <a:pt x="15682" y="9696"/>
                </a:cubicBezTo>
                <a:close/>
                <a:moveTo>
                  <a:pt x="6735" y="9781"/>
                </a:moveTo>
                <a:cubicBezTo>
                  <a:pt x="6704" y="9781"/>
                  <a:pt x="6679" y="9810"/>
                  <a:pt x="6679" y="9846"/>
                </a:cubicBezTo>
                <a:cubicBezTo>
                  <a:pt x="6679" y="9882"/>
                  <a:pt x="6704" y="9911"/>
                  <a:pt x="6735" y="9911"/>
                </a:cubicBezTo>
                <a:cubicBezTo>
                  <a:pt x="6766" y="9911"/>
                  <a:pt x="6791" y="9882"/>
                  <a:pt x="6791" y="9846"/>
                </a:cubicBezTo>
                <a:cubicBezTo>
                  <a:pt x="6791" y="9810"/>
                  <a:pt x="6766" y="9781"/>
                  <a:pt x="6735" y="9781"/>
                </a:cubicBezTo>
                <a:close/>
                <a:moveTo>
                  <a:pt x="15489" y="10034"/>
                </a:moveTo>
                <a:cubicBezTo>
                  <a:pt x="15472" y="10021"/>
                  <a:pt x="15381" y="10021"/>
                  <a:pt x="15285" y="10036"/>
                </a:cubicBezTo>
                <a:cubicBezTo>
                  <a:pt x="15166" y="10055"/>
                  <a:pt x="15068" y="10116"/>
                  <a:pt x="14979" y="10224"/>
                </a:cubicBezTo>
                <a:lnTo>
                  <a:pt x="14849" y="10385"/>
                </a:lnTo>
                <a:lnTo>
                  <a:pt x="15084" y="10320"/>
                </a:lnTo>
                <a:cubicBezTo>
                  <a:pt x="15214" y="10284"/>
                  <a:pt x="15340" y="10227"/>
                  <a:pt x="15366" y="10192"/>
                </a:cubicBezTo>
                <a:cubicBezTo>
                  <a:pt x="15391" y="10156"/>
                  <a:pt x="15435" y="10137"/>
                  <a:pt x="15464" y="10151"/>
                </a:cubicBezTo>
                <a:cubicBezTo>
                  <a:pt x="15519" y="10177"/>
                  <a:pt x="15541" y="10074"/>
                  <a:pt x="15489" y="10034"/>
                </a:cubicBezTo>
                <a:close/>
                <a:moveTo>
                  <a:pt x="6735" y="10085"/>
                </a:moveTo>
                <a:cubicBezTo>
                  <a:pt x="6303" y="10083"/>
                  <a:pt x="6258" y="10098"/>
                  <a:pt x="6267" y="10249"/>
                </a:cubicBezTo>
                <a:cubicBezTo>
                  <a:pt x="6275" y="10371"/>
                  <a:pt x="6245" y="10406"/>
                  <a:pt x="6060" y="10496"/>
                </a:cubicBezTo>
                <a:cubicBezTo>
                  <a:pt x="5686" y="10679"/>
                  <a:pt x="5673" y="10730"/>
                  <a:pt x="5673" y="11901"/>
                </a:cubicBezTo>
                <a:lnTo>
                  <a:pt x="5673" y="12944"/>
                </a:lnTo>
                <a:lnTo>
                  <a:pt x="5803" y="12944"/>
                </a:lnTo>
                <a:cubicBezTo>
                  <a:pt x="5875" y="12944"/>
                  <a:pt x="5981" y="12903"/>
                  <a:pt x="6039" y="12854"/>
                </a:cubicBezTo>
                <a:cubicBezTo>
                  <a:pt x="6139" y="12768"/>
                  <a:pt x="6147" y="12768"/>
                  <a:pt x="6218" y="12843"/>
                </a:cubicBezTo>
                <a:cubicBezTo>
                  <a:pt x="6279" y="12907"/>
                  <a:pt x="6373" y="12925"/>
                  <a:pt x="6738" y="12927"/>
                </a:cubicBezTo>
                <a:cubicBezTo>
                  <a:pt x="7126" y="12930"/>
                  <a:pt x="7198" y="12918"/>
                  <a:pt x="7248" y="12846"/>
                </a:cubicBezTo>
                <a:cubicBezTo>
                  <a:pt x="7305" y="12764"/>
                  <a:pt x="7305" y="12765"/>
                  <a:pt x="7427" y="12854"/>
                </a:cubicBezTo>
                <a:cubicBezTo>
                  <a:pt x="7572" y="12959"/>
                  <a:pt x="7772" y="12974"/>
                  <a:pt x="7818" y="12881"/>
                </a:cubicBezTo>
                <a:cubicBezTo>
                  <a:pt x="7835" y="12846"/>
                  <a:pt x="7845" y="12371"/>
                  <a:pt x="7839" y="11828"/>
                </a:cubicBezTo>
                <a:cubicBezTo>
                  <a:pt x="7826" y="10722"/>
                  <a:pt x="7815" y="10695"/>
                  <a:pt x="7413" y="10499"/>
                </a:cubicBezTo>
                <a:cubicBezTo>
                  <a:pt x="7221" y="10405"/>
                  <a:pt x="7206" y="10383"/>
                  <a:pt x="7227" y="10241"/>
                </a:cubicBezTo>
                <a:cubicBezTo>
                  <a:pt x="7250" y="10088"/>
                  <a:pt x="7245" y="10084"/>
                  <a:pt x="7062" y="10085"/>
                </a:cubicBezTo>
                <a:cubicBezTo>
                  <a:pt x="6958" y="10086"/>
                  <a:pt x="6812" y="10086"/>
                  <a:pt x="6735" y="10085"/>
                </a:cubicBezTo>
                <a:close/>
                <a:moveTo>
                  <a:pt x="17169" y="10396"/>
                </a:moveTo>
                <a:cubicBezTo>
                  <a:pt x="17027" y="10383"/>
                  <a:pt x="17014" y="10392"/>
                  <a:pt x="17039" y="10494"/>
                </a:cubicBezTo>
                <a:cubicBezTo>
                  <a:pt x="17070" y="10617"/>
                  <a:pt x="17011" y="10672"/>
                  <a:pt x="16902" y="10619"/>
                </a:cubicBezTo>
                <a:cubicBezTo>
                  <a:pt x="16863" y="10600"/>
                  <a:pt x="16806" y="10581"/>
                  <a:pt x="16775" y="10575"/>
                </a:cubicBezTo>
                <a:cubicBezTo>
                  <a:pt x="16745" y="10570"/>
                  <a:pt x="16672" y="10554"/>
                  <a:pt x="16610" y="10540"/>
                </a:cubicBezTo>
                <a:cubicBezTo>
                  <a:pt x="16548" y="10526"/>
                  <a:pt x="16447" y="10543"/>
                  <a:pt x="16385" y="10578"/>
                </a:cubicBezTo>
                <a:cubicBezTo>
                  <a:pt x="16277" y="10640"/>
                  <a:pt x="16279" y="10644"/>
                  <a:pt x="16487" y="10712"/>
                </a:cubicBezTo>
                <a:cubicBezTo>
                  <a:pt x="16689" y="10777"/>
                  <a:pt x="16697" y="10787"/>
                  <a:pt x="16614" y="10859"/>
                </a:cubicBezTo>
                <a:cubicBezTo>
                  <a:pt x="16557" y="10907"/>
                  <a:pt x="16526" y="11015"/>
                  <a:pt x="16526" y="11147"/>
                </a:cubicBezTo>
                <a:lnTo>
                  <a:pt x="16526" y="11357"/>
                </a:lnTo>
                <a:lnTo>
                  <a:pt x="16691" y="11231"/>
                </a:lnTo>
                <a:cubicBezTo>
                  <a:pt x="16783" y="11163"/>
                  <a:pt x="16860" y="11075"/>
                  <a:pt x="16860" y="11033"/>
                </a:cubicBezTo>
                <a:cubicBezTo>
                  <a:pt x="16860" y="10942"/>
                  <a:pt x="16951" y="10889"/>
                  <a:pt x="17000" y="10951"/>
                </a:cubicBezTo>
                <a:cubicBezTo>
                  <a:pt x="17020" y="10975"/>
                  <a:pt x="17078" y="11012"/>
                  <a:pt x="17134" y="11035"/>
                </a:cubicBezTo>
                <a:cubicBezTo>
                  <a:pt x="17226" y="11074"/>
                  <a:pt x="17233" y="11063"/>
                  <a:pt x="17194" y="10897"/>
                </a:cubicBezTo>
                <a:cubicBezTo>
                  <a:pt x="17140" y="10671"/>
                  <a:pt x="17169" y="10634"/>
                  <a:pt x="17369" y="10665"/>
                </a:cubicBezTo>
                <a:lnTo>
                  <a:pt x="17528" y="10690"/>
                </a:lnTo>
                <a:lnTo>
                  <a:pt x="17426" y="10548"/>
                </a:lnTo>
                <a:cubicBezTo>
                  <a:pt x="17357" y="10452"/>
                  <a:pt x="17277" y="10406"/>
                  <a:pt x="17169" y="10396"/>
                </a:cubicBezTo>
                <a:close/>
                <a:moveTo>
                  <a:pt x="15584" y="10499"/>
                </a:moveTo>
                <a:cubicBezTo>
                  <a:pt x="15493" y="10456"/>
                  <a:pt x="15295" y="10648"/>
                  <a:pt x="15295" y="10780"/>
                </a:cubicBezTo>
                <a:lnTo>
                  <a:pt x="15295" y="10910"/>
                </a:lnTo>
                <a:lnTo>
                  <a:pt x="15461" y="10815"/>
                </a:lnTo>
                <a:cubicBezTo>
                  <a:pt x="15622" y="10723"/>
                  <a:pt x="15690" y="10550"/>
                  <a:pt x="15584" y="10499"/>
                </a:cubicBezTo>
                <a:close/>
                <a:moveTo>
                  <a:pt x="1307" y="10910"/>
                </a:moveTo>
                <a:cubicBezTo>
                  <a:pt x="911" y="10910"/>
                  <a:pt x="793" y="10962"/>
                  <a:pt x="1022" y="11035"/>
                </a:cubicBezTo>
                <a:cubicBezTo>
                  <a:pt x="1114" y="11065"/>
                  <a:pt x="1228" y="11126"/>
                  <a:pt x="1279" y="11169"/>
                </a:cubicBezTo>
                <a:cubicBezTo>
                  <a:pt x="1364" y="11242"/>
                  <a:pt x="1363" y="11251"/>
                  <a:pt x="1244" y="11316"/>
                </a:cubicBezTo>
                <a:cubicBezTo>
                  <a:pt x="1173" y="11354"/>
                  <a:pt x="1075" y="11384"/>
                  <a:pt x="1026" y="11384"/>
                </a:cubicBezTo>
                <a:cubicBezTo>
                  <a:pt x="897" y="11384"/>
                  <a:pt x="852" y="11432"/>
                  <a:pt x="920" y="11496"/>
                </a:cubicBezTo>
                <a:cubicBezTo>
                  <a:pt x="967" y="11539"/>
                  <a:pt x="1011" y="11535"/>
                  <a:pt x="1138" y="11479"/>
                </a:cubicBezTo>
                <a:cubicBezTo>
                  <a:pt x="1266" y="11422"/>
                  <a:pt x="1313" y="11420"/>
                  <a:pt x="1381" y="11463"/>
                </a:cubicBezTo>
                <a:cubicBezTo>
                  <a:pt x="1540" y="11565"/>
                  <a:pt x="1535" y="11683"/>
                  <a:pt x="1363" y="11781"/>
                </a:cubicBezTo>
                <a:cubicBezTo>
                  <a:pt x="1275" y="11832"/>
                  <a:pt x="1214" y="11892"/>
                  <a:pt x="1230" y="11912"/>
                </a:cubicBezTo>
                <a:cubicBezTo>
                  <a:pt x="1300" y="12000"/>
                  <a:pt x="1714" y="11889"/>
                  <a:pt x="1890" y="11735"/>
                </a:cubicBezTo>
                <a:cubicBezTo>
                  <a:pt x="1979" y="11658"/>
                  <a:pt x="1984" y="11624"/>
                  <a:pt x="1933" y="11536"/>
                </a:cubicBezTo>
                <a:cubicBezTo>
                  <a:pt x="1878" y="11443"/>
                  <a:pt x="1890" y="11420"/>
                  <a:pt x="2017" y="11343"/>
                </a:cubicBezTo>
                <a:cubicBezTo>
                  <a:pt x="2097" y="11294"/>
                  <a:pt x="2190" y="11251"/>
                  <a:pt x="2224" y="11248"/>
                </a:cubicBezTo>
                <a:cubicBezTo>
                  <a:pt x="2259" y="11245"/>
                  <a:pt x="2201" y="11230"/>
                  <a:pt x="2094" y="11215"/>
                </a:cubicBezTo>
                <a:cubicBezTo>
                  <a:pt x="1967" y="11198"/>
                  <a:pt x="1874" y="11155"/>
                  <a:pt x="1831" y="11087"/>
                </a:cubicBezTo>
                <a:cubicBezTo>
                  <a:pt x="1735" y="10938"/>
                  <a:pt x="1652" y="10910"/>
                  <a:pt x="1307" y="10910"/>
                </a:cubicBezTo>
                <a:close/>
                <a:moveTo>
                  <a:pt x="17039" y="11825"/>
                </a:moveTo>
                <a:cubicBezTo>
                  <a:pt x="16865" y="11812"/>
                  <a:pt x="16862" y="11817"/>
                  <a:pt x="16927" y="11926"/>
                </a:cubicBezTo>
                <a:cubicBezTo>
                  <a:pt x="16964" y="11989"/>
                  <a:pt x="17052" y="12048"/>
                  <a:pt x="17134" y="12062"/>
                </a:cubicBezTo>
                <a:cubicBezTo>
                  <a:pt x="17213" y="12075"/>
                  <a:pt x="17304" y="12092"/>
                  <a:pt x="17334" y="12100"/>
                </a:cubicBezTo>
                <a:cubicBezTo>
                  <a:pt x="17365" y="12108"/>
                  <a:pt x="17401" y="12114"/>
                  <a:pt x="17412" y="12116"/>
                </a:cubicBezTo>
                <a:cubicBezTo>
                  <a:pt x="17422" y="12118"/>
                  <a:pt x="17382" y="12057"/>
                  <a:pt x="17324" y="11980"/>
                </a:cubicBezTo>
                <a:cubicBezTo>
                  <a:pt x="17245" y="11875"/>
                  <a:pt x="17173" y="11835"/>
                  <a:pt x="17039" y="11825"/>
                </a:cubicBezTo>
                <a:close/>
                <a:moveTo>
                  <a:pt x="16188" y="11999"/>
                </a:moveTo>
                <a:lnTo>
                  <a:pt x="15977" y="12037"/>
                </a:lnTo>
                <a:cubicBezTo>
                  <a:pt x="15862" y="12058"/>
                  <a:pt x="15754" y="12075"/>
                  <a:pt x="15735" y="12075"/>
                </a:cubicBezTo>
                <a:cubicBezTo>
                  <a:pt x="15715" y="12076"/>
                  <a:pt x="15684" y="12117"/>
                  <a:pt x="15668" y="12165"/>
                </a:cubicBezTo>
                <a:cubicBezTo>
                  <a:pt x="15619" y="12311"/>
                  <a:pt x="15929" y="12280"/>
                  <a:pt x="16072" y="12124"/>
                </a:cubicBezTo>
                <a:lnTo>
                  <a:pt x="16188" y="11999"/>
                </a:lnTo>
                <a:close/>
                <a:moveTo>
                  <a:pt x="16898" y="13126"/>
                </a:moveTo>
                <a:cubicBezTo>
                  <a:pt x="16713" y="13109"/>
                  <a:pt x="16695" y="13206"/>
                  <a:pt x="16860" y="13333"/>
                </a:cubicBezTo>
                <a:cubicBezTo>
                  <a:pt x="16921" y="13381"/>
                  <a:pt x="17037" y="13420"/>
                  <a:pt x="17116" y="13420"/>
                </a:cubicBezTo>
                <a:lnTo>
                  <a:pt x="17261" y="13420"/>
                </a:lnTo>
                <a:lnTo>
                  <a:pt x="17155" y="13278"/>
                </a:lnTo>
                <a:cubicBezTo>
                  <a:pt x="17084" y="13184"/>
                  <a:pt x="16999" y="13135"/>
                  <a:pt x="16898" y="13126"/>
                </a:cubicBezTo>
                <a:close/>
                <a:moveTo>
                  <a:pt x="15489" y="14174"/>
                </a:moveTo>
                <a:cubicBezTo>
                  <a:pt x="15336" y="14144"/>
                  <a:pt x="15127" y="14251"/>
                  <a:pt x="15127" y="14359"/>
                </a:cubicBezTo>
                <a:cubicBezTo>
                  <a:pt x="15127" y="14466"/>
                  <a:pt x="15441" y="14428"/>
                  <a:pt x="15541" y="14310"/>
                </a:cubicBezTo>
                <a:cubicBezTo>
                  <a:pt x="15629" y="14206"/>
                  <a:pt x="15627" y="14201"/>
                  <a:pt x="15489" y="14174"/>
                </a:cubicBezTo>
                <a:close/>
                <a:moveTo>
                  <a:pt x="16596" y="16101"/>
                </a:moveTo>
                <a:cubicBezTo>
                  <a:pt x="16497" y="16097"/>
                  <a:pt x="16413" y="16124"/>
                  <a:pt x="16413" y="16188"/>
                </a:cubicBezTo>
                <a:cubicBezTo>
                  <a:pt x="16413" y="16235"/>
                  <a:pt x="16451" y="16291"/>
                  <a:pt x="16498" y="16311"/>
                </a:cubicBezTo>
                <a:cubicBezTo>
                  <a:pt x="16544" y="16331"/>
                  <a:pt x="16669" y="16340"/>
                  <a:pt x="16775" y="16330"/>
                </a:cubicBezTo>
                <a:cubicBezTo>
                  <a:pt x="16967" y="16313"/>
                  <a:pt x="16969" y="16312"/>
                  <a:pt x="16874" y="16210"/>
                </a:cubicBezTo>
                <a:cubicBezTo>
                  <a:pt x="16811" y="16143"/>
                  <a:pt x="16695" y="16106"/>
                  <a:pt x="16596" y="161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2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666530" y="4189491"/>
            <a:ext cx="812227" cy="6876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02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شجرة الذاكرة</a:t>
            </a:r>
          </a:p>
        </p:txBody>
      </p:sp>
      <p:pic>
        <p:nvPicPr>
          <p:cNvPr id="1024" name="IMG_5931.jpeg" descr="IMG_5931.jpeg"/>
          <p:cNvPicPr>
            <a:picLocks noChangeAspect="1"/>
          </p:cNvPicPr>
          <p:nvPr/>
        </p:nvPicPr>
        <p:blipFill>
          <a:blip r:embed="rId5">
            <a:extLst/>
          </a:blip>
          <a:srcRect l="5175" t="7100" r="6984" b="12817"/>
          <a:stretch>
            <a:fillRect/>
          </a:stretch>
        </p:blipFill>
        <p:spPr>
          <a:xfrm>
            <a:off x="111612" y="418949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25" name="IMG_2367.png" descr="IMG_236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25" y="630180"/>
            <a:ext cx="548970" cy="4391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0" name="تجميع"/>
          <p:cNvGrpSpPr/>
          <p:nvPr/>
        </p:nvGrpSpPr>
        <p:grpSpPr>
          <a:xfrm>
            <a:off x="5128950" y="3470119"/>
            <a:ext cx="1116250" cy="937692"/>
            <a:chOff x="0" y="0"/>
            <a:chExt cx="1116249" cy="937691"/>
          </a:xfrm>
        </p:grpSpPr>
        <p:grpSp>
          <p:nvGrpSpPr>
            <p:cNvPr id="1028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26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7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29" name="المعادل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grpSp>
        <p:nvGrpSpPr>
          <p:cNvPr id="1035" name="تجميع"/>
          <p:cNvGrpSpPr/>
          <p:nvPr/>
        </p:nvGrpSpPr>
        <p:grpSpPr>
          <a:xfrm>
            <a:off x="5487295" y="1414128"/>
            <a:ext cx="1116250" cy="937692"/>
            <a:chOff x="0" y="0"/>
            <a:chExt cx="1116249" cy="937691"/>
          </a:xfrm>
        </p:grpSpPr>
        <p:grpSp>
          <p:nvGrpSpPr>
            <p:cNvPr id="1033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31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2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34" name="حل المعادلات ذات الخطوة الواحدة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  <p:grpSp>
        <p:nvGrpSpPr>
          <p:cNvPr id="1040" name="تجميع"/>
          <p:cNvGrpSpPr/>
          <p:nvPr/>
        </p:nvGrpSpPr>
        <p:grpSpPr>
          <a:xfrm>
            <a:off x="1795467" y="1414128"/>
            <a:ext cx="1116250" cy="937692"/>
            <a:chOff x="0" y="0"/>
            <a:chExt cx="1116249" cy="937691"/>
          </a:xfrm>
        </p:grpSpPr>
        <p:grpSp>
          <p:nvGrpSpPr>
            <p:cNvPr id="1038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36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7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39" name="حل المعادلات متعددة الخطوات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متعددة الخطوات </a:t>
              </a:r>
            </a:p>
          </p:txBody>
        </p:sp>
      </p:grpSp>
      <p:grpSp>
        <p:nvGrpSpPr>
          <p:cNvPr id="1045" name="تجميع"/>
          <p:cNvGrpSpPr/>
          <p:nvPr/>
        </p:nvGrpSpPr>
        <p:grpSpPr>
          <a:xfrm>
            <a:off x="2834557" y="3470119"/>
            <a:ext cx="1116250" cy="937692"/>
            <a:chOff x="0" y="0"/>
            <a:chExt cx="1116249" cy="937691"/>
          </a:xfrm>
        </p:grpSpPr>
        <p:grpSp>
          <p:nvGrpSpPr>
            <p:cNvPr id="1043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41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2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44" name="حل المعادلات التي تحتوي متغيرا في طرفيها"/>
            <p:cNvSpPr txBox="1"/>
            <p:nvPr/>
          </p:nvSpPr>
          <p:spPr>
            <a:xfrm>
              <a:off x="83084" y="236835"/>
              <a:ext cx="1033166" cy="464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0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التي تحتوي متغيرا في طرفيها  </a:t>
              </a:r>
            </a:p>
          </p:txBody>
        </p:sp>
      </p:grpSp>
      <p:grpSp>
        <p:nvGrpSpPr>
          <p:cNvPr id="1050" name="تجميع"/>
          <p:cNvGrpSpPr/>
          <p:nvPr/>
        </p:nvGrpSpPr>
        <p:grpSpPr>
          <a:xfrm>
            <a:off x="1237342" y="2656188"/>
            <a:ext cx="1116250" cy="937692"/>
            <a:chOff x="0" y="0"/>
            <a:chExt cx="1116249" cy="937691"/>
          </a:xfrm>
        </p:grpSpPr>
        <p:grpSp>
          <p:nvGrpSpPr>
            <p:cNvPr id="1048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46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7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49" name="حل المعادلات التي تتضمن القيمة المطلقة"/>
            <p:cNvSpPr txBox="1"/>
            <p:nvPr/>
          </p:nvSpPr>
          <p:spPr>
            <a:xfrm>
              <a:off x="83084" y="245507"/>
              <a:ext cx="1033166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0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التي تتضمن القيمة المطلقة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0" grpId="1"/>
      <p:bldP build="whole" bldLvl="1" animBg="1" rev="0" advAuto="0" spid="1045" grpId="4"/>
      <p:bldP build="whole" bldLvl="1" animBg="1" rev="0" advAuto="0" spid="1035" grpId="2"/>
      <p:bldP build="whole" bldLvl="1" animBg="1" rev="0" advAuto="0" spid="1050" grpId="5"/>
      <p:bldP build="whole" bldLvl="1" animBg="1" rev="0" advAuto="0" spid="1040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5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5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6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7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2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1060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58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9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61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67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65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63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64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66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70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6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69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77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71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72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73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74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75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76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78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79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80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81" name="Google Shape;828;p33"/>
          <p:cNvSpPr txBox="1"/>
          <p:nvPr/>
        </p:nvSpPr>
        <p:spPr>
          <a:xfrm>
            <a:off x="2627698" y="1481810"/>
            <a:ext cx="5019197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58368" rtl="0">
              <a:defRPr b="1" sz="194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العبارة الجبرية التي تحتوي = هي جملة مفتوحة </a:t>
            </a:r>
          </a:p>
        </p:txBody>
      </p:sp>
      <p:sp>
        <p:nvSpPr>
          <p:cNvPr id="1082" name="Google Shape;828;p33"/>
          <p:cNvSpPr txBox="1"/>
          <p:nvPr/>
        </p:nvSpPr>
        <p:spPr>
          <a:xfrm>
            <a:off x="2801479" y="2643993"/>
            <a:ext cx="5019198" cy="56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11479" rtl="0">
              <a:defRPr b="1" sz="238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 المعادلة ٢س=س+٤ هو س=٤</a:t>
            </a:r>
          </a:p>
        </p:txBody>
      </p:sp>
      <p:grpSp>
        <p:nvGrpSpPr>
          <p:cNvPr id="1087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85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83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84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86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088" name="Google Shape;828;p33"/>
          <p:cNvSpPr txBox="1"/>
          <p:nvPr/>
        </p:nvSpPr>
        <p:spPr>
          <a:xfrm>
            <a:off x="2975261" y="3804706"/>
            <a:ext cx="4671634" cy="643812"/>
          </a:xfrm>
          <a:prstGeom prst="rect">
            <a:avLst/>
          </a:prstGeom>
          <a:ln w="12700">
            <a:miter lim="400000"/>
          </a:ln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rtl="0">
              <a:defRPr b="1" sz="530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</p:txBody>
      </p:sp>
      <p:pic>
        <p:nvPicPr>
          <p:cNvPr id="1089" name="IMG_6532.png" descr="IMG_6532.png"/>
          <p:cNvPicPr>
            <a:picLocks noChangeAspect="1"/>
          </p:cNvPicPr>
          <p:nvPr/>
        </p:nvPicPr>
        <p:blipFill>
          <a:blip r:embed="rId8">
            <a:extLst/>
          </a:blip>
          <a:srcRect l="53267" t="70196" r="40860" b="27882"/>
          <a:stretch>
            <a:fillRect/>
          </a:stretch>
        </p:blipFill>
        <p:spPr>
          <a:xfrm>
            <a:off x="6086516" y="3949638"/>
            <a:ext cx="1485587" cy="364528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Google Shape;828;p33"/>
          <p:cNvSpPr txBox="1"/>
          <p:nvPr/>
        </p:nvSpPr>
        <p:spPr>
          <a:xfrm>
            <a:off x="2374675" y="3804706"/>
            <a:ext cx="5019198" cy="5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11479" rtl="0">
              <a:defRPr b="1" sz="238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حلها {٢،-٤}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5"/>
      <p:bldP build="whole" bldLvl="1" animBg="1" rev="0" advAuto="0" spid="1082" grpId="3"/>
      <p:bldP build="whole" bldLvl="1" animBg="1" rev="0" advAuto="0" spid="1090" grpId="7"/>
      <p:bldP build="whole" bldLvl="1" animBg="1" rev="0" advAuto="0" spid="1062" grpId="8"/>
      <p:bldP build="whole" bldLvl="1" animBg="1" rev="0" advAuto="0" spid="1067" grpId="2"/>
      <p:bldP build="whole" bldLvl="1" animBg="1" rev="0" advAuto="0" spid="1089" grpId="6"/>
      <p:bldP build="whole" bldLvl="1" animBg="1" rev="0" advAuto="0" spid="1081" grpId="1"/>
      <p:bldP build="whole" bldLvl="1" animBg="1" rev="0" advAuto="0" spid="1087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3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099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93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4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9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96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97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9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00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01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02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04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5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06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07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٥٠</a:t>
            </a:r>
          </a:p>
        </p:txBody>
      </p:sp>
      <p:sp>
        <p:nvSpPr>
          <p:cNvPr id="1108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في شي اسمه مالا نهاية فلا تكن محدود الفكر والطموح </a:t>
            </a:r>
          </a:p>
        </p:txBody>
      </p:sp>
      <p:sp>
        <p:nvSpPr>
          <p:cNvPr id="1109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10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1" name="مثل  الزوج المرتب التالي في المستوى الاحداثي"/>
          <p:cNvSpPr txBox="1"/>
          <p:nvPr/>
        </p:nvSpPr>
        <p:spPr>
          <a:xfrm>
            <a:off x="1598168" y="1469009"/>
            <a:ext cx="3804468" cy="274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 sz="15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مثل  الزوج المرتب التالي في المستوى الاحداثي</a:t>
            </a:r>
          </a:p>
        </p:txBody>
      </p:sp>
      <p:grpSp>
        <p:nvGrpSpPr>
          <p:cNvPr id="1118" name="تجميع"/>
          <p:cNvGrpSpPr/>
          <p:nvPr/>
        </p:nvGrpSpPr>
        <p:grpSpPr>
          <a:xfrm>
            <a:off x="1858268" y="2107369"/>
            <a:ext cx="4464355" cy="2153921"/>
            <a:chOff x="0" y="0"/>
            <a:chExt cx="4464354" cy="2153920"/>
          </a:xfrm>
        </p:grpSpPr>
        <p:sp>
          <p:nvSpPr>
            <p:cNvPr id="1112" name="مستطيل"/>
            <p:cNvSpPr/>
            <p:nvPr/>
          </p:nvSpPr>
          <p:spPr>
            <a:xfrm>
              <a:off x="0" y="-1"/>
              <a:ext cx="2584630" cy="2153922"/>
            </a:xfrm>
            <a:prstGeom prst="rect">
              <a:avLst/>
            </a:prstGeom>
            <a:solidFill>
              <a:srgbClr val="CCEAE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 rtl="0">
                <a:defRPr sz="3200">
                  <a:solidFill>
                    <a:schemeClr val="accent3">
                      <a:lumOff val="44000"/>
                    </a:schemeClr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</a:p>
          </p:txBody>
        </p:sp>
        <p:graphicFrame>
          <p:nvGraphicFramePr>
            <p:cNvPr id="1113" name="الجدول"/>
            <p:cNvGraphicFramePr/>
            <p:nvPr/>
          </p:nvGraphicFramePr>
          <p:xfrm>
            <a:off x="2351622" y="96149"/>
            <a:ext cx="2112733" cy="1884445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  <a:gridCol w="150002"/>
                </a:tblGrid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  <a:tr h="133696"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chemeClr val="accent3">
                          <a:lumOff val="44000"/>
                        </a:schemeClr>
                      </a:solidFill>
                    </a:tcPr>
                  </a:tc>
                </a:tr>
              </a:tbl>
            </a:graphicData>
          </a:graphic>
        </p:graphicFrame>
        <p:pic>
          <p:nvPicPr>
            <p:cNvPr id="111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9468" y="1233953"/>
              <a:ext cx="2147719" cy="153997"/>
            </a:xfrm>
            <a:prstGeom prst="rect">
              <a:avLst/>
            </a:prstGeom>
            <a:effectLst/>
          </p:spPr>
        </p:pic>
        <p:pic>
          <p:nvPicPr>
            <p:cNvPr id="1116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5400000">
              <a:off x="183438" y="987412"/>
              <a:ext cx="1915094" cy="153997"/>
            </a:xfrm>
            <a:prstGeom prst="rect">
              <a:avLst/>
            </a:prstGeom>
            <a:effectLst/>
          </p:spPr>
        </p:pic>
      </p:grpSp>
      <p:sp>
        <p:nvSpPr>
          <p:cNvPr id="1119" name="(-٢، ١)"/>
          <p:cNvSpPr txBox="1"/>
          <p:nvPr/>
        </p:nvSpPr>
        <p:spPr>
          <a:xfrm>
            <a:off x="2728083" y="1667941"/>
            <a:ext cx="772319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(-٢، ١)</a:t>
            </a:r>
          </a:p>
        </p:txBody>
      </p:sp>
      <p:grpSp>
        <p:nvGrpSpPr>
          <p:cNvPr id="1122" name="تجميع"/>
          <p:cNvGrpSpPr/>
          <p:nvPr/>
        </p:nvGrpSpPr>
        <p:grpSpPr>
          <a:xfrm rot="5400000">
            <a:off x="3330834" y="-223525"/>
            <a:ext cx="272545" cy="2988720"/>
            <a:chOff x="0" y="0"/>
            <a:chExt cx="272543" cy="2988719"/>
          </a:xfrm>
        </p:grpSpPr>
        <p:sp>
          <p:nvSpPr>
            <p:cNvPr id="1120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23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3" grpId="1"/>
      <p:bldP build="whole" bldLvl="1" animBg="1" rev="0" advAuto="0" spid="1104" grpId="2"/>
      <p:bldP build="whole" bldLvl="1" animBg="1" rev="0" advAuto="0" spid="1107" grpId="4"/>
      <p:bldP build="whole" bldLvl="1" animBg="1" rev="0" advAuto="0" spid="1109" grpId="5"/>
      <p:bldP build="whole" bldLvl="1" animBg="1" rev="0" advAuto="0" spid="1106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25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26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0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28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29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3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131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32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8" name="تجميع"/>
          <p:cNvGrpSpPr/>
          <p:nvPr/>
        </p:nvGrpSpPr>
        <p:grpSpPr>
          <a:xfrm>
            <a:off x="1867320" y="873754"/>
            <a:ext cx="4937033" cy="385387"/>
            <a:chOff x="0" y="0"/>
            <a:chExt cx="4937031" cy="385386"/>
          </a:xfrm>
        </p:grpSpPr>
        <p:grpSp>
          <p:nvGrpSpPr>
            <p:cNvPr id="1136" name="تجميع"/>
            <p:cNvGrpSpPr/>
            <p:nvPr/>
          </p:nvGrpSpPr>
          <p:grpSpPr>
            <a:xfrm rot="5400000">
              <a:off x="2275822" y="-2275823"/>
              <a:ext cx="385387" cy="4937033"/>
              <a:chOff x="0" y="0"/>
              <a:chExt cx="385386" cy="4937032"/>
            </a:xfrm>
          </p:grpSpPr>
          <p:sp>
            <p:nvSpPr>
              <p:cNvPr id="1134" name="Google Shape;2631;p60"/>
              <p:cNvSpPr/>
              <p:nvPr/>
            </p:nvSpPr>
            <p:spPr>
              <a:xfrm rot="5400000">
                <a:off x="-521505" y="521505"/>
                <a:ext cx="1428397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5" name="Google Shape;2632;p60"/>
              <p:cNvSpPr/>
              <p:nvPr/>
            </p:nvSpPr>
            <p:spPr>
              <a:xfrm rot="5400000">
                <a:off x="-1771653" y="2779993"/>
                <a:ext cx="392869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37" name="مرادف كلمة"/>
            <p:cNvSpPr txBox="1"/>
            <p:nvPr/>
          </p:nvSpPr>
          <p:spPr>
            <a:xfrm>
              <a:off x="3865224" y="64959"/>
              <a:ext cx="1062192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141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139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140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157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142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66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60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58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9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65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61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2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3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4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75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69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67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8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4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70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71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72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73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76" name="العلاقة :"/>
          <p:cNvSpPr txBox="1"/>
          <p:nvPr/>
        </p:nvSpPr>
        <p:spPr>
          <a:xfrm>
            <a:off x="4582984" y="855346"/>
            <a:ext cx="802383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العلاقة : </a:t>
            </a:r>
          </a:p>
        </p:txBody>
      </p:sp>
      <p:sp>
        <p:nvSpPr>
          <p:cNvPr id="1177" name="الصلة او الرابط او القرابه، …"/>
          <p:cNvSpPr txBox="1"/>
          <p:nvPr/>
        </p:nvSpPr>
        <p:spPr>
          <a:xfrm>
            <a:off x="2227423" y="892200"/>
            <a:ext cx="2344577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الصلة او الرابط او القرابه، … </a:t>
            </a:r>
          </a:p>
        </p:txBody>
      </p:sp>
      <p:sp>
        <p:nvSpPr>
          <p:cNvPr id="1178" name="مستطيل مستدير الزوايا"/>
          <p:cNvSpPr/>
          <p:nvPr/>
        </p:nvSpPr>
        <p:spPr>
          <a:xfrm>
            <a:off x="871693" y="1362713"/>
            <a:ext cx="6309567" cy="3363614"/>
          </a:xfrm>
          <a:prstGeom prst="roundRect">
            <a:avLst>
              <a:gd name="adj" fmla="val 6340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79" name="حل المعادلات بمتغير"/>
          <p:cNvSpPr txBox="1"/>
          <p:nvPr/>
        </p:nvSpPr>
        <p:spPr>
          <a:xfrm>
            <a:off x="5201018" y="2766069"/>
            <a:ext cx="1237357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بمتغير </a:t>
            </a:r>
          </a:p>
        </p:txBody>
      </p:sp>
      <p:grpSp>
        <p:nvGrpSpPr>
          <p:cNvPr id="1182" name="🎯تمثيل العلاقات…"/>
          <p:cNvGrpSpPr/>
          <p:nvPr/>
        </p:nvGrpSpPr>
        <p:grpSpPr>
          <a:xfrm>
            <a:off x="3405807" y="2822878"/>
            <a:ext cx="1414033" cy="716186"/>
            <a:chOff x="0" y="0"/>
            <a:chExt cx="1414032" cy="716185"/>
          </a:xfrm>
        </p:grpSpPr>
        <p:sp>
          <p:nvSpPr>
            <p:cNvPr id="1181" name="🎯تمثيل العلاقات…"/>
            <p:cNvSpPr txBox="1"/>
            <p:nvPr/>
          </p:nvSpPr>
          <p:spPr>
            <a:xfrm>
              <a:off x="6350" y="6350"/>
              <a:ext cx="1401333" cy="70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🎯تمثيل العلاقات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🎯تفسير التمثيل البياني للعلاقات </a:t>
              </a:r>
            </a:p>
          </p:txBody>
        </p:sp>
        <p:pic>
          <p:nvPicPr>
            <p:cNvPr id="1180" name="🎯تمثيل العلاقات… 🎯تمثيل العلاقات 🎯تفسير التمثيل البياني للعلاقات " descr="🎯تمثيل العلاقات… 🎯تمثيل العلاقات 🎯تفسير التمثيل البياني للعلاقات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7161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1" dur="2000" fill="hold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7" grpId="3"/>
      <p:bldP build="whole" bldLvl="1" animBg="1" rev="0" advAuto="0" spid="1138" grpId="1"/>
      <p:bldP build="whole" bldLvl="1" animBg="1" rev="0" advAuto="0" spid="1176" grpId="2"/>
      <p:bldP build="whole" bldLvl="1" animBg="1" rev="0" advAuto="0" spid="1178" grpId="4"/>
      <p:bldP build="whole" bldLvl="1" animBg="1" rev="0" advAuto="0" spid="1179" grpId="5"/>
      <p:bldP build="whole" bldLvl="1" animBg="1" rev="0" advAuto="0" spid="1182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8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٥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pic>
        <p:nvPicPr>
          <p:cNvPr id="1190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6899459" y="3467185"/>
            <a:ext cx="1352200" cy="92207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91" name="العلاقات… العلاقات حولنا" descr="العلاقات… العلاقات حولن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1276" y="781358"/>
            <a:ext cx="3802999" cy="1333501"/>
          </a:xfrm>
          <a:prstGeom prst="rect">
            <a:avLst/>
          </a:prstGeom>
        </p:spPr>
      </p:pic>
      <p:sp>
        <p:nvSpPr>
          <p:cNvPr id="1192" name="يوجد العدد من العلاقات في حياتنا  منها العلاقات الاجتماعية والعلاقات الوطنية والعلاقات الدينية…"/>
          <p:cNvSpPr txBox="1"/>
          <p:nvPr/>
        </p:nvSpPr>
        <p:spPr>
          <a:xfrm>
            <a:off x="1443460" y="2102158"/>
            <a:ext cx="4718631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يوجد العدد من العلاقات في حياتنا  منها العلاقات الاجتماعية والعلاقات الوطنية والعلاقات الدينية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حيث ان اسماها هي  العلاقة بالله عز وجل 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ثم علاقتنا بالوطن </a:t>
            </a:r>
          </a:p>
        </p:txBody>
      </p:sp>
      <p:sp>
        <p:nvSpPr>
          <p:cNvPr id="1193" name="وكما تعلمنا في مادة الاجتماعيات الوطنية ان المملكة العربية السعودية لها العديد من العلاقات التجارية والسياسية مع الدول الاسلامية والدول المجاورة"/>
          <p:cNvSpPr txBox="1"/>
          <p:nvPr/>
        </p:nvSpPr>
        <p:spPr>
          <a:xfrm>
            <a:off x="2369990" y="3669085"/>
            <a:ext cx="2475989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5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وكما تعلمنا في مادة الاجتماعيات الوطنية ان المملكة العربية السعودية لها العديد من العلاقات التجارية والسياسية مع الدول الاسلامية والدول المجاورة </a:t>
            </a:r>
          </a:p>
        </p:txBody>
      </p:sp>
      <p:pic>
        <p:nvPicPr>
          <p:cNvPr id="1194" name="تجميع" descr="تجميع"/>
          <p:cNvPicPr>
            <a:picLocks noChangeAspect="1"/>
          </p:cNvPicPr>
          <p:nvPr/>
        </p:nvPicPr>
        <p:blipFill>
          <a:blip r:embed="rId8">
            <a:extLst/>
          </a:blip>
          <a:srcRect l="10233" t="0" r="0" b="0"/>
          <a:stretch>
            <a:fillRect/>
          </a:stretch>
        </p:blipFill>
        <p:spPr>
          <a:xfrm>
            <a:off x="678280" y="3304179"/>
            <a:ext cx="1743572" cy="1247954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4" grpId="3"/>
      <p:bldP build="whole" bldLvl="1" animBg="1" rev="0" advAuto="0" spid="1192" grpId="2"/>
      <p:bldP build="whole" bldLvl="1" animBg="1" rev="0" advAuto="0" spid="1191" grpId="1"/>
      <p:bldP build="whole" bldLvl="1" animBg="1" rev="0" advAuto="0" spid="1193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0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٥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٥٠</a:t>
            </a:r>
          </a:p>
        </p:txBody>
      </p:sp>
      <p:pic>
        <p:nvPicPr>
          <p:cNvPr id="1202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3446894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203" name="IMG_6570.jpeg" descr="IMG_657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90771" y="1025224"/>
            <a:ext cx="4506578" cy="333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4" name="IMG_6571.png" descr="IMG_6571.png"/>
          <p:cNvPicPr>
            <a:picLocks noChangeAspect="1"/>
          </p:cNvPicPr>
          <p:nvPr/>
        </p:nvPicPr>
        <p:blipFill>
          <a:blip r:embed="rId8">
            <a:extLst/>
          </a:blip>
          <a:srcRect l="28172" t="14868" r="57853" b="63275"/>
          <a:stretch>
            <a:fillRect/>
          </a:stretch>
        </p:blipFill>
        <p:spPr>
          <a:xfrm>
            <a:off x="587338" y="931064"/>
            <a:ext cx="1239157" cy="14535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