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media1.mp4" ContentType="video/unknown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media1.mp3" ContentType="audio/unknown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FCEFF1"/>
          </a:solidFill>
        </a:fill>
      </a:tcStyle>
    </a:wholeTbl>
    <a:band2H>
      <a:tcTxStyle b="def" i="def"/>
      <a:tcStyle>
        <a:tcBdr/>
        <a:fill>
          <a:solidFill>
            <a:srgbClr val="FDF7F8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6FBFB"/>
          </a:solidFill>
        </a:fill>
      </a:tcStyle>
    </a:wholeTbl>
    <a:band2H>
      <a:tcTxStyle b="def" i="def"/>
      <a:tcStyle>
        <a:tcBdr/>
        <a:fill>
          <a:solidFill>
            <a:srgbClr val="FEFEFE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EFE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ECF7F6"/>
          </a:solidFill>
        </a:fill>
      </a:tcStyle>
    </a:wholeTbl>
    <a:band2H>
      <a:tcTxStyle b="def" i="def"/>
      <a:tcStyle>
        <a:tcBdr/>
        <a:fill>
          <a:solidFill>
            <a:srgbClr val="F6FBFB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Shape 93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4" name="Shape 93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9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2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hyperlink" Target="http://bit.ly/2Tynxth" TargetMode="External"/><Relationship Id="rId5" Type="http://schemas.openxmlformats.org/officeDocument/2006/relationships/hyperlink" Target="http://bit.ly/2TyoMsr" TargetMode="External"/><Relationship Id="rId6" Type="http://schemas.openxmlformats.org/officeDocument/2006/relationships/hyperlink" Target="http://bit.ly/2TtBDfr" TargetMode="External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9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نص العنوان"/>
          <p:cNvSpPr txBox="1"/>
          <p:nvPr>
            <p:ph type="title"/>
          </p:nvPr>
        </p:nvSpPr>
        <p:spPr>
          <a:xfrm>
            <a:off x="3235503" y="766507"/>
            <a:ext cx="4864201" cy="20382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4" name="مستوى النص الأول…"/>
          <p:cNvSpPr txBox="1"/>
          <p:nvPr>
            <p:ph type="body" sz="quarter" idx="1"/>
          </p:nvPr>
        </p:nvSpPr>
        <p:spPr>
          <a:xfrm>
            <a:off x="2535149" y="3855804"/>
            <a:ext cx="4378502" cy="4521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7" name="Google Shape;856;p34"/>
          <p:cNvGrpSpPr/>
          <p:nvPr/>
        </p:nvGrpSpPr>
        <p:grpSpPr>
          <a:xfrm>
            <a:off x="676920" y="428427"/>
            <a:ext cx="440689" cy="440689"/>
            <a:chOff x="0" y="0"/>
            <a:chExt cx="440688" cy="440688"/>
          </a:xfrm>
        </p:grpSpPr>
        <p:sp>
          <p:nvSpPr>
            <p:cNvPr id="15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6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" name="Google Shape;859;p34"/>
          <p:cNvGrpSpPr/>
          <p:nvPr/>
        </p:nvGrpSpPr>
        <p:grpSpPr>
          <a:xfrm>
            <a:off x="676932" y="983227"/>
            <a:ext cx="440689" cy="440689"/>
            <a:chOff x="0" y="0"/>
            <a:chExt cx="440688" cy="440688"/>
          </a:xfrm>
        </p:grpSpPr>
        <p:sp>
          <p:nvSpPr>
            <p:cNvPr id="18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9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0" name="تجميع"/>
          <p:cNvGrpSpPr/>
          <p:nvPr/>
        </p:nvGrpSpPr>
        <p:grpSpPr>
          <a:xfrm>
            <a:off x="1403124" y="1203571"/>
            <a:ext cx="2542016" cy="1900290"/>
            <a:chOff x="0" y="0"/>
            <a:chExt cx="2542015" cy="1900289"/>
          </a:xfrm>
        </p:grpSpPr>
        <p:grpSp>
          <p:nvGrpSpPr>
            <p:cNvPr id="25" name="تجميع"/>
            <p:cNvGrpSpPr/>
            <p:nvPr/>
          </p:nvGrpSpPr>
          <p:grpSpPr>
            <a:xfrm>
              <a:off x="376111" y="1368178"/>
              <a:ext cx="601310" cy="532112"/>
              <a:chOff x="0" y="0"/>
              <a:chExt cx="601309" cy="532110"/>
            </a:xfrm>
          </p:grpSpPr>
          <p:sp>
            <p:nvSpPr>
              <p:cNvPr id="21" name="Google Shape;3121;p68"/>
              <p:cNvSpPr/>
              <p:nvPr/>
            </p:nvSpPr>
            <p:spPr>
              <a:xfrm>
                <a:off x="0" y="0"/>
                <a:ext cx="275380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7" y="6223"/>
                    </a:moveTo>
                    <a:cubicBezTo>
                      <a:pt x="11558" y="6223"/>
                      <a:pt x="12258" y="6927"/>
                      <a:pt x="12258" y="7631"/>
                    </a:cubicBezTo>
                    <a:lnTo>
                      <a:pt x="12258" y="9274"/>
                    </a:lnTo>
                    <a:lnTo>
                      <a:pt x="13892" y="9274"/>
                    </a:lnTo>
                    <a:cubicBezTo>
                      <a:pt x="14826" y="9274"/>
                      <a:pt x="15412" y="9978"/>
                      <a:pt x="15412" y="10917"/>
                    </a:cubicBezTo>
                    <a:cubicBezTo>
                      <a:pt x="15412" y="11741"/>
                      <a:pt x="14593" y="12445"/>
                      <a:pt x="13892" y="12445"/>
                    </a:cubicBezTo>
                    <a:lnTo>
                      <a:pt x="12258" y="12445"/>
                    </a:lnTo>
                    <a:lnTo>
                      <a:pt x="12258" y="14088"/>
                    </a:lnTo>
                    <a:cubicBezTo>
                      <a:pt x="12258" y="14908"/>
                      <a:pt x="11558" y="15497"/>
                      <a:pt x="10857" y="15497"/>
                    </a:cubicBezTo>
                    <a:cubicBezTo>
                      <a:pt x="10042" y="15497"/>
                      <a:pt x="9338" y="14792"/>
                      <a:pt x="9338" y="14088"/>
                    </a:cubicBezTo>
                    <a:lnTo>
                      <a:pt x="9338" y="12445"/>
                    </a:lnTo>
                    <a:lnTo>
                      <a:pt x="7704" y="12445"/>
                    </a:lnTo>
                    <a:cubicBezTo>
                      <a:pt x="6889" y="12445"/>
                      <a:pt x="6303" y="11741"/>
                      <a:pt x="6303" y="10917"/>
                    </a:cubicBezTo>
                    <a:cubicBezTo>
                      <a:pt x="6303" y="9978"/>
                      <a:pt x="6889" y="9274"/>
                      <a:pt x="7704" y="9274"/>
                    </a:cubicBezTo>
                    <a:lnTo>
                      <a:pt x="9338" y="9274"/>
                    </a:lnTo>
                    <a:lnTo>
                      <a:pt x="9338" y="7631"/>
                    </a:lnTo>
                    <a:cubicBezTo>
                      <a:pt x="9338" y="6808"/>
                      <a:pt x="10042" y="6223"/>
                      <a:pt x="10857" y="6223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119" y="21011"/>
                      <a:pt x="819" y="21600"/>
                      <a:pt x="1634" y="21600"/>
                    </a:cubicBezTo>
                    <a:lnTo>
                      <a:pt x="19962" y="21600"/>
                    </a:lnTo>
                    <a:cubicBezTo>
                      <a:pt x="20896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896" y="0"/>
                      <a:pt x="1996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" name="Google Shape;3122;p68"/>
              <p:cNvSpPr/>
              <p:nvPr/>
            </p:nvSpPr>
            <p:spPr>
              <a:xfrm>
                <a:off x="1511" y="290466"/>
                <a:ext cx="276845" cy="241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13" y="6964"/>
                    </a:moveTo>
                    <a:cubicBezTo>
                      <a:pt x="13122" y="6964"/>
                      <a:pt x="13528" y="7080"/>
                      <a:pt x="13819" y="7316"/>
                    </a:cubicBezTo>
                    <a:cubicBezTo>
                      <a:pt x="14398" y="7908"/>
                      <a:pt x="14398" y="8972"/>
                      <a:pt x="13819" y="9560"/>
                    </a:cubicBezTo>
                    <a:lnTo>
                      <a:pt x="12772" y="10624"/>
                    </a:lnTo>
                    <a:lnTo>
                      <a:pt x="13819" y="11684"/>
                    </a:lnTo>
                    <a:cubicBezTo>
                      <a:pt x="14398" y="12276"/>
                      <a:pt x="14398" y="13220"/>
                      <a:pt x="13819" y="13808"/>
                    </a:cubicBezTo>
                    <a:cubicBezTo>
                      <a:pt x="13528" y="14104"/>
                      <a:pt x="13122" y="14250"/>
                      <a:pt x="12713" y="14250"/>
                    </a:cubicBezTo>
                    <a:cubicBezTo>
                      <a:pt x="12308" y="14250"/>
                      <a:pt x="11902" y="14104"/>
                      <a:pt x="11611" y="13808"/>
                    </a:cubicBezTo>
                    <a:lnTo>
                      <a:pt x="10682" y="12864"/>
                    </a:lnTo>
                    <a:lnTo>
                      <a:pt x="9639" y="13808"/>
                    </a:lnTo>
                    <a:cubicBezTo>
                      <a:pt x="9348" y="14104"/>
                      <a:pt x="8939" y="14250"/>
                      <a:pt x="8533" y="14250"/>
                    </a:cubicBezTo>
                    <a:cubicBezTo>
                      <a:pt x="8128" y="14250"/>
                      <a:pt x="7722" y="14104"/>
                      <a:pt x="7431" y="13808"/>
                    </a:cubicBezTo>
                    <a:cubicBezTo>
                      <a:pt x="6849" y="13220"/>
                      <a:pt x="6849" y="12276"/>
                      <a:pt x="7431" y="11684"/>
                    </a:cubicBezTo>
                    <a:lnTo>
                      <a:pt x="8474" y="10624"/>
                    </a:lnTo>
                    <a:lnTo>
                      <a:pt x="7431" y="9560"/>
                    </a:lnTo>
                    <a:cubicBezTo>
                      <a:pt x="6849" y="8972"/>
                      <a:pt x="6849" y="7908"/>
                      <a:pt x="7431" y="7316"/>
                    </a:cubicBezTo>
                    <a:cubicBezTo>
                      <a:pt x="7722" y="7080"/>
                      <a:pt x="8128" y="6964"/>
                      <a:pt x="8533" y="6964"/>
                    </a:cubicBezTo>
                    <a:cubicBezTo>
                      <a:pt x="8939" y="6964"/>
                      <a:pt x="9348" y="7080"/>
                      <a:pt x="9639" y="7316"/>
                    </a:cubicBezTo>
                    <a:lnTo>
                      <a:pt x="10682" y="8380"/>
                    </a:lnTo>
                    <a:lnTo>
                      <a:pt x="11611" y="7316"/>
                    </a:lnTo>
                    <a:cubicBezTo>
                      <a:pt x="11902" y="7080"/>
                      <a:pt x="12308" y="6964"/>
                      <a:pt x="12713" y="6964"/>
                    </a:cubicBezTo>
                    <a:close/>
                    <a:moveTo>
                      <a:pt x="1626" y="0"/>
                    </a:moveTo>
                    <a:cubicBezTo>
                      <a:pt x="811" y="0"/>
                      <a:pt x="0" y="708"/>
                      <a:pt x="0" y="1416"/>
                    </a:cubicBezTo>
                    <a:lnTo>
                      <a:pt x="0" y="20064"/>
                    </a:lnTo>
                    <a:cubicBezTo>
                      <a:pt x="0" y="21008"/>
                      <a:pt x="811" y="21600"/>
                      <a:pt x="1626" y="21600"/>
                    </a:cubicBezTo>
                    <a:lnTo>
                      <a:pt x="19971" y="21600"/>
                    </a:lnTo>
                    <a:cubicBezTo>
                      <a:pt x="20785" y="21600"/>
                      <a:pt x="21600" y="20772"/>
                      <a:pt x="21600" y="20064"/>
                    </a:cubicBezTo>
                    <a:lnTo>
                      <a:pt x="21600" y="1416"/>
                    </a:lnTo>
                    <a:cubicBezTo>
                      <a:pt x="21600" y="592"/>
                      <a:pt x="20785" y="0"/>
                      <a:pt x="1997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" name="Google Shape;3123;p68"/>
              <p:cNvSpPr/>
              <p:nvPr/>
            </p:nvSpPr>
            <p:spPr>
              <a:xfrm>
                <a:off x="325976" y="0"/>
                <a:ext cx="275334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9155"/>
                    </a:moveTo>
                    <a:cubicBezTo>
                      <a:pt x="14710" y="9155"/>
                      <a:pt x="15296" y="9859"/>
                      <a:pt x="15296" y="10683"/>
                    </a:cubicBezTo>
                    <a:cubicBezTo>
                      <a:pt x="15411" y="11741"/>
                      <a:pt x="14710" y="12326"/>
                      <a:pt x="13895" y="12326"/>
                    </a:cubicBezTo>
                    <a:lnTo>
                      <a:pt x="7705" y="12326"/>
                    </a:lnTo>
                    <a:cubicBezTo>
                      <a:pt x="6886" y="12326"/>
                      <a:pt x="6304" y="11622"/>
                      <a:pt x="6304" y="10683"/>
                    </a:cubicBezTo>
                    <a:cubicBezTo>
                      <a:pt x="6304" y="9859"/>
                      <a:pt x="7005" y="9155"/>
                      <a:pt x="7705" y="9155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" name="Google Shape;3124;p68"/>
              <p:cNvSpPr/>
              <p:nvPr/>
            </p:nvSpPr>
            <p:spPr>
              <a:xfrm>
                <a:off x="325976" y="289167"/>
                <a:ext cx="275334" cy="242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6103"/>
                    </a:moveTo>
                    <a:cubicBezTo>
                      <a:pt x="14710" y="6103"/>
                      <a:pt x="15296" y="6923"/>
                      <a:pt x="15296" y="7746"/>
                    </a:cubicBezTo>
                    <a:cubicBezTo>
                      <a:pt x="15411" y="8685"/>
                      <a:pt x="14710" y="9274"/>
                      <a:pt x="13895" y="9274"/>
                    </a:cubicBezTo>
                    <a:lnTo>
                      <a:pt x="7705" y="9274"/>
                    </a:lnTo>
                    <a:cubicBezTo>
                      <a:pt x="6886" y="9274"/>
                      <a:pt x="6304" y="8451"/>
                      <a:pt x="6304" y="7746"/>
                    </a:cubicBezTo>
                    <a:cubicBezTo>
                      <a:pt x="6304" y="6923"/>
                      <a:pt x="7005" y="6103"/>
                      <a:pt x="7705" y="6103"/>
                    </a:cubicBezTo>
                    <a:close/>
                    <a:moveTo>
                      <a:pt x="13895" y="12326"/>
                    </a:moveTo>
                    <a:cubicBezTo>
                      <a:pt x="14710" y="12326"/>
                      <a:pt x="15296" y="13030"/>
                      <a:pt x="15296" y="13734"/>
                    </a:cubicBezTo>
                    <a:cubicBezTo>
                      <a:pt x="15411" y="14789"/>
                      <a:pt x="14710" y="15377"/>
                      <a:pt x="13895" y="15377"/>
                    </a:cubicBezTo>
                    <a:lnTo>
                      <a:pt x="7705" y="15377"/>
                    </a:lnTo>
                    <a:cubicBezTo>
                      <a:pt x="6886" y="15377"/>
                      <a:pt x="6304" y="14673"/>
                      <a:pt x="6304" y="13734"/>
                    </a:cubicBezTo>
                    <a:cubicBezTo>
                      <a:pt x="6304" y="12911"/>
                      <a:pt x="7005" y="12326"/>
                      <a:pt x="7705" y="12326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408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777"/>
                      <a:pt x="21600" y="20072"/>
                    </a:cubicBezTo>
                    <a:lnTo>
                      <a:pt x="21600" y="1524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0" name="تجميع"/>
            <p:cNvGrpSpPr/>
            <p:nvPr/>
          </p:nvGrpSpPr>
          <p:grpSpPr>
            <a:xfrm>
              <a:off x="128756" y="541990"/>
              <a:ext cx="362585" cy="370879"/>
              <a:chOff x="0" y="0"/>
              <a:chExt cx="362583" cy="370878"/>
            </a:xfrm>
          </p:grpSpPr>
          <p:sp>
            <p:nvSpPr>
              <p:cNvPr id="26" name="Google Shape;9291;p101"/>
              <p:cNvSpPr/>
              <p:nvPr/>
            </p:nvSpPr>
            <p:spPr>
              <a:xfrm>
                <a:off x="25005" y="24857"/>
                <a:ext cx="313505" cy="346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67" h="21600" fill="norm" stroke="1" extrusionOk="0">
                    <a:moveTo>
                      <a:pt x="7917" y="1451"/>
                    </a:moveTo>
                    <a:cubicBezTo>
                      <a:pt x="9630" y="1451"/>
                      <a:pt x="11331" y="2270"/>
                      <a:pt x="12627" y="3906"/>
                    </a:cubicBezTo>
                    <a:cubicBezTo>
                      <a:pt x="15219" y="7124"/>
                      <a:pt x="15219" y="12352"/>
                      <a:pt x="12627" y="15568"/>
                    </a:cubicBezTo>
                    <a:cubicBezTo>
                      <a:pt x="11424" y="17120"/>
                      <a:pt x="9758" y="18039"/>
                      <a:pt x="7907" y="18039"/>
                    </a:cubicBezTo>
                    <a:cubicBezTo>
                      <a:pt x="6054" y="18039"/>
                      <a:pt x="4343" y="17062"/>
                      <a:pt x="3140" y="15568"/>
                    </a:cubicBezTo>
                    <a:cubicBezTo>
                      <a:pt x="547" y="12352"/>
                      <a:pt x="547" y="7124"/>
                      <a:pt x="3140" y="3906"/>
                    </a:cubicBezTo>
                    <a:cubicBezTo>
                      <a:pt x="4481" y="2270"/>
                      <a:pt x="6206" y="1451"/>
                      <a:pt x="7917" y="1451"/>
                    </a:cubicBezTo>
                    <a:close/>
                    <a:moveTo>
                      <a:pt x="7853" y="0"/>
                    </a:moveTo>
                    <a:cubicBezTo>
                      <a:pt x="162" y="0"/>
                      <a:pt x="-2910" y="12306"/>
                      <a:pt x="3370" y="17809"/>
                    </a:cubicBezTo>
                    <a:lnTo>
                      <a:pt x="2120" y="20566"/>
                    </a:lnTo>
                    <a:cubicBezTo>
                      <a:pt x="1935" y="21026"/>
                      <a:pt x="2213" y="21600"/>
                      <a:pt x="2630" y="21600"/>
                    </a:cubicBezTo>
                    <a:cubicBezTo>
                      <a:pt x="2862" y="21600"/>
                      <a:pt x="3093" y="21485"/>
                      <a:pt x="3140" y="21197"/>
                    </a:cubicBezTo>
                    <a:lnTo>
                      <a:pt x="4435" y="18613"/>
                    </a:lnTo>
                    <a:cubicBezTo>
                      <a:pt x="5523" y="19273"/>
                      <a:pt x="6702" y="19603"/>
                      <a:pt x="7889" y="19603"/>
                    </a:cubicBezTo>
                    <a:cubicBezTo>
                      <a:pt x="9075" y="19603"/>
                      <a:pt x="10266" y="19273"/>
                      <a:pt x="11377" y="18613"/>
                    </a:cubicBezTo>
                    <a:lnTo>
                      <a:pt x="12627" y="21197"/>
                    </a:lnTo>
                    <a:cubicBezTo>
                      <a:pt x="12767" y="21485"/>
                      <a:pt x="12997" y="21600"/>
                      <a:pt x="13137" y="21600"/>
                    </a:cubicBezTo>
                    <a:cubicBezTo>
                      <a:pt x="13600" y="21600"/>
                      <a:pt x="13923" y="21026"/>
                      <a:pt x="13692" y="20566"/>
                    </a:cubicBezTo>
                    <a:lnTo>
                      <a:pt x="12396" y="17809"/>
                    </a:lnTo>
                    <a:cubicBezTo>
                      <a:pt x="18690" y="12352"/>
                      <a:pt x="15589" y="0"/>
                      <a:pt x="7907" y="0"/>
                    </a:cubicBezTo>
                    <a:cubicBezTo>
                      <a:pt x="7888" y="0"/>
                      <a:pt x="7870" y="0"/>
                      <a:pt x="785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" name="Google Shape;9292;p101"/>
              <p:cNvSpPr/>
              <p:nvPr/>
            </p:nvSpPr>
            <p:spPr>
              <a:xfrm>
                <a:off x="238324" y="0"/>
                <a:ext cx="124260" cy="124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880" y="0"/>
                    </a:moveTo>
                    <a:cubicBezTo>
                      <a:pt x="4478" y="0"/>
                      <a:pt x="2082" y="482"/>
                      <a:pt x="0" y="1599"/>
                    </a:cubicBezTo>
                    <a:cubicBezTo>
                      <a:pt x="9602" y="4803"/>
                      <a:pt x="16959" y="12161"/>
                      <a:pt x="19995" y="21600"/>
                    </a:cubicBezTo>
                    <a:cubicBezTo>
                      <a:pt x="20960" y="19518"/>
                      <a:pt x="21600" y="17117"/>
                      <a:pt x="21600" y="14720"/>
                    </a:cubicBezTo>
                    <a:cubicBezTo>
                      <a:pt x="21600" y="6560"/>
                      <a:pt x="15040" y="0"/>
                      <a:pt x="688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" name="Google Shape;9293;p101"/>
              <p:cNvSpPr/>
              <p:nvPr/>
            </p:nvSpPr>
            <p:spPr>
              <a:xfrm>
                <a:off x="0" y="934"/>
                <a:ext cx="124231" cy="124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81" y="0"/>
                    </a:moveTo>
                    <a:cubicBezTo>
                      <a:pt x="6557" y="0"/>
                      <a:pt x="0" y="6562"/>
                      <a:pt x="0" y="14718"/>
                    </a:cubicBezTo>
                    <a:cubicBezTo>
                      <a:pt x="0" y="17121"/>
                      <a:pt x="640" y="19523"/>
                      <a:pt x="1600" y="21600"/>
                    </a:cubicBezTo>
                    <a:cubicBezTo>
                      <a:pt x="4957" y="12001"/>
                      <a:pt x="12316" y="4642"/>
                      <a:pt x="21600" y="1600"/>
                    </a:cubicBezTo>
                    <a:cubicBezTo>
                      <a:pt x="19680" y="640"/>
                      <a:pt x="17278" y="0"/>
                      <a:pt x="14881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" name="Google Shape;9294;p101"/>
              <p:cNvSpPr/>
              <p:nvPr/>
            </p:nvSpPr>
            <p:spPr>
              <a:xfrm>
                <a:off x="72674" y="71798"/>
                <a:ext cx="217207" cy="21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3" y="4832"/>
                    </a:moveTo>
                    <a:cubicBezTo>
                      <a:pt x="11715" y="4832"/>
                      <a:pt x="12174" y="5378"/>
                      <a:pt x="12174" y="6107"/>
                    </a:cubicBezTo>
                    <a:lnTo>
                      <a:pt x="12174" y="9660"/>
                    </a:lnTo>
                    <a:lnTo>
                      <a:pt x="15651" y="9660"/>
                    </a:lnTo>
                    <a:cubicBezTo>
                      <a:pt x="16383" y="9660"/>
                      <a:pt x="16932" y="10207"/>
                      <a:pt x="16932" y="10846"/>
                    </a:cubicBezTo>
                    <a:cubicBezTo>
                      <a:pt x="16932" y="11575"/>
                      <a:pt x="16383" y="11940"/>
                      <a:pt x="15651" y="11940"/>
                    </a:cubicBezTo>
                    <a:lnTo>
                      <a:pt x="10893" y="11940"/>
                    </a:lnTo>
                    <a:cubicBezTo>
                      <a:pt x="10161" y="11940"/>
                      <a:pt x="9609" y="11393"/>
                      <a:pt x="9609" y="10846"/>
                    </a:cubicBezTo>
                    <a:lnTo>
                      <a:pt x="9609" y="6107"/>
                    </a:lnTo>
                    <a:lnTo>
                      <a:pt x="9702" y="6107"/>
                    </a:lnTo>
                    <a:cubicBezTo>
                      <a:pt x="9702" y="5378"/>
                      <a:pt x="10251" y="4832"/>
                      <a:pt x="10983" y="4832"/>
                    </a:cubicBezTo>
                    <a:close/>
                    <a:moveTo>
                      <a:pt x="10893" y="0"/>
                    </a:moveTo>
                    <a:cubicBezTo>
                      <a:pt x="4944" y="0"/>
                      <a:pt x="93" y="4832"/>
                      <a:pt x="0" y="10846"/>
                    </a:cubicBezTo>
                    <a:cubicBezTo>
                      <a:pt x="93" y="16771"/>
                      <a:pt x="4944" y="21600"/>
                      <a:pt x="10893" y="21600"/>
                    </a:cubicBezTo>
                    <a:cubicBezTo>
                      <a:pt x="16839" y="21600"/>
                      <a:pt x="21600" y="16771"/>
                      <a:pt x="21600" y="10846"/>
                    </a:cubicBezTo>
                    <a:cubicBezTo>
                      <a:pt x="21600" y="4921"/>
                      <a:pt x="16839" y="182"/>
                      <a:pt x="1089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" name="تجميع"/>
            <p:cNvGrpSpPr/>
            <p:nvPr/>
          </p:nvGrpSpPr>
          <p:grpSpPr>
            <a:xfrm>
              <a:off x="1318059" y="76"/>
              <a:ext cx="370892" cy="370325"/>
              <a:chOff x="0" y="0"/>
              <a:chExt cx="370890" cy="370324"/>
            </a:xfrm>
          </p:grpSpPr>
          <p:sp>
            <p:nvSpPr>
              <p:cNvPr id="31" name="Google Shape;9300;p101"/>
              <p:cNvSpPr/>
              <p:nvPr/>
            </p:nvSpPr>
            <p:spPr>
              <a:xfrm>
                <a:off x="40959" y="40952"/>
                <a:ext cx="98468" cy="98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8" y="0"/>
                    </a:moveTo>
                    <a:lnTo>
                      <a:pt x="0" y="17365"/>
                    </a:lnTo>
                    <a:lnTo>
                      <a:pt x="4440" y="21600"/>
                    </a:lnTo>
                    <a:lnTo>
                      <a:pt x="21600" y="4242"/>
                    </a:lnTo>
                    <a:lnTo>
                      <a:pt x="1735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" name="Google Shape;9301;p101"/>
              <p:cNvSpPr/>
              <p:nvPr/>
            </p:nvSpPr>
            <p:spPr>
              <a:xfrm>
                <a:off x="193698" y="9902"/>
                <a:ext cx="175546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9509" y="0"/>
                    </a:moveTo>
                    <a:cubicBezTo>
                      <a:pt x="9113" y="0"/>
                      <a:pt x="8720" y="141"/>
                      <a:pt x="8438" y="426"/>
                    </a:cubicBezTo>
                    <a:lnTo>
                      <a:pt x="4503" y="4412"/>
                    </a:lnTo>
                    <a:lnTo>
                      <a:pt x="9563" y="9535"/>
                    </a:lnTo>
                    <a:cubicBezTo>
                      <a:pt x="10127" y="10103"/>
                      <a:pt x="10127" y="11129"/>
                      <a:pt x="9563" y="11696"/>
                    </a:cubicBezTo>
                    <a:cubicBezTo>
                      <a:pt x="9416" y="11844"/>
                      <a:pt x="9141" y="11931"/>
                      <a:pt x="8831" y="11931"/>
                    </a:cubicBezTo>
                    <a:cubicBezTo>
                      <a:pt x="8427" y="11931"/>
                      <a:pt x="7970" y="11790"/>
                      <a:pt x="7652" y="11468"/>
                    </a:cubicBezTo>
                    <a:lnTo>
                      <a:pt x="2589" y="6345"/>
                    </a:lnTo>
                    <a:lnTo>
                      <a:pt x="0" y="8964"/>
                    </a:lnTo>
                    <a:lnTo>
                      <a:pt x="12601" y="21600"/>
                    </a:lnTo>
                    <a:lnTo>
                      <a:pt x="21039" y="13062"/>
                    </a:lnTo>
                    <a:cubicBezTo>
                      <a:pt x="21600" y="12495"/>
                      <a:pt x="21600" y="11468"/>
                      <a:pt x="21039" y="10901"/>
                    </a:cubicBezTo>
                    <a:lnTo>
                      <a:pt x="10577" y="426"/>
                    </a:lnTo>
                    <a:cubicBezTo>
                      <a:pt x="10295" y="141"/>
                      <a:pt x="9902" y="0"/>
                      <a:pt x="950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" name="Google Shape;9302;p101"/>
              <p:cNvSpPr/>
              <p:nvPr/>
            </p:nvSpPr>
            <p:spPr>
              <a:xfrm>
                <a:off x="77764" y="77756"/>
                <a:ext cx="249396" cy="24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5" y="0"/>
                    </a:moveTo>
                    <a:lnTo>
                      <a:pt x="0" y="6775"/>
                    </a:lnTo>
                    <a:lnTo>
                      <a:pt x="14825" y="21600"/>
                    </a:lnTo>
                    <a:lnTo>
                      <a:pt x="21600" y="14825"/>
                    </a:lnTo>
                    <a:lnTo>
                      <a:pt x="677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4" name="Google Shape;9303;p101"/>
              <p:cNvSpPr/>
              <p:nvPr/>
            </p:nvSpPr>
            <p:spPr>
              <a:xfrm>
                <a:off x="270083" y="270104"/>
                <a:ext cx="100808" cy="100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4" h="21600" fill="norm" stroke="1" extrusionOk="0">
                    <a:moveTo>
                      <a:pt x="14912" y="0"/>
                    </a:moveTo>
                    <a:lnTo>
                      <a:pt x="0" y="15273"/>
                    </a:lnTo>
                    <a:lnTo>
                      <a:pt x="17820" y="21424"/>
                    </a:lnTo>
                    <a:cubicBezTo>
                      <a:pt x="18121" y="21543"/>
                      <a:pt x="18416" y="21600"/>
                      <a:pt x="18711" y="21600"/>
                    </a:cubicBezTo>
                    <a:cubicBezTo>
                      <a:pt x="20297" y="21600"/>
                      <a:pt x="21600" y="19925"/>
                      <a:pt x="21108" y="18244"/>
                    </a:cubicBezTo>
                    <a:lnTo>
                      <a:pt x="14912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" name="Google Shape;9304;p101"/>
              <p:cNvSpPr/>
              <p:nvPr/>
            </p:nvSpPr>
            <p:spPr>
              <a:xfrm>
                <a:off x="8960" y="193720"/>
                <a:ext cx="174633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8906" y="0"/>
                    </a:moveTo>
                    <a:lnTo>
                      <a:pt x="6304" y="2620"/>
                    </a:lnTo>
                    <a:lnTo>
                      <a:pt x="11731" y="7967"/>
                    </a:lnTo>
                    <a:cubicBezTo>
                      <a:pt x="12298" y="8538"/>
                      <a:pt x="12298" y="9561"/>
                      <a:pt x="11731" y="10132"/>
                    </a:cubicBezTo>
                    <a:cubicBezTo>
                      <a:pt x="11451" y="10417"/>
                      <a:pt x="11053" y="10558"/>
                      <a:pt x="10658" y="10558"/>
                    </a:cubicBezTo>
                    <a:cubicBezTo>
                      <a:pt x="10263" y="10558"/>
                      <a:pt x="9868" y="10417"/>
                      <a:pt x="9585" y="10132"/>
                    </a:cubicBezTo>
                    <a:lnTo>
                      <a:pt x="4269" y="4668"/>
                    </a:lnTo>
                    <a:lnTo>
                      <a:pt x="425" y="8538"/>
                    </a:lnTo>
                    <a:cubicBezTo>
                      <a:pt x="-142" y="9105"/>
                      <a:pt x="-142" y="10132"/>
                      <a:pt x="425" y="10702"/>
                    </a:cubicBezTo>
                    <a:lnTo>
                      <a:pt x="10827" y="21174"/>
                    </a:lnTo>
                    <a:cubicBezTo>
                      <a:pt x="11110" y="21459"/>
                      <a:pt x="11505" y="21600"/>
                      <a:pt x="11903" y="21600"/>
                    </a:cubicBezTo>
                    <a:cubicBezTo>
                      <a:pt x="12298" y="21600"/>
                      <a:pt x="12693" y="21459"/>
                      <a:pt x="12977" y="21174"/>
                    </a:cubicBezTo>
                    <a:lnTo>
                      <a:pt x="21458" y="12636"/>
                    </a:lnTo>
                    <a:lnTo>
                      <a:pt x="8906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" name="Google Shape;9305;p101"/>
              <p:cNvSpPr/>
              <p:nvPr/>
            </p:nvSpPr>
            <p:spPr>
              <a:xfrm>
                <a:off x="-1" y="0"/>
                <a:ext cx="103529" cy="102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9" h="21600" fill="norm" stroke="1" extrusionOk="0">
                    <a:moveTo>
                      <a:pt x="12530" y="0"/>
                    </a:moveTo>
                    <a:cubicBezTo>
                      <a:pt x="10385" y="0"/>
                      <a:pt x="8217" y="873"/>
                      <a:pt x="6553" y="2619"/>
                    </a:cubicBezTo>
                    <a:lnTo>
                      <a:pt x="2492" y="6880"/>
                    </a:lnTo>
                    <a:cubicBezTo>
                      <a:pt x="-831" y="10367"/>
                      <a:pt x="-831" y="15790"/>
                      <a:pt x="2492" y="19276"/>
                    </a:cubicBezTo>
                    <a:lnTo>
                      <a:pt x="4707" y="21600"/>
                    </a:lnTo>
                    <a:lnTo>
                      <a:pt x="20769" y="4943"/>
                    </a:lnTo>
                    <a:lnTo>
                      <a:pt x="18366" y="2619"/>
                    </a:lnTo>
                    <a:cubicBezTo>
                      <a:pt x="16802" y="873"/>
                      <a:pt x="14675" y="0"/>
                      <a:pt x="1253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2" name="تجميع"/>
            <p:cNvGrpSpPr/>
            <p:nvPr/>
          </p:nvGrpSpPr>
          <p:grpSpPr>
            <a:xfrm>
              <a:off x="1804947" y="-1"/>
              <a:ext cx="737069" cy="370185"/>
              <a:chOff x="0" y="0"/>
              <a:chExt cx="737067" cy="370183"/>
            </a:xfrm>
          </p:grpSpPr>
          <p:sp>
            <p:nvSpPr>
              <p:cNvPr id="38" name="Google Shape;9336;p101"/>
              <p:cNvSpPr/>
              <p:nvPr/>
            </p:nvSpPr>
            <p:spPr>
              <a:xfrm>
                <a:off x="369433" y="52471"/>
                <a:ext cx="367635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" name="Google Shape;9337;p101"/>
              <p:cNvSpPr/>
              <p:nvPr/>
            </p:nvSpPr>
            <p:spPr>
              <a:xfrm>
                <a:off x="142687" y="0"/>
                <a:ext cx="201146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0" name="Google Shape;9338;p101"/>
              <p:cNvSpPr/>
              <p:nvPr/>
            </p:nvSpPr>
            <p:spPr>
              <a:xfrm>
                <a:off x="391376" y="0"/>
                <a:ext cx="201204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" name="Google Shape;9339;p101"/>
              <p:cNvSpPr/>
              <p:nvPr/>
            </p:nvSpPr>
            <p:spPr>
              <a:xfrm>
                <a:off x="0" y="52471"/>
                <a:ext cx="365777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8" name="تجميع"/>
            <p:cNvGrpSpPr/>
            <p:nvPr/>
          </p:nvGrpSpPr>
          <p:grpSpPr>
            <a:xfrm>
              <a:off x="491340" y="185091"/>
              <a:ext cx="370852" cy="370618"/>
              <a:chOff x="0" y="0"/>
              <a:chExt cx="370850" cy="370616"/>
            </a:xfrm>
          </p:grpSpPr>
          <p:sp>
            <p:nvSpPr>
              <p:cNvPr id="43" name="Google Shape;9361;p101"/>
              <p:cNvSpPr/>
              <p:nvPr/>
            </p:nvSpPr>
            <p:spPr>
              <a:xfrm>
                <a:off x="0" y="66014"/>
                <a:ext cx="4875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18001"/>
                    </a:lnTo>
                    <a:lnTo>
                      <a:pt x="21600" y="36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" name="Google Shape;9362;p101"/>
              <p:cNvSpPr/>
              <p:nvPr/>
            </p:nvSpPr>
            <p:spPr>
              <a:xfrm>
                <a:off x="322069" y="66014"/>
                <a:ext cx="4878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3601"/>
                    </a:lnTo>
                    <a:lnTo>
                      <a:pt x="0" y="18001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5" name="Google Shape;9363;p101"/>
              <p:cNvSpPr/>
              <p:nvPr/>
            </p:nvSpPr>
            <p:spPr>
              <a:xfrm>
                <a:off x="72703" y="121250"/>
                <a:ext cx="225444" cy="1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0050" y="21600"/>
                    </a:lnTo>
                    <a:lnTo>
                      <a:pt x="10050" y="17211"/>
                    </a:lnTo>
                    <a:cubicBezTo>
                      <a:pt x="10050" y="16422"/>
                      <a:pt x="10579" y="15747"/>
                      <a:pt x="11197" y="15747"/>
                    </a:cubicBezTo>
                    <a:lnTo>
                      <a:pt x="18163" y="15747"/>
                    </a:lnTo>
                    <a:cubicBezTo>
                      <a:pt x="18869" y="15747"/>
                      <a:pt x="19397" y="16422"/>
                      <a:pt x="19397" y="17211"/>
                    </a:cubicBezTo>
                    <a:lnTo>
                      <a:pt x="19397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" name="Google Shape;9364;p101"/>
              <p:cNvSpPr/>
              <p:nvPr/>
            </p:nvSpPr>
            <p:spPr>
              <a:xfrm>
                <a:off x="17467" y="322770"/>
                <a:ext cx="335916" cy="47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78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63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" name="Google Shape;9365;p101"/>
              <p:cNvSpPr/>
              <p:nvPr/>
            </p:nvSpPr>
            <p:spPr>
              <a:xfrm>
                <a:off x="16561" y="0"/>
                <a:ext cx="336822" cy="97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9" y="6692"/>
                    </a:moveTo>
                    <a:lnTo>
                      <a:pt x="12097" y="10978"/>
                    </a:lnTo>
                    <a:lnTo>
                      <a:pt x="9619" y="10978"/>
                    </a:lnTo>
                    <a:lnTo>
                      <a:pt x="10859" y="6692"/>
                    </a:lnTo>
                    <a:close/>
                    <a:moveTo>
                      <a:pt x="10769" y="0"/>
                    </a:moveTo>
                    <a:cubicBezTo>
                      <a:pt x="10563" y="0"/>
                      <a:pt x="10357" y="253"/>
                      <a:pt x="10209" y="765"/>
                    </a:cubicBezTo>
                    <a:lnTo>
                      <a:pt x="7377" y="10777"/>
                    </a:lnTo>
                    <a:lnTo>
                      <a:pt x="0" y="10777"/>
                    </a:lnTo>
                    <a:lnTo>
                      <a:pt x="3068" y="21600"/>
                    </a:lnTo>
                    <a:lnTo>
                      <a:pt x="18472" y="21600"/>
                    </a:lnTo>
                    <a:lnTo>
                      <a:pt x="21600" y="10777"/>
                    </a:lnTo>
                    <a:lnTo>
                      <a:pt x="14221" y="10777"/>
                    </a:lnTo>
                    <a:lnTo>
                      <a:pt x="11331" y="765"/>
                    </a:lnTo>
                    <a:cubicBezTo>
                      <a:pt x="11183" y="253"/>
                      <a:pt x="10977" y="0"/>
                      <a:pt x="1076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9" name="Google Shape;9371;p101"/>
            <p:cNvSpPr/>
            <p:nvPr/>
          </p:nvSpPr>
          <p:spPr>
            <a:xfrm>
              <a:off x="0" y="923077"/>
              <a:ext cx="369762" cy="640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0682" y="4092"/>
                  </a:moveTo>
                  <a:cubicBezTo>
                    <a:pt x="11804" y="4092"/>
                    <a:pt x="12713" y="5061"/>
                    <a:pt x="12713" y="6245"/>
                  </a:cubicBezTo>
                  <a:cubicBezTo>
                    <a:pt x="12713" y="7429"/>
                    <a:pt x="11804" y="8345"/>
                    <a:pt x="10682" y="8345"/>
                  </a:cubicBezTo>
                  <a:cubicBezTo>
                    <a:pt x="9506" y="8345"/>
                    <a:pt x="8596" y="7429"/>
                    <a:pt x="8596" y="6245"/>
                  </a:cubicBezTo>
                  <a:cubicBezTo>
                    <a:pt x="8489" y="5061"/>
                    <a:pt x="9506" y="4092"/>
                    <a:pt x="10682" y="4092"/>
                  </a:cubicBezTo>
                  <a:close/>
                  <a:moveTo>
                    <a:pt x="11430" y="9636"/>
                  </a:moveTo>
                  <a:lnTo>
                    <a:pt x="14049" y="13997"/>
                  </a:lnTo>
                  <a:lnTo>
                    <a:pt x="12659" y="13997"/>
                  </a:lnTo>
                  <a:cubicBezTo>
                    <a:pt x="12393" y="13189"/>
                    <a:pt x="11590" y="12597"/>
                    <a:pt x="10628" y="12597"/>
                  </a:cubicBezTo>
                  <a:cubicBezTo>
                    <a:pt x="9720" y="12597"/>
                    <a:pt x="8971" y="13189"/>
                    <a:pt x="8649" y="13997"/>
                  </a:cubicBezTo>
                  <a:lnTo>
                    <a:pt x="7152" y="13997"/>
                  </a:lnTo>
                  <a:lnTo>
                    <a:pt x="9772" y="9636"/>
                  </a:lnTo>
                  <a:cubicBezTo>
                    <a:pt x="10041" y="9689"/>
                    <a:pt x="10307" y="9797"/>
                    <a:pt x="10682" y="9797"/>
                  </a:cubicBezTo>
                  <a:cubicBezTo>
                    <a:pt x="10896" y="9797"/>
                    <a:pt x="11217" y="9689"/>
                    <a:pt x="11430" y="9636"/>
                  </a:cubicBezTo>
                  <a:close/>
                  <a:moveTo>
                    <a:pt x="10682" y="13997"/>
                  </a:moveTo>
                  <a:cubicBezTo>
                    <a:pt x="11055" y="13997"/>
                    <a:pt x="11323" y="14373"/>
                    <a:pt x="11323" y="14750"/>
                  </a:cubicBezTo>
                  <a:cubicBezTo>
                    <a:pt x="11323" y="15073"/>
                    <a:pt x="11055" y="15449"/>
                    <a:pt x="10682" y="15449"/>
                  </a:cubicBezTo>
                  <a:cubicBezTo>
                    <a:pt x="10254" y="15449"/>
                    <a:pt x="9986" y="15073"/>
                    <a:pt x="9986" y="14750"/>
                  </a:cubicBezTo>
                  <a:cubicBezTo>
                    <a:pt x="9986" y="14373"/>
                    <a:pt x="10307" y="14104"/>
                    <a:pt x="10682" y="13997"/>
                  </a:cubicBezTo>
                  <a:close/>
                  <a:moveTo>
                    <a:pt x="10789" y="0"/>
                  </a:moveTo>
                  <a:cubicBezTo>
                    <a:pt x="9665" y="0"/>
                    <a:pt x="8703" y="970"/>
                    <a:pt x="8703" y="2100"/>
                  </a:cubicBezTo>
                  <a:lnTo>
                    <a:pt x="8703" y="3554"/>
                  </a:lnTo>
                  <a:cubicBezTo>
                    <a:pt x="7848" y="4253"/>
                    <a:pt x="7313" y="5168"/>
                    <a:pt x="7313" y="6353"/>
                  </a:cubicBezTo>
                  <a:cubicBezTo>
                    <a:pt x="7313" y="6945"/>
                    <a:pt x="7420" y="7484"/>
                    <a:pt x="7687" y="8022"/>
                  </a:cubicBezTo>
                  <a:lnTo>
                    <a:pt x="4052" y="14157"/>
                  </a:lnTo>
                  <a:lnTo>
                    <a:pt x="737" y="14157"/>
                  </a:lnTo>
                  <a:cubicBezTo>
                    <a:pt x="362" y="14157"/>
                    <a:pt x="42" y="14480"/>
                    <a:pt x="42" y="14803"/>
                  </a:cubicBezTo>
                  <a:cubicBezTo>
                    <a:pt x="-118" y="15073"/>
                    <a:pt x="203" y="15449"/>
                    <a:pt x="576" y="15449"/>
                  </a:cubicBezTo>
                  <a:lnTo>
                    <a:pt x="3035" y="15449"/>
                  </a:lnTo>
                  <a:cubicBezTo>
                    <a:pt x="2020" y="17064"/>
                    <a:pt x="951" y="18410"/>
                    <a:pt x="951" y="19541"/>
                  </a:cubicBezTo>
                  <a:cubicBezTo>
                    <a:pt x="951" y="20688"/>
                    <a:pt x="1613" y="21600"/>
                    <a:pt x="2198" y="21600"/>
                  </a:cubicBezTo>
                  <a:cubicBezTo>
                    <a:pt x="2411" y="21600"/>
                    <a:pt x="2613" y="21480"/>
                    <a:pt x="2769" y="21209"/>
                  </a:cubicBezTo>
                  <a:lnTo>
                    <a:pt x="6297" y="15504"/>
                  </a:lnTo>
                  <a:lnTo>
                    <a:pt x="8649" y="15504"/>
                  </a:lnTo>
                  <a:cubicBezTo>
                    <a:pt x="8917" y="16310"/>
                    <a:pt x="9720" y="16903"/>
                    <a:pt x="10628" y="16903"/>
                  </a:cubicBezTo>
                  <a:cubicBezTo>
                    <a:pt x="11590" y="16903"/>
                    <a:pt x="12338" y="16310"/>
                    <a:pt x="12659" y="15504"/>
                  </a:cubicBezTo>
                  <a:lnTo>
                    <a:pt x="14906" y="15504"/>
                  </a:lnTo>
                  <a:lnTo>
                    <a:pt x="18487" y="21209"/>
                  </a:lnTo>
                  <a:cubicBezTo>
                    <a:pt x="18643" y="21480"/>
                    <a:pt x="18841" y="21600"/>
                    <a:pt x="19048" y="21600"/>
                  </a:cubicBezTo>
                  <a:cubicBezTo>
                    <a:pt x="19617" y="21600"/>
                    <a:pt x="20252" y="20688"/>
                    <a:pt x="20252" y="19541"/>
                  </a:cubicBezTo>
                  <a:cubicBezTo>
                    <a:pt x="20252" y="18410"/>
                    <a:pt x="19183" y="17064"/>
                    <a:pt x="18220" y="15449"/>
                  </a:cubicBezTo>
                  <a:lnTo>
                    <a:pt x="20734" y="15449"/>
                  </a:lnTo>
                  <a:cubicBezTo>
                    <a:pt x="21161" y="15449"/>
                    <a:pt x="21482" y="15073"/>
                    <a:pt x="21482" y="14750"/>
                  </a:cubicBezTo>
                  <a:cubicBezTo>
                    <a:pt x="21482" y="14373"/>
                    <a:pt x="21161" y="14104"/>
                    <a:pt x="20734" y="14104"/>
                  </a:cubicBezTo>
                  <a:lnTo>
                    <a:pt x="17418" y="14104"/>
                  </a:lnTo>
                  <a:lnTo>
                    <a:pt x="13783" y="8022"/>
                  </a:lnTo>
                  <a:cubicBezTo>
                    <a:pt x="14049" y="7484"/>
                    <a:pt x="14263" y="6945"/>
                    <a:pt x="14263" y="6353"/>
                  </a:cubicBezTo>
                  <a:cubicBezTo>
                    <a:pt x="14263" y="5221"/>
                    <a:pt x="13728" y="4200"/>
                    <a:pt x="12873" y="3554"/>
                  </a:cubicBezTo>
                  <a:lnTo>
                    <a:pt x="12873" y="2100"/>
                  </a:lnTo>
                  <a:cubicBezTo>
                    <a:pt x="12873" y="970"/>
                    <a:pt x="11911" y="0"/>
                    <a:pt x="10789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1" name="تجميع"/>
          <p:cNvGrpSpPr/>
          <p:nvPr/>
        </p:nvGrpSpPr>
        <p:grpSpPr>
          <a:xfrm>
            <a:off x="-73202" y="4869115"/>
            <a:ext cx="9290404" cy="100078"/>
            <a:chOff x="0" y="0"/>
            <a:chExt cx="9290402" cy="100077"/>
          </a:xfrm>
        </p:grpSpPr>
        <p:grpSp>
          <p:nvGrpSpPr>
            <p:cNvPr id="59" name="تجميع"/>
            <p:cNvGrpSpPr/>
            <p:nvPr/>
          </p:nvGrpSpPr>
          <p:grpSpPr>
            <a:xfrm>
              <a:off x="0" y="-1"/>
              <a:ext cx="9290403" cy="100079"/>
              <a:chOff x="0" y="0"/>
              <a:chExt cx="9290402" cy="100077"/>
            </a:xfrm>
          </p:grpSpPr>
          <p:sp>
            <p:nvSpPr>
              <p:cNvPr id="51" name="Google Shape;4671;p50"/>
              <p:cNvSpPr/>
              <p:nvPr/>
            </p:nvSpPr>
            <p:spPr>
              <a:xfrm>
                <a:off x="0" y="-1"/>
                <a:ext cx="731977" cy="94346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2" name="Google Shape;4672;p50"/>
              <p:cNvSpPr/>
              <p:nvPr/>
            </p:nvSpPr>
            <p:spPr>
              <a:xfrm>
                <a:off x="932674" y="-1"/>
                <a:ext cx="731977" cy="94346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" name="Google Shape;4673;p50"/>
              <p:cNvSpPr/>
              <p:nvPr/>
            </p:nvSpPr>
            <p:spPr>
              <a:xfrm>
                <a:off x="1865347" y="-1"/>
                <a:ext cx="731977" cy="94346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" name="Google Shape;4674;p50"/>
              <p:cNvSpPr/>
              <p:nvPr/>
            </p:nvSpPr>
            <p:spPr>
              <a:xfrm>
                <a:off x="2798021" y="-1"/>
                <a:ext cx="731977" cy="94346"/>
              </a:xfrm>
              <a:prstGeom prst="rect">
                <a:avLst/>
              </a:prstGeom>
              <a:solidFill>
                <a:srgbClr val="7EB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" name="Google Shape;4675;p50"/>
              <p:cNvSpPr/>
              <p:nvPr/>
            </p:nvSpPr>
            <p:spPr>
              <a:xfrm>
                <a:off x="3608926" y="8423"/>
                <a:ext cx="1908185" cy="86887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" name="Google Shape;4677;p50"/>
              <p:cNvSpPr/>
              <p:nvPr/>
            </p:nvSpPr>
            <p:spPr>
              <a:xfrm>
                <a:off x="5642993" y="4694"/>
                <a:ext cx="731977" cy="9434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" name="Google Shape;4678;p50"/>
              <p:cNvSpPr/>
              <p:nvPr/>
            </p:nvSpPr>
            <p:spPr>
              <a:xfrm>
                <a:off x="6528714" y="-1"/>
                <a:ext cx="731978" cy="94346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" name="Google Shape;4679;p50"/>
              <p:cNvSpPr/>
              <p:nvPr/>
            </p:nvSpPr>
            <p:spPr>
              <a:xfrm>
                <a:off x="7461386" y="0"/>
                <a:ext cx="1829017" cy="100078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60" name="Google Shape;4676;p50"/>
            <p:cNvSpPr/>
            <p:nvPr/>
          </p:nvSpPr>
          <p:spPr>
            <a:xfrm>
              <a:off x="7460007" y="486"/>
              <a:ext cx="837613" cy="9910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2" name="تجميع"/>
          <p:cNvGrpSpPr/>
          <p:nvPr/>
        </p:nvGrpSpPr>
        <p:grpSpPr>
          <a:xfrm>
            <a:off x="0" y="285179"/>
            <a:ext cx="9217202" cy="143249"/>
            <a:chOff x="0" y="0"/>
            <a:chExt cx="9217200" cy="143247"/>
          </a:xfrm>
        </p:grpSpPr>
        <p:grpSp>
          <p:nvGrpSpPr>
            <p:cNvPr id="70" name="تجميع"/>
            <p:cNvGrpSpPr/>
            <p:nvPr/>
          </p:nvGrpSpPr>
          <p:grpSpPr>
            <a:xfrm>
              <a:off x="0" y="0"/>
              <a:ext cx="9217202" cy="143248"/>
              <a:chOff x="0" y="0"/>
              <a:chExt cx="9217201" cy="143247"/>
            </a:xfrm>
          </p:grpSpPr>
          <p:sp>
            <p:nvSpPr>
              <p:cNvPr id="62" name="Google Shape;4671;p50"/>
              <p:cNvSpPr/>
              <p:nvPr/>
            </p:nvSpPr>
            <p:spPr>
              <a:xfrm>
                <a:off x="0" y="0"/>
                <a:ext cx="72620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" name="Google Shape;4672;p50"/>
              <p:cNvSpPr/>
              <p:nvPr/>
            </p:nvSpPr>
            <p:spPr>
              <a:xfrm>
                <a:off x="925325" y="0"/>
                <a:ext cx="726210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" name="Google Shape;4673;p50"/>
              <p:cNvSpPr/>
              <p:nvPr/>
            </p:nvSpPr>
            <p:spPr>
              <a:xfrm>
                <a:off x="1850649" y="0"/>
                <a:ext cx="726210" cy="135042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" name="Google Shape;4674;p50"/>
              <p:cNvSpPr/>
              <p:nvPr/>
            </p:nvSpPr>
            <p:spPr>
              <a:xfrm>
                <a:off x="2775974" y="0"/>
                <a:ext cx="726210" cy="135042"/>
              </a:xfrm>
              <a:prstGeom prst="rect">
                <a:avLst/>
              </a:prstGeom>
              <a:solidFill>
                <a:srgbClr val="7EB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" name="Google Shape;4675;p50"/>
              <p:cNvSpPr/>
              <p:nvPr/>
            </p:nvSpPr>
            <p:spPr>
              <a:xfrm>
                <a:off x="3580490" y="12056"/>
                <a:ext cx="1893151" cy="124368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" name="Google Shape;4677;p50"/>
              <p:cNvSpPr/>
              <p:nvPr/>
            </p:nvSpPr>
            <p:spPr>
              <a:xfrm>
                <a:off x="5598530" y="6719"/>
                <a:ext cx="726210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" name="Google Shape;4678;p50"/>
              <p:cNvSpPr/>
              <p:nvPr/>
            </p:nvSpPr>
            <p:spPr>
              <a:xfrm>
                <a:off x="6477272" y="0"/>
                <a:ext cx="72621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" name="Google Shape;4679;p50"/>
              <p:cNvSpPr/>
              <p:nvPr/>
            </p:nvSpPr>
            <p:spPr>
              <a:xfrm>
                <a:off x="7402596" y="0"/>
                <a:ext cx="1814606" cy="143248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1" name="Google Shape;4676;p50"/>
            <p:cNvSpPr/>
            <p:nvPr/>
          </p:nvSpPr>
          <p:spPr>
            <a:xfrm>
              <a:off x="7401227" y="696"/>
              <a:ext cx="831013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46;p1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78" name="Google Shape;247;p1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76" name="Google Shape;248;p1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7" name="Google Shape;249;p1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87" name="Google Shape;250;p1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79" name="Google Shape;251;p1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86" name="Google Shape;252;p1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80" name="Google Shape;253;p1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1" name="Google Shape;254;p1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2" name="Google Shape;255;p1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3" name="Google Shape;256;p1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4" name="Google Shape;257;p1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5" name="Google Shape;258;p1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88" name="Google Shape;259;p11" descr="Google Shape;259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9" name="Google Shape;260;p11" descr="Google Shape;260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Google Shape;261;p11" descr="Google Shape;261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" name="Google Shape;262;p11" descr="Google Shape;262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2" name="Google Shape;263;p11" descr="Google Shape;263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3" name="Google Shape;264;p11" descr="Google Shape;264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Google Shape;265;p11" descr="Google Shape;265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Google Shape;266;p11" descr="Google Shape;266;p1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7" name="xx%"/>
          <p:cNvSpPr txBox="1"/>
          <p:nvPr>
            <p:ph type="title" hasCustomPrompt="1"/>
          </p:nvPr>
        </p:nvSpPr>
        <p:spPr>
          <a:xfrm>
            <a:off x="2162175" y="1258525"/>
            <a:ext cx="5105400" cy="1963500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298" name="مستوى النص الأول…"/>
          <p:cNvSpPr txBox="1"/>
          <p:nvPr>
            <p:ph type="body" sz="quarter" idx="1"/>
          </p:nvPr>
        </p:nvSpPr>
        <p:spPr>
          <a:xfrm>
            <a:off x="2162175" y="3170224"/>
            <a:ext cx="5105400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99" name="Google Shape;269;p11" descr="Google Shape;269;p11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7839978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Google Shape;270;p11" descr="Google Shape;270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8471401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Google Shape;271;p11" descr="Google Shape;271;p1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7877996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Google Shape;272;p11" descr="Google Shape;272;p1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19138292">
            <a:off x="1053133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Google Shape;273;p11" descr="Google Shape;273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66900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oogle Shape;276;p1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20" name="Google Shape;277;p1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18" name="Google Shape;278;p1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19" name="Google Shape;279;p1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29" name="Google Shape;280;p1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21" name="Google Shape;281;p1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28" name="Google Shape;282;p1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22" name="Google Shape;283;p1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3" name="Google Shape;284;p1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4" name="Google Shape;285;p1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5" name="Google Shape;286;p1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6" name="Google Shape;287;p1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7" name="Google Shape;288;p1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30" name="Google Shape;289;p13" descr="Google Shape;289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1" name="Google Shape;290;p13" descr="Google Shape;290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" name="Google Shape;291;p13" descr="Google Shape;291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Google Shape;292;p13" descr="Google Shape;292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" name="Google Shape;293;p13" descr="Google Shape;293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5" name="Google Shape;294;p13" descr="Google Shape;294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6" name="Google Shape;295;p13" descr="Google Shape;295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" name="Google Shape;296;p13" descr="Google Shape;296;p1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9" name="xx%"/>
          <p:cNvSpPr txBox="1"/>
          <p:nvPr>
            <p:ph type="title" hasCustomPrompt="1"/>
          </p:nvPr>
        </p:nvSpPr>
        <p:spPr>
          <a:xfrm>
            <a:off x="4242599" y="2131849"/>
            <a:ext cx="995701" cy="5295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xx%</a:t>
            </a:r>
          </a:p>
        </p:txBody>
      </p:sp>
      <p:sp>
        <p:nvSpPr>
          <p:cNvPr id="340" name="مستوى النص الأول…"/>
          <p:cNvSpPr txBox="1"/>
          <p:nvPr>
            <p:ph type="body" sz="quarter" idx="1"/>
          </p:nvPr>
        </p:nvSpPr>
        <p:spPr>
          <a:xfrm>
            <a:off x="1252574" y="3946874"/>
            <a:ext cx="2036101" cy="5295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41" name="Google Shape;307;p13" descr="Google Shape;307;p13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98073" y="679975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Google Shape;308;p13" descr="Google Shape;308;p13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7917199" y="886137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Google Shape;309;p13" descr="Google Shape;309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Google Shape;310;p13" descr="Google Shape;310;p1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Google Shape;311;p13" descr="Google Shape;311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Google Shape;312;p13" descr="Google Shape;312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520800" y="563411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Google Shape;313;p13" descr="Google Shape;313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8117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15;p1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57" name="Google Shape;316;p1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55" name="Google Shape;317;p1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6" name="Google Shape;318;p1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66" name="Google Shape;319;p1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58" name="Google Shape;320;p1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65" name="Google Shape;321;p1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59" name="Google Shape;322;p1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0" name="Google Shape;323;p1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1" name="Google Shape;324;p1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2" name="Google Shape;325;p1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3" name="Google Shape;326;p1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4" name="Google Shape;327;p1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67" name="Google Shape;328;p14" descr="Google Shape;328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8" name="Google Shape;329;p14" descr="Google Shape;329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9" name="Google Shape;330;p14" descr="Google Shape;330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0" name="Google Shape;331;p14" descr="Google Shape;331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1" name="Google Shape;332;p14" descr="Google Shape;332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2" name="Google Shape;333;p14" descr="Google Shape;333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3" name="Google Shape;334;p14" descr="Google Shape;334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4" name="Google Shape;335;p14" descr="Google Shape;335;p1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6" name="نص العنوان"/>
          <p:cNvSpPr txBox="1"/>
          <p:nvPr>
            <p:ph type="title"/>
          </p:nvPr>
        </p:nvSpPr>
        <p:spPr>
          <a:xfrm>
            <a:off x="3056587" y="3186024"/>
            <a:ext cx="3345601" cy="5319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7" name="مستوى النص الأول…"/>
          <p:cNvSpPr txBox="1"/>
          <p:nvPr>
            <p:ph type="body" sz="half" idx="1"/>
          </p:nvPr>
        </p:nvSpPr>
        <p:spPr>
          <a:xfrm>
            <a:off x="1388325" y="1501787"/>
            <a:ext cx="6691201" cy="1478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30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30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30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30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78" name="Google Shape;338;p14" descr="Google Shape;338;p14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Google Shape;339;p14" descr="Google Shape;339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6933900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Google Shape;340;p14" descr="Google Shape;340;p1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89464" y="1544451"/>
            <a:ext cx="267566" cy="32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Google Shape;341;p14" descr="Google Shape;341;p1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101423" y="4240929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Google Shape;342;p14" descr="Google Shape;342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344;p1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92" name="Google Shape;345;p1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90" name="Google Shape;346;p1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1" name="Google Shape;347;p1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01" name="Google Shape;348;p1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93" name="Google Shape;349;p1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00" name="Google Shape;350;p1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94" name="Google Shape;351;p1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5" name="Google Shape;352;p1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6" name="Google Shape;353;p1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7" name="Google Shape;354;p1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8" name="Google Shape;355;p1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9" name="Google Shape;356;p1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02" name="Google Shape;357;p15" descr="Google Shape;357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3" name="Google Shape;358;p15" descr="Google Shape;358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4" name="Google Shape;359;p15" descr="Google Shape;359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5" name="Google Shape;360;p15" descr="Google Shape;360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6" name="Google Shape;361;p15" descr="Google Shape;361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7" name="Google Shape;362;p15" descr="Google Shape;362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8" name="Google Shape;363;p15" descr="Google Shape;363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9" name="Google Shape;364;p15" descr="Google Shape;364;p1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1" name="نص العنوان"/>
          <p:cNvSpPr txBox="1"/>
          <p:nvPr>
            <p:ph type="title"/>
          </p:nvPr>
        </p:nvSpPr>
        <p:spPr>
          <a:xfrm>
            <a:off x="1350222" y="2257425"/>
            <a:ext cx="2688001" cy="446701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12" name="مستوى النص الأول…"/>
          <p:cNvSpPr txBox="1"/>
          <p:nvPr>
            <p:ph type="body" sz="quarter" idx="1"/>
          </p:nvPr>
        </p:nvSpPr>
        <p:spPr>
          <a:xfrm>
            <a:off x="1350222" y="2931849"/>
            <a:ext cx="2688001" cy="1125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13" name="Google Shape;367;p15" descr="Google Shape;367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Google Shape;368;p15" descr="Google Shape;368;p1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Google Shape;369;p15" descr="Google Shape;369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7794749" y="415947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24" name="مستطيل مستدير الزوايا"/>
          <p:cNvSpPr/>
          <p:nvPr/>
        </p:nvSpPr>
        <p:spPr>
          <a:xfrm>
            <a:off x="417577" y="989524"/>
            <a:ext cx="6380815" cy="3974683"/>
          </a:xfrm>
          <a:prstGeom prst="roundRect">
            <a:avLst>
              <a:gd name="adj" fmla="val 4053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8CAEBB"/>
            </a:solidFill>
            <a:custDash>
              <a:ds d="2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25" name="الصف ثالث متوسط"/>
          <p:cNvSpPr txBox="1"/>
          <p:nvPr/>
        </p:nvSpPr>
        <p:spPr>
          <a:xfrm>
            <a:off x="7586042" y="559091"/>
            <a:ext cx="1271588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0042A9"/>
                </a:solidFill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26" name="الفصل ٢ العلاقات و الدوال الخطية"/>
          <p:cNvSpPr txBox="1"/>
          <p:nvPr/>
        </p:nvSpPr>
        <p:spPr>
          <a:xfrm>
            <a:off x="404877" y="304142"/>
            <a:ext cx="127441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٢ العلاقات و الدوال الخطية</a:t>
            </a:r>
          </a:p>
        </p:txBody>
      </p:sp>
      <p:sp>
        <p:nvSpPr>
          <p:cNvPr id="427" name="الدوال"/>
          <p:cNvSpPr txBox="1"/>
          <p:nvPr/>
        </p:nvSpPr>
        <p:spPr>
          <a:xfrm>
            <a:off x="1908819" y="221475"/>
            <a:ext cx="2935964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3000"/>
            </a:lvl1pPr>
          </a:lstStyle>
          <a:p>
            <a:pPr rtl="0">
              <a:defRPr/>
            </a:pPr>
            <a:r>
              <a:t>الدوال</a:t>
            </a:r>
          </a:p>
        </p:txBody>
      </p:sp>
      <p:sp>
        <p:nvSpPr>
          <p:cNvPr id="428" name="الدوال"/>
          <p:cNvSpPr txBox="1"/>
          <p:nvPr/>
        </p:nvSpPr>
        <p:spPr>
          <a:xfrm>
            <a:off x="3000953" y="184206"/>
            <a:ext cx="2947396" cy="45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32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الدوال </a:t>
            </a:r>
          </a:p>
        </p:txBody>
      </p:sp>
      <p:sp>
        <p:nvSpPr>
          <p:cNvPr id="429" name="▪️تحديد ماذا كانت العلاقة تمثل دالة ام لا"/>
          <p:cNvSpPr txBox="1"/>
          <p:nvPr/>
        </p:nvSpPr>
        <p:spPr>
          <a:xfrm>
            <a:off x="7048034" y="1533189"/>
            <a:ext cx="117380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▪️تحديد ماذا كانت العلاقة تمثل دالة ام لا </a:t>
            </a:r>
          </a:p>
        </p:txBody>
      </p:sp>
      <p:sp>
        <p:nvSpPr>
          <p:cNvPr id="430" name="▪️ايجاد قيم الدوال"/>
          <p:cNvSpPr txBox="1"/>
          <p:nvPr/>
        </p:nvSpPr>
        <p:spPr>
          <a:xfrm>
            <a:off x="7130987" y="2075366"/>
            <a:ext cx="1173802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▪️ايجاد قيم الدوال </a:t>
            </a:r>
          </a:p>
        </p:txBody>
      </p:sp>
      <p:sp>
        <p:nvSpPr>
          <p:cNvPr id="431" name="الدالة ،الدالة المتصلة ،الدالة المنفصلة ،اختبار الخط الراسي ، الدالة غير الخطية"/>
          <p:cNvSpPr txBox="1"/>
          <p:nvPr/>
        </p:nvSpPr>
        <p:spPr>
          <a:xfrm>
            <a:off x="6845543" y="2748884"/>
            <a:ext cx="1480998" cy="427646"/>
          </a:xfrm>
          <a:prstGeom prst="rect">
            <a:avLst/>
          </a:prstGeom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0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الدالة ،الدالة المتصلة ،الدالة المنفصلة ،اختبار الخط الراسي ، الدالة غير الخطية </a:t>
            </a:r>
          </a:p>
        </p:txBody>
      </p:sp>
      <p:grpSp>
        <p:nvGrpSpPr>
          <p:cNvPr id="434" name="تجميع"/>
          <p:cNvGrpSpPr/>
          <p:nvPr/>
        </p:nvGrpSpPr>
        <p:grpSpPr>
          <a:xfrm>
            <a:off x="6811091" y="2342066"/>
            <a:ext cx="1667010" cy="313116"/>
            <a:chOff x="0" y="0"/>
            <a:chExt cx="1667009" cy="313114"/>
          </a:xfrm>
        </p:grpSpPr>
        <p:pic>
          <p:nvPicPr>
            <p:cNvPr id="432" name="Google Shape;4111;p86" descr="Google Shape;4111;p86"/>
            <p:cNvPicPr>
              <a:picLocks noChangeAspect="1"/>
            </p:cNvPicPr>
            <p:nvPr/>
          </p:nvPicPr>
          <p:blipFill>
            <a:blip r:embed="rId3">
              <a:alphaModFix amt="46347"/>
              <a:extLst/>
            </a:blip>
            <a:stretch>
              <a:fillRect/>
            </a:stretch>
          </p:blipFill>
          <p:spPr>
            <a:xfrm>
              <a:off x="0" y="0"/>
              <a:ext cx="1667010" cy="313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3" name="المفردات"/>
            <p:cNvSpPr txBox="1"/>
            <p:nvPr/>
          </p:nvSpPr>
          <p:spPr>
            <a:xfrm>
              <a:off x="500411" y="11696"/>
              <a:ext cx="775719" cy="301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المفردات  </a:t>
              </a:r>
            </a:p>
          </p:txBody>
        </p:sp>
      </p:grpSp>
      <p:sp>
        <p:nvSpPr>
          <p:cNvPr id="4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" name="Google Shape;399;p1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44" name="Google Shape;400;p1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42" name="Google Shape;401;p1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3" name="Google Shape;402;p1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53" name="Google Shape;403;p1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45" name="Google Shape;404;p1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52" name="Google Shape;405;p1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46" name="Google Shape;406;p1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7" name="Google Shape;407;p1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8" name="Google Shape;408;p1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9" name="Google Shape;409;p1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0" name="Google Shape;410;p1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1" name="Google Shape;411;p1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54" name="Google Shape;412;p17" descr="Google Shape;412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5" name="Google Shape;413;p17" descr="Google Shape;413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6" name="Google Shape;414;p17" descr="Google Shape;414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7" name="Google Shape;415;p17" descr="Google Shape;415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8" name="Google Shape;416;p17" descr="Google Shape;416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9" name="Google Shape;417;p17" descr="Google Shape;417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0" name="Google Shape;418;p17" descr="Google Shape;418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1" name="Google Shape;419;p17" descr="Google Shape;419;p1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64" name="Google Shape;421;p17" descr="Google Shape;421;p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5350" y="606958"/>
            <a:ext cx="902452" cy="867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Google Shape;422;p17" descr="Google Shape;422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7467300" y="66217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Google Shape;423;p17" descr="Google Shape;423;p1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6826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Google Shape;424;p17" descr="Google Shape;424;p1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14098" y="4383228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Google Shape;425;p17" descr="Google Shape;425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42025" y="43659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427;p1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78" name="Google Shape;428;p1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76" name="Google Shape;429;p1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7" name="Google Shape;430;p1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87" name="Google Shape;431;p1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79" name="Google Shape;432;p1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86" name="Google Shape;433;p1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80" name="Google Shape;434;p1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1" name="Google Shape;435;p1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2" name="Google Shape;436;p1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3" name="Google Shape;437;p1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4" name="Google Shape;438;p1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5" name="Google Shape;439;p1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88" name="Google Shape;440;p18" descr="Google Shape;440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9" name="Google Shape;441;p18" descr="Google Shape;441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0" name="Google Shape;442;p18" descr="Google Shape;442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1" name="Google Shape;443;p18" descr="Google Shape;443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2" name="Google Shape;444;p18" descr="Google Shape;444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3" name="Google Shape;445;p18" descr="Google Shape;445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4" name="Google Shape;446;p18" descr="Google Shape;446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5" name="Google Shape;447;p18" descr="Google Shape;447;p1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455;p1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07" name="Google Shape;456;p1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05" name="Google Shape;457;p1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06" name="Google Shape;458;p1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16" name="Google Shape;459;p1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08" name="Google Shape;460;p1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15" name="Google Shape;461;p1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09" name="Google Shape;462;p1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0" name="Google Shape;463;p1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1" name="Google Shape;464;p1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2" name="Google Shape;465;p1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3" name="Google Shape;466;p1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4" name="Google Shape;467;p1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17" name="Google Shape;468;p19" descr="Google Shape;468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8" name="Google Shape;469;p19" descr="Google Shape;469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9" name="Google Shape;470;p19" descr="Google Shape;470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0" name="Google Shape;471;p19" descr="Google Shape;471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1" name="Google Shape;472;p19" descr="Google Shape;472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2" name="Google Shape;473;p19" descr="Google Shape;473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3" name="Google Shape;474;p19" descr="Google Shape;474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4" name="Google Shape;475;p19" descr="Google Shape;475;p1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27" name="Google Shape;477;p19" descr="Google Shape;477;p19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7592600" y="606950"/>
            <a:ext cx="864283" cy="73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Google Shape;478;p19" descr="Google Shape;478;p1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15439" y="1085976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Google Shape;479;p19" descr="Google Shape;479;p1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56204" y="789589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Google Shape;480;p19" descr="Google Shape;480;p19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2699978">
            <a:off x="1193699" y="988679"/>
            <a:ext cx="281738" cy="302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Google Shape;481;p19" descr="Google Shape;481;p19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895602">
            <a:off x="3086206" y="4409080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9" name="Google Shape;483;p20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41" name="Google Shape;484;p20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39" name="Google Shape;485;p20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0" name="Google Shape;486;p20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50" name="Google Shape;487;p20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42" name="Google Shape;488;p20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49" name="Google Shape;489;p20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43" name="Google Shape;490;p20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4" name="Google Shape;491;p20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5" name="Google Shape;492;p20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6" name="Google Shape;493;p20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7" name="Google Shape;494;p20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8" name="Google Shape;495;p20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51" name="Google Shape;496;p20" descr="Google Shape;496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2" name="Google Shape;497;p20" descr="Google Shape;497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3" name="Google Shape;498;p20" descr="Google Shape;498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4" name="Google Shape;499;p20" descr="Google Shape;499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5" name="Google Shape;500;p20" descr="Google Shape;500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6" name="Google Shape;501;p20" descr="Google Shape;501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7" name="Google Shape;502;p20" descr="Google Shape;502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8" name="Google Shape;503;p20" descr="Google Shape;503;p20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6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61" name="Google Shape;505;p20" descr="Google Shape;505;p20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75799" y="1321900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Google Shape;506;p20" descr="Google Shape;506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67989" y="81427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Google Shape;507;p20" descr="Google Shape;507;p20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47725" y="885924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Google Shape;508;p20" descr="Google Shape;508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496407" y="784368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Google Shape;509;p20" descr="Google Shape;509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80005" y="586778"/>
            <a:ext cx="226772" cy="275564"/>
          </a:xfrm>
          <a:prstGeom prst="rect">
            <a:avLst/>
          </a:prstGeom>
          <a:ln w="12700">
            <a:miter lim="400000"/>
          </a:ln>
        </p:spPr>
      </p:pic>
      <p:sp>
        <p:nvSpPr>
          <p:cNvPr id="5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40;p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2" name="Google Shape;41;p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0" name="Google Shape;42;p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" name="Google Shape;43;p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1" name="Google Shape;44;p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3" name="Google Shape;45;p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0" name="Google Shape;46;p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4" name="Google Shape;47;p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" name="Google Shape;48;p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" name="Google Shape;49;p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" name="Google Shape;50;p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" name="Google Shape;51;p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9" name="Google Shape;52;p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92" name="Google Shape;53;p3" descr="Google Shape;53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" name="Google Shape;54;p3" descr="Google Shape;54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" name="Google Shape;55;p3" descr="Google Shape;55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" name="Google Shape;56;p3" descr="Google Shape;56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" name="Google Shape;57;p3" descr="Google Shape;57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" name="Google Shape;58;p3" descr="Google Shape;58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" name="Google Shape;59;p3" descr="Google Shape;59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" name="Google Shape;60;p3" descr="Google Shape;60;p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1" name="نص العنوان"/>
          <p:cNvSpPr txBox="1"/>
          <p:nvPr>
            <p:ph type="title"/>
          </p:nvPr>
        </p:nvSpPr>
        <p:spPr>
          <a:xfrm>
            <a:off x="2205900" y="2331824"/>
            <a:ext cx="5067601" cy="841801"/>
          </a:xfrm>
          <a:prstGeom prst="rect">
            <a:avLst/>
          </a:prstGeom>
        </p:spPr>
        <p:txBody>
          <a:bodyPr anchor="ctr"/>
          <a:lstStyle>
            <a:lvl1pPr>
              <a:defRPr sz="5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02" name="مستوى النص الأول…"/>
          <p:cNvSpPr txBox="1"/>
          <p:nvPr>
            <p:ph type="body" sz="quarter" idx="1"/>
          </p:nvPr>
        </p:nvSpPr>
        <p:spPr>
          <a:xfrm>
            <a:off x="2205900" y="3084550"/>
            <a:ext cx="5067601" cy="7134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03" name="Google Shape;64;p3" descr="Google Shape;64;p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8392315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Google Shape;65;p3" descr="Google Shape;65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2477463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Google Shape;66;p3" descr="Google Shape;66;p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95728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Google Shape;67;p3" descr="Google Shape;67;p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1850224">
            <a:off x="8192476" y="4046604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Google Shape;68;p3" descr="Google Shape;68;p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20704398">
            <a:off x="7847620" y="3927330"/>
            <a:ext cx="227638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Google Shape;69;p3" descr="Google Shape;69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16562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" name="Google Shape;511;p2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75" name="Google Shape;512;p2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73" name="Google Shape;513;p2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4" name="Google Shape;514;p2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84" name="Google Shape;515;p2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76" name="Google Shape;516;p2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83" name="Google Shape;517;p2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77" name="Google Shape;518;p2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8" name="Google Shape;519;p2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9" name="Google Shape;520;p2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80" name="Google Shape;521;p2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81" name="Google Shape;522;p2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82" name="Google Shape;523;p2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85" name="Google Shape;524;p21" descr="Google Shape;524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6" name="Google Shape;525;p21" descr="Google Shape;525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7" name="Google Shape;526;p21" descr="Google Shape;526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8" name="Google Shape;527;p21" descr="Google Shape;527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9" name="Google Shape;528;p21" descr="Google Shape;528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0" name="Google Shape;529;p21" descr="Google Shape;529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1" name="Google Shape;530;p21" descr="Google Shape;530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2" name="Google Shape;531;p21" descr="Google Shape;531;p2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99" name="Google Shape;533;p21"/>
          <p:cNvGrpSpPr/>
          <p:nvPr/>
        </p:nvGrpSpPr>
        <p:grpSpPr>
          <a:xfrm>
            <a:off x="7785644" y="606936"/>
            <a:ext cx="707829" cy="707829"/>
            <a:chOff x="0" y="0"/>
            <a:chExt cx="707828" cy="707828"/>
          </a:xfrm>
        </p:grpSpPr>
        <p:grpSp>
          <p:nvGrpSpPr>
            <p:cNvPr id="597" name="Google Shape;534;p21"/>
            <p:cNvGrpSpPr/>
            <p:nvPr/>
          </p:nvGrpSpPr>
          <p:grpSpPr>
            <a:xfrm>
              <a:off x="-1" y="-1"/>
              <a:ext cx="707830" cy="707830"/>
              <a:chOff x="0" y="0"/>
              <a:chExt cx="707828" cy="707828"/>
            </a:xfrm>
          </p:grpSpPr>
          <p:sp>
            <p:nvSpPr>
              <p:cNvPr id="595" name="Google Shape;535;p21"/>
              <p:cNvSpPr/>
              <p:nvPr/>
            </p:nvSpPr>
            <p:spPr>
              <a:xfrm>
                <a:off x="-1" y="-1"/>
                <a:ext cx="707830" cy="70783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596" name="Google Shape;536;p21" descr="Google Shape;536;p21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4554" y="47489"/>
                <a:ext cx="615778" cy="6104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98" name="Google Shape;537;p21" descr="Google Shape;537;p2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9829" y="111567"/>
              <a:ext cx="469422" cy="484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00" name="Google Shape;538;p21" descr="Google Shape;538;p2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Google Shape;539;p21" descr="Google Shape;539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0" r="12095" b="21432"/>
          <a:stretch>
            <a:fillRect/>
          </a:stretch>
        </p:blipFill>
        <p:spPr>
          <a:xfrm rot="1800004">
            <a:off x="8569676" y="988852"/>
            <a:ext cx="272234" cy="32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Google Shape;540;p21" descr="Google Shape;540;p21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43399" y="4432866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Google Shape;541;p21" descr="Google Shape;541;p21"/>
          <p:cNvPicPr>
            <a:picLocks noChangeAspect="1"/>
          </p:cNvPicPr>
          <p:nvPr/>
        </p:nvPicPr>
        <p:blipFill>
          <a:blip r:embed="rId9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5898">
            <a:off x="8547757" y="3804542"/>
            <a:ext cx="227639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Google Shape;542;p21" descr="Google Shape;542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2" name="Google Shape;544;p22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14" name="Google Shape;545;p22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12" name="Google Shape;546;p22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3" name="Google Shape;547;p22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23" name="Google Shape;548;p22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15" name="Google Shape;549;p22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22" name="Google Shape;550;p22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16" name="Google Shape;551;p22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7" name="Google Shape;552;p22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8" name="Google Shape;553;p22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9" name="Google Shape;554;p22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0" name="Google Shape;555;p22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1" name="Google Shape;556;p22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24" name="Google Shape;557;p22" descr="Google Shape;557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5" name="Google Shape;558;p22" descr="Google Shape;558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6" name="Google Shape;559;p22" descr="Google Shape;559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7" name="Google Shape;560;p22" descr="Google Shape;560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8" name="Google Shape;561;p22" descr="Google Shape;561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9" name="Google Shape;562;p22" descr="Google Shape;562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0" name="Google Shape;563;p22" descr="Google Shape;563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1" name="Google Shape;564;p22" descr="Google Shape;564;p22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634" name="Google Shape;566;p22" descr="Google Shape;566;p22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80207" y="699324"/>
            <a:ext cx="672343" cy="675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Google Shape;567;p22" descr="Google Shape;567;p22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2074" y="4080250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Google Shape;568;p22" descr="Google Shape;568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Google Shape;569;p22" descr="Google Shape;569;p22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Google Shape;570;p22" descr="Google Shape;570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Google Shape;571;p22" descr="Google Shape;571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61175" y="3614650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40" name="Google Shape;572;p22" descr="Google Shape;572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61172" y="657753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6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" name="Google Shape;574;p2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50" name="Google Shape;575;p2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48" name="Google Shape;576;p2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9" name="Google Shape;577;p2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59" name="Google Shape;578;p2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51" name="Google Shape;579;p2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58" name="Google Shape;580;p2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52" name="Google Shape;581;p2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3" name="Google Shape;582;p2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4" name="Google Shape;583;p2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5" name="Google Shape;584;p2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6" name="Google Shape;585;p2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7" name="Google Shape;586;p2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60" name="Google Shape;587;p23" descr="Google Shape;587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1" name="Google Shape;588;p23" descr="Google Shape;588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2" name="Google Shape;589;p23" descr="Google Shape;589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3" name="Google Shape;590;p23" descr="Google Shape;590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4" name="Google Shape;591;p23" descr="Google Shape;591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5" name="Google Shape;592;p23" descr="Google Shape;592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6" name="Google Shape;593;p23" descr="Google Shape;593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7" name="Google Shape;594;p23" descr="Google Shape;594;p2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6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0" name="مستوى النص الأول…"/>
          <p:cNvSpPr txBox="1"/>
          <p:nvPr>
            <p:ph type="body" sz="quarter" idx="1"/>
          </p:nvPr>
        </p:nvSpPr>
        <p:spPr>
          <a:xfrm>
            <a:off x="1231793" y="3062553"/>
            <a:ext cx="2077801" cy="3429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671" name="Google Shape;602;p23" descr="Google Shape;602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362904" y="654251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Google Shape;603;p23" descr="Google Shape;603;p2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304424" y="4034274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Google Shape;604;p23" descr="Google Shape;604;p2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76814" y="4355739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Google Shape;605;p23" descr="Google Shape;605;p2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050874" y="65776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Google Shape;606;p23" descr="Google Shape;606;p2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1541431" y="580242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6" name="Google Shape;607;p23" descr="Google Shape;607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5" b="12471"/>
          <a:stretch>
            <a:fillRect/>
          </a:stretch>
        </p:blipFill>
        <p:spPr>
          <a:xfrm rot="1097948">
            <a:off x="901332" y="4382046"/>
            <a:ext cx="235213" cy="272502"/>
          </a:xfrm>
          <a:prstGeom prst="rect">
            <a:avLst/>
          </a:prstGeom>
          <a:ln w="12700">
            <a:miter lim="400000"/>
          </a:ln>
        </p:spPr>
      </p:pic>
      <p:sp>
        <p:nvSpPr>
          <p:cNvPr id="6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" name="Google Shape;609;p2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86" name="Google Shape;610;p2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84" name="Google Shape;611;p2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5" name="Google Shape;612;p2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95" name="Google Shape;613;p2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87" name="Google Shape;614;p2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94" name="Google Shape;615;p2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88" name="Google Shape;616;p2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9" name="Google Shape;617;p2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0" name="Google Shape;618;p2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1" name="Google Shape;619;p2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2" name="Google Shape;620;p2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3" name="Google Shape;621;p2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96" name="Google Shape;622;p24" descr="Google Shape;622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7" name="Google Shape;623;p24" descr="Google Shape;623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8" name="Google Shape;624;p24" descr="Google Shape;624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9" name="Google Shape;625;p24" descr="Google Shape;625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0" name="Google Shape;626;p24" descr="Google Shape;626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1" name="Google Shape;627;p24" descr="Google Shape;627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2" name="Google Shape;628;p24" descr="Google Shape;628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3" name="Google Shape;629;p24" descr="Google Shape;629;p2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0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06" name="مستوى النص الأول…"/>
          <p:cNvSpPr txBox="1"/>
          <p:nvPr>
            <p:ph type="body" sz="quarter" idx="1"/>
          </p:nvPr>
        </p:nvSpPr>
        <p:spPr>
          <a:xfrm>
            <a:off x="2528337" y="2357174"/>
            <a:ext cx="1978201" cy="665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07" name="Google Shape;639;p24" descr="Google Shape;639;p24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099321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Google Shape;640;p24" descr="Google Shape;640;p24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 flipH="1">
            <a:off x="847725" y="661588"/>
            <a:ext cx="724644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Google Shape;641;p24" descr="Google Shape;641;p2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 flipH="1">
            <a:off x="7718405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0" name="Google Shape;642;p24" descr="Google Shape;642;p2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1892009">
            <a:off x="859954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1" name="Google Shape;643;p24" descr="Google Shape;643;p24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20122322">
            <a:off x="783132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7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645;p2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21" name="Google Shape;646;p2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19" name="Google Shape;647;p2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0" name="Google Shape;648;p2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30" name="Google Shape;649;p2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22" name="Google Shape;650;p2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29" name="Google Shape;651;p2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23" name="Google Shape;652;p2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4" name="Google Shape;653;p2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5" name="Google Shape;654;p2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6" name="Google Shape;655;p2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7" name="Google Shape;656;p2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8" name="Google Shape;657;p2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31" name="Google Shape;658;p25" descr="Google Shape;658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2" name="Google Shape;659;p25" descr="Google Shape;659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3" name="Google Shape;660;p25" descr="Google Shape;660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4" name="Google Shape;661;p25" descr="Google Shape;661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5" name="Google Shape;662;p25" descr="Google Shape;662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6" name="Google Shape;663;p25" descr="Google Shape;663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7" name="Google Shape;664;p25" descr="Google Shape;664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8" name="Google Shape;665;p25" descr="Google Shape;665;p2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4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41" name="مستوى النص الأول…"/>
          <p:cNvSpPr txBox="1"/>
          <p:nvPr>
            <p:ph type="body" sz="quarter" idx="1"/>
          </p:nvPr>
        </p:nvSpPr>
        <p:spPr>
          <a:xfrm>
            <a:off x="1291850" y="1857499"/>
            <a:ext cx="2024101" cy="419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42" name="Google Shape;679;p25" descr="Google Shape;679;p2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3" name="Google Shape;680;p25" descr="Google Shape;680;p2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149939" y="999851"/>
            <a:ext cx="267565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4" name="Google Shape;681;p25" descr="Google Shape;681;p2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648274" y="59031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45" name="Google Shape;682;p25" descr="Google Shape;682;p25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317082" y="984642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7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" name="Google Shape;684;p26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55" name="Google Shape;685;p26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53" name="Google Shape;686;p26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4" name="Google Shape;687;p26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64" name="Google Shape;688;p26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56" name="Google Shape;689;p26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63" name="Google Shape;690;p26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57" name="Google Shape;691;p26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8" name="Google Shape;692;p26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9" name="Google Shape;693;p26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0" name="Google Shape;694;p26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1" name="Google Shape;695;p26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2" name="Google Shape;696;p26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65" name="Google Shape;697;p26" descr="Google Shape;697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6" name="Google Shape;698;p26" descr="Google Shape;698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7" name="Google Shape;699;p26" descr="Google Shape;699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8" name="Google Shape;700;p26" descr="Google Shape;700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9" name="Google Shape;701;p26" descr="Google Shape;701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0" name="Google Shape;702;p26" descr="Google Shape;702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1" name="Google Shape;703;p26" descr="Google Shape;703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2" name="Google Shape;704;p26" descr="Google Shape;704;p26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74" name="Google Shape;705;p26"/>
          <p:cNvSpPr txBox="1"/>
          <p:nvPr/>
        </p:nvSpPr>
        <p:spPr>
          <a:xfrm>
            <a:off x="2083949" y="3260749"/>
            <a:ext cx="5280902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 rtl="0">
              <a:spcBef>
                <a:spcPts val="300"/>
              </a:spcBef>
              <a:defRPr sz="1300">
                <a:solidFill>
                  <a:srgbClr val="A17A74"/>
                </a:solidFill>
                <a:latin typeface="Mulish"/>
                <a:ea typeface="Mulish"/>
                <a:cs typeface="Mulish"/>
                <a:sym typeface="Mulish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4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5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6" invalidUrl="" action="" tgtFrame="" tooltip="" history="1" highlightClick="0" endSnd="0"/>
              </a:rPr>
              <a:t>Freepik</a:t>
            </a:r>
          </a:p>
        </p:txBody>
      </p:sp>
      <p:pic>
        <p:nvPicPr>
          <p:cNvPr id="775" name="Google Shape;706;p26" descr="Google Shape;706;p26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75414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6" name="Google Shape;707;p26" descr="Google Shape;707;p26"/>
          <p:cNvPicPr>
            <a:picLocks noChangeAspect="1"/>
          </p:cNvPicPr>
          <p:nvPr/>
        </p:nvPicPr>
        <p:blipFill>
          <a:blip r:embed="rId8"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276032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777" name="نص العنوان"/>
          <p:cNvSpPr txBox="1"/>
          <p:nvPr>
            <p:ph type="title"/>
          </p:nvPr>
        </p:nvSpPr>
        <p:spPr>
          <a:xfrm>
            <a:off x="3076500" y="888074"/>
            <a:ext cx="3295800" cy="942001"/>
          </a:xfrm>
          <a:prstGeom prst="rect">
            <a:avLst/>
          </a:prstGeom>
        </p:spPr>
        <p:txBody>
          <a:bodyPr anchor="ctr"/>
          <a:lstStyle>
            <a:lvl1pPr>
              <a:defRPr sz="60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778" name="مستوى النص الأول…"/>
          <p:cNvSpPr txBox="1"/>
          <p:nvPr>
            <p:ph type="body" sz="quarter" idx="1"/>
          </p:nvPr>
        </p:nvSpPr>
        <p:spPr>
          <a:xfrm>
            <a:off x="2535149" y="2059600"/>
            <a:ext cx="4378502" cy="1137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Google Shape;711;p2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88" name="Google Shape;712;p2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86" name="Google Shape;713;p2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7" name="Google Shape;714;p2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97" name="Google Shape;715;p2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89" name="Google Shape;716;p2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96" name="Google Shape;717;p2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90" name="Google Shape;718;p2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1" name="Google Shape;719;p2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2" name="Google Shape;720;p2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3" name="Google Shape;721;p2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4" name="Google Shape;722;p2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5" name="Google Shape;723;p2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98" name="Google Shape;724;p27" descr="Google Shape;724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9" name="Google Shape;725;p27" descr="Google Shape;725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Google Shape;726;p27" descr="Google Shape;726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Google Shape;727;p27" descr="Google Shape;727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Google Shape;728;p27" descr="Google Shape;728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Google Shape;729;p27" descr="Google Shape;729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4" name="Google Shape;730;p27" descr="Google Shape;730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5" name="Google Shape;731;p27" descr="Google Shape;731;p2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07" name="Google Shape;732;p27" descr="Google Shape;732;p27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31170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8" name="Google Shape;733;p27" descr="Google Shape;733;p27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1284" y="661588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09" name="Google Shape;734;p27" descr="Google Shape;734;p2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49834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10" name="Google Shape;735;p27" descr="Google Shape;735;p2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8408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11" name="Google Shape;736;p27" descr="Google Shape;736;p27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52878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8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738;p2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21" name="Google Shape;739;p2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19" name="Google Shape;740;p2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0" name="Google Shape;741;p2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30" name="Google Shape;742;p2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22" name="Google Shape;743;p2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29" name="Google Shape;744;p2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23" name="Google Shape;745;p2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4" name="Google Shape;746;p2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5" name="Google Shape;747;p2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6" name="Google Shape;748;p2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7" name="Google Shape;749;p2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8" name="Google Shape;750;p2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31" name="Google Shape;751;p28" descr="Google Shape;751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2" name="Google Shape;752;p28" descr="Google Shape;752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3" name="Google Shape;753;p28" descr="Google Shape;753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4" name="Google Shape;754;p28" descr="Google Shape;754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5" name="Google Shape;755;p28" descr="Google Shape;755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6" name="Google Shape;756;p28" descr="Google Shape;756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7" name="Google Shape;757;p28" descr="Google Shape;757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8" name="Google Shape;758;p28" descr="Google Shape;758;p2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40" name="Google Shape;759;p28" descr="Google Shape;759;p2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94849" y="4398476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Google Shape;760;p28" descr="Google Shape;760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87039" y="389085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Google Shape;761;p28" descr="Google Shape;761;p28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66775" y="3962499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43" name="Google Shape;762;p28" descr="Google Shape;762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515457" y="3860943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4" name="Google Shape;763;p28" descr="Google Shape;763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99055" y="3663353"/>
            <a:ext cx="226772" cy="275563"/>
          </a:xfrm>
          <a:prstGeom prst="rect">
            <a:avLst/>
          </a:prstGeom>
          <a:ln w="12700">
            <a:miter lim="400000"/>
          </a:ln>
        </p:spPr>
      </p:pic>
      <p:sp>
        <p:nvSpPr>
          <p:cNvPr id="8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765;p2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54" name="Google Shape;766;p2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52" name="Google Shape;767;p2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3" name="Google Shape;768;p2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63" name="Google Shape;769;p2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55" name="Google Shape;770;p2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62" name="Google Shape;771;p2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56" name="Google Shape;772;p2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7" name="Google Shape;773;p2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8" name="Google Shape;774;p2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9" name="Google Shape;775;p2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0" name="Google Shape;776;p2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1" name="Google Shape;777;p2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64" name="Google Shape;778;p29" descr="Google Shape;778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5" name="Google Shape;779;p29" descr="Google Shape;779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6" name="Google Shape;780;p29" descr="Google Shape;780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7" name="Google Shape;781;p29" descr="Google Shape;781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8" name="Google Shape;782;p29" descr="Google Shape;782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9" name="Google Shape;783;p29" descr="Google Shape;783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0" name="Google Shape;784;p29" descr="Google Shape;784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1" name="Google Shape;785;p29" descr="Google Shape;785;p2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73" name="Google Shape;786;p29" descr="Google Shape;786;p29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74" name="Google Shape;787;p29" descr="Google Shape;787;p2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498313" y="88361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5" name="Google Shape;788;p29" descr="Google Shape;788;p2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385299" y="780011"/>
            <a:ext cx="281752" cy="3373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0" name="Google Shape;789;p29"/>
          <p:cNvGrpSpPr/>
          <p:nvPr/>
        </p:nvGrpSpPr>
        <p:grpSpPr>
          <a:xfrm>
            <a:off x="8076996" y="3947007"/>
            <a:ext cx="707795" cy="707795"/>
            <a:chOff x="0" y="0"/>
            <a:chExt cx="707794" cy="707794"/>
          </a:xfrm>
        </p:grpSpPr>
        <p:grpSp>
          <p:nvGrpSpPr>
            <p:cNvPr id="878" name="Google Shape;790;p29"/>
            <p:cNvGrpSpPr/>
            <p:nvPr/>
          </p:nvGrpSpPr>
          <p:grpSpPr>
            <a:xfrm>
              <a:off x="-1" y="-1"/>
              <a:ext cx="707796" cy="707796"/>
              <a:chOff x="0" y="0"/>
              <a:chExt cx="707794" cy="707794"/>
            </a:xfrm>
          </p:grpSpPr>
          <p:sp>
            <p:nvSpPr>
              <p:cNvPr id="876" name="Google Shape;791;p29"/>
              <p:cNvSpPr/>
              <p:nvPr/>
            </p:nvSpPr>
            <p:spPr>
              <a:xfrm>
                <a:off x="-1" y="-1"/>
                <a:ext cx="707796" cy="70779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877" name="Google Shape;792;p29" descr="Google Shape;792;p29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4552" y="47487"/>
                <a:ext cx="615748" cy="6104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879" name="Google Shape;793;p29" descr="Google Shape;793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9593" t="18457" r="10661" b="7298"/>
            <a:stretch>
              <a:fillRect/>
            </a:stretch>
          </p:blipFill>
          <p:spPr>
            <a:xfrm>
              <a:off x="128177" y="133692"/>
              <a:ext cx="426251" cy="410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نص العنوان"/>
          <p:cNvSpPr txBox="1"/>
          <p:nvPr>
            <p:ph type="title"/>
          </p:nvPr>
        </p:nvSpPr>
        <p:spPr>
          <a:xfrm>
            <a:off x="119083" y="2950368"/>
            <a:ext cx="7810501" cy="1743076"/>
          </a:xfrm>
          <a:prstGeom prst="rect">
            <a:avLst/>
          </a:prstGeom>
        </p:spPr>
        <p:txBody>
          <a:bodyPr lIns="19050" tIns="19050" rIns="19050" bIns="19050" anchor="b"/>
          <a:lstStyle>
            <a:lvl1pPr defTabSz="309562">
              <a:defRPr b="0" sz="4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896" name="مستوى النص الأول…"/>
          <p:cNvSpPr txBox="1"/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  <a:noFill/>
        </p:spPr>
        <p:txBody>
          <a:bodyPr lIns="19050" tIns="19050" rIns="19050" bIns="19050"/>
          <a:lstStyle>
            <a:lvl1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897" name="رقم الشريحة"/>
          <p:cNvSpPr txBox="1"/>
          <p:nvPr>
            <p:ph type="sldNum" sz="quarter" idx="2"/>
          </p:nvPr>
        </p:nvSpPr>
        <p:spPr>
          <a:xfrm>
            <a:off x="4484175" y="4905375"/>
            <a:ext cx="170888" cy="174999"/>
          </a:xfrm>
          <a:prstGeom prst="rect">
            <a:avLst/>
          </a:prstGeom>
        </p:spPr>
        <p:txBody>
          <a:bodyPr lIns="19050" tIns="19050" rIns="19050" bIns="19050" anchor="t">
            <a:spAutoFit/>
          </a:bodyPr>
          <a:lstStyle>
            <a:lvl1pPr algn="ctr" defTabSz="309562"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4" name="Google Shape;71;p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906" name="Google Shape;72;p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904" name="Google Shape;73;p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5" name="Google Shape;74;p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15" name="Google Shape;75;p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907" name="Google Shape;76;p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14" name="Google Shape;77;p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908" name="Google Shape;78;p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9" name="Google Shape;79;p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0" name="Google Shape;80;p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1" name="Google Shape;81;p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2" name="Google Shape;82;p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3" name="Google Shape;83;p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916" name="Google Shape;84;p4" descr="Google Shape;84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7" name="Google Shape;85;p4" descr="Google Shape;85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8" name="Google Shape;86;p4" descr="Google Shape;86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9" name="Google Shape;87;p4" descr="Google Shape;87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0" name="Google Shape;88;p4" descr="Google Shape;88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1" name="Google Shape;89;p4" descr="Google Shape;89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2" name="Google Shape;90;p4" descr="Google Shape;90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3" name="Google Shape;91;p4" descr="Google Shape;91;p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25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2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98;p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25" name="Google Shape;99;p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23" name="Google Shape;100;p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" name="Google Shape;101;p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34" name="Google Shape;102;p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26" name="Google Shape;103;p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33" name="Google Shape;104;p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27" name="Google Shape;105;p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8" name="Google Shape;106;p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9" name="Google Shape;107;p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0" name="Google Shape;108;p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1" name="Google Shape;109;p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2" name="Google Shape;110;p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35" name="Google Shape;111;p5" descr="Google Shape;111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Google Shape;112;p5" descr="Google Shape;112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Google Shape;113;p5" descr="Google Shape;113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Google Shape;114;p5" descr="Google Shape;114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" name="Google Shape;115;p5" descr="Google Shape;115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Google Shape;116;p5" descr="Google Shape;116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Google Shape;117;p5" descr="Google Shape;117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Google Shape;118;p5" descr="Google Shape;118;p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4" name="مستوى النص الأول…"/>
          <p:cNvSpPr txBox="1"/>
          <p:nvPr>
            <p:ph type="body" sz="quarter" idx="1"/>
          </p:nvPr>
        </p:nvSpPr>
        <p:spPr>
          <a:xfrm>
            <a:off x="1411486" y="2202600"/>
            <a:ext cx="2595300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>
            <a:lvl1pPr indent="-330200">
              <a:lnSpc>
                <a:spcPct val="100000"/>
              </a:lnSpc>
              <a:buSzPts val="1400"/>
              <a:buFont typeface="Helvetica"/>
              <a:buChar char="●"/>
              <a:defRPr sz="1400"/>
            </a:lvl1pPr>
            <a:lvl2pPr marL="8731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2pPr>
            <a:lvl3pPr marL="1330325" indent="-288925">
              <a:lnSpc>
                <a:spcPct val="100000"/>
              </a:lnSpc>
              <a:buSzPts val="1400"/>
              <a:buFont typeface="Helvetica"/>
              <a:buChar char="■"/>
              <a:defRPr sz="1400"/>
            </a:lvl3pPr>
            <a:lvl4pPr marL="1787525" indent="-288925">
              <a:lnSpc>
                <a:spcPct val="100000"/>
              </a:lnSpc>
              <a:buSzPts val="1400"/>
              <a:buFont typeface="Helvetica"/>
              <a:buChar char="●"/>
              <a:defRPr sz="1400"/>
            </a:lvl4pPr>
            <a:lvl5pPr marL="22447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5" name="Google Shape;120;p5"/>
          <p:cNvSpPr txBox="1"/>
          <p:nvPr>
            <p:ph type="body" sz="quarter" idx="21"/>
          </p:nvPr>
        </p:nvSpPr>
        <p:spPr>
          <a:xfrm>
            <a:off x="5464650" y="2202650"/>
            <a:ext cx="2596801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/>
          <a:p>
            <a:pPr indent="-330200" rtl="0">
              <a:lnSpc>
                <a:spcPct val="100000"/>
              </a:lnSpc>
              <a:buSzPts val="1400"/>
              <a:buFont typeface="Helvetica"/>
              <a:buChar char="●"/>
              <a:defRPr sz="1400"/>
            </a:pPr>
          </a:p>
        </p:txBody>
      </p:sp>
      <p:sp>
        <p:nvSpPr>
          <p:cNvPr id="14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47" name="Google Shape;122;p5" descr="Google Shape;122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448975" y="4170499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Google Shape;123;p5" descr="Google Shape;123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00414" y="8984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Google Shape;124;p5" descr="Google Shape;124;p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8491">
            <a:off x="8075504" y="823132"/>
            <a:ext cx="185915" cy="225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Google Shape;125;p5" descr="Google Shape;125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1043749" y="755525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Google Shape;126;p5" descr="Google Shape;126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4" r="13487" b="20554"/>
          <a:stretch>
            <a:fillRect/>
          </a:stretch>
        </p:blipFill>
        <p:spPr>
          <a:xfrm rot="19742523">
            <a:off x="909964" y="4353602"/>
            <a:ext cx="267565" cy="32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الدوال"/>
          <p:cNvSpPr txBox="1"/>
          <p:nvPr/>
        </p:nvSpPr>
        <p:spPr>
          <a:xfrm>
            <a:off x="3098302" y="182970"/>
            <a:ext cx="2947396" cy="456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32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الدوال </a:t>
            </a:r>
          </a:p>
        </p:txBody>
      </p:sp>
      <p:sp>
        <p:nvSpPr>
          <p:cNvPr id="160" name="الصف ثالث متوسط"/>
          <p:cNvSpPr txBox="1"/>
          <p:nvPr/>
        </p:nvSpPr>
        <p:spPr>
          <a:xfrm>
            <a:off x="7697604" y="683226"/>
            <a:ext cx="895810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161" name="٥٦"/>
          <p:cNvSpPr txBox="1"/>
          <p:nvPr/>
        </p:nvSpPr>
        <p:spPr>
          <a:xfrm>
            <a:off x="670107" y="182970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٥٦</a:t>
            </a:r>
          </a:p>
        </p:txBody>
      </p:sp>
      <p:sp>
        <p:nvSpPr>
          <p:cNvPr id="162" name="تحديد ماذا كانت العلاقة تمثل دالة ام لا"/>
          <p:cNvSpPr txBox="1"/>
          <p:nvPr/>
        </p:nvSpPr>
        <p:spPr>
          <a:xfrm>
            <a:off x="7324533" y="1879658"/>
            <a:ext cx="1173803" cy="37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تحديد ماذا كانت العلاقة تمثل دالة ام لا </a:t>
            </a:r>
          </a:p>
        </p:txBody>
      </p:sp>
      <p:sp>
        <p:nvSpPr>
          <p:cNvPr id="163" name="ايجاد قيم الدوال"/>
          <p:cNvSpPr txBox="1"/>
          <p:nvPr/>
        </p:nvSpPr>
        <p:spPr>
          <a:xfrm>
            <a:off x="7562870" y="2319396"/>
            <a:ext cx="935466" cy="1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ايجاد قيم الدوال </a:t>
            </a:r>
          </a:p>
        </p:txBody>
      </p: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61;p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73" name="Google Shape;162;p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71" name="Google Shape;163;p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" name="Google Shape;164;p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2" name="Google Shape;165;p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74" name="Google Shape;166;p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81" name="Google Shape;167;p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75" name="Google Shape;168;p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6" name="Google Shape;169;p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7" name="Google Shape;170;p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8" name="Google Shape;171;p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9" name="Google Shape;172;p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0" name="Google Shape;173;p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83" name="Google Shape;174;p7" descr="Google Shape;174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" name="Google Shape;175;p7" descr="Google Shape;175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Google Shape;176;p7" descr="Google Shape;176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Google Shape;177;p7" descr="Google Shape;177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Google Shape;178;p7" descr="Google Shape;178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Google Shape;179;p7" descr="Google Shape;179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Google Shape;180;p7" descr="Google Shape;180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Google Shape;181;p7" descr="Google Shape;181;p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2" name="مستوى النص الأول…"/>
          <p:cNvSpPr txBox="1"/>
          <p:nvPr>
            <p:ph type="body" sz="half" idx="1"/>
          </p:nvPr>
        </p:nvSpPr>
        <p:spPr>
          <a:xfrm>
            <a:off x="1181100" y="1748000"/>
            <a:ext cx="3656701" cy="2616601"/>
          </a:xfrm>
          <a:prstGeom prst="rect">
            <a:avLst/>
          </a:prstGeom>
          <a:noFill/>
        </p:spPr>
        <p:txBody>
          <a:bodyPr anchor="ctr"/>
          <a:lstStyle>
            <a:lvl1pPr indent="-330200">
              <a:lnSpc>
                <a:spcPct val="100000"/>
              </a:lnSpc>
              <a:buSzPts val="1600"/>
              <a:buFont typeface="Helvetica"/>
              <a:buChar char="♥"/>
              <a:defRPr sz="1600"/>
            </a:lvl1pPr>
            <a:lvl2pPr marL="9597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2pPr>
            <a:lvl3pPr marL="1416957" indent="-362857">
              <a:lnSpc>
                <a:spcPct val="100000"/>
              </a:lnSpc>
              <a:buSzPts val="1600"/>
              <a:buFont typeface="Helvetica"/>
              <a:buChar char="■"/>
              <a:defRPr sz="1600"/>
            </a:lvl3pPr>
            <a:lvl4pPr marL="1874157" indent="-362857">
              <a:lnSpc>
                <a:spcPct val="100000"/>
              </a:lnSpc>
              <a:buSzPts val="1600"/>
              <a:buFont typeface="Helvetica"/>
              <a:buChar char="●"/>
              <a:defRPr sz="1600"/>
            </a:lvl4pPr>
            <a:lvl5pPr marL="23313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94" name="Google Shape;184;p7" descr="Google Shape;184;p7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297114" y="81426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Google Shape;185;p7" descr="Google Shape;185;p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24974" y="42642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187;p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05" name="Google Shape;188;p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03" name="Google Shape;189;p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4" name="Google Shape;190;p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14" name="Google Shape;191;p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06" name="Google Shape;192;p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13" name="Google Shape;193;p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07" name="Google Shape;194;p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8" name="Google Shape;195;p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9" name="Google Shape;196;p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0" name="Google Shape;197;p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1" name="Google Shape;198;p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2" name="Google Shape;199;p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15" name="Google Shape;200;p8" descr="Google Shape;200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Google Shape;201;p8" descr="Google Shape;201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Google Shape;202;p8" descr="Google Shape;202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Google Shape;203;p8" descr="Google Shape;203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Google Shape;204;p8" descr="Google Shape;204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Google Shape;205;p8" descr="Google Shape;205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Google Shape;206;p8" descr="Google Shape;206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Google Shape;207;p8" descr="Google Shape;207;p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4" name="Google Shape;208;p8" descr="Google Shape;208;p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Google Shape;209;p8" descr="Google Shape;209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Google Shape;210;p8" descr="Google Shape;210;p8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Google Shape;211;p8" descr="Google Shape;211;p8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6943424" y="649691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Google Shape;212;p8" descr="Google Shape;212;p8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462681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Google Shape;213;p8" descr="Google Shape;213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نص العنوان"/>
          <p:cNvSpPr txBox="1"/>
          <p:nvPr>
            <p:ph type="title"/>
          </p:nvPr>
        </p:nvSpPr>
        <p:spPr>
          <a:xfrm>
            <a:off x="1843850" y="1032337"/>
            <a:ext cx="5814301" cy="32196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10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16;p9"/>
          <p:cNvGrpSpPr/>
          <p:nvPr/>
        </p:nvGrpSpPr>
        <p:grpSpPr>
          <a:xfrm>
            <a:off x="99926" y="320691"/>
            <a:ext cx="8887898" cy="4502118"/>
            <a:chOff x="0" y="0"/>
            <a:chExt cx="8887896" cy="4502116"/>
          </a:xfrm>
        </p:grpSpPr>
        <p:grpSp>
          <p:nvGrpSpPr>
            <p:cNvPr id="240" name="Google Shape;217;p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38" name="Google Shape;218;p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" name="Google Shape;219;p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49" name="Google Shape;220;p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41" name="Google Shape;221;p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48" name="Google Shape;222;p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42" name="Google Shape;223;p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3" name="Google Shape;224;p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4" name="Google Shape;225;p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5" name="Google Shape;226;p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6" name="Google Shape;227;p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7" name="Google Shape;228;p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50" name="Google Shape;229;p9" descr="Google Shape;229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" name="Google Shape;230;p9" descr="Google Shape;230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Google Shape;231;p9" descr="Google Shape;231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Google Shape;232;p9" descr="Google Shape;232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" name="Google Shape;233;p9" descr="Google Shape;233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" name="Google Shape;234;p9" descr="Google Shape;234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Google Shape;235;p9" descr="Google Shape;235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" name="Google Shape;236;p9" descr="Google Shape;236;p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9" name="نص العنوان"/>
          <p:cNvSpPr txBox="1"/>
          <p:nvPr>
            <p:ph type="title"/>
          </p:nvPr>
        </p:nvSpPr>
        <p:spPr>
          <a:xfrm>
            <a:off x="1542074" y="1107731"/>
            <a:ext cx="3315601" cy="1272300"/>
          </a:xfrm>
          <a:prstGeom prst="rect">
            <a:avLst/>
          </a:prstGeom>
        </p:spPr>
        <p:txBody>
          <a:bodyPr anchor="b"/>
          <a:lstStyle>
            <a:lvl1pPr>
              <a:defRPr sz="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0" name="مستوى النص الأول…"/>
          <p:cNvSpPr txBox="1"/>
          <p:nvPr>
            <p:ph type="body" sz="quarter" idx="1"/>
          </p:nvPr>
        </p:nvSpPr>
        <p:spPr>
          <a:xfrm>
            <a:off x="1855875" y="2522519"/>
            <a:ext cx="2688001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نص العنوان"/>
          <p:cNvSpPr txBox="1"/>
          <p:nvPr>
            <p:ph type="title"/>
          </p:nvPr>
        </p:nvSpPr>
        <p:spPr>
          <a:xfrm>
            <a:off x="1043749" y="2819400"/>
            <a:ext cx="3819301" cy="1866900"/>
          </a:xfrm>
          <a:prstGeom prst="rect">
            <a:avLst/>
          </a:prstGeom>
        </p:spPr>
        <p:txBody>
          <a:bodyPr anchor="ctr"/>
          <a:lstStyle>
            <a:lvl1pPr algn="l">
              <a:defRPr sz="4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3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92674"/>
            <a:ext cx="587003" cy="4696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الصف ثالث متوسط"/>
          <p:cNvSpPr txBox="1"/>
          <p:nvPr/>
        </p:nvSpPr>
        <p:spPr>
          <a:xfrm>
            <a:off x="7646894" y="505522"/>
            <a:ext cx="954684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713225" y="756474"/>
            <a:ext cx="8068800" cy="44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1043749" y="1371874"/>
            <a:ext cx="7387802" cy="3386101"/>
          </a:xfrm>
          <a:prstGeom prst="rect">
            <a:avLst/>
          </a:prstGeom>
          <a:solidFill>
            <a:srgbClr val="FEFEFE">
              <a:alpha val="7933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rgbClr val="A17A7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9pPr>
    </p:titleStyle>
    <p:bodyStyle>
      <a:lvl1pPr marL="457200" marR="0" indent="-2984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1pPr>
      <a:lvl2pPr marL="846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2pPr>
      <a:lvl3pPr marL="1303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3pPr>
      <a:lvl4pPr marL="1760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4pPr>
      <a:lvl5pPr marL="22179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5pPr>
      <a:lvl6pPr marL="26751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6pPr>
      <a:lvl7pPr marL="3132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7pPr>
      <a:lvl8pPr marL="3589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8pPr>
      <a:lvl9pPr marL="4046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2.jpeg"/><Relationship Id="rId4" Type="http://schemas.openxmlformats.org/officeDocument/2006/relationships/image" Target="../media/image2.png"/><Relationship Id="rId5" Type="http://schemas.openxmlformats.org/officeDocument/2006/relationships/image" Target="../media/image8.jpe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audio" Target="../media/media1.mp3"/><Relationship Id="rId11" Type="http://schemas.microsoft.com/office/2007/relationships/media" Target="../media/media1.mp3"/><Relationship Id="rId12" Type="http://schemas.openxmlformats.org/officeDocument/2006/relationships/image" Target="../media/image47.png"/><Relationship Id="rId13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2.jpeg"/><Relationship Id="rId4" Type="http://schemas.openxmlformats.org/officeDocument/2006/relationships/image" Target="../media/image2.png"/><Relationship Id="rId5" Type="http://schemas.openxmlformats.org/officeDocument/2006/relationships/image" Target="../media/image3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2.jpeg"/><Relationship Id="rId4" Type="http://schemas.openxmlformats.org/officeDocument/2006/relationships/image" Target="../media/image2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39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1.gif"/><Relationship Id="rId5" Type="http://schemas.openxmlformats.org/officeDocument/2006/relationships/image" Target="../media/image52.png"/><Relationship Id="rId6" Type="http://schemas.openxmlformats.org/officeDocument/2006/relationships/image" Target="../media/image2.gif"/><Relationship Id="rId7" Type="http://schemas.openxmlformats.org/officeDocument/2006/relationships/image" Target="../media/image39.png"/><Relationship Id="rId8" Type="http://schemas.openxmlformats.org/officeDocument/2006/relationships/image" Target="../media/image34.png"/><Relationship Id="rId9" Type="http://schemas.openxmlformats.org/officeDocument/2006/relationships/image" Target="../media/image53.png"/><Relationship Id="rId10" Type="http://schemas.openxmlformats.org/officeDocument/2006/relationships/image" Target="../media/image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4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0.png"/><Relationship Id="rId9" Type="http://schemas.openxmlformats.org/officeDocument/2006/relationships/image" Target="../media/image5.png"/><Relationship Id="rId10" Type="http://schemas.openxmlformats.org/officeDocument/2006/relationships/image" Target="../media/image58.png"/><Relationship Id="rId11" Type="http://schemas.openxmlformats.org/officeDocument/2006/relationships/image" Target="../media/image59.png"/><Relationship Id="rId12" Type="http://schemas.openxmlformats.org/officeDocument/2006/relationships/image" Target="../media/image37.png"/><Relationship Id="rId13" Type="http://schemas.openxmlformats.org/officeDocument/2006/relationships/image" Target="../media/image6.png"/><Relationship Id="rId14" Type="http://schemas.openxmlformats.org/officeDocument/2006/relationships/image" Target="../media/image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32.png"/><Relationship Id="rId4" Type="http://schemas.openxmlformats.org/officeDocument/2006/relationships/image" Target="../media/image8.jpeg"/><Relationship Id="rId5" Type="http://schemas.openxmlformats.org/officeDocument/2006/relationships/image" Target="../media/image50.png"/><Relationship Id="rId6" Type="http://schemas.openxmlformats.org/officeDocument/2006/relationships/image" Target="../media/image10.jpeg"/><Relationship Id="rId7" Type="http://schemas.openxmlformats.org/officeDocument/2006/relationships/image" Target="../media/image6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61.png"/><Relationship Id="rId4" Type="http://schemas.openxmlformats.org/officeDocument/2006/relationships/image" Target="../media/image51.png"/><Relationship Id="rId5" Type="http://schemas.openxmlformats.org/officeDocument/2006/relationships/image" Target="../media/image6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54.png"/><Relationship Id="rId4" Type="http://schemas.openxmlformats.org/officeDocument/2006/relationships/image" Target="../media/image68.png"/><Relationship Id="rId5" Type="http://schemas.openxmlformats.org/officeDocument/2006/relationships/image" Target="../media/image4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0.png"/><Relationship Id="rId9" Type="http://schemas.openxmlformats.org/officeDocument/2006/relationships/image" Target="../media/image5.png"/><Relationship Id="rId10" Type="http://schemas.openxmlformats.org/officeDocument/2006/relationships/image" Target="../media/image69.png"/><Relationship Id="rId11" Type="http://schemas.openxmlformats.org/officeDocument/2006/relationships/image" Target="../media/image37.png"/><Relationship Id="rId12" Type="http://schemas.openxmlformats.org/officeDocument/2006/relationships/image" Target="../media/image6.png"/><Relationship Id="rId13" Type="http://schemas.openxmlformats.org/officeDocument/2006/relationships/image" Target="../media/image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video" Target="../media/media1.mp4"/><Relationship Id="rId7" Type="http://schemas.microsoft.com/office/2007/relationships/media" Target="../media/media1.mp4"/><Relationship Id="rId8" Type="http://schemas.openxmlformats.org/officeDocument/2006/relationships/image" Target="../media/image28.png"/><Relationship Id="rId9" Type="http://schemas.openxmlformats.org/officeDocument/2006/relationships/image" Target="../media/image2.jpeg"/><Relationship Id="rId10" Type="http://schemas.openxmlformats.org/officeDocument/2006/relationships/image" Target="../media/image29.png"/><Relationship Id="rId11" Type="http://schemas.openxmlformats.org/officeDocument/2006/relationships/image" Target="../media/image3.jpeg"/><Relationship Id="rId12" Type="http://schemas.openxmlformats.org/officeDocument/2006/relationships/image" Target="../media/image2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2.png"/><Relationship Id="rId6" Type="http://schemas.openxmlformats.org/officeDocument/2006/relationships/image" Target="../media/image48.png"/><Relationship Id="rId7" Type="http://schemas.openxmlformats.org/officeDocument/2006/relationships/image" Target="../media/image7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2.png"/><Relationship Id="rId6" Type="http://schemas.openxmlformats.org/officeDocument/2006/relationships/image" Target="../media/image71.png"/><Relationship Id="rId7" Type="http://schemas.openxmlformats.org/officeDocument/2006/relationships/image" Target="../media/image11.jpe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0" Type="http://schemas.openxmlformats.org/officeDocument/2006/relationships/image" Target="../media/image74.png"/><Relationship Id="rId11" Type="http://schemas.openxmlformats.org/officeDocument/2006/relationships/image" Target="../media/image75.png"/><Relationship Id="rId12" Type="http://schemas.openxmlformats.org/officeDocument/2006/relationships/image" Target="../media/image76.png"/><Relationship Id="rId13" Type="http://schemas.openxmlformats.org/officeDocument/2006/relationships/image" Target="../media/image12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9.png"/><Relationship Id="rId4" Type="http://schemas.openxmlformats.org/officeDocument/2006/relationships/image" Target="../media/image77.png"/><Relationship Id="rId5" Type="http://schemas.openxmlformats.org/officeDocument/2006/relationships/image" Target="../media/image34.png"/><Relationship Id="rId6" Type="http://schemas.openxmlformats.org/officeDocument/2006/relationships/image" Target="../media/image7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2.png"/><Relationship Id="rId6" Type="http://schemas.openxmlformats.org/officeDocument/2006/relationships/image" Target="../media/image48.png"/><Relationship Id="rId7" Type="http://schemas.openxmlformats.org/officeDocument/2006/relationships/image" Target="../media/image7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7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2.gif"/><Relationship Id="rId5" Type="http://schemas.openxmlformats.org/officeDocument/2006/relationships/image" Target="../media/image34.png"/><Relationship Id="rId6" Type="http://schemas.openxmlformats.org/officeDocument/2006/relationships/image" Target="../media/image71.png"/><Relationship Id="rId7" Type="http://schemas.openxmlformats.org/officeDocument/2006/relationships/image" Target="../media/image80.png"/><Relationship Id="rId8" Type="http://schemas.openxmlformats.org/officeDocument/2006/relationships/image" Target="../media/image4.png"/><Relationship Id="rId9" Type="http://schemas.openxmlformats.org/officeDocument/2006/relationships/image" Target="../media/image1.gif"/><Relationship Id="rId10" Type="http://schemas.openxmlformats.org/officeDocument/2006/relationships/image" Target="../media/image5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2.png"/><Relationship Id="rId6" Type="http://schemas.openxmlformats.org/officeDocument/2006/relationships/image" Target="../media/image48.png"/><Relationship Id="rId7" Type="http://schemas.openxmlformats.org/officeDocument/2006/relationships/image" Target="../media/image8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2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1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1.gif"/><Relationship Id="rId5" Type="http://schemas.openxmlformats.org/officeDocument/2006/relationships/image" Target="../media/image52.png"/><Relationship Id="rId6" Type="http://schemas.openxmlformats.org/officeDocument/2006/relationships/image" Target="../media/image2.gif"/><Relationship Id="rId7" Type="http://schemas.openxmlformats.org/officeDocument/2006/relationships/image" Target="../media/image34.png"/><Relationship Id="rId8" Type="http://schemas.openxmlformats.org/officeDocument/2006/relationships/image" Target="../media/image83.png"/><Relationship Id="rId9" Type="http://schemas.openxmlformats.org/officeDocument/2006/relationships/image" Target="../media/image84.png"/><Relationship Id="rId10" Type="http://schemas.openxmlformats.org/officeDocument/2006/relationships/image" Target="../media/image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50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.png"/><Relationship Id="rId7" Type="http://schemas.openxmlformats.org/officeDocument/2006/relationships/image" Target="../media/image85.png"/><Relationship Id="rId8" Type="http://schemas.openxmlformats.org/officeDocument/2006/relationships/image" Target="../media/image5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2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2.png"/><Relationship Id="rId6" Type="http://schemas.openxmlformats.org/officeDocument/2006/relationships/image" Target="../media/image48.png"/><Relationship Id="rId7" Type="http://schemas.openxmlformats.org/officeDocument/2006/relationships/image" Target="../media/image83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2.png"/><Relationship Id="rId6" Type="http://schemas.openxmlformats.org/officeDocument/2006/relationships/image" Target="../media/image48.png"/><Relationship Id="rId7" Type="http://schemas.openxmlformats.org/officeDocument/2006/relationships/image" Target="../media/image86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2.png"/><Relationship Id="rId6" Type="http://schemas.openxmlformats.org/officeDocument/2006/relationships/image" Target="../media/image16.png"/><Relationship Id="rId7" Type="http://schemas.openxmlformats.org/officeDocument/2006/relationships/image" Target="../media/image87.png"/><Relationship Id="rId8" Type="http://schemas.openxmlformats.org/officeDocument/2006/relationships/image" Target="../media/image89.png"/><Relationship Id="rId9" Type="http://schemas.openxmlformats.org/officeDocument/2006/relationships/image" Target="../media/image9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1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1.gif"/><Relationship Id="rId6" Type="http://schemas.openxmlformats.org/officeDocument/2006/relationships/image" Target="../media/image52.png"/><Relationship Id="rId7" Type="http://schemas.openxmlformats.org/officeDocument/2006/relationships/image" Target="../media/image2.gif"/><Relationship Id="rId8" Type="http://schemas.openxmlformats.org/officeDocument/2006/relationships/image" Target="../media/image92.png"/><Relationship Id="rId9" Type="http://schemas.openxmlformats.org/officeDocument/2006/relationships/image" Target="../media/image34.png"/><Relationship Id="rId10" Type="http://schemas.openxmlformats.org/officeDocument/2006/relationships/image" Target="../media/image4.png"/><Relationship Id="rId11" Type="http://schemas.openxmlformats.org/officeDocument/2006/relationships/image" Target="../media/image87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3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1.gif"/><Relationship Id="rId6" Type="http://schemas.openxmlformats.org/officeDocument/2006/relationships/image" Target="../media/image52.png"/><Relationship Id="rId7" Type="http://schemas.openxmlformats.org/officeDocument/2006/relationships/image" Target="../media/image2.gif"/><Relationship Id="rId8" Type="http://schemas.openxmlformats.org/officeDocument/2006/relationships/image" Target="../media/image34.png"/><Relationship Id="rId9" Type="http://schemas.openxmlformats.org/officeDocument/2006/relationships/image" Target="../media/image87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50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9" Type="http://schemas.openxmlformats.org/officeDocument/2006/relationships/image" Target="../media/image37.png"/><Relationship Id="rId10" Type="http://schemas.openxmlformats.org/officeDocument/2006/relationships/image" Target="../media/image96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9.png"/><Relationship Id="rId4" Type="http://schemas.openxmlformats.org/officeDocument/2006/relationships/image" Target="../media/image34.png"/><Relationship Id="rId5" Type="http://schemas.openxmlformats.org/officeDocument/2006/relationships/image" Target="../media/image97.png"/><Relationship Id="rId6" Type="http://schemas.openxmlformats.org/officeDocument/2006/relationships/image" Target="../media/image77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9.png"/><Relationship Id="rId4" Type="http://schemas.openxmlformats.org/officeDocument/2006/relationships/image" Target="../media/image98.png"/><Relationship Id="rId5" Type="http://schemas.openxmlformats.org/officeDocument/2006/relationships/image" Target="../media/image34.png"/><Relationship Id="rId6" Type="http://schemas.openxmlformats.org/officeDocument/2006/relationships/image" Target="../media/image77.png"/><Relationship Id="rId7" Type="http://schemas.openxmlformats.org/officeDocument/2006/relationships/image" Target="../media/image99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0.png"/><Relationship Id="rId3" Type="http://schemas.openxmlformats.org/officeDocument/2006/relationships/image" Target="../media/image29.png"/><Relationship Id="rId4" Type="http://schemas.openxmlformats.org/officeDocument/2006/relationships/image" Target="../media/image56.png"/><Relationship Id="rId5" Type="http://schemas.openxmlformats.org/officeDocument/2006/relationships/image" Target="../media/image16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103.png"/><Relationship Id="rId9" Type="http://schemas.openxmlformats.org/officeDocument/2006/relationships/image" Target="../media/image104.png"/><Relationship Id="rId10" Type="http://schemas.openxmlformats.org/officeDocument/2006/relationships/image" Target="../media/image13.jpeg"/><Relationship Id="rId11" Type="http://schemas.openxmlformats.org/officeDocument/2006/relationships/image" Target="../media/image105.png"/><Relationship Id="rId12" Type="http://schemas.openxmlformats.org/officeDocument/2006/relationships/image" Target="../media/image37.png"/><Relationship Id="rId13" Type="http://schemas.openxmlformats.org/officeDocument/2006/relationships/image" Target="../media/image106.png"/><Relationship Id="rId14" Type="http://schemas.openxmlformats.org/officeDocument/2006/relationships/image" Target="../media/image5.png"/><Relationship Id="rId15" Type="http://schemas.openxmlformats.org/officeDocument/2006/relationships/image" Target="../media/image107.png"/><Relationship Id="rId16" Type="http://schemas.openxmlformats.org/officeDocument/2006/relationships/image" Target="../media/image108.png"/><Relationship Id="rId17" Type="http://schemas.openxmlformats.org/officeDocument/2006/relationships/image" Target="../media/image14.jpeg"/><Relationship Id="rId18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25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png"/><Relationship Id="rId3" Type="http://schemas.openxmlformats.org/officeDocument/2006/relationships/image" Target="../media/image6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15.jpeg"/><Relationship Id="rId7" Type="http://schemas.openxmlformats.org/officeDocument/2006/relationships/image" Target="../media/image109.png"/><Relationship Id="rId8" Type="http://schemas.openxmlformats.org/officeDocument/2006/relationships/image" Target="../media/image16.png"/><Relationship Id="rId9" Type="http://schemas.openxmlformats.org/officeDocument/2006/relationships/image" Target="../media/image1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1.gif"/><Relationship Id="rId4" Type="http://schemas.openxmlformats.org/officeDocument/2006/relationships/image" Target="../media/image4.jpeg"/><Relationship Id="rId5" Type="http://schemas.openxmlformats.org/officeDocument/2006/relationships/image" Target="../media/image34.png"/><Relationship Id="rId6" Type="http://schemas.openxmlformats.org/officeDocument/2006/relationships/image" Target="../media/image2.gif"/><Relationship Id="rId7" Type="http://schemas.openxmlformats.org/officeDocument/2006/relationships/image" Target="../media/image4.png"/><Relationship Id="rId8" Type="http://schemas.openxmlformats.org/officeDocument/2006/relationships/image" Target="../media/image5.jpeg"/><Relationship Id="rId9" Type="http://schemas.openxmlformats.org/officeDocument/2006/relationships/image" Target="../media/image2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3" Type="http://schemas.openxmlformats.org/officeDocument/2006/relationships/image" Target="../media/image35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31.png"/><Relationship Id="rId7" Type="http://schemas.openxmlformats.org/officeDocument/2006/relationships/image" Target="../media/image3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37.png"/><Relationship Id="rId4" Type="http://schemas.openxmlformats.org/officeDocument/2006/relationships/image" Target="../media/image34.png"/><Relationship Id="rId5" Type="http://schemas.openxmlformats.org/officeDocument/2006/relationships/image" Target="../media/image38.png"/><Relationship Id="rId6" Type="http://schemas.openxmlformats.org/officeDocument/2006/relationships/image" Target="../media/image1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2.jpeg"/><Relationship Id="rId4" Type="http://schemas.openxmlformats.org/officeDocument/2006/relationships/image" Target="../media/image2.png"/><Relationship Id="rId5" Type="http://schemas.openxmlformats.org/officeDocument/2006/relationships/image" Target="../media/image3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2.jpeg"/><Relationship Id="rId4" Type="http://schemas.openxmlformats.org/officeDocument/2006/relationships/image" Target="../media/image2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1" name="Google Shape;231;p2"/>
          <p:cNvGrpSpPr/>
          <p:nvPr/>
        </p:nvGrpSpPr>
        <p:grpSpPr>
          <a:xfrm>
            <a:off x="7486058" y="799793"/>
            <a:ext cx="446131" cy="588871"/>
            <a:chOff x="0" y="0"/>
            <a:chExt cx="446129" cy="588870"/>
          </a:xfrm>
        </p:grpSpPr>
        <p:grpSp>
          <p:nvGrpSpPr>
            <p:cNvPr id="938" name="Google Shape;232;p2"/>
            <p:cNvGrpSpPr/>
            <p:nvPr/>
          </p:nvGrpSpPr>
          <p:grpSpPr>
            <a:xfrm>
              <a:off x="29" y="278340"/>
              <a:ext cx="446101" cy="310531"/>
              <a:chOff x="0" y="0"/>
              <a:chExt cx="446100" cy="310529"/>
            </a:xfrm>
          </p:grpSpPr>
          <p:sp>
            <p:nvSpPr>
              <p:cNvPr id="936" name="Google Shape;233;p2"/>
              <p:cNvSpPr/>
              <p:nvPr/>
            </p:nvSpPr>
            <p:spPr>
              <a:xfrm rot="392637">
                <a:off x="23384" y="32673"/>
                <a:ext cx="399324" cy="245247"/>
              </a:xfrm>
              <a:prstGeom prst="rect">
                <a:avLst/>
              </a:prstGeom>
              <a:solidFill>
                <a:srgbClr val="E1707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37" name="Google Shape;234;p2"/>
              <p:cNvSpPr/>
              <p:nvPr/>
            </p:nvSpPr>
            <p:spPr>
              <a:xfrm rot="392637">
                <a:off x="13710" y="22995"/>
                <a:ext cx="418681" cy="264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21101" y="21600"/>
                    </a:moveTo>
                    <a:lnTo>
                      <a:pt x="499" y="21600"/>
                    </a:lnTo>
                    <a:cubicBezTo>
                      <a:pt x="223" y="21600"/>
                      <a:pt x="0" y="21247"/>
                      <a:pt x="0" y="20810"/>
                    </a:cubicBezTo>
                    <a:lnTo>
                      <a:pt x="0" y="790"/>
                    </a:lnTo>
                    <a:cubicBezTo>
                      <a:pt x="0" y="353"/>
                      <a:pt x="223" y="0"/>
                      <a:pt x="499" y="0"/>
                    </a:cubicBezTo>
                    <a:lnTo>
                      <a:pt x="21097" y="0"/>
                    </a:lnTo>
                    <a:cubicBezTo>
                      <a:pt x="21374" y="0"/>
                      <a:pt x="21597" y="353"/>
                      <a:pt x="21597" y="790"/>
                    </a:cubicBezTo>
                    <a:lnTo>
                      <a:pt x="21597" y="20815"/>
                    </a:lnTo>
                    <a:cubicBezTo>
                      <a:pt x="21600" y="21247"/>
                      <a:pt x="21374" y="21600"/>
                      <a:pt x="21101" y="21600"/>
                    </a:cubicBezTo>
                    <a:close/>
                    <a:moveTo>
                      <a:pt x="998" y="20020"/>
                    </a:moveTo>
                    <a:lnTo>
                      <a:pt x="20598" y="20020"/>
                    </a:lnTo>
                    <a:lnTo>
                      <a:pt x="20598" y="1580"/>
                    </a:lnTo>
                    <a:lnTo>
                      <a:pt x="998" y="1580"/>
                    </a:lnTo>
                    <a:lnTo>
                      <a:pt x="998" y="200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939" name="Google Shape;235;p2"/>
            <p:cNvSpPr/>
            <p:nvPr/>
          </p:nvSpPr>
          <p:spPr>
            <a:xfrm rot="392637">
              <a:off x="95043" y="14588"/>
              <a:ext cx="285572" cy="516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fill="norm" stroke="1" extrusionOk="0">
                  <a:moveTo>
                    <a:pt x="20883" y="21536"/>
                  </a:moveTo>
                  <a:lnTo>
                    <a:pt x="16642" y="21536"/>
                  </a:lnTo>
                  <a:cubicBezTo>
                    <a:pt x="16271" y="21536"/>
                    <a:pt x="15958" y="21383"/>
                    <a:pt x="15915" y="21181"/>
                  </a:cubicBezTo>
                  <a:cubicBezTo>
                    <a:pt x="15383" y="18748"/>
                    <a:pt x="14856" y="16240"/>
                    <a:pt x="14324" y="13732"/>
                  </a:cubicBezTo>
                  <a:cubicBezTo>
                    <a:pt x="13792" y="11229"/>
                    <a:pt x="13265" y="8724"/>
                    <a:pt x="12733" y="6294"/>
                  </a:cubicBezTo>
                  <a:cubicBezTo>
                    <a:pt x="12694" y="6105"/>
                    <a:pt x="12894" y="5925"/>
                    <a:pt x="13221" y="5864"/>
                  </a:cubicBezTo>
                  <a:cubicBezTo>
                    <a:pt x="15602" y="5415"/>
                    <a:pt x="17179" y="4240"/>
                    <a:pt x="16969" y="3073"/>
                  </a:cubicBezTo>
                  <a:cubicBezTo>
                    <a:pt x="16700" y="1581"/>
                    <a:pt x="13499" y="850"/>
                    <a:pt x="11312" y="810"/>
                  </a:cubicBezTo>
                  <a:cubicBezTo>
                    <a:pt x="8946" y="761"/>
                    <a:pt x="5495" y="1527"/>
                    <a:pt x="5178" y="3079"/>
                  </a:cubicBezTo>
                  <a:cubicBezTo>
                    <a:pt x="4958" y="4154"/>
                    <a:pt x="6315" y="5307"/>
                    <a:pt x="8477" y="5880"/>
                  </a:cubicBezTo>
                  <a:cubicBezTo>
                    <a:pt x="8750" y="5952"/>
                    <a:pt x="8911" y="6108"/>
                    <a:pt x="8887" y="6275"/>
                  </a:cubicBezTo>
                  <a:cubicBezTo>
                    <a:pt x="8531" y="8767"/>
                    <a:pt x="7901" y="11296"/>
                    <a:pt x="7291" y="13743"/>
                  </a:cubicBezTo>
                  <a:cubicBezTo>
                    <a:pt x="6686" y="16176"/>
                    <a:pt x="6056" y="18695"/>
                    <a:pt x="5705" y="21162"/>
                  </a:cubicBezTo>
                  <a:cubicBezTo>
                    <a:pt x="5676" y="21372"/>
                    <a:pt x="5358" y="21533"/>
                    <a:pt x="4973" y="21533"/>
                  </a:cubicBezTo>
                  <a:lnTo>
                    <a:pt x="732" y="21533"/>
                  </a:lnTo>
                  <a:cubicBezTo>
                    <a:pt x="327" y="21533"/>
                    <a:pt x="0" y="21353"/>
                    <a:pt x="0" y="21130"/>
                  </a:cubicBezTo>
                  <a:cubicBezTo>
                    <a:pt x="0" y="20907"/>
                    <a:pt x="327" y="20727"/>
                    <a:pt x="732" y="20727"/>
                  </a:cubicBezTo>
                  <a:lnTo>
                    <a:pt x="4295" y="20727"/>
                  </a:lnTo>
                  <a:cubicBezTo>
                    <a:pt x="4656" y="18356"/>
                    <a:pt x="5256" y="15955"/>
                    <a:pt x="5832" y="13633"/>
                  </a:cubicBezTo>
                  <a:cubicBezTo>
                    <a:pt x="6418" y="11286"/>
                    <a:pt x="7023" y="8861"/>
                    <a:pt x="7379" y="6476"/>
                  </a:cubicBezTo>
                  <a:cubicBezTo>
                    <a:pt x="4895" y="5710"/>
                    <a:pt x="3436" y="4339"/>
                    <a:pt x="3709" y="2987"/>
                  </a:cubicBezTo>
                  <a:cubicBezTo>
                    <a:pt x="4104" y="1062"/>
                    <a:pt x="7979" y="-64"/>
                    <a:pt x="11351" y="3"/>
                  </a:cubicBezTo>
                  <a:cubicBezTo>
                    <a:pt x="14070" y="54"/>
                    <a:pt x="18062" y="1017"/>
                    <a:pt x="18413" y="2993"/>
                  </a:cubicBezTo>
                  <a:cubicBezTo>
                    <a:pt x="18672" y="4431"/>
                    <a:pt x="16939" y="5861"/>
                    <a:pt x="14241" y="6506"/>
                  </a:cubicBezTo>
                  <a:cubicBezTo>
                    <a:pt x="14748" y="8839"/>
                    <a:pt x="15256" y="11240"/>
                    <a:pt x="15763" y="13638"/>
                  </a:cubicBezTo>
                  <a:cubicBezTo>
                    <a:pt x="16266" y="16022"/>
                    <a:pt x="16773" y="18407"/>
                    <a:pt x="17276" y="20730"/>
                  </a:cubicBezTo>
                  <a:lnTo>
                    <a:pt x="20868" y="20730"/>
                  </a:lnTo>
                  <a:cubicBezTo>
                    <a:pt x="21273" y="20730"/>
                    <a:pt x="21600" y="20910"/>
                    <a:pt x="21600" y="21133"/>
                  </a:cubicBezTo>
                  <a:cubicBezTo>
                    <a:pt x="21600" y="21356"/>
                    <a:pt x="21288" y="21536"/>
                    <a:pt x="20883" y="2153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949" name="Google Shape;236;p2"/>
            <p:cNvGrpSpPr/>
            <p:nvPr/>
          </p:nvGrpSpPr>
          <p:grpSpPr>
            <a:xfrm>
              <a:off x="0" y="467759"/>
              <a:ext cx="420940" cy="120970"/>
              <a:chOff x="0" y="0"/>
              <a:chExt cx="420939" cy="120969"/>
            </a:xfrm>
          </p:grpSpPr>
          <p:grpSp>
            <p:nvGrpSpPr>
              <p:cNvPr id="942" name="Google Shape;237;p2"/>
              <p:cNvGrpSpPr/>
              <p:nvPr/>
            </p:nvGrpSpPr>
            <p:grpSpPr>
              <a:xfrm>
                <a:off x="-1" y="-1"/>
                <a:ext cx="113512" cy="85705"/>
                <a:chOff x="0" y="0"/>
                <a:chExt cx="113510" cy="85703"/>
              </a:xfrm>
            </p:grpSpPr>
            <p:sp>
              <p:nvSpPr>
                <p:cNvPr id="940" name="Google Shape;238;p2"/>
                <p:cNvSpPr/>
                <p:nvPr/>
              </p:nvSpPr>
              <p:spPr>
                <a:xfrm rot="392637">
                  <a:off x="13557" y="15462"/>
                  <a:ext cx="86396" cy="54780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41" name="Google Shape;239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945" name="Google Shape;240;p2"/>
              <p:cNvGrpSpPr/>
              <p:nvPr/>
            </p:nvGrpSpPr>
            <p:grpSpPr>
              <a:xfrm>
                <a:off x="153714" y="17632"/>
                <a:ext cx="113511" cy="85705"/>
                <a:chOff x="0" y="0"/>
                <a:chExt cx="113510" cy="85703"/>
              </a:xfrm>
            </p:grpSpPr>
            <p:sp>
              <p:nvSpPr>
                <p:cNvPr id="943" name="Google Shape;241;p2"/>
                <p:cNvSpPr/>
                <p:nvPr/>
              </p:nvSpPr>
              <p:spPr>
                <a:xfrm rot="392637">
                  <a:off x="13558" y="15463"/>
                  <a:ext cx="86395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44" name="Google Shape;242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948" name="Google Shape;243;p2"/>
              <p:cNvGrpSpPr/>
              <p:nvPr/>
            </p:nvGrpSpPr>
            <p:grpSpPr>
              <a:xfrm>
                <a:off x="307428" y="35265"/>
                <a:ext cx="113512" cy="85705"/>
                <a:chOff x="0" y="0"/>
                <a:chExt cx="113510" cy="85703"/>
              </a:xfrm>
            </p:grpSpPr>
            <p:sp>
              <p:nvSpPr>
                <p:cNvPr id="946" name="Google Shape;244;p2"/>
                <p:cNvSpPr/>
                <p:nvPr/>
              </p:nvSpPr>
              <p:spPr>
                <a:xfrm rot="392637">
                  <a:off x="13621" y="15470"/>
                  <a:ext cx="86396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47" name="Google Shape;245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67" y="15960"/>
                      </a:moveTo>
                      <a:lnTo>
                        <a:pt x="17660" y="15960"/>
                      </a:lnTo>
                      <a:lnTo>
                        <a:pt x="17660" y="5640"/>
                      </a:lnTo>
                      <a:lnTo>
                        <a:pt x="3967" y="5640"/>
                      </a:lnTo>
                      <a:lnTo>
                        <a:pt x="3967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950" name="Google Shape;246;p2"/>
            <p:cNvSpPr/>
            <p:nvPr/>
          </p:nvSpPr>
          <p:spPr>
            <a:xfrm rot="392637">
              <a:off x="24035" y="296980"/>
              <a:ext cx="96783" cy="245182"/>
            </a:xfrm>
            <a:prstGeom prst="rect">
              <a:avLst/>
            </a:prstGeom>
            <a:solidFill>
              <a:srgbClr val="000000">
                <a:alpha val="94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76" name="Google Shape;337;p2"/>
          <p:cNvGrpSpPr/>
          <p:nvPr/>
        </p:nvGrpSpPr>
        <p:grpSpPr>
          <a:xfrm>
            <a:off x="1117608" y="2619687"/>
            <a:ext cx="1191130" cy="1188460"/>
            <a:chOff x="0" y="0"/>
            <a:chExt cx="1191129" cy="1188459"/>
          </a:xfrm>
        </p:grpSpPr>
        <p:grpSp>
          <p:nvGrpSpPr>
            <p:cNvPr id="962" name="Google Shape;338;p2"/>
            <p:cNvGrpSpPr/>
            <p:nvPr/>
          </p:nvGrpSpPr>
          <p:grpSpPr>
            <a:xfrm>
              <a:off x="208336" y="-1"/>
              <a:ext cx="982794" cy="1026876"/>
              <a:chOff x="0" y="0"/>
              <a:chExt cx="982792" cy="1026875"/>
            </a:xfrm>
          </p:grpSpPr>
          <p:grpSp>
            <p:nvGrpSpPr>
              <p:cNvPr id="954" name="Google Shape;339;p2"/>
              <p:cNvGrpSpPr/>
              <p:nvPr/>
            </p:nvGrpSpPr>
            <p:grpSpPr>
              <a:xfrm>
                <a:off x="-1" y="-1"/>
                <a:ext cx="982794" cy="1026876"/>
                <a:chOff x="0" y="0"/>
                <a:chExt cx="982792" cy="1026875"/>
              </a:xfrm>
            </p:grpSpPr>
            <p:sp>
              <p:nvSpPr>
                <p:cNvPr id="952" name="Google Shape;340;p2"/>
                <p:cNvSpPr/>
                <p:nvPr/>
              </p:nvSpPr>
              <p:spPr>
                <a:xfrm rot="8502245">
                  <a:off x="212375" y="100746"/>
                  <a:ext cx="558305" cy="825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6315" y="6314"/>
                      </a:move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lnTo>
                        <a:pt x="2917" y="2917"/>
                      </a:lnTo>
                      <a:moveTo>
                        <a:pt x="4288" y="4285"/>
                      </a:moveTo>
                      <a:lnTo>
                        <a:pt x="6318" y="6314"/>
                      </a:lnTo>
                      <a:moveTo>
                        <a:pt x="16267" y="9657"/>
                      </a:moveTo>
                      <a:lnTo>
                        <a:pt x="10402" y="3789"/>
                      </a:lnTo>
                      <a:lnTo>
                        <a:pt x="16267" y="3789"/>
                      </a:lnTo>
                      <a:lnTo>
                        <a:pt x="16267" y="9657"/>
                      </a:lnTo>
                      <a:close/>
                    </a:path>
                  </a:pathLst>
                </a:custGeom>
                <a:solidFill>
                  <a:srgbClr val="ECB2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53" name="Google Shape;341;p2"/>
                <p:cNvSpPr/>
                <p:nvPr/>
              </p:nvSpPr>
              <p:spPr>
                <a:xfrm rot="8502245">
                  <a:off x="200439" y="88977"/>
                  <a:ext cx="581915" cy="848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5" h="21600" fill="norm" stroke="1" extrusionOk="0">
                      <a:moveTo>
                        <a:pt x="21132" y="21600"/>
                      </a:moveTo>
                      <a:cubicBezTo>
                        <a:pt x="20990" y="21600"/>
                        <a:pt x="20853" y="21552"/>
                        <a:pt x="20771" y="21468"/>
                      </a:cubicBezTo>
                      <a:lnTo>
                        <a:pt x="6123" y="6608"/>
                      </a:lnTo>
                      <a:cubicBezTo>
                        <a:pt x="6123" y="6608"/>
                        <a:pt x="6123" y="6608"/>
                        <a:pt x="6123" y="6608"/>
                      </a:cubicBezTo>
                      <a:lnTo>
                        <a:pt x="4180" y="4635"/>
                      </a:lnTo>
                      <a:cubicBezTo>
                        <a:pt x="4046" y="4497"/>
                        <a:pt x="4099" y="4311"/>
                        <a:pt x="4297" y="4219"/>
                      </a:cubicBezTo>
                      <a:cubicBezTo>
                        <a:pt x="4495" y="4127"/>
                        <a:pt x="4769" y="4161"/>
                        <a:pt x="4902" y="4299"/>
                      </a:cubicBezTo>
                      <a:lnTo>
                        <a:pt x="6845" y="6272"/>
                      </a:lnTo>
                      <a:lnTo>
                        <a:pt x="20695" y="20323"/>
                      </a:lnTo>
                      <a:lnTo>
                        <a:pt x="20695" y="600"/>
                      </a:lnTo>
                      <a:lnTo>
                        <a:pt x="1256" y="600"/>
                      </a:lnTo>
                      <a:lnTo>
                        <a:pt x="3592" y="2968"/>
                      </a:lnTo>
                      <a:cubicBezTo>
                        <a:pt x="3726" y="3106"/>
                        <a:pt x="3674" y="3292"/>
                        <a:pt x="3475" y="3384"/>
                      </a:cubicBezTo>
                      <a:cubicBezTo>
                        <a:pt x="3277" y="3476"/>
                        <a:pt x="3004" y="3442"/>
                        <a:pt x="2870" y="3304"/>
                      </a:cubicBezTo>
                      <a:lnTo>
                        <a:pt x="74" y="468"/>
                      </a:lnTo>
                      <a:cubicBezTo>
                        <a:pt x="-16" y="376"/>
                        <a:pt x="-25" y="258"/>
                        <a:pt x="51" y="160"/>
                      </a:cubicBezTo>
                      <a:cubicBezTo>
                        <a:pt x="126" y="62"/>
                        <a:pt x="275" y="0"/>
                        <a:pt x="438" y="0"/>
                      </a:cubicBezTo>
                      <a:lnTo>
                        <a:pt x="21138" y="0"/>
                      </a:lnTo>
                      <a:cubicBezTo>
                        <a:pt x="21380" y="0"/>
                        <a:pt x="21575" y="134"/>
                        <a:pt x="21575" y="300"/>
                      </a:cubicBezTo>
                      <a:lnTo>
                        <a:pt x="21575" y="21298"/>
                      </a:lnTo>
                      <a:cubicBezTo>
                        <a:pt x="21575" y="21430"/>
                        <a:pt x="21450" y="21546"/>
                        <a:pt x="21266" y="21584"/>
                      </a:cubicBezTo>
                      <a:cubicBezTo>
                        <a:pt x="21220" y="21594"/>
                        <a:pt x="21176" y="21600"/>
                        <a:pt x="21132" y="21600"/>
                      </a:cubicBezTo>
                      <a:close/>
                      <a:moveTo>
                        <a:pt x="16021" y="9988"/>
                      </a:moveTo>
                      <a:cubicBezTo>
                        <a:pt x="15879" y="9988"/>
                        <a:pt x="15742" y="9940"/>
                        <a:pt x="15660" y="9856"/>
                      </a:cubicBezTo>
                      <a:lnTo>
                        <a:pt x="10040" y="4151"/>
                      </a:lnTo>
                      <a:cubicBezTo>
                        <a:pt x="9949" y="4059"/>
                        <a:pt x="9941" y="3941"/>
                        <a:pt x="10016" y="3844"/>
                      </a:cubicBezTo>
                      <a:cubicBezTo>
                        <a:pt x="10092" y="3746"/>
                        <a:pt x="10241" y="3684"/>
                        <a:pt x="10404" y="3684"/>
                      </a:cubicBezTo>
                      <a:lnTo>
                        <a:pt x="16024" y="3684"/>
                      </a:lnTo>
                      <a:cubicBezTo>
                        <a:pt x="16266" y="3684"/>
                        <a:pt x="16461" y="3818"/>
                        <a:pt x="16461" y="3983"/>
                      </a:cubicBezTo>
                      <a:lnTo>
                        <a:pt x="16461" y="9688"/>
                      </a:lnTo>
                      <a:cubicBezTo>
                        <a:pt x="16461" y="9820"/>
                        <a:pt x="16336" y="9936"/>
                        <a:pt x="16152" y="9974"/>
                      </a:cubicBezTo>
                      <a:cubicBezTo>
                        <a:pt x="16109" y="9984"/>
                        <a:pt x="16065" y="9988"/>
                        <a:pt x="16021" y="9988"/>
                      </a:cubicBezTo>
                      <a:close/>
                      <a:moveTo>
                        <a:pt x="11225" y="4283"/>
                      </a:moveTo>
                      <a:lnTo>
                        <a:pt x="15587" y="8708"/>
                      </a:lnTo>
                      <a:lnTo>
                        <a:pt x="15587" y="4283"/>
                      </a:lnTo>
                      <a:lnTo>
                        <a:pt x="11225" y="42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955" name="Google Shape;344;p2"/>
              <p:cNvSpPr/>
              <p:nvPr/>
            </p:nvSpPr>
            <p:spPr>
              <a:xfrm rot="8502245">
                <a:off x="126499" y="485734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56" name="Google Shape;347;p2"/>
              <p:cNvSpPr/>
              <p:nvPr/>
            </p:nvSpPr>
            <p:spPr>
              <a:xfrm rot="8502245">
                <a:off x="181996" y="556016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57" name="Google Shape;350;p2"/>
              <p:cNvSpPr/>
              <p:nvPr/>
            </p:nvSpPr>
            <p:spPr>
              <a:xfrm rot="8502245">
                <a:off x="237541" y="626358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58" name="Google Shape;353;p2"/>
              <p:cNvSpPr/>
              <p:nvPr/>
            </p:nvSpPr>
            <p:spPr>
              <a:xfrm rot="8502245">
                <a:off x="293086" y="696700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59" name="Google Shape;356;p2"/>
              <p:cNvSpPr/>
              <p:nvPr/>
            </p:nvSpPr>
            <p:spPr>
              <a:xfrm rot="8502245">
                <a:off x="348631" y="767043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60" name="Google Shape;359;p2"/>
              <p:cNvSpPr/>
              <p:nvPr/>
            </p:nvSpPr>
            <p:spPr>
              <a:xfrm rot="8502245">
                <a:off x="404127" y="837323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61" name="Google Shape;362;p2"/>
              <p:cNvSpPr/>
              <p:nvPr/>
            </p:nvSpPr>
            <p:spPr>
              <a:xfrm rot="8502245">
                <a:off x="459672" y="907666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965" name="Google Shape;363;p2"/>
            <p:cNvGrpSpPr/>
            <p:nvPr/>
          </p:nvGrpSpPr>
          <p:grpSpPr>
            <a:xfrm>
              <a:off x="-1" y="388922"/>
              <a:ext cx="699390" cy="799538"/>
              <a:chOff x="0" y="0"/>
              <a:chExt cx="699388" cy="799537"/>
            </a:xfrm>
          </p:grpSpPr>
          <p:sp>
            <p:nvSpPr>
              <p:cNvPr id="963" name="Google Shape;364;p2"/>
              <p:cNvSpPr/>
              <p:nvPr/>
            </p:nvSpPr>
            <p:spPr>
              <a:xfrm rot="8502245">
                <a:off x="246327" y="-6899"/>
                <a:ext cx="206734" cy="8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3435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5661"/>
                    </a:lnTo>
                  </a:path>
                </a:pathLst>
              </a:custGeom>
              <a:solidFill>
                <a:srgbClr val="B0CD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64" name="Google Shape;365;p2"/>
              <p:cNvSpPr/>
              <p:nvPr/>
            </p:nvSpPr>
            <p:spPr>
              <a:xfrm rot="8502245">
                <a:off x="234545" y="-18682"/>
                <a:ext cx="230298" cy="836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95" y="21600"/>
                    </a:moveTo>
                    <a:lnTo>
                      <a:pt x="1105" y="21600"/>
                    </a:lnTo>
                    <a:cubicBezTo>
                      <a:pt x="494" y="21600"/>
                      <a:pt x="0" y="21464"/>
                      <a:pt x="0" y="21296"/>
                    </a:cubicBezTo>
                    <a:lnTo>
                      <a:pt x="0" y="15524"/>
                    </a:lnTo>
                    <a:cubicBezTo>
                      <a:pt x="0" y="15356"/>
                      <a:pt x="494" y="15220"/>
                      <a:pt x="1105" y="15220"/>
                    </a:cubicBezTo>
                    <a:cubicBezTo>
                      <a:pt x="1716" y="15220"/>
                      <a:pt x="2210" y="15356"/>
                      <a:pt x="2210" y="15524"/>
                    </a:cubicBezTo>
                    <a:lnTo>
                      <a:pt x="2210" y="20992"/>
                    </a:lnTo>
                    <a:lnTo>
                      <a:pt x="19390" y="20992"/>
                    </a:lnTo>
                    <a:lnTo>
                      <a:pt x="19390" y="608"/>
                    </a:lnTo>
                    <a:lnTo>
                      <a:pt x="2210" y="608"/>
                    </a:lnTo>
                    <a:lnTo>
                      <a:pt x="2210" y="13359"/>
                    </a:lnTo>
                    <a:cubicBezTo>
                      <a:pt x="2210" y="13527"/>
                      <a:pt x="1716" y="13663"/>
                      <a:pt x="1105" y="13663"/>
                    </a:cubicBezTo>
                    <a:cubicBezTo>
                      <a:pt x="494" y="13663"/>
                      <a:pt x="0" y="13527"/>
                      <a:pt x="0" y="13359"/>
                    </a:cubicBezTo>
                    <a:lnTo>
                      <a:pt x="0" y="304"/>
                    </a:lnTo>
                    <a:cubicBezTo>
                      <a:pt x="0" y="136"/>
                      <a:pt x="494" y="0"/>
                      <a:pt x="1105" y="0"/>
                    </a:cubicBezTo>
                    <a:lnTo>
                      <a:pt x="20495" y="0"/>
                    </a:lnTo>
                    <a:cubicBezTo>
                      <a:pt x="21106" y="0"/>
                      <a:pt x="21600" y="136"/>
                      <a:pt x="21600" y="304"/>
                    </a:cubicBezTo>
                    <a:lnTo>
                      <a:pt x="21600" y="21296"/>
                    </a:lnTo>
                    <a:cubicBezTo>
                      <a:pt x="21600" y="21464"/>
                      <a:pt x="21106" y="21600"/>
                      <a:pt x="2049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966" name="Google Shape;368;p2"/>
            <p:cNvSpPr/>
            <p:nvPr/>
          </p:nvSpPr>
          <p:spPr>
            <a:xfrm rot="8502245">
              <a:off x="53430" y="570602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67" name="Google Shape;371;p2"/>
            <p:cNvSpPr/>
            <p:nvPr/>
          </p:nvSpPr>
          <p:spPr>
            <a:xfrm rot="8502245">
              <a:off x="103813" y="626157"/>
              <a:ext cx="144998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68" name="Google Shape;374;p2"/>
            <p:cNvSpPr/>
            <p:nvPr/>
          </p:nvSpPr>
          <p:spPr>
            <a:xfrm rot="8502245">
              <a:off x="164471" y="711225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69" name="Google Shape;377;p2"/>
            <p:cNvSpPr/>
            <p:nvPr/>
          </p:nvSpPr>
          <p:spPr>
            <a:xfrm rot="8502245">
              <a:off x="214904" y="766842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70" name="Google Shape;380;p2"/>
            <p:cNvSpPr/>
            <p:nvPr/>
          </p:nvSpPr>
          <p:spPr>
            <a:xfrm rot="8502245">
              <a:off x="275561" y="851910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71" name="Google Shape;383;p2"/>
            <p:cNvSpPr/>
            <p:nvPr/>
          </p:nvSpPr>
          <p:spPr>
            <a:xfrm rot="8502245">
              <a:off x="325945" y="907465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72" name="Google Shape;386;p2"/>
            <p:cNvSpPr/>
            <p:nvPr/>
          </p:nvSpPr>
          <p:spPr>
            <a:xfrm rot="8502245">
              <a:off x="386602" y="992533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73" name="Google Shape;389;p2"/>
            <p:cNvSpPr/>
            <p:nvPr/>
          </p:nvSpPr>
          <p:spPr>
            <a:xfrm rot="8502245">
              <a:off x="437035" y="1048150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74" name="Google Shape;390;p2"/>
            <p:cNvSpPr/>
            <p:nvPr/>
          </p:nvSpPr>
          <p:spPr>
            <a:xfrm rot="8502245">
              <a:off x="415866" y="100200"/>
              <a:ext cx="558227" cy="82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8933"/>
                  </a:lnTo>
                  <a:lnTo>
                    <a:pt x="18910" y="16242"/>
                  </a:lnTo>
                  <a:lnTo>
                    <a:pt x="2665" y="0"/>
                  </a:lnTo>
                  <a:lnTo>
                    <a:pt x="0" y="0"/>
                  </a:lnTo>
                  <a:lnTo>
                    <a:pt x="5243" y="5241"/>
                  </a:lnTo>
                  <a:moveTo>
                    <a:pt x="5240" y="5243"/>
                  </a:moveTo>
                  <a:lnTo>
                    <a:pt x="7598" y="7601"/>
                  </a:lnTo>
                </a:path>
              </a:pathLst>
            </a:cu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75" name="Google Shape;391;p2"/>
            <p:cNvSpPr/>
            <p:nvPr/>
          </p:nvSpPr>
          <p:spPr>
            <a:xfrm rot="8502245">
              <a:off x="371266" y="336085"/>
              <a:ext cx="62052" cy="813337"/>
            </a:xfrm>
            <a:prstGeom prst="rect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77" name="IMG_5931.jpeg" descr="IMG_5931.jpeg"/>
          <p:cNvPicPr>
            <a:picLocks noChangeAspect="1"/>
          </p:cNvPicPr>
          <p:nvPr/>
        </p:nvPicPr>
        <p:blipFill>
          <a:blip r:embed="rId2">
            <a:extLst/>
          </a:blip>
          <a:srcRect l="5175" t="7100" r="6984" b="12817"/>
          <a:stretch>
            <a:fillRect/>
          </a:stretch>
        </p:blipFill>
        <p:spPr>
          <a:xfrm>
            <a:off x="0" y="4195611"/>
            <a:ext cx="437357" cy="436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78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544052"/>
            <a:ext cx="548971" cy="4391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1" name="تجميع"/>
          <p:cNvGrpSpPr/>
          <p:nvPr/>
        </p:nvGrpSpPr>
        <p:grpSpPr>
          <a:xfrm>
            <a:off x="2308737" y="1239410"/>
            <a:ext cx="369026" cy="369011"/>
            <a:chOff x="0" y="0"/>
            <a:chExt cx="369024" cy="369009"/>
          </a:xfrm>
        </p:grpSpPr>
        <p:sp>
          <p:nvSpPr>
            <p:cNvPr id="979" name="Google Shape;9396;p101"/>
            <p:cNvSpPr/>
            <p:nvPr/>
          </p:nvSpPr>
          <p:spPr>
            <a:xfrm>
              <a:off x="0" y="138718"/>
              <a:ext cx="229379" cy="23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8473" y="0"/>
                  </a:moveTo>
                  <a:lnTo>
                    <a:pt x="962" y="7682"/>
                  </a:lnTo>
                  <a:cubicBezTo>
                    <a:pt x="-320" y="8978"/>
                    <a:pt x="-320" y="11134"/>
                    <a:pt x="962" y="12515"/>
                  </a:cubicBezTo>
                  <a:lnTo>
                    <a:pt x="8902" y="20630"/>
                  </a:lnTo>
                  <a:cubicBezTo>
                    <a:pt x="9541" y="21277"/>
                    <a:pt x="10395" y="21600"/>
                    <a:pt x="11270" y="21600"/>
                  </a:cubicBezTo>
                  <a:cubicBezTo>
                    <a:pt x="12145" y="21600"/>
                    <a:pt x="13042" y="21277"/>
                    <a:pt x="13768" y="20630"/>
                  </a:cubicBezTo>
                  <a:lnTo>
                    <a:pt x="21280" y="12948"/>
                  </a:lnTo>
                  <a:lnTo>
                    <a:pt x="8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980" name="Google Shape;9397;p101"/>
            <p:cNvSpPr/>
            <p:nvPr/>
          </p:nvSpPr>
          <p:spPr>
            <a:xfrm>
              <a:off x="107923" y="0"/>
              <a:ext cx="261102" cy="259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10571" y="0"/>
                  </a:moveTo>
                  <a:cubicBezTo>
                    <a:pt x="10307" y="0"/>
                    <a:pt x="10042" y="95"/>
                    <a:pt x="9852" y="287"/>
                  </a:cubicBezTo>
                  <a:lnTo>
                    <a:pt x="0" y="10102"/>
                  </a:lnTo>
                  <a:lnTo>
                    <a:pt x="11368" y="21600"/>
                  </a:lnTo>
                  <a:lnTo>
                    <a:pt x="21222" y="11788"/>
                  </a:lnTo>
                  <a:cubicBezTo>
                    <a:pt x="21600" y="11404"/>
                    <a:pt x="21600" y="10715"/>
                    <a:pt x="21222" y="10330"/>
                  </a:cubicBezTo>
                  <a:lnTo>
                    <a:pt x="11293" y="287"/>
                  </a:lnTo>
                  <a:cubicBezTo>
                    <a:pt x="11103" y="95"/>
                    <a:pt x="10838" y="0"/>
                    <a:pt x="1057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982" name="Google Shape;803;p32"/>
          <p:cNvSpPr txBox="1"/>
          <p:nvPr>
            <p:ph type="ctrTitle"/>
          </p:nvPr>
        </p:nvSpPr>
        <p:spPr>
          <a:xfrm>
            <a:off x="2814114" y="1388663"/>
            <a:ext cx="3860410" cy="1617592"/>
          </a:xfrm>
          <a:prstGeom prst="rect">
            <a:avLst/>
          </a:prstGeom>
        </p:spPr>
        <p:txBody>
          <a:bodyPr/>
          <a:lstStyle/>
          <a:p>
            <a:pPr defTabSz="694944" rtl="0">
              <a:defRPr sz="4560">
                <a:solidFill>
                  <a:srgbClr val="566262"/>
                </a:solidFill>
              </a:defRPr>
            </a:pPr>
            <a:r>
              <a:t>٢-٢</a:t>
            </a:r>
          </a:p>
          <a:p>
            <a:pPr defTabSz="694944" rtl="0">
              <a:defRPr sz="4560">
                <a:solidFill>
                  <a:srgbClr val="566262"/>
                </a:solidFill>
              </a:defRPr>
            </a:pPr>
            <a:r>
              <a:t>الدوال </a:t>
            </a:r>
          </a:p>
        </p:txBody>
      </p:sp>
      <p:pic>
        <p:nvPicPr>
          <p:cNvPr id="983" name="IMG_6599.png" descr="IMG_659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88844" y="1423915"/>
            <a:ext cx="2295669" cy="2295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4" name="IMG_6602.png" descr="IMG_6602.png"/>
          <p:cNvPicPr>
            <a:picLocks noChangeAspect="1"/>
          </p:cNvPicPr>
          <p:nvPr/>
        </p:nvPicPr>
        <p:blipFill>
          <a:blip r:embed="rId5">
            <a:extLst/>
          </a:blip>
          <a:srcRect l="50155" t="30474" r="18652" b="27985"/>
          <a:stretch>
            <a:fillRect/>
          </a:stretch>
        </p:blipFill>
        <p:spPr>
          <a:xfrm>
            <a:off x="707067" y="966832"/>
            <a:ext cx="423443" cy="42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2" h="21529" fill="norm" stroke="1" extrusionOk="0">
                <a:moveTo>
                  <a:pt x="10360" y="8"/>
                </a:moveTo>
                <a:cubicBezTo>
                  <a:pt x="9121" y="52"/>
                  <a:pt x="8401" y="194"/>
                  <a:pt x="7258" y="573"/>
                </a:cubicBezTo>
                <a:cubicBezTo>
                  <a:pt x="3590" y="1790"/>
                  <a:pt x="807" y="5030"/>
                  <a:pt x="127" y="8897"/>
                </a:cubicBezTo>
                <a:cubicBezTo>
                  <a:pt x="-42" y="9856"/>
                  <a:pt x="-42" y="11675"/>
                  <a:pt x="127" y="12634"/>
                </a:cubicBezTo>
                <a:cubicBezTo>
                  <a:pt x="818" y="16561"/>
                  <a:pt x="3566" y="19752"/>
                  <a:pt x="7338" y="21018"/>
                </a:cubicBezTo>
                <a:cubicBezTo>
                  <a:pt x="7805" y="21174"/>
                  <a:pt x="8494" y="21356"/>
                  <a:pt x="8869" y="21422"/>
                </a:cubicBezTo>
                <a:cubicBezTo>
                  <a:pt x="9352" y="21506"/>
                  <a:pt x="9970" y="21543"/>
                  <a:pt x="11004" y="21523"/>
                </a:cubicBezTo>
                <a:cubicBezTo>
                  <a:pt x="12249" y="21499"/>
                  <a:pt x="12589" y="21461"/>
                  <a:pt x="13301" y="21280"/>
                </a:cubicBezTo>
                <a:cubicBezTo>
                  <a:pt x="17402" y="20241"/>
                  <a:pt x="20377" y="17164"/>
                  <a:pt x="21298" y="12998"/>
                </a:cubicBezTo>
                <a:cubicBezTo>
                  <a:pt x="21542" y="11895"/>
                  <a:pt x="21558" y="9848"/>
                  <a:pt x="21338" y="8755"/>
                </a:cubicBezTo>
                <a:cubicBezTo>
                  <a:pt x="20643" y="5296"/>
                  <a:pt x="18478" y="2498"/>
                  <a:pt x="15356" y="1018"/>
                </a:cubicBezTo>
                <a:cubicBezTo>
                  <a:pt x="13792" y="277"/>
                  <a:pt x="12176" y="-57"/>
                  <a:pt x="10360" y="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9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20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221" name="٥٦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٥٦</a:t>
            </a:r>
          </a:p>
        </p:txBody>
      </p:sp>
      <p:pic>
        <p:nvPicPr>
          <p:cNvPr id="1222" name="تجميع" descr="تجميع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5691573" y="1086766"/>
            <a:ext cx="1009695" cy="722685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223" name="IMG_5116.jpeg" descr="IMG_5116.jpe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71250" y="781043"/>
            <a:ext cx="2325443" cy="109765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224" name="العملية التعليمية تمثل دالة…"/>
          <p:cNvSpPr txBox="1"/>
          <p:nvPr/>
        </p:nvSpPr>
        <p:spPr>
          <a:xfrm>
            <a:off x="1803630" y="2158334"/>
            <a:ext cx="4060683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300">
                <a:solidFill>
                  <a:srgbClr val="76BB4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العملية التعليمية تمثل دالة </a:t>
            </a:r>
          </a:p>
          <a:p>
            <a:pPr algn="ctr" rtl="0">
              <a:defRPr sz="2300">
                <a:solidFill>
                  <a:srgbClr val="76BB4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مدخلاتها المعلم والمتعلم والبيئة التعليمية </a:t>
            </a:r>
          </a:p>
          <a:p>
            <a:pPr algn="ctr" rtl="0">
              <a:defRPr sz="2300">
                <a:solidFill>
                  <a:srgbClr val="76BB4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ومخرجاتها تحقيق اهداف التعليم   وفق رؤية ٢٠٣٠ </a:t>
            </a:r>
          </a:p>
          <a:p>
            <a:pPr algn="ctr" rtl="0">
              <a:defRPr sz="2300">
                <a:solidFill>
                  <a:srgbClr val="76BB4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وقاعدتها التخطيط الجيد  </a:t>
            </a:r>
          </a:p>
        </p:txBody>
      </p:sp>
      <p:sp>
        <p:nvSpPr>
          <p:cNvPr id="1225" name="مستطيل مستدير الزوايا"/>
          <p:cNvSpPr/>
          <p:nvPr/>
        </p:nvSpPr>
        <p:spPr>
          <a:xfrm>
            <a:off x="4197809" y="3722789"/>
            <a:ext cx="1495643" cy="1025649"/>
          </a:xfrm>
          <a:prstGeom prst="roundRect">
            <a:avLst>
              <a:gd name="adj" fmla="val 15710"/>
            </a:avLst>
          </a:prstGeom>
          <a:solidFill>
            <a:srgbClr val="FEFEFE"/>
          </a:solidFill>
          <a:ln w="25400">
            <a:solidFill>
              <a:schemeClr val="accent4">
                <a:lumOff val="2850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26" name="مستطيل مستدير الزوايا"/>
          <p:cNvSpPr/>
          <p:nvPr/>
        </p:nvSpPr>
        <p:spPr>
          <a:xfrm>
            <a:off x="2010083" y="3722789"/>
            <a:ext cx="1194059" cy="1025649"/>
          </a:xfrm>
          <a:prstGeom prst="roundRect">
            <a:avLst>
              <a:gd name="adj" fmla="val 15710"/>
            </a:avLst>
          </a:prstGeom>
          <a:solidFill>
            <a:srgbClr val="FEFEFE"/>
          </a:solidFill>
          <a:ln w="25400">
            <a:solidFill>
              <a:schemeClr val="accent4">
                <a:lumOff val="2850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27" name="المعلم…"/>
          <p:cNvSpPr txBox="1"/>
          <p:nvPr/>
        </p:nvSpPr>
        <p:spPr>
          <a:xfrm>
            <a:off x="4386803" y="3797463"/>
            <a:ext cx="1117654" cy="876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300">
                <a:solidFill>
                  <a:srgbClr val="76BB4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المعلم </a:t>
            </a:r>
          </a:p>
          <a:p>
            <a:pPr algn="ctr" rtl="0">
              <a:defRPr sz="2300">
                <a:solidFill>
                  <a:srgbClr val="76BB4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المتعلم </a:t>
            </a:r>
          </a:p>
          <a:p>
            <a:pPr algn="ctr" rtl="0">
              <a:defRPr sz="2300">
                <a:solidFill>
                  <a:srgbClr val="76BB4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البيئة التعليمية </a:t>
            </a:r>
          </a:p>
        </p:txBody>
      </p:sp>
      <p:sp>
        <p:nvSpPr>
          <p:cNvPr id="1228" name="تحقيق اهداف التعليم"/>
          <p:cNvSpPr txBox="1"/>
          <p:nvPr/>
        </p:nvSpPr>
        <p:spPr>
          <a:xfrm>
            <a:off x="2048286" y="4040254"/>
            <a:ext cx="1117653" cy="584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300">
                <a:solidFill>
                  <a:srgbClr val="76BB4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تحقيق اهداف التعليم </a:t>
            </a:r>
          </a:p>
        </p:txBody>
      </p:sp>
      <p:pic>
        <p:nvPicPr>
          <p:cNvPr id="1229" name="خط خط" descr="خط خط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0792292">
            <a:off x="3240917" y="4005534"/>
            <a:ext cx="1187666" cy="171757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1230" name="خط خط" descr="خط خط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256034" y="4173298"/>
            <a:ext cx="1156171" cy="171757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1231" name="خط خط" descr="خط خط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617682">
            <a:off x="3217799" y="4300418"/>
            <a:ext cx="1179173" cy="171756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sp>
        <p:nvSpPr>
          <p:cNvPr id="1232" name="اعطي امثلة اخرى عزيزتي الطالبة…"/>
          <p:cNvSpPr txBox="1"/>
          <p:nvPr/>
        </p:nvSpPr>
        <p:spPr>
          <a:xfrm>
            <a:off x="457125" y="1086766"/>
            <a:ext cx="1476969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300">
                <a:solidFill>
                  <a:srgbClr val="76BB4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اعطي امثلة اخرى عزيزتي الطالبة </a:t>
            </a:r>
          </a:p>
          <a:p>
            <a:pPr algn="ctr" rtl="0">
              <a:defRPr sz="2300">
                <a:solidFill>
                  <a:srgbClr val="76BB4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ع علاقة تمثل دالة وطنية </a:t>
            </a:r>
          </a:p>
        </p:txBody>
      </p:sp>
      <p:pic>
        <p:nvPicPr>
          <p:cNvPr id="1233" name="لن ننكسر وفينا انت 2 (بدون موسيقى).mp3" descr="لن ننكسر وفينا انت 2 (بدون موسيقى).mp3"/>
          <p:cNvPicPr>
            <a:picLocks noChangeAspect="0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1829065" y="1319540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4" name="IMG_6598.jpeg" descr="IMG_6598.jpeg"/>
          <p:cNvPicPr>
            <a:picLocks noChangeAspect="1"/>
          </p:cNvPicPr>
          <p:nvPr/>
        </p:nvPicPr>
        <p:blipFill>
          <a:blip r:embed="rId13">
            <a:extLst/>
          </a:blip>
          <a:srcRect l="61196" t="22606" r="3953" b="30576"/>
          <a:stretch>
            <a:fillRect/>
          </a:stretch>
        </p:blipFill>
        <p:spPr>
          <a:xfrm>
            <a:off x="504635" y="3520375"/>
            <a:ext cx="1006555" cy="13310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20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20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20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2000"/>
                                        <p:tgtEl>
                                          <p:spTgt spid="1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200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00"/>
                            </p:stCondLst>
                            <p:childTnLst>
                              <p:par>
                                <p:cTn id="33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2000"/>
                                        <p:tgtEl>
                                          <p:spTgt spid="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500"/>
                            </p:stCondLst>
                            <p:childTnLst>
                              <p:par>
                                <p:cTn id="37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20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0"/>
                            </p:stCondLst>
                            <p:childTnLst>
                              <p:par>
                                <p:cTn id="41" presetClass="entr" nodeType="afterEffect" presetID="10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3" dur="200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mediacall" nodeType="clickEffect" presetSubtype="0" presetID="1" grpId="1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2574" fill="hold"/>
                                        <p:tgtEl>
                                          <p:spTgt spid="12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54" fill="hold" display="0">
                  <p:stCondLst>
                    <p:cond delay="indefinite"/>
                  </p:stCondLst>
                </p:cTn>
                <p:tgtEl>
                  <p:spTgt spid="1233"/>
                </p:tgtEl>
              </p:cMediaNode>
            </p:audio>
          </p:childTnLst>
        </p:cTn>
      </p:par>
    </p:tnLst>
    <p:bldLst>
      <p:bldP build="whole" bldLvl="1" animBg="1" rev="0" advAuto="0" spid="1222" grpId="1"/>
      <p:bldP build="whole" bldLvl="1" animBg="1" rev="0" advAuto="0" spid="1225" grpId="3"/>
      <p:bldP build="whole" bldLvl="1" animBg="1" rev="0" advAuto="0" spid="1229" grpId="7"/>
      <p:bldP build="whole" bldLvl="1" animBg="1" rev="0" advAuto="0" spid="1228" grpId="6"/>
      <p:bldP build="whole" bldLvl="1" animBg="1" rev="0" advAuto="0" spid="1230" grpId="8"/>
      <p:bldP build="whole" bldLvl="1" animBg="1" rev="0" advAuto="0" spid="1231" grpId="9"/>
      <p:bldP build="whole" bldLvl="1" animBg="1" rev="0" advAuto="0" spid="1226" grpId="5"/>
      <p:bldP build="whole" bldLvl="1" animBg="1" rev="0" advAuto="0" spid="1227" grpId="4"/>
      <p:bldP build="whole" bldLvl="1" animBg="1" rev="0" advAuto="0" spid="1232" grpId="10"/>
      <p:bldP build="whole" bldLvl="1" animBg="1" rev="0" advAuto="0" spid="1234" grpId="12"/>
      <p:bldP build="whole" bldLvl="1" animBg="1" rev="0" advAuto="0" spid="122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6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7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38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239" name="٥٦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٥٦</a:t>
            </a:r>
          </a:p>
        </p:txBody>
      </p:sp>
      <p:pic>
        <p:nvPicPr>
          <p:cNvPr id="1240" name="IMG_6605.png" descr="IMG_6605.png"/>
          <p:cNvPicPr>
            <a:picLocks noChangeAspect="1"/>
          </p:cNvPicPr>
          <p:nvPr/>
        </p:nvPicPr>
        <p:blipFill>
          <a:blip r:embed="rId5">
            <a:extLst/>
          </a:blip>
          <a:srcRect l="29019" t="38692" r="35762" b="40420"/>
          <a:stretch>
            <a:fillRect/>
          </a:stretch>
        </p:blipFill>
        <p:spPr>
          <a:xfrm>
            <a:off x="644215" y="1314402"/>
            <a:ext cx="6028844" cy="26815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2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3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44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245" name="٥٦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٥٦</a:t>
            </a:r>
          </a:p>
        </p:txBody>
      </p:sp>
      <p:pic>
        <p:nvPicPr>
          <p:cNvPr id="1246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808229" y="1131490"/>
            <a:ext cx="5599531" cy="28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7" name="IMG_6605.png" descr="IMG_6605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42082" y="1789496"/>
            <a:ext cx="4906267" cy="17331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1" name="تجميع"/>
          <p:cNvGrpSpPr/>
          <p:nvPr/>
        </p:nvGrpSpPr>
        <p:grpSpPr>
          <a:xfrm>
            <a:off x="5065679" y="1028701"/>
            <a:ext cx="1678539" cy="381001"/>
            <a:chOff x="0" y="0"/>
            <a:chExt cx="1678537" cy="381000"/>
          </a:xfrm>
        </p:grpSpPr>
        <p:pic>
          <p:nvPicPr>
            <p:cNvPr id="1249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250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252" name="٥٦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٥٦</a:t>
            </a:r>
          </a:p>
        </p:txBody>
      </p:sp>
      <p:pic>
        <p:nvPicPr>
          <p:cNvPr id="1253" name="IMG_6605.png" descr="IMG_6605.png"/>
          <p:cNvPicPr>
            <a:picLocks noChangeAspect="1"/>
          </p:cNvPicPr>
          <p:nvPr/>
        </p:nvPicPr>
        <p:blipFill>
          <a:blip r:embed="rId3">
            <a:extLst/>
          </a:blip>
          <a:srcRect l="45963" t="63454" r="37456" b="34785"/>
          <a:stretch>
            <a:fillRect/>
          </a:stretch>
        </p:blipFill>
        <p:spPr>
          <a:xfrm>
            <a:off x="2020977" y="1638361"/>
            <a:ext cx="4420797" cy="351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4" name="IMG_6605.png" descr="IMG_6605.png"/>
          <p:cNvPicPr>
            <a:picLocks noChangeAspect="1"/>
          </p:cNvPicPr>
          <p:nvPr/>
        </p:nvPicPr>
        <p:blipFill>
          <a:blip r:embed="rId3">
            <a:extLst/>
          </a:blip>
          <a:srcRect l="49727" t="65342" r="40754" b="25035"/>
          <a:stretch>
            <a:fillRect/>
          </a:stretch>
        </p:blipFill>
        <p:spPr>
          <a:xfrm>
            <a:off x="4432014" y="2000932"/>
            <a:ext cx="1726098" cy="130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5" name="IMG_6605.png" descr="IMG_6605.png"/>
          <p:cNvPicPr>
            <a:picLocks noChangeAspect="1"/>
          </p:cNvPicPr>
          <p:nvPr/>
        </p:nvPicPr>
        <p:blipFill>
          <a:blip r:embed="rId3">
            <a:extLst/>
          </a:blip>
          <a:srcRect l="50000" t="76069" r="37120" b="18298"/>
          <a:stretch>
            <a:fillRect/>
          </a:stretch>
        </p:blipFill>
        <p:spPr>
          <a:xfrm>
            <a:off x="1042082" y="2323434"/>
            <a:ext cx="2416956" cy="792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6" name="IMG_6605.png" descr="IMG_6605.png"/>
          <p:cNvPicPr>
            <a:picLocks noChangeAspect="1"/>
          </p:cNvPicPr>
          <p:nvPr/>
        </p:nvPicPr>
        <p:blipFill>
          <a:blip r:embed="rId3">
            <a:extLst/>
          </a:blip>
          <a:srcRect l="61494" t="65342" r="37246" b="25035"/>
          <a:stretch>
            <a:fillRect/>
          </a:stretch>
        </p:blipFill>
        <p:spPr>
          <a:xfrm>
            <a:off x="6381386" y="2342067"/>
            <a:ext cx="271485" cy="15565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59" name="تجميع"/>
          <p:cNvGrpSpPr/>
          <p:nvPr/>
        </p:nvGrpSpPr>
        <p:grpSpPr>
          <a:xfrm rot="10800000">
            <a:off x="3639884" y="2075367"/>
            <a:ext cx="256201" cy="2863841"/>
            <a:chOff x="0" y="0"/>
            <a:chExt cx="256200" cy="2863840"/>
          </a:xfrm>
        </p:grpSpPr>
        <p:pic>
          <p:nvPicPr>
            <p:cNvPr id="1257" name="Google Shape;444;p18" descr="Google Shape;444;p18"/>
            <p:cNvPicPr>
              <a:picLocks noChangeAspect="1"/>
            </p:cNvPicPr>
            <p:nvPr/>
          </p:nvPicPr>
          <p:blipFill>
            <a:blip r:embed="rId4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254965" y="1281304"/>
              <a:ext cx="2662580" cy="15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8" name="Google Shape;447;p18" descr="Google Shape;447;p18"/>
            <p:cNvPicPr>
              <a:picLocks noChangeAspect="1"/>
            </p:cNvPicPr>
            <p:nvPr/>
          </p:nvPicPr>
          <p:blipFill>
            <a:blip r:embed="rId5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279248" y="1328392"/>
              <a:ext cx="2863842" cy="207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60" name="IMG_6605.png" descr="IMG_6605.png"/>
          <p:cNvPicPr>
            <a:picLocks noChangeAspect="1"/>
          </p:cNvPicPr>
          <p:nvPr/>
        </p:nvPicPr>
        <p:blipFill>
          <a:blip r:embed="rId3">
            <a:extLst/>
          </a:blip>
          <a:srcRect l="29114" t="66357" r="51618" b="26694"/>
          <a:stretch>
            <a:fillRect/>
          </a:stretch>
        </p:blipFill>
        <p:spPr>
          <a:xfrm>
            <a:off x="3896085" y="3507287"/>
            <a:ext cx="2674352" cy="723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1" name="IMG_6605.png" descr="IMG_6605.png"/>
          <p:cNvPicPr>
            <a:picLocks noChangeAspect="1"/>
          </p:cNvPicPr>
          <p:nvPr/>
        </p:nvPicPr>
        <p:blipFill>
          <a:blip r:embed="rId3">
            <a:extLst/>
          </a:blip>
          <a:srcRect l="28517" t="75200" r="52215" b="17851"/>
          <a:stretch>
            <a:fillRect/>
          </a:stretch>
        </p:blipFill>
        <p:spPr>
          <a:xfrm>
            <a:off x="693644" y="3507286"/>
            <a:ext cx="2894004" cy="7827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3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273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264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266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272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267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8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9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0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1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274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277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275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276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280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278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79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281" name="٥٦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٥٦</a:t>
            </a:r>
          </a:p>
        </p:txBody>
      </p:sp>
      <p:grpSp>
        <p:nvGrpSpPr>
          <p:cNvPr id="1291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282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92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293" name="IMG_6605.png" descr="IMG_6605.png"/>
          <p:cNvPicPr>
            <a:picLocks noChangeAspect="1"/>
          </p:cNvPicPr>
          <p:nvPr/>
        </p:nvPicPr>
        <p:blipFill>
          <a:blip r:embed="rId7">
            <a:extLst/>
          </a:blip>
          <a:srcRect l="47588" t="86971" r="37657" b="7855"/>
          <a:stretch>
            <a:fillRect/>
          </a:stretch>
        </p:blipFill>
        <p:spPr>
          <a:xfrm>
            <a:off x="2270186" y="1567096"/>
            <a:ext cx="3504983" cy="9217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98" name="تجميع"/>
          <p:cNvGrpSpPr/>
          <p:nvPr/>
        </p:nvGrpSpPr>
        <p:grpSpPr>
          <a:xfrm>
            <a:off x="5495775" y="1607990"/>
            <a:ext cx="382400" cy="382400"/>
            <a:chOff x="0" y="0"/>
            <a:chExt cx="382398" cy="382398"/>
          </a:xfrm>
        </p:grpSpPr>
        <p:grpSp>
          <p:nvGrpSpPr>
            <p:cNvPr id="1296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294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95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297" name="١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 </a:t>
              </a:r>
            </a:p>
          </p:txBody>
        </p:sp>
      </p:grpSp>
      <p:grpSp>
        <p:nvGrpSpPr>
          <p:cNvPr id="1307" name="تجميع"/>
          <p:cNvGrpSpPr/>
          <p:nvPr/>
        </p:nvGrpSpPr>
        <p:grpSpPr>
          <a:xfrm>
            <a:off x="1807663" y="2371949"/>
            <a:ext cx="4145378" cy="2327930"/>
            <a:chOff x="-25400" y="0"/>
            <a:chExt cx="4145376" cy="2327929"/>
          </a:xfrm>
        </p:grpSpPr>
        <p:pic>
          <p:nvPicPr>
            <p:cNvPr id="1299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25400" y="137848"/>
              <a:ext cx="4145377" cy="2190082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306" name="Google Shape;1657;p46"/>
            <p:cNvGrpSpPr/>
            <p:nvPr/>
          </p:nvGrpSpPr>
          <p:grpSpPr>
            <a:xfrm rot="5400000">
              <a:off x="3362285" y="-1"/>
              <a:ext cx="300469" cy="300469"/>
              <a:chOff x="0" y="0"/>
              <a:chExt cx="300467" cy="300467"/>
            </a:xfrm>
          </p:grpSpPr>
          <p:grpSp>
            <p:nvGrpSpPr>
              <p:cNvPr id="1302" name="Google Shape;1658;p46"/>
              <p:cNvGrpSpPr/>
              <p:nvPr/>
            </p:nvGrpSpPr>
            <p:grpSpPr>
              <a:xfrm>
                <a:off x="-1" y="-1"/>
                <a:ext cx="300469" cy="300469"/>
                <a:chOff x="0" y="0"/>
                <a:chExt cx="300467" cy="300467"/>
              </a:xfrm>
            </p:grpSpPr>
            <p:sp>
              <p:nvSpPr>
                <p:cNvPr id="1300" name="Google Shape;1659;p46"/>
                <p:cNvSpPr/>
                <p:nvPr/>
              </p:nvSpPr>
              <p:spPr>
                <a:xfrm>
                  <a:off x="-1" y="-1"/>
                  <a:ext cx="300469" cy="300469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301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7508" y="3573"/>
                  <a:ext cx="283584" cy="28358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305" name="Google Shape;1661;p46"/>
              <p:cNvGrpSpPr/>
              <p:nvPr/>
            </p:nvGrpSpPr>
            <p:grpSpPr>
              <a:xfrm>
                <a:off x="79319" y="68321"/>
                <a:ext cx="147106" cy="163825"/>
                <a:chOff x="0" y="0"/>
                <a:chExt cx="147104" cy="163823"/>
              </a:xfrm>
            </p:grpSpPr>
            <p:sp>
              <p:nvSpPr>
                <p:cNvPr id="1303" name="Google Shape;1662;p46"/>
                <p:cNvSpPr/>
                <p:nvPr/>
              </p:nvSpPr>
              <p:spPr>
                <a:xfrm>
                  <a:off x="49765" y="0"/>
                  <a:ext cx="97340" cy="163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04" name="Google Shape;1663;p46"/>
                <p:cNvSpPr/>
                <p:nvPr/>
              </p:nvSpPr>
              <p:spPr>
                <a:xfrm>
                  <a:off x="0" y="31861"/>
                  <a:ext cx="65500" cy="995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sp>
        <p:nvSpPr>
          <p:cNvPr id="1308" name="لا تمثل  دالة…"/>
          <p:cNvSpPr txBox="1"/>
          <p:nvPr/>
        </p:nvSpPr>
        <p:spPr>
          <a:xfrm>
            <a:off x="1833063" y="2742534"/>
            <a:ext cx="3816490" cy="1817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lnSpc>
                <a:spcPts val="2300"/>
              </a:lnSpc>
              <a:defRPr spc="-87" sz="29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لا تمثل  دالة </a:t>
            </a:r>
          </a:p>
          <a:p>
            <a:pPr algn="r" rtl="0">
              <a:lnSpc>
                <a:spcPts val="2300"/>
              </a:lnSpc>
              <a:defRPr spc="-87" sz="2900">
                <a:solidFill>
                  <a:srgbClr val="96D35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لان العنصر  ٢ في  المجال  ارتبط بعنصرين  من المدى هما ١، -٢ </a:t>
            </a:r>
          </a:p>
          <a:p>
            <a:pPr algn="r" rtl="0">
              <a:lnSpc>
                <a:spcPts val="2300"/>
              </a:lnSpc>
              <a:defRPr spc="-87" sz="2900">
                <a:solidFill>
                  <a:srgbClr val="96D35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والعنصر ٣ في المجال ارتبط بعنصرين في المدى هما -٢، 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0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36" y="1107759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311" name="٦٠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٦٠</a:t>
            </a:r>
          </a:p>
        </p:txBody>
      </p:sp>
      <p:pic>
        <p:nvPicPr>
          <p:cNvPr id="1312" name="IMG_6606.png" descr="IMG_6606.png"/>
          <p:cNvPicPr>
            <a:picLocks noChangeAspect="1"/>
          </p:cNvPicPr>
          <p:nvPr/>
        </p:nvPicPr>
        <p:blipFill>
          <a:blip r:embed="rId3">
            <a:extLst/>
          </a:blip>
          <a:srcRect l="53347" t="21836" r="38404" b="67834"/>
          <a:stretch>
            <a:fillRect/>
          </a:stretch>
        </p:blipFill>
        <p:spPr>
          <a:xfrm>
            <a:off x="4927007" y="1820841"/>
            <a:ext cx="1522097" cy="14295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22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313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4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5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6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7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8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9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0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1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331" name="تجميع"/>
          <p:cNvGrpSpPr/>
          <p:nvPr/>
        </p:nvGrpSpPr>
        <p:grpSpPr>
          <a:xfrm>
            <a:off x="4779831" y="3340574"/>
            <a:ext cx="1874242" cy="1366857"/>
            <a:chOff x="-25400" y="0"/>
            <a:chExt cx="1874240" cy="1366856"/>
          </a:xfrm>
        </p:grpSpPr>
        <p:pic>
          <p:nvPicPr>
            <p:cNvPr id="1323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5400" y="161872"/>
              <a:ext cx="1874241" cy="120498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330" name="Google Shape;1657;p46"/>
            <p:cNvGrpSpPr/>
            <p:nvPr/>
          </p:nvGrpSpPr>
          <p:grpSpPr>
            <a:xfrm rot="5400000">
              <a:off x="1431928" y="-1"/>
              <a:ext cx="316551" cy="316552"/>
              <a:chOff x="0" y="0"/>
              <a:chExt cx="316550" cy="316550"/>
            </a:xfrm>
          </p:grpSpPr>
          <p:grpSp>
            <p:nvGrpSpPr>
              <p:cNvPr id="1326" name="Google Shape;1658;p46"/>
              <p:cNvGrpSpPr/>
              <p:nvPr/>
            </p:nvGrpSpPr>
            <p:grpSpPr>
              <a:xfrm>
                <a:off x="-1" y="-1"/>
                <a:ext cx="316552" cy="316552"/>
                <a:chOff x="0" y="0"/>
                <a:chExt cx="316550" cy="316550"/>
              </a:xfrm>
            </p:grpSpPr>
            <p:sp>
              <p:nvSpPr>
                <p:cNvPr id="1324" name="Google Shape;1659;p46"/>
                <p:cNvSpPr/>
                <p:nvPr/>
              </p:nvSpPr>
              <p:spPr>
                <a:xfrm>
                  <a:off x="-1" y="-1"/>
                  <a:ext cx="316552" cy="316552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325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7910" y="3764"/>
                  <a:ext cx="298763" cy="29876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329" name="Google Shape;1661;p46"/>
              <p:cNvGrpSpPr/>
              <p:nvPr/>
            </p:nvGrpSpPr>
            <p:grpSpPr>
              <a:xfrm>
                <a:off x="83565" y="71978"/>
                <a:ext cx="154980" cy="172594"/>
                <a:chOff x="0" y="0"/>
                <a:chExt cx="154978" cy="172592"/>
              </a:xfrm>
            </p:grpSpPr>
            <p:sp>
              <p:nvSpPr>
                <p:cNvPr id="1327" name="Google Shape;1662;p46"/>
                <p:cNvSpPr/>
                <p:nvPr/>
              </p:nvSpPr>
              <p:spPr>
                <a:xfrm>
                  <a:off x="52429" y="0"/>
                  <a:ext cx="102550" cy="1725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28" name="Google Shape;1663;p46"/>
                <p:cNvSpPr/>
                <p:nvPr/>
              </p:nvSpPr>
              <p:spPr>
                <a:xfrm>
                  <a:off x="0" y="33567"/>
                  <a:ext cx="69006" cy="104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336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334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333" name="Google Shape;1920;p50" descr="Google Shape;1920;p50"/>
              <p:cNvPicPr>
                <a:picLocks noChangeAspect="1"/>
              </p:cNvPicPr>
              <p:nvPr/>
            </p:nvPicPr>
            <p:blipFill>
              <a:blip r:embed="rId6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332" name="Google Shape;1920;p50" descr="Google Shape;1920;p50"/>
              <p:cNvPicPr>
                <a:picLocks noChangeAspect="0"/>
              </p:cNvPicPr>
              <p:nvPr/>
            </p:nvPicPr>
            <p:blipFill>
              <a:blip r:embed="rId7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335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337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338" name="IMG_4622.png" descr="IMG_4622.png"/>
          <p:cNvPicPr>
            <a:picLocks noChangeAspect="1"/>
          </p:cNvPicPr>
          <p:nvPr/>
        </p:nvPicPr>
        <p:blipFill>
          <a:blip r:embed="rId8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39" name="IMG_6606.png" descr="IMG_6606.png"/>
          <p:cNvPicPr>
            <a:picLocks noChangeAspect="1"/>
          </p:cNvPicPr>
          <p:nvPr/>
        </p:nvPicPr>
        <p:blipFill>
          <a:blip r:embed="rId3">
            <a:extLst/>
          </a:blip>
          <a:srcRect l="46505" t="17390" r="36541" b="79883"/>
          <a:stretch>
            <a:fillRect/>
          </a:stretch>
        </p:blipFill>
        <p:spPr>
          <a:xfrm>
            <a:off x="1500453" y="976825"/>
            <a:ext cx="3304682" cy="3985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4" name="تجميع"/>
          <p:cNvGrpSpPr/>
          <p:nvPr/>
        </p:nvGrpSpPr>
        <p:grpSpPr>
          <a:xfrm>
            <a:off x="6155767" y="1490873"/>
            <a:ext cx="329969" cy="329969"/>
            <a:chOff x="0" y="0"/>
            <a:chExt cx="329968" cy="329968"/>
          </a:xfrm>
        </p:grpSpPr>
        <p:grpSp>
          <p:nvGrpSpPr>
            <p:cNvPr id="1342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1340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41" name="Google Shape;1169;p39" descr="Google Shape;1169;p39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43" name="١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pic>
        <p:nvPicPr>
          <p:cNvPr id="1345" name="IMG_6606.png" descr="IMG_6606.png"/>
          <p:cNvPicPr>
            <a:picLocks noChangeAspect="1"/>
          </p:cNvPicPr>
          <p:nvPr/>
        </p:nvPicPr>
        <p:blipFill>
          <a:blip r:embed="rId3">
            <a:extLst/>
          </a:blip>
          <a:srcRect l="37946" t="19955" r="54798" b="69557"/>
          <a:stretch>
            <a:fillRect/>
          </a:stretch>
        </p:blipFill>
        <p:spPr>
          <a:xfrm>
            <a:off x="3079824" y="1829535"/>
            <a:ext cx="1248269" cy="13531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54" name="تجميع"/>
          <p:cNvGrpSpPr/>
          <p:nvPr/>
        </p:nvGrpSpPr>
        <p:grpSpPr>
          <a:xfrm>
            <a:off x="2752233" y="3365094"/>
            <a:ext cx="1845167" cy="1379400"/>
            <a:chOff x="-25400" y="0"/>
            <a:chExt cx="1845166" cy="1379399"/>
          </a:xfrm>
        </p:grpSpPr>
        <p:pic>
          <p:nvPicPr>
            <p:cNvPr id="1346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5400" y="157914"/>
              <a:ext cx="1845167" cy="1221486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353" name="Google Shape;1657;p46"/>
            <p:cNvGrpSpPr/>
            <p:nvPr/>
          </p:nvGrpSpPr>
          <p:grpSpPr>
            <a:xfrm rot="5400000">
              <a:off x="1411128" y="0"/>
              <a:ext cx="309862" cy="309861"/>
              <a:chOff x="0" y="0"/>
              <a:chExt cx="309860" cy="309860"/>
            </a:xfrm>
          </p:grpSpPr>
          <p:grpSp>
            <p:nvGrpSpPr>
              <p:cNvPr id="1349" name="Google Shape;1658;p46"/>
              <p:cNvGrpSpPr/>
              <p:nvPr/>
            </p:nvGrpSpPr>
            <p:grpSpPr>
              <a:xfrm>
                <a:off x="-1" y="-1"/>
                <a:ext cx="309862" cy="309862"/>
                <a:chOff x="0" y="0"/>
                <a:chExt cx="309860" cy="309860"/>
              </a:xfrm>
            </p:grpSpPr>
            <p:sp>
              <p:nvSpPr>
                <p:cNvPr id="1347" name="Google Shape;1659;p46"/>
                <p:cNvSpPr/>
                <p:nvPr/>
              </p:nvSpPr>
              <p:spPr>
                <a:xfrm>
                  <a:off x="-1" y="-1"/>
                  <a:ext cx="309862" cy="309862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348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7742" y="3685"/>
                  <a:ext cx="292450" cy="2924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352" name="Google Shape;1661;p46"/>
              <p:cNvGrpSpPr/>
              <p:nvPr/>
            </p:nvGrpSpPr>
            <p:grpSpPr>
              <a:xfrm>
                <a:off x="81799" y="70457"/>
                <a:ext cx="151704" cy="168947"/>
                <a:chOff x="0" y="0"/>
                <a:chExt cx="151703" cy="168945"/>
              </a:xfrm>
            </p:grpSpPr>
            <p:sp>
              <p:nvSpPr>
                <p:cNvPr id="1350" name="Google Shape;1662;p46"/>
                <p:cNvSpPr/>
                <p:nvPr/>
              </p:nvSpPr>
              <p:spPr>
                <a:xfrm>
                  <a:off x="51321" y="0"/>
                  <a:ext cx="100383" cy="1689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51" name="Google Shape;1663;p46"/>
                <p:cNvSpPr/>
                <p:nvPr/>
              </p:nvSpPr>
              <p:spPr>
                <a:xfrm>
                  <a:off x="0" y="32857"/>
                  <a:ext cx="67548" cy="102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363" name="تجميع"/>
          <p:cNvGrpSpPr/>
          <p:nvPr/>
        </p:nvGrpSpPr>
        <p:grpSpPr>
          <a:xfrm>
            <a:off x="593912" y="3333039"/>
            <a:ext cx="2021227" cy="1368198"/>
            <a:chOff x="-25400" y="0"/>
            <a:chExt cx="2021225" cy="1368196"/>
          </a:xfrm>
        </p:grpSpPr>
        <p:pic>
          <p:nvPicPr>
            <p:cNvPr id="1355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25400" y="163442"/>
              <a:ext cx="2021226" cy="120475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362" name="Google Shape;1657;p46"/>
            <p:cNvGrpSpPr/>
            <p:nvPr/>
          </p:nvGrpSpPr>
          <p:grpSpPr>
            <a:xfrm rot="5400000">
              <a:off x="1443935" y="-1"/>
              <a:ext cx="319206" cy="319206"/>
              <a:chOff x="0" y="0"/>
              <a:chExt cx="319204" cy="319204"/>
            </a:xfrm>
          </p:grpSpPr>
          <p:grpSp>
            <p:nvGrpSpPr>
              <p:cNvPr id="1358" name="Google Shape;1658;p46"/>
              <p:cNvGrpSpPr/>
              <p:nvPr/>
            </p:nvGrpSpPr>
            <p:grpSpPr>
              <a:xfrm>
                <a:off x="-1" y="-1"/>
                <a:ext cx="319206" cy="319206"/>
                <a:chOff x="0" y="0"/>
                <a:chExt cx="319204" cy="319204"/>
              </a:xfrm>
            </p:grpSpPr>
            <p:sp>
              <p:nvSpPr>
                <p:cNvPr id="1356" name="Google Shape;1659;p46"/>
                <p:cNvSpPr/>
                <p:nvPr/>
              </p:nvSpPr>
              <p:spPr>
                <a:xfrm>
                  <a:off x="-1" y="-1"/>
                  <a:ext cx="319206" cy="319206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357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7976" y="3796"/>
                  <a:ext cx="301268" cy="30126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361" name="Google Shape;1661;p46"/>
              <p:cNvGrpSpPr/>
              <p:nvPr/>
            </p:nvGrpSpPr>
            <p:grpSpPr>
              <a:xfrm>
                <a:off x="84266" y="72582"/>
                <a:ext cx="156279" cy="174041"/>
                <a:chOff x="0" y="0"/>
                <a:chExt cx="156278" cy="174040"/>
              </a:xfrm>
            </p:grpSpPr>
            <p:sp>
              <p:nvSpPr>
                <p:cNvPr id="1359" name="Google Shape;1662;p46"/>
                <p:cNvSpPr/>
                <p:nvPr/>
              </p:nvSpPr>
              <p:spPr>
                <a:xfrm>
                  <a:off x="52868" y="0"/>
                  <a:ext cx="103411" cy="1740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60" name="Google Shape;1663;p46"/>
                <p:cNvSpPr/>
                <p:nvPr/>
              </p:nvSpPr>
              <p:spPr>
                <a:xfrm>
                  <a:off x="0" y="33848"/>
                  <a:ext cx="69585" cy="1057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364" name="IMG_6606.png" descr="IMG_6606.png"/>
          <p:cNvPicPr>
            <a:picLocks noChangeAspect="1"/>
          </p:cNvPicPr>
          <p:nvPr/>
        </p:nvPicPr>
        <p:blipFill>
          <a:blip r:embed="rId3">
            <a:extLst/>
          </a:blip>
          <a:srcRect l="49111" t="34095" r="38091" b="63834"/>
          <a:stretch>
            <a:fillRect/>
          </a:stretch>
        </p:blipFill>
        <p:spPr>
          <a:xfrm>
            <a:off x="496186" y="2366663"/>
            <a:ext cx="2175352" cy="2639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69" name="تجميع"/>
          <p:cNvGrpSpPr/>
          <p:nvPr/>
        </p:nvGrpSpPr>
        <p:grpSpPr>
          <a:xfrm>
            <a:off x="4155248" y="1453415"/>
            <a:ext cx="367426" cy="367427"/>
            <a:chOff x="0" y="0"/>
            <a:chExt cx="367425" cy="367425"/>
          </a:xfrm>
        </p:grpSpPr>
        <p:grpSp>
          <p:nvGrpSpPr>
            <p:cNvPr id="1367" name="Google Shape;1176;p39"/>
            <p:cNvGrpSpPr/>
            <p:nvPr/>
          </p:nvGrpSpPr>
          <p:grpSpPr>
            <a:xfrm>
              <a:off x="0" y="0"/>
              <a:ext cx="367426" cy="367426"/>
              <a:chOff x="0" y="0"/>
              <a:chExt cx="367425" cy="367425"/>
            </a:xfrm>
          </p:grpSpPr>
          <p:sp>
            <p:nvSpPr>
              <p:cNvPr id="1365" name="Google Shape;1177;p39"/>
              <p:cNvSpPr/>
              <p:nvPr/>
            </p:nvSpPr>
            <p:spPr>
              <a:xfrm flipH="1">
                <a:off x="0" y="0"/>
                <a:ext cx="367426" cy="36742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66" name="Google Shape;1178;p39" descr="Google Shape;1178;p39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 flipH="1">
                <a:off x="11465" y="4370"/>
                <a:ext cx="346780" cy="3467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68" name="٢"/>
            <p:cNvSpPr txBox="1"/>
            <p:nvPr/>
          </p:nvSpPr>
          <p:spPr>
            <a:xfrm>
              <a:off x="79578" y="37950"/>
              <a:ext cx="208269" cy="31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900">
                  <a:solidFill>
                    <a:srgbClr val="333333"/>
                  </a:solidFill>
                </a:defRPr>
              </a:lvl1pPr>
            </a:lstStyle>
            <a:p>
              <a:pPr rtl="0">
                <a:defRPr sz="1400"/>
              </a:pPr>
              <a:r>
                <a:rPr sz="1900"/>
                <a:t>٢</a:t>
              </a:r>
            </a:p>
          </p:txBody>
        </p:sp>
      </p:grpSp>
      <p:grpSp>
        <p:nvGrpSpPr>
          <p:cNvPr id="1374" name="تجميع"/>
          <p:cNvGrpSpPr/>
          <p:nvPr/>
        </p:nvGrpSpPr>
        <p:grpSpPr>
          <a:xfrm>
            <a:off x="2185792" y="1467350"/>
            <a:ext cx="377014" cy="377014"/>
            <a:chOff x="0" y="0"/>
            <a:chExt cx="377013" cy="377013"/>
          </a:xfrm>
        </p:grpSpPr>
        <p:grpSp>
          <p:nvGrpSpPr>
            <p:cNvPr id="1372" name="Google Shape;1638;p45"/>
            <p:cNvGrpSpPr/>
            <p:nvPr/>
          </p:nvGrpSpPr>
          <p:grpSpPr>
            <a:xfrm>
              <a:off x="0" y="0"/>
              <a:ext cx="377014" cy="377014"/>
              <a:chOff x="0" y="0"/>
              <a:chExt cx="377013" cy="377013"/>
            </a:xfrm>
          </p:grpSpPr>
          <p:sp>
            <p:nvSpPr>
              <p:cNvPr id="1370" name="Google Shape;1640;p45"/>
              <p:cNvSpPr/>
              <p:nvPr/>
            </p:nvSpPr>
            <p:spPr>
              <a:xfrm>
                <a:off x="-1" y="-1"/>
                <a:ext cx="377015" cy="37701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71" name="Google Shape;1641;p45" descr="Google Shape;1641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9420" y="4484"/>
                <a:ext cx="355829" cy="3558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73" name="٣"/>
            <p:cNvSpPr txBox="1"/>
            <p:nvPr/>
          </p:nvSpPr>
          <p:spPr>
            <a:xfrm>
              <a:off x="21327" y="69445"/>
              <a:ext cx="334359" cy="256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5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1377" name="تجميع"/>
          <p:cNvGrpSpPr/>
          <p:nvPr/>
        </p:nvGrpSpPr>
        <p:grpSpPr>
          <a:xfrm rot="10800000">
            <a:off x="4522673" y="1557403"/>
            <a:ext cx="256201" cy="2863841"/>
            <a:chOff x="0" y="0"/>
            <a:chExt cx="256200" cy="2863840"/>
          </a:xfrm>
        </p:grpSpPr>
        <p:pic>
          <p:nvPicPr>
            <p:cNvPr id="1375" name="Google Shape;444;p18" descr="Google Shape;444;p18"/>
            <p:cNvPicPr>
              <a:picLocks noChangeAspect="1"/>
            </p:cNvPicPr>
            <p:nvPr/>
          </p:nvPicPr>
          <p:blipFill>
            <a:blip r:embed="rId13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254965" y="1281304"/>
              <a:ext cx="2662580" cy="15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6" name="Google Shape;447;p18" descr="Google Shape;447;p18"/>
            <p:cNvPicPr>
              <a:picLocks noChangeAspect="1"/>
            </p:cNvPicPr>
            <p:nvPr/>
          </p:nvPicPr>
          <p:blipFill>
            <a:blip r:embed="rId14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279248" y="1328392"/>
              <a:ext cx="2863842" cy="207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80" name="تجميع"/>
          <p:cNvGrpSpPr/>
          <p:nvPr/>
        </p:nvGrpSpPr>
        <p:grpSpPr>
          <a:xfrm rot="10800000">
            <a:off x="2530894" y="1467350"/>
            <a:ext cx="256201" cy="2863841"/>
            <a:chOff x="0" y="0"/>
            <a:chExt cx="256200" cy="2863840"/>
          </a:xfrm>
        </p:grpSpPr>
        <p:pic>
          <p:nvPicPr>
            <p:cNvPr id="1378" name="Google Shape;444;p18" descr="Google Shape;444;p18"/>
            <p:cNvPicPr>
              <a:picLocks noChangeAspect="1"/>
            </p:cNvPicPr>
            <p:nvPr/>
          </p:nvPicPr>
          <p:blipFill>
            <a:blip r:embed="rId13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254965" y="1281304"/>
              <a:ext cx="2662580" cy="15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9" name="Google Shape;447;p18" descr="Google Shape;447;p18"/>
            <p:cNvPicPr>
              <a:picLocks noChangeAspect="1"/>
            </p:cNvPicPr>
            <p:nvPr/>
          </p:nvPicPr>
          <p:blipFill>
            <a:blip r:embed="rId14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279248" y="1328392"/>
              <a:ext cx="2863842" cy="207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81" name="لا تمثل  دالة…"/>
          <p:cNvSpPr txBox="1"/>
          <p:nvPr/>
        </p:nvSpPr>
        <p:spPr>
          <a:xfrm>
            <a:off x="2685104" y="3511230"/>
            <a:ext cx="1641780" cy="146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lnSpc>
                <a:spcPts val="2300"/>
              </a:lnSpc>
              <a:defRPr spc="-45" sz="15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لا تمثل  دالة </a:t>
            </a:r>
          </a:p>
          <a:p>
            <a:pPr algn="r" rtl="0">
              <a:lnSpc>
                <a:spcPts val="2300"/>
              </a:lnSpc>
              <a:defRPr spc="-45" sz="1500">
                <a:solidFill>
                  <a:srgbClr val="FF625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لان العنصر  ٦ في  المجال  ارتبط بعنصرين من المدى هما ٩، ١٠</a:t>
            </a:r>
          </a:p>
        </p:txBody>
      </p:sp>
      <p:sp>
        <p:nvSpPr>
          <p:cNvPr id="1382" name="لا تمثل  دالة…"/>
          <p:cNvSpPr txBox="1"/>
          <p:nvPr/>
        </p:nvSpPr>
        <p:spPr>
          <a:xfrm>
            <a:off x="619312" y="3511016"/>
            <a:ext cx="1587445" cy="146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lnSpc>
                <a:spcPts val="2300"/>
              </a:lnSpc>
              <a:defRPr spc="-45" sz="15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لا تمثل  دالة </a:t>
            </a:r>
          </a:p>
          <a:p>
            <a:pPr algn="r" rtl="0">
              <a:lnSpc>
                <a:spcPts val="2300"/>
              </a:lnSpc>
              <a:defRPr spc="-45" sz="1500">
                <a:solidFill>
                  <a:srgbClr val="FF625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لان العنصر  ٢ في  المجال  ارتبط بعنصرين من المدى هما ٢، -٤</a:t>
            </a:r>
          </a:p>
        </p:txBody>
      </p:sp>
      <p:sp>
        <p:nvSpPr>
          <p:cNvPr id="1383" name="تمثل  دالة…"/>
          <p:cNvSpPr txBox="1"/>
          <p:nvPr/>
        </p:nvSpPr>
        <p:spPr>
          <a:xfrm>
            <a:off x="4780062" y="3545303"/>
            <a:ext cx="1715545" cy="117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lnSpc>
                <a:spcPts val="2300"/>
              </a:lnSpc>
              <a:defRPr spc="-45" sz="15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تمثل  دالة </a:t>
            </a:r>
          </a:p>
          <a:p>
            <a:pPr algn="r" rtl="0">
              <a:lnSpc>
                <a:spcPts val="2300"/>
              </a:lnSpc>
              <a:defRPr spc="-45" sz="1500">
                <a:solidFill>
                  <a:srgbClr val="FF625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لان كل  عنصر بالمجال ارتبط بعنصر واحد في المدى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81" grpId="2"/>
      <p:bldP build="whole" bldLvl="1" animBg="1" rev="0" advAuto="0" spid="1382" grpId="3"/>
      <p:bldP build="whole" bldLvl="1" animBg="1" rev="0" advAuto="0" spid="138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5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386" name="Google Shape;2373;p56" descr="Google Shape;2373;p56"/>
          <p:cNvPicPr>
            <a:picLocks noChangeAspect="1"/>
          </p:cNvPicPr>
          <p:nvPr/>
        </p:nvPicPr>
        <p:blipFill>
          <a:blip r:embed="rId3">
            <a:alphaModFix amt="56392"/>
            <a:extLst/>
          </a:blip>
          <a:srcRect l="0" t="0" r="2656" b="0"/>
          <a:stretch>
            <a:fillRect/>
          </a:stretch>
        </p:blipFill>
        <p:spPr>
          <a:xfrm>
            <a:off x="1513805" y="874629"/>
            <a:ext cx="4661249" cy="739775"/>
          </a:xfrm>
          <a:prstGeom prst="rect">
            <a:avLst/>
          </a:prstGeom>
          <a:ln w="12700">
            <a:miter lim="400000"/>
          </a:ln>
        </p:spPr>
      </p:pic>
      <p:sp>
        <p:nvSpPr>
          <p:cNvPr id="1387" name="تدريب على الاختبارات الدولية"/>
          <p:cNvSpPr txBox="1"/>
          <p:nvPr/>
        </p:nvSpPr>
        <p:spPr>
          <a:xfrm>
            <a:off x="1922104" y="1057470"/>
            <a:ext cx="3844699" cy="41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rtl="0">
              <a:lnSpc>
                <a:spcPct val="80000"/>
              </a:lnSpc>
              <a:defRPr b="1" sz="2500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تدريب على الاختبارات الدولية </a:t>
            </a:r>
          </a:p>
        </p:txBody>
      </p:sp>
      <p:sp>
        <p:nvSpPr>
          <p:cNvPr id="1388" name="٦٢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٦٢</a:t>
            </a:r>
          </a:p>
        </p:txBody>
      </p:sp>
      <p:grpSp>
        <p:nvGrpSpPr>
          <p:cNvPr id="1399" name="تجميع"/>
          <p:cNvGrpSpPr/>
          <p:nvPr/>
        </p:nvGrpSpPr>
        <p:grpSpPr>
          <a:xfrm>
            <a:off x="6836150" y="3299971"/>
            <a:ext cx="1499784" cy="1378846"/>
            <a:chOff x="0" y="0"/>
            <a:chExt cx="1499782" cy="1378845"/>
          </a:xfrm>
        </p:grpSpPr>
        <p:grpSp>
          <p:nvGrpSpPr>
            <p:cNvPr id="1396" name="Google Shape;9834;p102"/>
            <p:cNvGrpSpPr/>
            <p:nvPr/>
          </p:nvGrpSpPr>
          <p:grpSpPr>
            <a:xfrm>
              <a:off x="0" y="927267"/>
              <a:ext cx="390389" cy="390356"/>
              <a:chOff x="0" y="32"/>
              <a:chExt cx="390387" cy="390355"/>
            </a:xfrm>
          </p:grpSpPr>
          <p:sp>
            <p:nvSpPr>
              <p:cNvPr id="1389" name="Google Shape;9835;p102"/>
              <p:cNvSpPr/>
              <p:nvPr/>
            </p:nvSpPr>
            <p:spPr>
              <a:xfrm>
                <a:off x="147441" y="32"/>
                <a:ext cx="93429" cy="90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0" name="Google Shape;9836;p102"/>
              <p:cNvSpPr/>
              <p:nvPr/>
            </p:nvSpPr>
            <p:spPr>
              <a:xfrm>
                <a:off x="34273" y="206629"/>
                <a:ext cx="91353" cy="90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1" name="Google Shape;9837;p102"/>
              <p:cNvSpPr/>
              <p:nvPr/>
            </p:nvSpPr>
            <p:spPr>
              <a:xfrm>
                <a:off x="264762" y="207684"/>
                <a:ext cx="90331" cy="9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2" name="Google Shape;9838;p102"/>
              <p:cNvSpPr/>
              <p:nvPr/>
            </p:nvSpPr>
            <p:spPr>
              <a:xfrm>
                <a:off x="0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3" name="Google Shape;9839;p102"/>
              <p:cNvSpPr/>
              <p:nvPr/>
            </p:nvSpPr>
            <p:spPr>
              <a:xfrm>
                <a:off x="114222" y="88287"/>
                <a:ext cx="161944" cy="95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4" name="Google Shape;9840;p102"/>
              <p:cNvSpPr/>
              <p:nvPr/>
            </p:nvSpPr>
            <p:spPr>
              <a:xfrm>
                <a:off x="229467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5" name="Google Shape;9841;p102"/>
              <p:cNvSpPr/>
              <p:nvPr/>
            </p:nvSpPr>
            <p:spPr>
              <a:xfrm>
                <a:off x="143289" y="206629"/>
                <a:ext cx="101734" cy="85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1397" name="IMG_1793.jpeg" descr="IMG_1793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1295223" cy="92705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1398" name="IMG_4622.png" descr="IMG_462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475801" y="1050728"/>
              <a:ext cx="1023982" cy="328118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1400" name="IMG_6611.jpeg" descr="IMG_661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79286" y="1887179"/>
            <a:ext cx="4462645" cy="20815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01" name="مستطيل مستطيل" descr="مستطيل مستطيل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71999" y="3444902"/>
            <a:ext cx="1283092" cy="544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4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405" name="Google Shape;2486;p58" descr="Google Shape;2486;p5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0847" y="781044"/>
            <a:ext cx="3179729" cy="8383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08" name="تجميع"/>
          <p:cNvGrpSpPr/>
          <p:nvPr/>
        </p:nvGrpSpPr>
        <p:grpSpPr>
          <a:xfrm>
            <a:off x="1892543" y="720115"/>
            <a:ext cx="4310337" cy="1214253"/>
            <a:chOff x="0" y="0"/>
            <a:chExt cx="4310336" cy="1214252"/>
          </a:xfrm>
        </p:grpSpPr>
        <p:sp>
          <p:nvSpPr>
            <p:cNvPr id="1406" name="مربع نص 7"/>
            <p:cNvSpPr txBox="1"/>
            <p:nvPr/>
          </p:nvSpPr>
          <p:spPr>
            <a:xfrm>
              <a:off x="0" y="260281"/>
              <a:ext cx="4310337" cy="693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 تفكير عليا</a:t>
              </a:r>
            </a:p>
          </p:txBody>
        </p:sp>
        <p:pic>
          <p:nvPicPr>
            <p:cNvPr id="1407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292033" y="154757"/>
              <a:ext cx="920771" cy="904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09" name="٦٢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٦٢</a:t>
            </a:r>
          </a:p>
        </p:txBody>
      </p:sp>
      <p:pic>
        <p:nvPicPr>
          <p:cNvPr id="1410" name="IMG_6610.png" descr="IMG_6610.png"/>
          <p:cNvPicPr>
            <a:picLocks noChangeAspect="1"/>
          </p:cNvPicPr>
          <p:nvPr/>
        </p:nvPicPr>
        <p:blipFill>
          <a:blip r:embed="rId5">
            <a:extLst/>
          </a:blip>
          <a:srcRect l="55426" t="33135" r="36273" b="64818"/>
          <a:stretch>
            <a:fillRect/>
          </a:stretch>
        </p:blipFill>
        <p:spPr>
          <a:xfrm>
            <a:off x="3376801" y="1747945"/>
            <a:ext cx="3019697" cy="558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1" name="IMG_6610.png" descr="IMG_6610.png"/>
          <p:cNvPicPr>
            <a:picLocks noChangeAspect="1"/>
          </p:cNvPicPr>
          <p:nvPr/>
        </p:nvPicPr>
        <p:blipFill>
          <a:blip r:embed="rId5">
            <a:extLst/>
          </a:blip>
          <a:srcRect l="37247" t="33392" r="44678" b="64432"/>
          <a:stretch>
            <a:fillRect/>
          </a:stretch>
        </p:blipFill>
        <p:spPr>
          <a:xfrm>
            <a:off x="596262" y="2342066"/>
            <a:ext cx="6023481" cy="543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4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5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6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17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418" name="٥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٥٨</a:t>
            </a:r>
          </a:p>
        </p:txBody>
      </p:sp>
      <p:pic>
        <p:nvPicPr>
          <p:cNvPr id="1419" name="IMG_6607.png" descr="IMG_6607.png"/>
          <p:cNvPicPr>
            <a:picLocks noChangeAspect="1"/>
          </p:cNvPicPr>
          <p:nvPr/>
        </p:nvPicPr>
        <p:blipFill>
          <a:blip r:embed="rId6">
            <a:extLst/>
          </a:blip>
          <a:srcRect l="28320" t="19906" r="35772" b="67746"/>
          <a:stretch>
            <a:fillRect/>
          </a:stretch>
        </p:blipFill>
        <p:spPr>
          <a:xfrm>
            <a:off x="666306" y="2030311"/>
            <a:ext cx="5883217" cy="1517301"/>
          </a:xfrm>
          <a:prstGeom prst="rect">
            <a:avLst/>
          </a:prstGeom>
          <a:ln w="12700">
            <a:miter lim="400000"/>
          </a:ln>
        </p:spPr>
      </p:pic>
      <p:sp>
        <p:nvSpPr>
          <p:cNvPr id="1420" name="✍🏻"/>
          <p:cNvSpPr txBox="1"/>
          <p:nvPr/>
        </p:nvSpPr>
        <p:spPr>
          <a:xfrm>
            <a:off x="5948348" y="2083681"/>
            <a:ext cx="50205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3400"/>
            </a:lvl1pPr>
          </a:lstStyle>
          <a:p>
            <a:pPr rtl="0">
              <a:defRPr/>
            </a:pPr>
            <a:r>
              <a:t>✍🏻</a:t>
            </a:r>
          </a:p>
        </p:txBody>
      </p:sp>
      <p:pic>
        <p:nvPicPr>
          <p:cNvPr id="1421" name="خط خط" descr="خط خط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3504833" y="2748668"/>
            <a:ext cx="733939" cy="50801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sp>
        <p:nvSpPr>
          <p:cNvPr id="1422" name="✍🏻"/>
          <p:cNvSpPr txBox="1"/>
          <p:nvPr/>
        </p:nvSpPr>
        <p:spPr>
          <a:xfrm>
            <a:off x="4069947" y="2369431"/>
            <a:ext cx="50205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3400"/>
            </a:lvl1pPr>
          </a:lstStyle>
          <a:p>
            <a:pPr rtl="0">
              <a:defRPr/>
            </a:pPr>
            <a:r>
              <a:t>✍🏻</a:t>
            </a:r>
          </a:p>
        </p:txBody>
      </p:sp>
      <p:sp>
        <p:nvSpPr>
          <p:cNvPr id="1423" name="✍🏻"/>
          <p:cNvSpPr txBox="1"/>
          <p:nvPr/>
        </p:nvSpPr>
        <p:spPr>
          <a:xfrm>
            <a:off x="1945323" y="1797931"/>
            <a:ext cx="50205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3400"/>
            </a:lvl1pPr>
          </a:lstStyle>
          <a:p>
            <a:pPr rtl="0">
              <a:defRPr/>
            </a:pPr>
            <a:r>
              <a:t>✍🏻</a:t>
            </a:r>
          </a:p>
        </p:txBody>
      </p:sp>
      <p:pic>
        <p:nvPicPr>
          <p:cNvPr id="1424" name="خط خط" descr="خط خط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1833800" y="2546349"/>
            <a:ext cx="455439" cy="50801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1425" name="خط خط" descr="خط خط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6200000">
            <a:off x="5853562" y="2679282"/>
            <a:ext cx="189572" cy="50801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1426" name="IMG_6607.png" descr="IMG_6607.png"/>
          <p:cNvPicPr>
            <a:picLocks noChangeAspect="1"/>
          </p:cNvPicPr>
          <p:nvPr/>
        </p:nvPicPr>
        <p:blipFill>
          <a:blip r:embed="rId6">
            <a:extLst/>
          </a:blip>
          <a:srcRect l="28320" t="12671" r="35772" b="81353"/>
          <a:stretch>
            <a:fillRect/>
          </a:stretch>
        </p:blipFill>
        <p:spPr>
          <a:xfrm>
            <a:off x="748327" y="1069487"/>
            <a:ext cx="5883216" cy="734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7" name="IMG_6607.png" descr="IMG_6607.png"/>
          <p:cNvPicPr>
            <a:picLocks noChangeAspect="1"/>
          </p:cNvPicPr>
          <p:nvPr/>
        </p:nvPicPr>
        <p:blipFill>
          <a:blip r:embed="rId6">
            <a:extLst/>
          </a:blip>
          <a:srcRect l="33656" t="18070" r="64153" b="80045"/>
          <a:stretch>
            <a:fillRect/>
          </a:stretch>
        </p:blipFill>
        <p:spPr>
          <a:xfrm>
            <a:off x="1463121" y="1761835"/>
            <a:ext cx="475897" cy="307136"/>
          </a:xfrm>
          <a:prstGeom prst="rect">
            <a:avLst/>
          </a:prstGeom>
          <a:ln w="12700">
            <a:solidFill>
              <a:srgbClr val="A7A7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28" name="IMG_6607.png" descr="IMG_6607.png"/>
          <p:cNvPicPr>
            <a:picLocks noChangeAspect="1"/>
          </p:cNvPicPr>
          <p:nvPr/>
        </p:nvPicPr>
        <p:blipFill>
          <a:blip r:embed="rId6">
            <a:extLst/>
          </a:blip>
          <a:srcRect l="44169" t="18363" r="51474" b="79793"/>
          <a:stretch>
            <a:fillRect/>
          </a:stretch>
        </p:blipFill>
        <p:spPr>
          <a:xfrm>
            <a:off x="3193648" y="1793188"/>
            <a:ext cx="869834" cy="276007"/>
          </a:xfrm>
          <a:prstGeom prst="rect">
            <a:avLst/>
          </a:prstGeom>
          <a:ln w="12700">
            <a:solidFill>
              <a:srgbClr val="A7A7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29" name="IMG_6607.png" descr="IMG_6607.png"/>
          <p:cNvPicPr>
            <a:picLocks noChangeAspect="1"/>
          </p:cNvPicPr>
          <p:nvPr/>
        </p:nvPicPr>
        <p:blipFill>
          <a:blip r:embed="rId6">
            <a:extLst/>
          </a:blip>
          <a:srcRect l="56695" t="18154" r="40773" b="79872"/>
          <a:stretch>
            <a:fillRect/>
          </a:stretch>
        </p:blipFill>
        <p:spPr>
          <a:xfrm>
            <a:off x="5326819" y="1797554"/>
            <a:ext cx="464184" cy="271337"/>
          </a:xfrm>
          <a:prstGeom prst="rect">
            <a:avLst/>
          </a:prstGeom>
          <a:ln w="12700">
            <a:solidFill>
              <a:srgbClr val="A7A7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30" name="IMG_6607.png" descr="IMG_6607.png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003861" y="3251686"/>
            <a:ext cx="1164363" cy="17252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431" name="❌"/>
          <p:cNvSpPr txBox="1"/>
          <p:nvPr/>
        </p:nvSpPr>
        <p:spPr>
          <a:xfrm>
            <a:off x="3732102" y="2273750"/>
            <a:ext cx="25400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❌</a:t>
            </a:r>
          </a:p>
        </p:txBody>
      </p:sp>
      <p:sp>
        <p:nvSpPr>
          <p:cNvPr id="1432" name="❌"/>
          <p:cNvSpPr txBox="1"/>
          <p:nvPr/>
        </p:nvSpPr>
        <p:spPr>
          <a:xfrm>
            <a:off x="3744802" y="2976865"/>
            <a:ext cx="25400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❌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4000"/>
                                        <p:tgtEl>
                                          <p:spTgt spid="1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after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06550 0.043181 L -0.018695 0.045365 L -0.024017 0.009946 L -0.028929 0.040998 L -0.029202 0.040998 L -0.029748 0.044879 L -0.033159 0.012615 L -0.038208 0.048276 L -0.039982 0.011887 L -0.044212 0.048518 L -0.047078 0.010189 L -0.050216 0.042454 L -0.054583 0.011159 L -0.056630 0.041726 L -0.060314 0.007035 L -0.061542 0.079813 L -0.065363 0.079085 L -0.066728 0.040998 L -0.072596 0.079570 L -0.079691 0.041726 L -0.084194 0.083937 L -0.091427 0.052400 L -0.093747 0.083452 L -0.101252 0.042211 L -0.104663 0.086363 L -0.110804 0.049004 L -0.122403 0.083452" origin="layout" pathEditMode="relative">
                                      <p:cBhvr>
                                        <p:cTn id="10" dur="11500" fill="hold"/>
                                        <p:tgtEl>
                                          <p:spTgt spid="14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4" dur="2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" presetClass="exit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4000"/>
                                        <p:tgtEl>
                                          <p:spTgt spid="1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path" nodeType="after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28428 -0.093625 L -0.027904 -0.012577 L -0.029345 0.067308 L -0.036289 0.047279 L -0.035896 -0.067308 L -0.043363 0.020728 L -0.050830 -0.029811 L -0.058560 -0.008850" origin="layout" pathEditMode="relative">
                                      <p:cBhvr>
                                        <p:cTn id="29" dur="1200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2000"/>
                                        <p:tgtEl>
                                          <p:spTgt spid="1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Class="entr" nodeType="afterEffect" presetSubtype="2" presetID="26" grpId="9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000"/>
                            </p:stCondLst>
                            <p:childTnLst>
                              <p:par>
                                <p:cTn id="52" presetClass="entr" nodeType="afterEffect" presetSubtype="2" presetID="26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69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1" dur="1000"/>
                                        <p:tgtEl>
                                          <p:spTgt spid="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73" presetClass="exit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9" dur="4000"/>
                                        <p:tgtEl>
                                          <p:spTgt spid="1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path" nodeType="afterEffect" presetSubtype="0" presetID="-1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04237 0.109353 L -0.016218 0.118963 L -0.017094 0.120002 L -0.017679 0.029091 L -0.024838 0.134808 L -0.026153 0.098443 L -0.030098 0.138964 L -0.033458 0.104158 L -0.035796 0.137145 L -0.039449 0.099742 L -0.040618 0.129873 L -0.044124 0.102080 L -0.045439 0.129353 L -0.058004 0.053767 L -0.059465 0.105457 L -0.063556 0.037923 L -0.067793 0.008572 L -0.067940 0.105716" origin="layout" pathEditMode="relative">
                                      <p:cBhvr>
                                        <p:cTn id="82" dur="9000" fill="hold"/>
                                        <p:tgtEl>
                                          <p:spTgt spid="14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Class="exit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Class="entr" nodeType="after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9" dur="20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000"/>
                            </p:stCondLst>
                            <p:childTnLst>
                              <p:par>
                                <p:cTn id="91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3" dur="1000"/>
                                        <p:tgtEl>
                                          <p:spTgt spid="1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7" grpId="17"/>
      <p:bldP build="whole" bldLvl="1" animBg="1" rev="0" advAuto="0" spid="1423" grpId="13"/>
      <p:bldP build="whole" bldLvl="1" animBg="1" rev="0" advAuto="0" spid="1421" grpId="8"/>
      <p:bldP build="whole" bldLvl="1" animBg="1" rev="0" advAuto="0" spid="1423" grpId="15"/>
      <p:bldP build="whole" bldLvl="1" animBg="1" rev="0" advAuto="0" spid="1428" grpId="11"/>
      <p:bldP build="whole" bldLvl="1" animBg="1" rev="0" advAuto="0" spid="1422" grpId="6"/>
      <p:bldP build="whole" bldLvl="1" animBg="1" rev="0" advAuto="0" spid="1425" grpId="3"/>
      <p:bldP build="whole" bldLvl="1" animBg="1" rev="0" advAuto="0" spid="1420" grpId="1"/>
      <p:bldP build="whole" bldLvl="1" animBg="1" rev="0" advAuto="0" spid="1422" grpId="12"/>
      <p:bldP build="whole" bldLvl="1" animBg="1" rev="0" advAuto="0" spid="1420" grpId="4"/>
      <p:bldP build="whole" bldLvl="1" animBg="1" rev="0" advAuto="0" spid="1432" grpId="10"/>
      <p:bldP build="whole" bldLvl="1" animBg="1" rev="0" advAuto="0" spid="1429" grpId="5"/>
      <p:bldP build="whole" bldLvl="1" animBg="1" rev="0" advAuto="0" spid="1431" grpId="9"/>
      <p:bldP build="whole" bldLvl="1" animBg="1" rev="0" advAuto="0" spid="1424" grpId="16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36" y="1107759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435" name="٦٠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٦٠</a:t>
            </a:r>
          </a:p>
        </p:txBody>
      </p:sp>
      <p:pic>
        <p:nvPicPr>
          <p:cNvPr id="1436" name="IMG_6606.png" descr="IMG_6606.png"/>
          <p:cNvPicPr>
            <a:picLocks noChangeAspect="1"/>
          </p:cNvPicPr>
          <p:nvPr/>
        </p:nvPicPr>
        <p:blipFill>
          <a:blip r:embed="rId3">
            <a:extLst/>
          </a:blip>
          <a:srcRect l="52912" t="39424" r="38186" b="46479"/>
          <a:stretch>
            <a:fillRect/>
          </a:stretch>
        </p:blipFill>
        <p:spPr>
          <a:xfrm>
            <a:off x="4474651" y="1430449"/>
            <a:ext cx="1475105" cy="17520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6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437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8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9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0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1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2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3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4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5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455" name="تجميع"/>
          <p:cNvGrpSpPr/>
          <p:nvPr/>
        </p:nvGrpSpPr>
        <p:grpSpPr>
          <a:xfrm>
            <a:off x="4050184" y="3007999"/>
            <a:ext cx="2361762" cy="1422035"/>
            <a:chOff x="-25400" y="0"/>
            <a:chExt cx="2361760" cy="1422034"/>
          </a:xfrm>
        </p:grpSpPr>
        <p:pic>
          <p:nvPicPr>
            <p:cNvPr id="1447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5400" y="211941"/>
              <a:ext cx="2361761" cy="1210094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454" name="Google Shape;1657;p46"/>
            <p:cNvGrpSpPr/>
            <p:nvPr/>
          </p:nvGrpSpPr>
          <p:grpSpPr>
            <a:xfrm rot="5400000">
              <a:off x="1814773" y="-1"/>
              <a:ext cx="401185" cy="401186"/>
              <a:chOff x="0" y="0"/>
              <a:chExt cx="401184" cy="401184"/>
            </a:xfrm>
          </p:grpSpPr>
          <p:grpSp>
            <p:nvGrpSpPr>
              <p:cNvPr id="1450" name="Google Shape;1658;p46"/>
              <p:cNvGrpSpPr/>
              <p:nvPr/>
            </p:nvGrpSpPr>
            <p:grpSpPr>
              <a:xfrm>
                <a:off x="-1" y="-1"/>
                <a:ext cx="401186" cy="401186"/>
                <a:chOff x="0" y="0"/>
                <a:chExt cx="401184" cy="401184"/>
              </a:xfrm>
            </p:grpSpPr>
            <p:sp>
              <p:nvSpPr>
                <p:cNvPr id="1448" name="Google Shape;1659;p46"/>
                <p:cNvSpPr/>
                <p:nvPr/>
              </p:nvSpPr>
              <p:spPr>
                <a:xfrm>
                  <a:off x="-1" y="-1"/>
                  <a:ext cx="401186" cy="401186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449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0024" y="4771"/>
                  <a:ext cx="378642" cy="3786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453" name="Google Shape;1661;p46"/>
              <p:cNvGrpSpPr/>
              <p:nvPr/>
            </p:nvGrpSpPr>
            <p:grpSpPr>
              <a:xfrm>
                <a:off x="105907" y="91223"/>
                <a:ext cx="196416" cy="218739"/>
                <a:chOff x="0" y="0"/>
                <a:chExt cx="196414" cy="218737"/>
              </a:xfrm>
            </p:grpSpPr>
            <p:sp>
              <p:nvSpPr>
                <p:cNvPr id="1451" name="Google Shape;1662;p46"/>
                <p:cNvSpPr/>
                <p:nvPr/>
              </p:nvSpPr>
              <p:spPr>
                <a:xfrm>
                  <a:off x="66446" y="0"/>
                  <a:ext cx="129969" cy="2187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52" name="Google Shape;1663;p46"/>
                <p:cNvSpPr/>
                <p:nvPr/>
              </p:nvSpPr>
              <p:spPr>
                <a:xfrm>
                  <a:off x="0" y="42541"/>
                  <a:ext cx="87455" cy="132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460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458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457" name="Google Shape;1920;p50" descr="Google Shape;1920;p50"/>
              <p:cNvPicPr>
                <a:picLocks noChangeAspect="1"/>
              </p:cNvPicPr>
              <p:nvPr/>
            </p:nvPicPr>
            <p:blipFill>
              <a:blip r:embed="rId6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456" name="Google Shape;1920;p50" descr="Google Shape;1920;p50"/>
              <p:cNvPicPr>
                <a:picLocks noChangeAspect="0"/>
              </p:cNvPicPr>
              <p:nvPr/>
            </p:nvPicPr>
            <p:blipFill>
              <a:blip r:embed="rId7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459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461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462" name="IMG_4622.png" descr="IMG_4622.png"/>
          <p:cNvPicPr>
            <a:picLocks noChangeAspect="1"/>
          </p:cNvPicPr>
          <p:nvPr/>
        </p:nvPicPr>
        <p:blipFill>
          <a:blip r:embed="rId8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63" name="IMG_6606.png" descr="IMG_6606.png"/>
          <p:cNvPicPr>
            <a:picLocks noChangeAspect="1"/>
          </p:cNvPicPr>
          <p:nvPr/>
        </p:nvPicPr>
        <p:blipFill>
          <a:blip r:embed="rId3">
            <a:extLst/>
          </a:blip>
          <a:srcRect l="44557" t="17390" r="36126" b="78925"/>
          <a:stretch>
            <a:fillRect/>
          </a:stretch>
        </p:blipFill>
        <p:spPr>
          <a:xfrm>
            <a:off x="1647978" y="1013333"/>
            <a:ext cx="3024003" cy="4325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68" name="تجميع"/>
          <p:cNvGrpSpPr/>
          <p:nvPr/>
        </p:nvGrpSpPr>
        <p:grpSpPr>
          <a:xfrm>
            <a:off x="6155767" y="1490873"/>
            <a:ext cx="329969" cy="329969"/>
            <a:chOff x="0" y="0"/>
            <a:chExt cx="329968" cy="329968"/>
          </a:xfrm>
        </p:grpSpPr>
        <p:grpSp>
          <p:nvGrpSpPr>
            <p:cNvPr id="1466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1464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65" name="Google Shape;1169;p39" descr="Google Shape;1169;p39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67" name="٥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pic>
        <p:nvPicPr>
          <p:cNvPr id="1469" name="IMG_6606.png" descr="IMG_6606.png"/>
          <p:cNvPicPr>
            <a:picLocks noChangeAspect="1"/>
          </p:cNvPicPr>
          <p:nvPr/>
        </p:nvPicPr>
        <p:blipFill>
          <a:blip r:embed="rId3">
            <a:extLst/>
          </a:blip>
          <a:srcRect l="36260" t="40067" r="54704" b="48216"/>
          <a:stretch>
            <a:fillRect/>
          </a:stretch>
        </p:blipFill>
        <p:spPr>
          <a:xfrm>
            <a:off x="1647978" y="1533189"/>
            <a:ext cx="1391398" cy="13533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78" name="تجميع"/>
          <p:cNvGrpSpPr/>
          <p:nvPr/>
        </p:nvGrpSpPr>
        <p:grpSpPr>
          <a:xfrm>
            <a:off x="1140959" y="2986453"/>
            <a:ext cx="2405483" cy="1490130"/>
            <a:chOff x="-25400" y="0"/>
            <a:chExt cx="2405482" cy="1490128"/>
          </a:xfrm>
        </p:grpSpPr>
        <p:pic>
          <p:nvPicPr>
            <p:cNvPr id="1470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5400" y="216431"/>
              <a:ext cx="2405483" cy="1273698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477" name="Google Shape;1657;p46"/>
            <p:cNvGrpSpPr/>
            <p:nvPr/>
          </p:nvGrpSpPr>
          <p:grpSpPr>
            <a:xfrm rot="5400000">
              <a:off x="1849106" y="-1"/>
              <a:ext cx="408776" cy="408776"/>
              <a:chOff x="0" y="0"/>
              <a:chExt cx="408774" cy="408774"/>
            </a:xfrm>
          </p:grpSpPr>
          <p:grpSp>
            <p:nvGrpSpPr>
              <p:cNvPr id="1473" name="Google Shape;1658;p46"/>
              <p:cNvGrpSpPr/>
              <p:nvPr/>
            </p:nvGrpSpPr>
            <p:grpSpPr>
              <a:xfrm>
                <a:off x="-1" y="-1"/>
                <a:ext cx="408776" cy="408776"/>
                <a:chOff x="0" y="0"/>
                <a:chExt cx="408774" cy="408774"/>
              </a:xfrm>
            </p:grpSpPr>
            <p:sp>
              <p:nvSpPr>
                <p:cNvPr id="1471" name="Google Shape;1659;p46"/>
                <p:cNvSpPr/>
                <p:nvPr/>
              </p:nvSpPr>
              <p:spPr>
                <a:xfrm>
                  <a:off x="-1" y="-1"/>
                  <a:ext cx="408776" cy="408776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472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0214" y="4861"/>
                  <a:ext cx="385805" cy="38580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476" name="Google Shape;1661;p46"/>
              <p:cNvGrpSpPr/>
              <p:nvPr/>
            </p:nvGrpSpPr>
            <p:grpSpPr>
              <a:xfrm>
                <a:off x="107911" y="92949"/>
                <a:ext cx="200131" cy="222877"/>
                <a:chOff x="0" y="0"/>
                <a:chExt cx="200130" cy="222876"/>
              </a:xfrm>
            </p:grpSpPr>
            <p:sp>
              <p:nvSpPr>
                <p:cNvPr id="1474" name="Google Shape;1662;p46"/>
                <p:cNvSpPr/>
                <p:nvPr/>
              </p:nvSpPr>
              <p:spPr>
                <a:xfrm>
                  <a:off x="67703" y="0"/>
                  <a:ext cx="132428" cy="222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75" name="Google Shape;1663;p46"/>
                <p:cNvSpPr/>
                <p:nvPr/>
              </p:nvSpPr>
              <p:spPr>
                <a:xfrm>
                  <a:off x="0" y="43346"/>
                  <a:ext cx="89110" cy="1354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483" name="تجميع"/>
          <p:cNvGrpSpPr/>
          <p:nvPr/>
        </p:nvGrpSpPr>
        <p:grpSpPr>
          <a:xfrm>
            <a:off x="3160072" y="1578076"/>
            <a:ext cx="367426" cy="367426"/>
            <a:chOff x="0" y="0"/>
            <a:chExt cx="367425" cy="367425"/>
          </a:xfrm>
        </p:grpSpPr>
        <p:grpSp>
          <p:nvGrpSpPr>
            <p:cNvPr id="1481" name="Google Shape;1176;p39"/>
            <p:cNvGrpSpPr/>
            <p:nvPr/>
          </p:nvGrpSpPr>
          <p:grpSpPr>
            <a:xfrm>
              <a:off x="0" y="0"/>
              <a:ext cx="367426" cy="367426"/>
              <a:chOff x="0" y="0"/>
              <a:chExt cx="367425" cy="367425"/>
            </a:xfrm>
          </p:grpSpPr>
          <p:sp>
            <p:nvSpPr>
              <p:cNvPr id="1479" name="Google Shape;1177;p39"/>
              <p:cNvSpPr/>
              <p:nvPr/>
            </p:nvSpPr>
            <p:spPr>
              <a:xfrm flipH="1">
                <a:off x="0" y="0"/>
                <a:ext cx="367426" cy="36742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80" name="Google Shape;1178;p39" descr="Google Shape;1178;p39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 flipH="1">
                <a:off x="11465" y="4370"/>
                <a:ext cx="346780" cy="3467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82" name="٦"/>
            <p:cNvSpPr txBox="1"/>
            <p:nvPr/>
          </p:nvSpPr>
          <p:spPr>
            <a:xfrm>
              <a:off x="79578" y="37950"/>
              <a:ext cx="208269" cy="31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900">
                  <a:solidFill>
                    <a:srgbClr val="333333"/>
                  </a:solidFill>
                </a:defRPr>
              </a:lvl1pPr>
            </a:lstStyle>
            <a:p>
              <a:pPr rtl="0">
                <a:defRPr sz="1400"/>
              </a:pPr>
              <a:r>
                <a:rPr sz="1900"/>
                <a:t>٦</a:t>
              </a:r>
            </a:p>
          </p:txBody>
        </p:sp>
      </p:grpSp>
      <p:grpSp>
        <p:nvGrpSpPr>
          <p:cNvPr id="1486" name="تجميع"/>
          <p:cNvGrpSpPr/>
          <p:nvPr/>
        </p:nvGrpSpPr>
        <p:grpSpPr>
          <a:xfrm rot="10800000">
            <a:off x="3794924" y="1578076"/>
            <a:ext cx="256202" cy="2863842"/>
            <a:chOff x="0" y="0"/>
            <a:chExt cx="256200" cy="2863840"/>
          </a:xfrm>
        </p:grpSpPr>
        <p:pic>
          <p:nvPicPr>
            <p:cNvPr id="1484" name="Google Shape;444;p18" descr="Google Shape;444;p18"/>
            <p:cNvPicPr>
              <a:picLocks noChangeAspect="1"/>
            </p:cNvPicPr>
            <p:nvPr/>
          </p:nvPicPr>
          <p:blipFill>
            <a:blip r:embed="rId12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254965" y="1281304"/>
              <a:ext cx="2662580" cy="15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5" name="Google Shape;447;p18" descr="Google Shape;447;p18"/>
            <p:cNvPicPr>
              <a:picLocks noChangeAspect="1"/>
            </p:cNvPicPr>
            <p:nvPr/>
          </p:nvPicPr>
          <p:blipFill>
            <a:blip r:embed="rId1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279248" y="1328392"/>
              <a:ext cx="2863842" cy="207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87" name="لاتمثل  دالة…"/>
          <p:cNvSpPr txBox="1"/>
          <p:nvPr/>
        </p:nvSpPr>
        <p:spPr>
          <a:xfrm>
            <a:off x="4318552" y="3268126"/>
            <a:ext cx="1715545" cy="117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lnSpc>
                <a:spcPts val="2300"/>
              </a:lnSpc>
              <a:defRPr spc="-45" sz="15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لاتمثل  دالة </a:t>
            </a:r>
          </a:p>
          <a:p>
            <a:pPr algn="r" rtl="0">
              <a:lnSpc>
                <a:spcPts val="2300"/>
              </a:lnSpc>
              <a:defRPr spc="-45" sz="1500">
                <a:solidFill>
                  <a:srgbClr val="FF625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لان في اختبار الخط الراسي يقطع نقطتين  </a:t>
            </a:r>
          </a:p>
        </p:txBody>
      </p:sp>
      <p:sp>
        <p:nvSpPr>
          <p:cNvPr id="1488" name="لاتمثل  دالة…"/>
          <p:cNvSpPr txBox="1"/>
          <p:nvPr/>
        </p:nvSpPr>
        <p:spPr>
          <a:xfrm>
            <a:off x="1423306" y="3277392"/>
            <a:ext cx="1715546" cy="117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lnSpc>
                <a:spcPts val="2300"/>
              </a:lnSpc>
              <a:defRPr spc="-45" sz="15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لاتمثل  دالة </a:t>
            </a:r>
          </a:p>
          <a:p>
            <a:pPr algn="r" rtl="0">
              <a:lnSpc>
                <a:spcPts val="2300"/>
              </a:lnSpc>
              <a:defRPr spc="-45" sz="1500">
                <a:solidFill>
                  <a:srgbClr val="FF625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لان في اختبار الخط الراسي يقطع نقطتين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88" grpId="2"/>
      <p:bldP build="whole" bldLvl="1" animBg="1" rev="0" advAuto="0" spid="148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850;p34" descr="Google Shape;850;p34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851" t="3632" r="0" b="4875"/>
          <a:stretch>
            <a:fillRect/>
          </a:stretch>
        </p:blipFill>
        <p:spPr>
          <a:xfrm>
            <a:off x="2787759" y="2571749"/>
            <a:ext cx="2499479" cy="914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9" name="Google Shape;856;p34"/>
          <p:cNvGrpSpPr/>
          <p:nvPr/>
        </p:nvGrpSpPr>
        <p:grpSpPr>
          <a:xfrm>
            <a:off x="4908792" y="3962319"/>
            <a:ext cx="440689" cy="440689"/>
            <a:chOff x="0" y="0"/>
            <a:chExt cx="440688" cy="440688"/>
          </a:xfrm>
        </p:grpSpPr>
        <p:sp>
          <p:nvSpPr>
            <p:cNvPr id="987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988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92" name="Google Shape;859;p34"/>
          <p:cNvGrpSpPr/>
          <p:nvPr/>
        </p:nvGrpSpPr>
        <p:grpSpPr>
          <a:xfrm>
            <a:off x="4883454" y="3423753"/>
            <a:ext cx="440689" cy="440689"/>
            <a:chOff x="0" y="0"/>
            <a:chExt cx="440688" cy="440688"/>
          </a:xfrm>
        </p:grpSpPr>
        <p:sp>
          <p:nvSpPr>
            <p:cNvPr id="990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991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93" name="Google Shape;1730;p23"/>
          <p:cNvSpPr txBox="1"/>
          <p:nvPr/>
        </p:nvSpPr>
        <p:spPr>
          <a:xfrm>
            <a:off x="2958579" y="2739011"/>
            <a:ext cx="1855875" cy="482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49223" rtl="0">
              <a:lnSpc>
                <a:spcPct val="80000"/>
              </a:lnSpc>
              <a:defRPr b="1" sz="1775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الحضور والغياب</a:t>
            </a:r>
          </a:p>
        </p:txBody>
      </p:sp>
      <p:pic>
        <p:nvPicPr>
          <p:cNvPr id="994" name="IMG_2367.png" descr="IMG_2367.png"/>
          <p:cNvPicPr>
            <a:picLocks noChangeAspect="1"/>
          </p:cNvPicPr>
          <p:nvPr/>
        </p:nvPicPr>
        <p:blipFill>
          <a:blip r:embed="rId5">
            <a:alphaModFix amt="14840"/>
            <a:extLst/>
          </a:blip>
          <a:stretch>
            <a:fillRect/>
          </a:stretch>
        </p:blipFill>
        <p:spPr>
          <a:xfrm>
            <a:off x="86225" y="2097181"/>
            <a:ext cx="3316432" cy="26531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04" name="Google Shape;1046;p38"/>
          <p:cNvGrpSpPr/>
          <p:nvPr/>
        </p:nvGrpSpPr>
        <p:grpSpPr>
          <a:xfrm>
            <a:off x="6839384" y="836752"/>
            <a:ext cx="2074961" cy="1734999"/>
            <a:chOff x="0" y="0"/>
            <a:chExt cx="2074959" cy="1734997"/>
          </a:xfrm>
        </p:grpSpPr>
        <p:grpSp>
          <p:nvGrpSpPr>
            <p:cNvPr id="1002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998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995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96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97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01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999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00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003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05" name="النشيد الوطني بدون موسيقى.mp4" descr="النشيد الوطني بدون موسيقى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 rot="33250">
            <a:off x="6844810" y="846457"/>
            <a:ext cx="2012371" cy="1131958"/>
          </a:xfrm>
          <a:prstGeom prst="rect">
            <a:avLst/>
          </a:prstGeom>
          <a:ln w="12700">
            <a:miter lim="400000"/>
          </a:ln>
        </p:spPr>
      </p:pic>
      <p:sp>
        <p:nvSpPr>
          <p:cNvPr id="1006" name="Google Shape;1736;p24"/>
          <p:cNvSpPr txBox="1"/>
          <p:nvPr/>
        </p:nvSpPr>
        <p:spPr>
          <a:xfrm>
            <a:off x="3762733" y="754143"/>
            <a:ext cx="2682131" cy="1579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1034" name="Google Shape;1820;p53"/>
          <p:cNvGrpSpPr/>
          <p:nvPr/>
        </p:nvGrpSpPr>
        <p:grpSpPr>
          <a:xfrm>
            <a:off x="4713785" y="2751951"/>
            <a:ext cx="390014" cy="456674"/>
            <a:chOff x="27" y="27"/>
            <a:chExt cx="390012" cy="456672"/>
          </a:xfrm>
        </p:grpSpPr>
        <p:sp>
          <p:nvSpPr>
            <p:cNvPr id="1007" name="Google Shape;1821;p53"/>
            <p:cNvSpPr/>
            <p:nvPr/>
          </p:nvSpPr>
          <p:spPr>
            <a:xfrm>
              <a:off x="7196" y="48043"/>
              <a:ext cx="316157" cy="402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8" name="Google Shape;1822;p53"/>
            <p:cNvSpPr/>
            <p:nvPr/>
          </p:nvSpPr>
          <p:spPr>
            <a:xfrm>
              <a:off x="35150" y="48043"/>
              <a:ext cx="26025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9" name="Google Shape;1823;p53"/>
            <p:cNvSpPr/>
            <p:nvPr/>
          </p:nvSpPr>
          <p:spPr>
            <a:xfrm>
              <a:off x="238770" y="48043"/>
              <a:ext cx="5663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0" name="Google Shape;1824;p53"/>
            <p:cNvSpPr/>
            <p:nvPr/>
          </p:nvSpPr>
          <p:spPr>
            <a:xfrm>
              <a:off x="145573" y="6474"/>
              <a:ext cx="39431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825;p53"/>
            <p:cNvSpPr/>
            <p:nvPr/>
          </p:nvSpPr>
          <p:spPr>
            <a:xfrm>
              <a:off x="97530" y="40179"/>
              <a:ext cx="135489" cy="3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2" name="Google Shape;1826;p53"/>
            <p:cNvSpPr/>
            <p:nvPr/>
          </p:nvSpPr>
          <p:spPr>
            <a:xfrm>
              <a:off x="347749" y="118315"/>
              <a:ext cx="35123" cy="3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3" name="Google Shape;1827;p53"/>
            <p:cNvSpPr/>
            <p:nvPr/>
          </p:nvSpPr>
          <p:spPr>
            <a:xfrm>
              <a:off x="334105" y="138377"/>
              <a:ext cx="43015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4" name="Google Shape;1828;p53"/>
            <p:cNvSpPr/>
            <p:nvPr/>
          </p:nvSpPr>
          <p:spPr>
            <a:xfrm>
              <a:off x="217263" y="181390"/>
              <a:ext cx="138350" cy="226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5" name="Google Shape;1829;p53"/>
            <p:cNvSpPr/>
            <p:nvPr/>
          </p:nvSpPr>
          <p:spPr>
            <a:xfrm>
              <a:off x="206509" y="390735"/>
              <a:ext cx="44432" cy="59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6" name="Google Shape;1830;p53"/>
            <p:cNvSpPr/>
            <p:nvPr/>
          </p:nvSpPr>
          <p:spPr>
            <a:xfrm>
              <a:off x="321213" y="159189"/>
              <a:ext cx="47321" cy="42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7" name="Google Shape;1831;p53"/>
            <p:cNvSpPr/>
            <p:nvPr/>
          </p:nvSpPr>
          <p:spPr>
            <a:xfrm>
              <a:off x="63825" y="10683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8" name="Google Shape;1832;p53"/>
            <p:cNvSpPr/>
            <p:nvPr/>
          </p:nvSpPr>
          <p:spPr>
            <a:xfrm>
              <a:off x="63825" y="20864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9" name="Google Shape;1833;p53"/>
            <p:cNvSpPr/>
            <p:nvPr/>
          </p:nvSpPr>
          <p:spPr>
            <a:xfrm>
              <a:off x="63825" y="310459"/>
              <a:ext cx="68829" cy="6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0" name="Google Shape;1834;p53"/>
            <p:cNvSpPr/>
            <p:nvPr/>
          </p:nvSpPr>
          <p:spPr>
            <a:xfrm>
              <a:off x="27" y="41596"/>
              <a:ext cx="390014" cy="41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1" name="Google Shape;1835;p53"/>
            <p:cNvSpPr/>
            <p:nvPr/>
          </p:nvSpPr>
          <p:spPr>
            <a:xfrm>
              <a:off x="78886" y="12403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836;p53"/>
            <p:cNvSpPr/>
            <p:nvPr/>
          </p:nvSpPr>
          <p:spPr>
            <a:xfrm>
              <a:off x="78886" y="22584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837;p53"/>
            <p:cNvSpPr/>
            <p:nvPr/>
          </p:nvSpPr>
          <p:spPr>
            <a:xfrm>
              <a:off x="78886" y="328381"/>
              <a:ext cx="35845" cy="3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838;p53"/>
            <p:cNvSpPr/>
            <p:nvPr/>
          </p:nvSpPr>
          <p:spPr>
            <a:xfrm>
              <a:off x="90361" y="27"/>
              <a:ext cx="149132" cy="84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839;p53"/>
            <p:cNvSpPr/>
            <p:nvPr/>
          </p:nvSpPr>
          <p:spPr>
            <a:xfrm>
              <a:off x="56656" y="99670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840;p53"/>
            <p:cNvSpPr/>
            <p:nvPr/>
          </p:nvSpPr>
          <p:spPr>
            <a:xfrm>
              <a:off x="56656" y="202203"/>
              <a:ext cx="82444" cy="82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841;p53"/>
            <p:cNvSpPr/>
            <p:nvPr/>
          </p:nvSpPr>
          <p:spPr>
            <a:xfrm>
              <a:off x="56656" y="303985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842;p53"/>
            <p:cNvSpPr/>
            <p:nvPr/>
          </p:nvSpPr>
          <p:spPr>
            <a:xfrm>
              <a:off x="156327" y="11734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843;p53"/>
            <p:cNvSpPr/>
            <p:nvPr/>
          </p:nvSpPr>
          <p:spPr>
            <a:xfrm>
              <a:off x="156327" y="148894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844;p53"/>
            <p:cNvSpPr/>
            <p:nvPr/>
          </p:nvSpPr>
          <p:spPr>
            <a:xfrm>
              <a:off x="156327" y="22129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845;p53"/>
            <p:cNvSpPr/>
            <p:nvPr/>
          </p:nvSpPr>
          <p:spPr>
            <a:xfrm>
              <a:off x="156327" y="252844"/>
              <a:ext cx="62354" cy="1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846;p53"/>
            <p:cNvSpPr/>
            <p:nvPr/>
          </p:nvSpPr>
          <p:spPr>
            <a:xfrm>
              <a:off x="156327" y="325255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847;p53"/>
            <p:cNvSpPr/>
            <p:nvPr/>
          </p:nvSpPr>
          <p:spPr>
            <a:xfrm>
              <a:off x="156327" y="356807"/>
              <a:ext cx="4301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35" name="IMG_5931.jpeg" descr="IMG_5931.jpeg"/>
          <p:cNvPicPr>
            <a:picLocks noChangeAspect="1"/>
          </p:cNvPicPr>
          <p:nvPr/>
        </p:nvPicPr>
        <p:blipFill>
          <a:blip r:embed="rId9">
            <a:extLst/>
          </a:blip>
          <a:srcRect l="5175" t="7100" r="6984" b="12817"/>
          <a:stretch>
            <a:fillRect/>
          </a:stretch>
        </p:blipFill>
        <p:spPr>
          <a:xfrm>
            <a:off x="111612" y="4110141"/>
            <a:ext cx="437358" cy="436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36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612" y="534555"/>
            <a:ext cx="548971" cy="439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7" name="Google Shape;1919;p50" descr="Google Shape;1919;p50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89794" y="3400999"/>
            <a:ext cx="2964582" cy="781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8" name="IMG_0588.jpeg" descr="IMG_0588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839384" y="3028950"/>
            <a:ext cx="1205300" cy="9079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039" name="IMG_6599.png" descr="IMG_6599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94674" y="-162892"/>
            <a:ext cx="3191843" cy="31918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0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005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100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005"/>
                  </p:tgtEl>
                </p:cond>
              </p:nextCondLst>
            </p:seq>
          </p:childTnLst>
        </p:cTn>
      </p:par>
    </p:tnLst>
    <p:bldLst>
      <p:bldP build="whole" bldLvl="1" animBg="1" rev="0" advAuto="0" spid="1038" grpId="3"/>
      <p:bldP build="whole" bldLvl="1" animBg="1" rev="0" advAuto="0" spid="1006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0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1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2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3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94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495" name="٥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٥٧</a:t>
            </a:r>
          </a:p>
        </p:txBody>
      </p:sp>
      <p:pic>
        <p:nvPicPr>
          <p:cNvPr id="1496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30230" y="1178810"/>
            <a:ext cx="6116230" cy="3146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7" name="IMG_6618.jpeg" descr="IMG_6618.jpe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82913" y="1140708"/>
            <a:ext cx="4850143" cy="300668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9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0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1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2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503" name="Google Shape;7854;p96"/>
          <p:cNvSpPr/>
          <p:nvPr/>
        </p:nvSpPr>
        <p:spPr>
          <a:xfrm>
            <a:off x="4225390" y="2245126"/>
            <a:ext cx="2520852" cy="803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373" y="0"/>
                </a:moveTo>
                <a:cubicBezTo>
                  <a:pt x="1510" y="0"/>
                  <a:pt x="0" y="4835"/>
                  <a:pt x="0" y="10800"/>
                </a:cubicBezTo>
                <a:cubicBezTo>
                  <a:pt x="0" y="16765"/>
                  <a:pt x="1510" y="21600"/>
                  <a:pt x="3373" y="21600"/>
                </a:cubicBezTo>
                <a:lnTo>
                  <a:pt x="18227" y="21600"/>
                </a:lnTo>
                <a:cubicBezTo>
                  <a:pt x="20090" y="21600"/>
                  <a:pt x="21600" y="16765"/>
                  <a:pt x="21600" y="10800"/>
                </a:cubicBezTo>
                <a:cubicBezTo>
                  <a:pt x="21600" y="4835"/>
                  <a:pt x="20090" y="0"/>
                  <a:pt x="18227" y="0"/>
                </a:cubicBezTo>
                <a:close/>
              </a:path>
            </a:pathLst>
          </a:custGeom>
          <a:solidFill>
            <a:srgbClr val="FFDFD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504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505" name="٥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٥٧</a:t>
            </a:r>
          </a:p>
        </p:txBody>
      </p:sp>
      <p:pic>
        <p:nvPicPr>
          <p:cNvPr id="1506" name="IMG_6608.png" descr="IMG_6608.png"/>
          <p:cNvPicPr>
            <a:picLocks noChangeAspect="1"/>
          </p:cNvPicPr>
          <p:nvPr/>
        </p:nvPicPr>
        <p:blipFill>
          <a:blip r:embed="rId6">
            <a:extLst/>
          </a:blip>
          <a:srcRect l="28401" t="54264" r="63263" b="34621"/>
          <a:stretch>
            <a:fillRect/>
          </a:stretch>
        </p:blipFill>
        <p:spPr>
          <a:xfrm>
            <a:off x="4734732" y="3112480"/>
            <a:ext cx="1634491" cy="163449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07" name="IMG_6609.jpeg" descr="IMG_6609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12717" y="3091366"/>
            <a:ext cx="1130700" cy="127269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08" name="الدالة المنفصلة الدالة المنفصلة " descr="الدالة المنفصلة الدالة المنفصلة 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344856" y="1749089"/>
            <a:ext cx="2414086" cy="5080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09" name="الدالة المتصلة الدالة المتصلة " descr="الدالة المتصلة الدالة المتصلة 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79939" y="1713416"/>
            <a:ext cx="2533715" cy="5080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10" name="انواع الدوال انواع الدوال" descr="انواع الدوال انواع الدوال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93667" y="1037889"/>
            <a:ext cx="3504849" cy="5080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511" name="الدالة التي تمثل بيانيًا بنقاط غير متصلة"/>
          <p:cNvSpPr txBox="1"/>
          <p:nvPr/>
        </p:nvSpPr>
        <p:spPr>
          <a:xfrm>
            <a:off x="4547073" y="2342066"/>
            <a:ext cx="209139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4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الدالة التي تمثل بيانيًا بنقاط غير متصلة </a:t>
            </a:r>
          </a:p>
        </p:txBody>
      </p:sp>
      <p:grpSp>
        <p:nvGrpSpPr>
          <p:cNvPr id="1516" name="تجميع"/>
          <p:cNvGrpSpPr/>
          <p:nvPr/>
        </p:nvGrpSpPr>
        <p:grpSpPr>
          <a:xfrm>
            <a:off x="1843901" y="1451697"/>
            <a:ext cx="3772916" cy="416095"/>
            <a:chOff x="-69680" y="-12700"/>
            <a:chExt cx="3772914" cy="416094"/>
          </a:xfrm>
        </p:grpSpPr>
        <p:pic>
          <p:nvPicPr>
            <p:cNvPr id="1512" name="Google Shape;7675;p96" descr="Google Shape;7675;p96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flipH="1" rot="16200000">
              <a:off x="2555856" y="-743985"/>
              <a:ext cx="416095" cy="1878664"/>
            </a:xfrm>
            <a:prstGeom prst="rect">
              <a:avLst/>
            </a:prstGeom>
            <a:effectLst/>
          </p:spPr>
        </p:pic>
        <p:pic>
          <p:nvPicPr>
            <p:cNvPr id="1514" name="Google Shape;7676;p96" descr="Google Shape;7676;p96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6200000">
              <a:off x="677336" y="-759717"/>
              <a:ext cx="416095" cy="1910128"/>
            </a:xfrm>
            <a:prstGeom prst="rect">
              <a:avLst/>
            </a:prstGeom>
            <a:effectLst/>
          </p:spPr>
        </p:pic>
      </p:grpSp>
      <p:sp>
        <p:nvSpPr>
          <p:cNvPr id="1517" name="Google Shape;7854;p96"/>
          <p:cNvSpPr/>
          <p:nvPr/>
        </p:nvSpPr>
        <p:spPr>
          <a:xfrm>
            <a:off x="562843" y="2208716"/>
            <a:ext cx="2520852" cy="803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373" y="0"/>
                </a:moveTo>
                <a:cubicBezTo>
                  <a:pt x="1510" y="0"/>
                  <a:pt x="0" y="4835"/>
                  <a:pt x="0" y="10800"/>
                </a:cubicBezTo>
                <a:cubicBezTo>
                  <a:pt x="0" y="16765"/>
                  <a:pt x="1510" y="21600"/>
                  <a:pt x="3373" y="21600"/>
                </a:cubicBezTo>
                <a:lnTo>
                  <a:pt x="18227" y="21600"/>
                </a:lnTo>
                <a:cubicBezTo>
                  <a:pt x="20090" y="21600"/>
                  <a:pt x="21600" y="16765"/>
                  <a:pt x="21600" y="10800"/>
                </a:cubicBezTo>
                <a:cubicBezTo>
                  <a:pt x="21600" y="4835"/>
                  <a:pt x="20090" y="0"/>
                  <a:pt x="18227" y="0"/>
                </a:cubicBezTo>
                <a:close/>
              </a:path>
            </a:pathLst>
          </a:custGeom>
          <a:solidFill>
            <a:srgbClr val="D4ECBE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518" name="الدالة التي تمثل بيانيًا بخط او منحنى  دون انقطاع"/>
          <p:cNvSpPr txBox="1"/>
          <p:nvPr/>
        </p:nvSpPr>
        <p:spPr>
          <a:xfrm>
            <a:off x="562843" y="2342066"/>
            <a:ext cx="2444323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4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الدالة التي تمثل بيانيًا بخط او منحنى  دون انقطاع   </a:t>
            </a:r>
          </a:p>
        </p:txBody>
      </p:sp>
      <p:pic>
        <p:nvPicPr>
          <p:cNvPr id="1519" name="IMG_6617.jpeg" descr="IMG_6617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55200" y="3226855"/>
            <a:ext cx="1268069" cy="100171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5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0" grpId="1"/>
      <p:bldP build="whole" bldLvl="1" animBg="1" rev="0" advAuto="0" spid="1503" grpId="6"/>
      <p:bldP build="whole" bldLvl="1" animBg="1" rev="0" advAuto="0" spid="1506" grpId="7"/>
      <p:bldP build="whole" bldLvl="1" animBg="1" rev="0" advAuto="0" spid="1508" grpId="3"/>
      <p:bldP build="whole" bldLvl="1" animBg="1" rev="0" advAuto="0" spid="1516" grpId="2"/>
      <p:bldP build="whole" bldLvl="1" animBg="1" rev="0" advAuto="0" spid="1511" grpId="5"/>
      <p:bldP build="whole" bldLvl="1" animBg="1" rev="0" advAuto="0" spid="1509" grpId="4"/>
      <p:bldP build="whole" bldLvl="1" animBg="1" rev="0" advAuto="0" spid="1518" grpId="8"/>
      <p:bldP build="whole" bldLvl="1" animBg="1" rev="0" advAuto="0" spid="1507" grpId="10"/>
      <p:bldP build="whole" bldLvl="1" animBg="1" rev="0" advAuto="0" spid="1517" grpId="9"/>
      <p:bldP build="whole" bldLvl="1" animBg="1" rev="0" advAuto="0" spid="1519" grpId="1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1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522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523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pic>
        <p:nvPicPr>
          <p:cNvPr id="1524" name="IMG_6612.png" descr="IMG_6612.png"/>
          <p:cNvPicPr>
            <a:picLocks noChangeAspect="1"/>
          </p:cNvPicPr>
          <p:nvPr/>
        </p:nvPicPr>
        <p:blipFill>
          <a:blip r:embed="rId4">
            <a:extLst/>
          </a:blip>
          <a:srcRect l="28486" t="18052" r="38884" b="65420"/>
          <a:stretch>
            <a:fillRect/>
          </a:stretch>
        </p:blipFill>
        <p:spPr>
          <a:xfrm>
            <a:off x="1058541" y="1669970"/>
            <a:ext cx="5392005" cy="2048340"/>
          </a:xfrm>
          <a:prstGeom prst="rect">
            <a:avLst/>
          </a:prstGeom>
          <a:ln w="12700">
            <a:miter lim="400000"/>
          </a:ln>
        </p:spPr>
      </p:pic>
      <p:sp>
        <p:nvSpPr>
          <p:cNvPr id="1525" name="٦١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٦١</a:t>
            </a:r>
          </a:p>
        </p:txBody>
      </p:sp>
      <p:grpSp>
        <p:nvGrpSpPr>
          <p:cNvPr id="1530" name="تجميع"/>
          <p:cNvGrpSpPr/>
          <p:nvPr/>
        </p:nvGrpSpPr>
        <p:grpSpPr>
          <a:xfrm>
            <a:off x="5948348" y="1990389"/>
            <a:ext cx="464697" cy="464698"/>
            <a:chOff x="0" y="0"/>
            <a:chExt cx="464696" cy="464696"/>
          </a:xfrm>
        </p:grpSpPr>
        <p:grpSp>
          <p:nvGrpSpPr>
            <p:cNvPr id="1528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526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27" name="Google Shape;1607;p45" descr="Google Shape;1607;p45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29" name="١٧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١٧</a:t>
              </a:r>
            </a:p>
          </p:txBody>
        </p:sp>
      </p:grpSp>
      <p:pic>
        <p:nvPicPr>
          <p:cNvPr id="153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5740" y="3705542"/>
            <a:ext cx="1903886" cy="103837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3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90643" y="3705542"/>
            <a:ext cx="1903887" cy="103837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3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59300" y="3705542"/>
            <a:ext cx="1903886" cy="103837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38" name="تجميع"/>
          <p:cNvGrpSpPr/>
          <p:nvPr/>
        </p:nvGrpSpPr>
        <p:grpSpPr>
          <a:xfrm>
            <a:off x="4149481" y="1976368"/>
            <a:ext cx="464697" cy="464698"/>
            <a:chOff x="0" y="0"/>
            <a:chExt cx="464696" cy="464696"/>
          </a:xfrm>
        </p:grpSpPr>
        <p:grpSp>
          <p:nvGrpSpPr>
            <p:cNvPr id="1536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534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35" name="Google Shape;1607;p45" descr="Google Shape;1607;p45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37" name="١٨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١٨</a:t>
              </a:r>
            </a:p>
          </p:txBody>
        </p:sp>
      </p:grpSp>
      <p:grpSp>
        <p:nvGrpSpPr>
          <p:cNvPr id="1543" name="تجميع"/>
          <p:cNvGrpSpPr/>
          <p:nvPr/>
        </p:nvGrpSpPr>
        <p:grpSpPr>
          <a:xfrm>
            <a:off x="2536257" y="1976368"/>
            <a:ext cx="464697" cy="464698"/>
            <a:chOff x="0" y="0"/>
            <a:chExt cx="464696" cy="464696"/>
          </a:xfrm>
        </p:grpSpPr>
        <p:grpSp>
          <p:nvGrpSpPr>
            <p:cNvPr id="1541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539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40" name="Google Shape;1607;p45" descr="Google Shape;1607;p45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42" name="١٩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١٩</a:t>
              </a:r>
            </a:p>
          </p:txBody>
        </p:sp>
      </p:grpSp>
      <p:sp>
        <p:nvSpPr>
          <p:cNvPr id="1544" name="تمثل دالة…"/>
          <p:cNvSpPr txBox="1"/>
          <p:nvPr/>
        </p:nvSpPr>
        <p:spPr>
          <a:xfrm>
            <a:off x="4572000" y="3718242"/>
            <a:ext cx="1793459" cy="117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lnSpc>
                <a:spcPts val="2300"/>
              </a:lnSpc>
              <a:defRPr spc="-45" sz="15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تمثل دالة </a:t>
            </a:r>
          </a:p>
          <a:p>
            <a:pPr algn="r" rtl="0">
              <a:lnSpc>
                <a:spcPts val="2300"/>
              </a:lnSpc>
              <a:defRPr spc="-45" sz="1500">
                <a:solidFill>
                  <a:srgbClr val="96D35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لان كل عنصر بالمجال ارتبط بعنصر واحد فقط بالمدى </a:t>
            </a:r>
          </a:p>
        </p:txBody>
      </p:sp>
      <p:sp>
        <p:nvSpPr>
          <p:cNvPr id="1545" name="لا تمثل  دالة…"/>
          <p:cNvSpPr txBox="1"/>
          <p:nvPr/>
        </p:nvSpPr>
        <p:spPr>
          <a:xfrm>
            <a:off x="2503343" y="3718242"/>
            <a:ext cx="1793459" cy="117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lnSpc>
                <a:spcPts val="2300"/>
              </a:lnSpc>
              <a:defRPr spc="-45" sz="15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لا تمثل  دالة </a:t>
            </a:r>
          </a:p>
          <a:p>
            <a:pPr algn="r" rtl="0">
              <a:lnSpc>
                <a:spcPts val="2300"/>
              </a:lnSpc>
              <a:defRPr spc="-45" sz="1500">
                <a:solidFill>
                  <a:srgbClr val="FF8C82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لان العنصر -٥ ارتبط بعنصرين </a:t>
            </a:r>
          </a:p>
          <a:p>
            <a:pPr algn="r" rtl="0">
              <a:lnSpc>
                <a:spcPts val="2300"/>
              </a:lnSpc>
              <a:defRPr spc="-45" sz="1500">
                <a:solidFill>
                  <a:srgbClr val="FF8C82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بالمدى هما ٣، ٥</a:t>
            </a:r>
          </a:p>
        </p:txBody>
      </p:sp>
      <p:sp>
        <p:nvSpPr>
          <p:cNvPr id="1546" name="لاتمثل  دالة…"/>
          <p:cNvSpPr txBox="1"/>
          <p:nvPr/>
        </p:nvSpPr>
        <p:spPr>
          <a:xfrm>
            <a:off x="597628" y="3637834"/>
            <a:ext cx="1715546" cy="117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lnSpc>
                <a:spcPts val="2300"/>
              </a:lnSpc>
              <a:defRPr spc="-45" sz="15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لاتمثل  دالة </a:t>
            </a:r>
          </a:p>
          <a:p>
            <a:pPr algn="r" rtl="0">
              <a:lnSpc>
                <a:spcPts val="2300"/>
              </a:lnSpc>
              <a:defRPr spc="-45" sz="1500">
                <a:solidFill>
                  <a:srgbClr val="01C7FC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لان في اختبار الخط الراسي يقطع نقطتين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4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8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9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0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1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52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553" name="٥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٥٧</a:t>
            </a:r>
          </a:p>
        </p:txBody>
      </p:sp>
      <p:pic>
        <p:nvPicPr>
          <p:cNvPr id="1554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30230" y="1178810"/>
            <a:ext cx="6116230" cy="3146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5" name="IMG_6608.png" descr="IMG_6608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35639" y="1786256"/>
            <a:ext cx="4950116" cy="19311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9" name="تجميع"/>
          <p:cNvGrpSpPr/>
          <p:nvPr/>
        </p:nvGrpSpPr>
        <p:grpSpPr>
          <a:xfrm>
            <a:off x="5065679" y="1028701"/>
            <a:ext cx="1678539" cy="381001"/>
            <a:chOff x="0" y="0"/>
            <a:chExt cx="1678537" cy="381000"/>
          </a:xfrm>
        </p:grpSpPr>
        <p:pic>
          <p:nvPicPr>
            <p:cNvPr id="1557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558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560" name="٥٧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٥٧</a:t>
            </a:r>
          </a:p>
        </p:txBody>
      </p:sp>
      <p:pic>
        <p:nvPicPr>
          <p:cNvPr id="1561" name="IMG_6608.png" descr="IMG_6608.png"/>
          <p:cNvPicPr>
            <a:picLocks noChangeAspect="1"/>
          </p:cNvPicPr>
          <p:nvPr/>
        </p:nvPicPr>
        <p:blipFill>
          <a:blip r:embed="rId3">
            <a:extLst/>
          </a:blip>
          <a:srcRect l="24523" t="23268" r="40195" b="30112"/>
          <a:stretch>
            <a:fillRect/>
          </a:stretch>
        </p:blipFill>
        <p:spPr>
          <a:xfrm>
            <a:off x="1105734" y="1028701"/>
            <a:ext cx="3903123" cy="3868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2" name="IMG_6608.png" descr="IMG_6608.png"/>
          <p:cNvPicPr>
            <a:picLocks noChangeAspect="1"/>
          </p:cNvPicPr>
          <p:nvPr/>
        </p:nvPicPr>
        <p:blipFill>
          <a:blip r:embed="rId3">
            <a:extLst/>
          </a:blip>
          <a:srcRect l="61292" t="19515" r="28315" b="49999"/>
          <a:stretch>
            <a:fillRect/>
          </a:stretch>
        </p:blipFill>
        <p:spPr>
          <a:xfrm>
            <a:off x="5307871" y="1477892"/>
            <a:ext cx="1441173" cy="3170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4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74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565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567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73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568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9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0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1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2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577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575" name="Picture 8" descr="Picture 8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76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578" name="٥٧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٥٧</a:t>
            </a:r>
          </a:p>
        </p:txBody>
      </p:sp>
      <p:grpSp>
        <p:nvGrpSpPr>
          <p:cNvPr id="1588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579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93" name="تجميع"/>
          <p:cNvGrpSpPr/>
          <p:nvPr/>
        </p:nvGrpSpPr>
        <p:grpSpPr>
          <a:xfrm>
            <a:off x="6113207" y="1517364"/>
            <a:ext cx="382400" cy="382400"/>
            <a:chOff x="0" y="0"/>
            <a:chExt cx="382398" cy="382398"/>
          </a:xfrm>
        </p:grpSpPr>
        <p:grpSp>
          <p:nvGrpSpPr>
            <p:cNvPr id="1591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589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90" name="Google Shape;1607;p45" descr="Google Shape;1607;p45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92" name="١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 </a:t>
              </a:r>
            </a:p>
          </p:txBody>
        </p:sp>
      </p:grpSp>
      <p:pic>
        <p:nvPicPr>
          <p:cNvPr id="1594" name="IMG_6608.png" descr="IMG_6608.png"/>
          <p:cNvPicPr>
            <a:picLocks noChangeAspect="1"/>
          </p:cNvPicPr>
          <p:nvPr/>
        </p:nvPicPr>
        <p:blipFill>
          <a:blip r:embed="rId6">
            <a:extLst/>
          </a:blip>
          <a:srcRect l="28360" t="72859" r="40619" b="24263"/>
          <a:stretch>
            <a:fillRect/>
          </a:stretch>
        </p:blipFill>
        <p:spPr>
          <a:xfrm>
            <a:off x="533750" y="1485027"/>
            <a:ext cx="5961889" cy="414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5" name="IMG_6608.png" descr="IMG_6608.png"/>
          <p:cNvPicPr>
            <a:picLocks noChangeAspect="1"/>
          </p:cNvPicPr>
          <p:nvPr/>
        </p:nvPicPr>
        <p:blipFill>
          <a:blip r:embed="rId6">
            <a:extLst/>
          </a:blip>
          <a:srcRect l="28360" t="75755" r="40580" b="20178"/>
          <a:stretch>
            <a:fillRect/>
          </a:stretch>
        </p:blipFill>
        <p:spPr>
          <a:xfrm>
            <a:off x="623286" y="1869041"/>
            <a:ext cx="5969343" cy="586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6" name="IMG_6608.png" descr="IMG_6608.png"/>
          <p:cNvPicPr>
            <a:picLocks noChangeAspect="1"/>
          </p:cNvPicPr>
          <p:nvPr/>
        </p:nvPicPr>
        <p:blipFill>
          <a:blip r:embed="rId6">
            <a:extLst/>
          </a:blip>
          <a:srcRect l="39968" t="83332" r="40844" b="12601"/>
          <a:stretch>
            <a:fillRect/>
          </a:stretch>
        </p:blipFill>
        <p:spPr>
          <a:xfrm>
            <a:off x="3152309" y="2424941"/>
            <a:ext cx="3384751" cy="5379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05" name="تجميع"/>
          <p:cNvGrpSpPr/>
          <p:nvPr/>
        </p:nvGrpSpPr>
        <p:grpSpPr>
          <a:xfrm>
            <a:off x="692442" y="2952360"/>
            <a:ext cx="5953253" cy="1811675"/>
            <a:chOff x="-25399" y="0"/>
            <a:chExt cx="5953251" cy="1811673"/>
          </a:xfrm>
        </p:grpSpPr>
        <p:pic>
          <p:nvPicPr>
            <p:cNvPr id="1597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5400" y="126673"/>
              <a:ext cx="5953252" cy="168500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604" name="Google Shape;1657;p46"/>
            <p:cNvGrpSpPr/>
            <p:nvPr/>
          </p:nvGrpSpPr>
          <p:grpSpPr>
            <a:xfrm rot="5400000">
              <a:off x="5423399" y="-1"/>
              <a:ext cx="280441" cy="280442"/>
              <a:chOff x="0" y="0"/>
              <a:chExt cx="280440" cy="280440"/>
            </a:xfrm>
          </p:grpSpPr>
          <p:grpSp>
            <p:nvGrpSpPr>
              <p:cNvPr id="1600" name="Google Shape;1658;p46"/>
              <p:cNvGrpSpPr/>
              <p:nvPr/>
            </p:nvGrpSpPr>
            <p:grpSpPr>
              <a:xfrm>
                <a:off x="-1" y="-1"/>
                <a:ext cx="280442" cy="280442"/>
                <a:chOff x="0" y="0"/>
                <a:chExt cx="280440" cy="280440"/>
              </a:xfrm>
            </p:grpSpPr>
            <p:sp>
              <p:nvSpPr>
                <p:cNvPr id="1598" name="Google Shape;1659;p46"/>
                <p:cNvSpPr/>
                <p:nvPr/>
              </p:nvSpPr>
              <p:spPr>
                <a:xfrm>
                  <a:off x="-1" y="-1"/>
                  <a:ext cx="280442" cy="280442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599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7007" y="3335"/>
                  <a:ext cx="264683" cy="26468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603" name="Google Shape;1661;p46"/>
              <p:cNvGrpSpPr/>
              <p:nvPr/>
            </p:nvGrpSpPr>
            <p:grpSpPr>
              <a:xfrm>
                <a:off x="74032" y="63767"/>
                <a:ext cx="137301" cy="152906"/>
                <a:chOff x="0" y="0"/>
                <a:chExt cx="137299" cy="152904"/>
              </a:xfrm>
            </p:grpSpPr>
            <p:sp>
              <p:nvSpPr>
                <p:cNvPr id="1601" name="Google Shape;1662;p46"/>
                <p:cNvSpPr/>
                <p:nvPr/>
              </p:nvSpPr>
              <p:spPr>
                <a:xfrm>
                  <a:off x="46448" y="0"/>
                  <a:ext cx="90852" cy="152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02" name="Google Shape;1663;p46"/>
                <p:cNvSpPr/>
                <p:nvPr/>
              </p:nvSpPr>
              <p:spPr>
                <a:xfrm>
                  <a:off x="0" y="29737"/>
                  <a:ext cx="61134" cy="92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606" name="IMG_0547.gif" descr="IMG_0547.gif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609" name="تجميع"/>
          <p:cNvGrpSpPr/>
          <p:nvPr/>
        </p:nvGrpSpPr>
        <p:grpSpPr>
          <a:xfrm>
            <a:off x="3000953" y="976824"/>
            <a:ext cx="1962692" cy="517501"/>
            <a:chOff x="0" y="0"/>
            <a:chExt cx="1962691" cy="517500"/>
          </a:xfrm>
        </p:grpSpPr>
        <p:pic>
          <p:nvPicPr>
            <p:cNvPr id="1607" name="Google Shape;2483;p58" descr="Google Shape;2483;p58"/>
            <p:cNvPicPr>
              <a:picLocks noChangeAspect="1"/>
            </p:cNvPicPr>
            <p:nvPr/>
          </p:nvPicPr>
          <p:blipFill>
            <a:blip r:embed="rId10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608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sp>
        <p:nvSpPr>
          <p:cNvPr id="1610" name="Google Shape;4451;p94"/>
          <p:cNvSpPr/>
          <p:nvPr/>
        </p:nvSpPr>
        <p:spPr>
          <a:xfrm>
            <a:off x="4711634" y="976824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2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3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4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5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16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617" name="٥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٥٨</a:t>
            </a:r>
          </a:p>
        </p:txBody>
      </p:sp>
      <p:pic>
        <p:nvPicPr>
          <p:cNvPr id="1618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30230" y="1178810"/>
            <a:ext cx="6116230" cy="3146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9" name="IMG_6613.png" descr="IMG_6613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52341" y="2024566"/>
            <a:ext cx="5339035" cy="16891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1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2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3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178874" y="2824425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4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25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626" name="٥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٥٨</a:t>
            </a:r>
          </a:p>
        </p:txBody>
      </p:sp>
      <p:pic>
        <p:nvPicPr>
          <p:cNvPr id="1627" name="IMG_6613.png" descr="IMG_6613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7125" y="1262957"/>
            <a:ext cx="6289117" cy="55426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628" name="IMG_6613.png" descr="IMG_6613.png"/>
          <p:cNvPicPr>
            <a:picLocks noChangeAspect="1"/>
          </p:cNvPicPr>
          <p:nvPr/>
        </p:nvPicPr>
        <p:blipFill>
          <a:blip r:embed="rId7">
            <a:extLst/>
          </a:blip>
          <a:srcRect l="47247" t="39096" r="37289" b="58932"/>
          <a:stretch>
            <a:fillRect/>
          </a:stretch>
        </p:blipFill>
        <p:spPr>
          <a:xfrm>
            <a:off x="423868" y="1929514"/>
            <a:ext cx="4643899" cy="4439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1" name="تجميع"/>
          <p:cNvGrpSpPr/>
          <p:nvPr/>
        </p:nvGrpSpPr>
        <p:grpSpPr>
          <a:xfrm>
            <a:off x="5067703" y="1961066"/>
            <a:ext cx="1678538" cy="381001"/>
            <a:chOff x="0" y="0"/>
            <a:chExt cx="1678537" cy="381000"/>
          </a:xfrm>
        </p:grpSpPr>
        <p:pic>
          <p:nvPicPr>
            <p:cNvPr id="1629" name="Google Shape;4111;p86" descr="Google Shape;4111;p86"/>
            <p:cNvPicPr>
              <a:picLocks noChangeAspect="1"/>
            </p:cNvPicPr>
            <p:nvPr/>
          </p:nvPicPr>
          <p:blipFill>
            <a:blip r:embed="rId8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630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1632" name="IMG_6613.png" descr="IMG_6613.png"/>
          <p:cNvPicPr>
            <a:picLocks noChangeAspect="1"/>
          </p:cNvPicPr>
          <p:nvPr/>
        </p:nvPicPr>
        <p:blipFill>
          <a:blip r:embed="rId7">
            <a:extLst/>
          </a:blip>
          <a:srcRect l="49466" t="41159" r="37330" b="51903"/>
          <a:stretch>
            <a:fillRect/>
          </a:stretch>
        </p:blipFill>
        <p:spPr>
          <a:xfrm>
            <a:off x="3787862" y="2498624"/>
            <a:ext cx="2923298" cy="1151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3" name="IMG_6613.png" descr="IMG_6613.png"/>
          <p:cNvPicPr>
            <a:picLocks noChangeAspect="1"/>
          </p:cNvPicPr>
          <p:nvPr/>
        </p:nvPicPr>
        <p:blipFill>
          <a:blip r:embed="rId7">
            <a:extLst/>
          </a:blip>
          <a:srcRect l="29145" t="40275" r="59362" b="44430"/>
          <a:stretch>
            <a:fillRect/>
          </a:stretch>
        </p:blipFill>
        <p:spPr>
          <a:xfrm>
            <a:off x="475889" y="2373618"/>
            <a:ext cx="2440261" cy="2435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4" name="IMG_6613.png" descr="IMG_6613.png"/>
          <p:cNvPicPr>
            <a:picLocks noChangeAspect="1"/>
          </p:cNvPicPr>
          <p:nvPr/>
        </p:nvPicPr>
        <p:blipFill>
          <a:blip r:embed="rId7">
            <a:extLst/>
          </a:blip>
          <a:srcRect l="40890" t="50000" r="37513" b="45445"/>
          <a:stretch>
            <a:fillRect/>
          </a:stretch>
        </p:blipFill>
        <p:spPr>
          <a:xfrm>
            <a:off x="2916273" y="3806912"/>
            <a:ext cx="3696758" cy="584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6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46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637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8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639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45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640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1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2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3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4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647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650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648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649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653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651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52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654" name="٥٨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٥٨</a:t>
            </a:r>
          </a:p>
        </p:txBody>
      </p:sp>
      <p:grpSp>
        <p:nvGrpSpPr>
          <p:cNvPr id="1664" name="Google Shape;4466;p94"/>
          <p:cNvGrpSpPr/>
          <p:nvPr/>
        </p:nvGrpSpPr>
        <p:grpSpPr>
          <a:xfrm>
            <a:off x="6495606" y="1614404"/>
            <a:ext cx="266132" cy="450817"/>
            <a:chOff x="0" y="0"/>
            <a:chExt cx="266131" cy="450815"/>
          </a:xfrm>
        </p:grpSpPr>
        <p:sp>
          <p:nvSpPr>
            <p:cNvPr id="1655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6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7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8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65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670" name="تجميع"/>
          <p:cNvGrpSpPr/>
          <p:nvPr/>
        </p:nvGrpSpPr>
        <p:grpSpPr>
          <a:xfrm>
            <a:off x="6285319" y="2130213"/>
            <a:ext cx="464698" cy="464698"/>
            <a:chOff x="0" y="0"/>
            <a:chExt cx="464696" cy="464696"/>
          </a:xfrm>
        </p:grpSpPr>
        <p:grpSp>
          <p:nvGrpSpPr>
            <p:cNvPr id="1668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666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67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69" name="٣ أ"/>
            <p:cNvSpPr txBox="1"/>
            <p:nvPr/>
          </p:nvSpPr>
          <p:spPr>
            <a:xfrm>
              <a:off x="54480" y="66975"/>
              <a:ext cx="35573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18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 أ</a:t>
              </a:r>
            </a:p>
          </p:txBody>
        </p:sp>
      </p:grpSp>
      <p:pic>
        <p:nvPicPr>
          <p:cNvPr id="1671" name="IMG_6613.png" descr="IMG_6613.png"/>
          <p:cNvPicPr>
            <a:picLocks noChangeAspect="1"/>
          </p:cNvPicPr>
          <p:nvPr/>
        </p:nvPicPr>
        <p:blipFill>
          <a:blip r:embed="rId8">
            <a:extLst/>
          </a:blip>
          <a:srcRect l="50000" t="56694" r="37680" b="41462"/>
          <a:stretch>
            <a:fillRect/>
          </a:stretch>
        </p:blipFill>
        <p:spPr>
          <a:xfrm>
            <a:off x="1748758" y="1553078"/>
            <a:ext cx="4656021" cy="522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2" name="IMG_6613.png" descr="IMG_6613.png"/>
          <p:cNvPicPr>
            <a:picLocks noChangeAspect="1"/>
          </p:cNvPicPr>
          <p:nvPr/>
        </p:nvPicPr>
        <p:blipFill>
          <a:blip r:embed="rId8">
            <a:extLst/>
          </a:blip>
          <a:srcRect l="57229" t="59661" r="39381" b="38619"/>
          <a:stretch>
            <a:fillRect/>
          </a:stretch>
        </p:blipFill>
        <p:spPr>
          <a:xfrm>
            <a:off x="5044151" y="2190439"/>
            <a:ext cx="1222134" cy="464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91849" y="2642481"/>
            <a:ext cx="6170868" cy="215370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80" name="Google Shape;1657;p46"/>
          <p:cNvGrpSpPr/>
          <p:nvPr/>
        </p:nvGrpSpPr>
        <p:grpSpPr>
          <a:xfrm rot="5400000">
            <a:off x="6119525" y="2489205"/>
            <a:ext cx="293209" cy="293209"/>
            <a:chOff x="0" y="0"/>
            <a:chExt cx="293207" cy="293207"/>
          </a:xfrm>
        </p:grpSpPr>
        <p:grpSp>
          <p:nvGrpSpPr>
            <p:cNvPr id="1676" name="Google Shape;1658;p46"/>
            <p:cNvGrpSpPr/>
            <p:nvPr/>
          </p:nvGrpSpPr>
          <p:grpSpPr>
            <a:xfrm>
              <a:off x="-1" y="-1"/>
              <a:ext cx="293209" cy="293209"/>
              <a:chOff x="0" y="0"/>
              <a:chExt cx="293207" cy="293207"/>
            </a:xfrm>
          </p:grpSpPr>
          <p:sp>
            <p:nvSpPr>
              <p:cNvPr id="1674" name="Google Shape;1659;p46"/>
              <p:cNvSpPr/>
              <p:nvPr/>
            </p:nvSpPr>
            <p:spPr>
              <a:xfrm>
                <a:off x="-1" y="-1"/>
                <a:ext cx="293209" cy="2932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75" name="Google Shape;1660;p46" descr="Google Shape;1660;p46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7326" y="3487"/>
                <a:ext cx="276733" cy="2767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79" name="Google Shape;1661;p46"/>
            <p:cNvGrpSpPr/>
            <p:nvPr/>
          </p:nvGrpSpPr>
          <p:grpSpPr>
            <a:xfrm>
              <a:off x="77403" y="66671"/>
              <a:ext cx="143551" cy="159866"/>
              <a:chOff x="0" y="0"/>
              <a:chExt cx="143550" cy="159865"/>
            </a:xfrm>
          </p:grpSpPr>
          <p:sp>
            <p:nvSpPr>
              <p:cNvPr id="1677" name="Google Shape;1662;p46"/>
              <p:cNvSpPr/>
              <p:nvPr/>
            </p:nvSpPr>
            <p:spPr>
              <a:xfrm>
                <a:off x="48562" y="0"/>
                <a:ext cx="94989" cy="15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78" name="Google Shape;1663;p46"/>
              <p:cNvSpPr/>
              <p:nvPr/>
            </p:nvSpPr>
            <p:spPr>
              <a:xfrm>
                <a:off x="0" y="31091"/>
                <a:ext cx="63917" cy="971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aphicFrame>
        <p:nvGraphicFramePr>
          <p:cNvPr id="1681" name="الجدول"/>
          <p:cNvGraphicFramePr/>
          <p:nvPr/>
        </p:nvGraphicFramePr>
        <p:xfrm>
          <a:off x="4154811" y="2802089"/>
          <a:ext cx="1568723" cy="1677104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1">
                <a:tableStyleId>{2708684C-4D16-4618-839F-0558EEFCDFE6}</a:tableStyleId>
              </a:tblPr>
              <a:tblGrid>
                <a:gridCol w="778010"/>
                <a:gridCol w="778010"/>
              </a:tblGrid>
              <a:tr h="332880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332880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332880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332880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332880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3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36" y="1047666"/>
            <a:ext cx="802455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684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7285134" y="3394453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89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687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686" name="Google Shape;1920;p50" descr="Google Shape;1920;p50"/>
              <p:cNvPicPr>
                <a:picLocks noChangeAspect="1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685" name="Google Shape;1920;p50" descr="Google Shape;1920;p50"/>
              <p:cNvPicPr>
                <a:picLocks noChangeAspect="0"/>
              </p:cNvPicPr>
              <p:nvPr/>
            </p:nvPicPr>
            <p:blipFill>
              <a:blip r:embed="rId5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688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690" name="٦٠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٦٠</a:t>
            </a:r>
          </a:p>
        </p:txBody>
      </p:sp>
      <p:sp>
        <p:nvSpPr>
          <p:cNvPr id="1691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696" name="تجميع"/>
          <p:cNvGrpSpPr/>
          <p:nvPr/>
        </p:nvGrpSpPr>
        <p:grpSpPr>
          <a:xfrm>
            <a:off x="6212152" y="1645041"/>
            <a:ext cx="440690" cy="442884"/>
            <a:chOff x="0" y="0"/>
            <a:chExt cx="440688" cy="442883"/>
          </a:xfrm>
        </p:grpSpPr>
        <p:grpSp>
          <p:nvGrpSpPr>
            <p:cNvPr id="1694" name="Google Shape;1167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692" name="Google Shape;1168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93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95" name="٤"/>
            <p:cNvSpPr txBox="1"/>
            <p:nvPr/>
          </p:nvSpPr>
          <p:spPr>
            <a:xfrm>
              <a:off x="109925" y="57492"/>
              <a:ext cx="256928" cy="385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1701" name="تجميع"/>
          <p:cNvGrpSpPr/>
          <p:nvPr/>
        </p:nvGrpSpPr>
        <p:grpSpPr>
          <a:xfrm>
            <a:off x="759450" y="2161529"/>
            <a:ext cx="5901342" cy="2459570"/>
            <a:chOff x="-12700" y="-7627"/>
            <a:chExt cx="5901340" cy="2459568"/>
          </a:xfrm>
        </p:grpSpPr>
        <p:grpSp>
          <p:nvGrpSpPr>
            <p:cNvPr id="1699" name="مستطيل مستدير الزوايا"/>
            <p:cNvGrpSpPr/>
            <p:nvPr/>
          </p:nvGrpSpPr>
          <p:grpSpPr>
            <a:xfrm>
              <a:off x="-12700" y="-7628"/>
              <a:ext cx="5901341" cy="2459569"/>
              <a:chOff x="0" y="0"/>
              <a:chExt cx="5901340" cy="2459568"/>
            </a:xfrm>
          </p:grpSpPr>
          <p:sp>
            <p:nvSpPr>
              <p:cNvPr id="1698" name="مستطيل مستدير الزوايا"/>
              <p:cNvSpPr/>
              <p:nvPr/>
            </p:nvSpPr>
            <p:spPr>
              <a:xfrm>
                <a:off x="12700" y="12700"/>
                <a:ext cx="5875941" cy="2434169"/>
              </a:xfrm>
              <a:prstGeom prst="roundRect">
                <a:avLst>
                  <a:gd name="adj" fmla="val 6745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697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5901341" cy="2459569"/>
              </a:xfrm>
              <a:prstGeom prst="rect">
                <a:avLst/>
              </a:prstGeom>
              <a:effectLst/>
            </p:spPr>
          </p:pic>
        </p:grpSp>
        <p:sp>
          <p:nvSpPr>
            <p:cNvPr id="1700" name="Google Shape;4613;p94"/>
            <p:cNvSpPr/>
            <p:nvPr/>
          </p:nvSpPr>
          <p:spPr>
            <a:xfrm rot="5400000">
              <a:off x="4734302" y="814225"/>
              <a:ext cx="1806828" cy="17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3C8D1">
                <a:alpha val="54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702" name="IMG_6606.png" descr="IMG_6606.png"/>
          <p:cNvPicPr>
            <a:picLocks noChangeAspect="1"/>
          </p:cNvPicPr>
          <p:nvPr/>
        </p:nvPicPr>
        <p:blipFill>
          <a:blip r:embed="rId8">
            <a:extLst/>
          </a:blip>
          <a:srcRect l="46490" t="17942" r="36495" b="79795"/>
          <a:stretch>
            <a:fillRect/>
          </a:stretch>
        </p:blipFill>
        <p:spPr>
          <a:xfrm>
            <a:off x="1545573" y="1166912"/>
            <a:ext cx="3260542" cy="325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3" name="IMG_6606.png" descr="IMG_6606.png"/>
          <p:cNvPicPr>
            <a:picLocks noChangeAspect="1"/>
          </p:cNvPicPr>
          <p:nvPr/>
        </p:nvPicPr>
        <p:blipFill>
          <a:blip r:embed="rId8">
            <a:extLst/>
          </a:blip>
          <a:srcRect l="39018" t="34226" r="54962" b="63377"/>
          <a:stretch>
            <a:fillRect/>
          </a:stretch>
        </p:blipFill>
        <p:spPr>
          <a:xfrm>
            <a:off x="4210511" y="1547258"/>
            <a:ext cx="1888878" cy="56396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704" name="الجدول"/>
          <p:cNvGraphicFramePr/>
          <p:nvPr/>
        </p:nvGraphicFramePr>
        <p:xfrm>
          <a:off x="4210512" y="2342066"/>
          <a:ext cx="1680122" cy="2104775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1">
                <a:tableStyleId>{2708684C-4D16-4618-839F-0558EEFCDFE6}</a:tableStyleId>
              </a:tblPr>
              <a:tblGrid>
                <a:gridCol w="833710"/>
                <a:gridCol w="833710"/>
              </a:tblGrid>
              <a:tr h="418414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418414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418414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418414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418414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658499" y="183664"/>
            <a:ext cx="4246299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1042" name="Google Shape;1010;p30"/>
          <p:cNvSpPr txBox="1"/>
          <p:nvPr/>
        </p:nvSpPr>
        <p:spPr>
          <a:xfrm>
            <a:off x="3014927" y="109993"/>
            <a:ext cx="3030493" cy="8212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r" defTabSz="905255" rtl="0">
              <a:defRPr sz="3564">
                <a:solidFill>
                  <a:schemeClr val="accent6">
                    <a:lumOff val="20749"/>
                  </a:schemeClr>
                </a:solidFill>
                <a:latin typeface="Boogaloo"/>
                <a:ea typeface="Boogaloo"/>
                <a:cs typeface="Boogaloo"/>
                <a:sym typeface="Boogaloo"/>
              </a:defRPr>
            </a:lvl1pPr>
          </a:lstStyle>
          <a:p>
            <a:pPr/>
            <a:r>
              <a:t>حل الواجب </a:t>
            </a:r>
          </a:p>
        </p:txBody>
      </p:sp>
      <p:sp>
        <p:nvSpPr>
          <p:cNvPr id="1043" name="Google Shape;827;p33"/>
          <p:cNvSpPr txBox="1"/>
          <p:nvPr>
            <p:ph type="body" idx="4294967295"/>
          </p:nvPr>
        </p:nvSpPr>
        <p:spPr>
          <a:xfrm>
            <a:off x="819167" y="1112235"/>
            <a:ext cx="7054436" cy="3411251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pic>
        <p:nvPicPr>
          <p:cNvPr id="1044" name="Google Shape;376;p19" descr="Google Shape;376;p19"/>
          <p:cNvPicPr>
            <a:picLocks noChangeAspect="1"/>
          </p:cNvPicPr>
          <p:nvPr/>
        </p:nvPicPr>
        <p:blipFill>
          <a:blip r:embed="rId3">
            <a:extLst/>
          </a:blip>
          <a:srcRect l="0" t="0" r="10" b="989"/>
          <a:stretch>
            <a:fillRect/>
          </a:stretch>
        </p:blipFill>
        <p:spPr>
          <a:xfrm>
            <a:off x="7275436" y="4098457"/>
            <a:ext cx="812227" cy="687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045" name="Google Shape;1767;p26"/>
          <p:cNvSpPr/>
          <p:nvPr/>
        </p:nvSpPr>
        <p:spPr>
          <a:xfrm rot="4829594">
            <a:off x="663453" y="1011658"/>
            <a:ext cx="581337" cy="505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pic>
        <p:nvPicPr>
          <p:cNvPr id="1046" name="IMG_6599.png" descr="IMG_659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98853" y="3078637"/>
            <a:ext cx="2039640" cy="20396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6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7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8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9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10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711" name="٥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٥٨</a:t>
            </a:r>
          </a:p>
        </p:txBody>
      </p:sp>
      <p:pic>
        <p:nvPicPr>
          <p:cNvPr id="1712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30230" y="1178810"/>
            <a:ext cx="6116230" cy="3146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3" name="IMG_6613.png" descr="IMG_6613.png"/>
          <p:cNvPicPr>
            <a:picLocks noChangeAspect="1"/>
          </p:cNvPicPr>
          <p:nvPr/>
        </p:nvPicPr>
        <p:blipFill>
          <a:blip r:embed="rId7">
            <a:extLst/>
          </a:blip>
          <a:srcRect l="27136" t="62900" r="34087" b="13999"/>
          <a:stretch>
            <a:fillRect/>
          </a:stretch>
        </p:blipFill>
        <p:spPr>
          <a:xfrm>
            <a:off x="958606" y="1651290"/>
            <a:ext cx="5116543" cy="22860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5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6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7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8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19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720" name="٥٩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٥٩</a:t>
            </a:r>
          </a:p>
        </p:txBody>
      </p:sp>
      <p:pic>
        <p:nvPicPr>
          <p:cNvPr id="1721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30230" y="1178810"/>
            <a:ext cx="6116230" cy="3146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2" name="IMG_6614.png" descr="IMG_6614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11761" y="1745337"/>
            <a:ext cx="4753181" cy="177685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٥٩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٥٩</a:t>
            </a:r>
          </a:p>
        </p:txBody>
      </p:sp>
      <p:pic>
        <p:nvPicPr>
          <p:cNvPr id="1725" name="IMG_6614.png" descr="IMG_6614.png"/>
          <p:cNvPicPr>
            <a:picLocks noChangeAspect="1"/>
          </p:cNvPicPr>
          <p:nvPr/>
        </p:nvPicPr>
        <p:blipFill>
          <a:blip r:embed="rId2">
            <a:extLst/>
          </a:blip>
          <a:srcRect l="26619" t="13256" r="39449" b="75125"/>
          <a:stretch>
            <a:fillRect/>
          </a:stretch>
        </p:blipFill>
        <p:spPr>
          <a:xfrm>
            <a:off x="666545" y="1730869"/>
            <a:ext cx="5979160" cy="153547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726" name="IMG_6614.png" descr="IMG_6614.png"/>
          <p:cNvPicPr>
            <a:picLocks noChangeAspect="1"/>
          </p:cNvPicPr>
          <p:nvPr/>
        </p:nvPicPr>
        <p:blipFill>
          <a:blip r:embed="rId2">
            <a:extLst/>
          </a:blip>
          <a:srcRect l="26993" t="58460" r="39622" b="38976"/>
          <a:stretch>
            <a:fillRect/>
          </a:stretch>
        </p:blipFill>
        <p:spPr>
          <a:xfrm>
            <a:off x="762985" y="3669599"/>
            <a:ext cx="5882812" cy="338724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727" name="تجميع" descr="تجميع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9203" y="1172745"/>
            <a:ext cx="4637563" cy="3175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9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0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1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2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33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734" name="٥٩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٥٩</a:t>
            </a:r>
          </a:p>
        </p:txBody>
      </p:sp>
      <p:grpSp>
        <p:nvGrpSpPr>
          <p:cNvPr id="1737" name="تجميع"/>
          <p:cNvGrpSpPr/>
          <p:nvPr/>
        </p:nvGrpSpPr>
        <p:grpSpPr>
          <a:xfrm>
            <a:off x="5402474" y="1045745"/>
            <a:ext cx="1905354" cy="1270001"/>
            <a:chOff x="0" y="0"/>
            <a:chExt cx="1905353" cy="1270000"/>
          </a:xfrm>
        </p:grpSpPr>
        <p:pic>
          <p:nvPicPr>
            <p:cNvPr id="1735" name="Google Shape;4111;p86" descr="Google Shape;4111;p86"/>
            <p:cNvPicPr>
              <a:picLocks noChangeAspect="1"/>
            </p:cNvPicPr>
            <p:nvPr/>
          </p:nvPicPr>
          <p:blipFill>
            <a:blip r:embed="rId6">
              <a:alphaModFix amt="89000"/>
              <a:extLst/>
            </a:blip>
            <a:stretch>
              <a:fillRect/>
            </a:stretch>
          </p:blipFill>
          <p:spPr>
            <a:xfrm>
              <a:off x="0" y="43190"/>
              <a:ext cx="1352620" cy="254063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736" name="مثال"/>
            <p:cNvSpPr/>
            <p:nvPr/>
          </p:nvSpPr>
          <p:spPr>
            <a:xfrm>
              <a:off x="63535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1738" name="IMG_6614.png" descr="IMG_6614.png"/>
          <p:cNvPicPr>
            <a:picLocks noChangeAspect="1"/>
          </p:cNvPicPr>
          <p:nvPr/>
        </p:nvPicPr>
        <p:blipFill>
          <a:blip r:embed="rId7">
            <a:extLst/>
          </a:blip>
          <a:srcRect l="43541" t="28336" r="40545" b="69561"/>
          <a:stretch>
            <a:fillRect/>
          </a:stretch>
        </p:blipFill>
        <p:spPr>
          <a:xfrm>
            <a:off x="1679286" y="1433212"/>
            <a:ext cx="4410299" cy="436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9" name="IMG_6614.png" descr="IMG_6614.png"/>
          <p:cNvPicPr>
            <a:picLocks noChangeAspect="1"/>
          </p:cNvPicPr>
          <p:nvPr/>
        </p:nvPicPr>
        <p:blipFill>
          <a:blip r:embed="rId7">
            <a:extLst/>
          </a:blip>
          <a:srcRect l="55007" t="30925" r="41884" b="66994"/>
          <a:stretch>
            <a:fillRect/>
          </a:stretch>
        </p:blipFill>
        <p:spPr>
          <a:xfrm>
            <a:off x="5179045" y="1870171"/>
            <a:ext cx="1038944" cy="521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0" name="IMG_6614.png" descr="IMG_6614.png"/>
          <p:cNvPicPr>
            <a:picLocks noChangeAspect="1"/>
          </p:cNvPicPr>
          <p:nvPr/>
        </p:nvPicPr>
        <p:blipFill>
          <a:blip r:embed="rId7">
            <a:extLst/>
          </a:blip>
          <a:srcRect l="41852" t="33277" r="41852" b="60679"/>
          <a:stretch>
            <a:fillRect/>
          </a:stretch>
        </p:blipFill>
        <p:spPr>
          <a:xfrm>
            <a:off x="1964921" y="1972504"/>
            <a:ext cx="3187361" cy="8864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741" name="IMG_6614.png" descr="IMG_6614.png"/>
          <p:cNvPicPr>
            <a:picLocks noChangeAspect="1"/>
          </p:cNvPicPr>
          <p:nvPr/>
        </p:nvPicPr>
        <p:blipFill>
          <a:blip r:embed="rId7">
            <a:extLst/>
          </a:blip>
          <a:srcRect l="38060" t="64506" r="40078" b="33129"/>
          <a:stretch>
            <a:fillRect/>
          </a:stretch>
        </p:blipFill>
        <p:spPr>
          <a:xfrm>
            <a:off x="1583294" y="3533748"/>
            <a:ext cx="5162934" cy="418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2" name="IMG_6614.png" descr="IMG_6614.png"/>
          <p:cNvPicPr>
            <a:picLocks noChangeAspect="1"/>
          </p:cNvPicPr>
          <p:nvPr/>
        </p:nvPicPr>
        <p:blipFill>
          <a:blip r:embed="rId7">
            <a:extLst/>
          </a:blip>
          <a:srcRect l="55431" t="66675" r="40458" b="30670"/>
          <a:stretch>
            <a:fillRect/>
          </a:stretch>
        </p:blipFill>
        <p:spPr>
          <a:xfrm>
            <a:off x="5179045" y="4140967"/>
            <a:ext cx="1206347" cy="584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3" name="IMG_6614.png" descr="IMG_6614.png"/>
          <p:cNvPicPr>
            <a:picLocks noChangeAspect="1"/>
          </p:cNvPicPr>
          <p:nvPr/>
        </p:nvPicPr>
        <p:blipFill>
          <a:blip r:embed="rId7">
            <a:extLst/>
          </a:blip>
          <a:srcRect l="36070" t="67411" r="43893" b="24773"/>
          <a:stretch>
            <a:fillRect/>
          </a:stretch>
        </p:blipFill>
        <p:spPr>
          <a:xfrm>
            <a:off x="1915510" y="3952451"/>
            <a:ext cx="3286141" cy="9613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744" name="TextBox 36" descr="TextBox 36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44425" y="982245"/>
            <a:ext cx="4970750" cy="5308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747" name="تجميع"/>
          <p:cNvGrpSpPr/>
          <p:nvPr/>
        </p:nvGrpSpPr>
        <p:grpSpPr>
          <a:xfrm>
            <a:off x="5201635" y="3096176"/>
            <a:ext cx="1553459" cy="437573"/>
            <a:chOff x="0" y="0"/>
            <a:chExt cx="1553457" cy="437571"/>
          </a:xfrm>
        </p:grpSpPr>
        <p:pic>
          <p:nvPicPr>
            <p:cNvPr id="1745" name="Google Shape;4111;p86" descr="Google Shape;4111;p86"/>
            <p:cNvPicPr>
              <a:picLocks noChangeAspect="1"/>
            </p:cNvPicPr>
            <p:nvPr/>
          </p:nvPicPr>
          <p:blipFill>
            <a:blip r:embed="rId6">
              <a:alphaModFix amt="89000"/>
              <a:extLst/>
            </a:blip>
            <a:stretch>
              <a:fillRect/>
            </a:stretch>
          </p:blipFill>
          <p:spPr>
            <a:xfrm>
              <a:off x="0" y="49603"/>
              <a:ext cx="1553458" cy="291786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746" name="مثال"/>
            <p:cNvSpPr txBox="1"/>
            <p:nvPr/>
          </p:nvSpPr>
          <p:spPr>
            <a:xfrm>
              <a:off x="480430" y="0"/>
              <a:ext cx="498522" cy="4375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1748" name="TextBox 36" descr="TextBox 36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92177" y="3032676"/>
            <a:ext cx="4859189" cy="53280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50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Class="entr" nodeType="after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1" dur="450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0" dur="15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Class="entr" nodeType="after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Class="entr" nodeType="after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4" dur="4500"/>
                                        <p:tgtEl>
                                          <p:spTgt spid="1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3" grpId="9"/>
      <p:bldP build="whole" bldLvl="1" animBg="1" rev="0" advAuto="0" spid="1738" grpId="2"/>
      <p:bldP build="whole" bldLvl="1" animBg="1" rev="0" advAuto="0" spid="1741" grpId="7"/>
      <p:bldP build="whole" bldLvl="1" animBg="1" rev="0" advAuto="0" spid="1739" grpId="3"/>
      <p:bldP build="whole" bldLvl="1" animBg="1" rev="0" advAuto="0" spid="1748" grpId="6"/>
      <p:bldP build="whole" bldLvl="1" animBg="1" rev="0" advAuto="0" spid="1744" grpId="1"/>
      <p:bldP build="whole" bldLvl="1" animBg="1" rev="0" advAuto="0" spid="1742" grpId="8"/>
      <p:bldP build="whole" bldLvl="1" animBg="1" rev="0" advAuto="0" spid="1747" grpId="5"/>
      <p:bldP build="whole" bldLvl="1" animBg="1" rev="0" advAuto="0" spid="1740" grpId="4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1102" y="2141290"/>
            <a:ext cx="3063336" cy="253818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751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761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752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3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754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60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755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6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7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8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9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762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765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763" name="Google Shape;2483;p58" descr="Google Shape;2483;p58"/>
            <p:cNvPicPr>
              <a:picLocks noChangeAspect="1"/>
            </p:cNvPicPr>
            <p:nvPr/>
          </p:nvPicPr>
          <p:blipFill>
            <a:blip r:embed="rId6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764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768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766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67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769" name="٥٩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٥٩</a:t>
            </a:r>
          </a:p>
        </p:txBody>
      </p:sp>
      <p:grpSp>
        <p:nvGrpSpPr>
          <p:cNvPr id="1779" name="Google Shape;4466;p94"/>
          <p:cNvGrpSpPr/>
          <p:nvPr/>
        </p:nvGrpSpPr>
        <p:grpSpPr>
          <a:xfrm>
            <a:off x="6495606" y="1614404"/>
            <a:ext cx="266132" cy="450817"/>
            <a:chOff x="0" y="0"/>
            <a:chExt cx="266131" cy="450815"/>
          </a:xfrm>
        </p:grpSpPr>
        <p:sp>
          <p:nvSpPr>
            <p:cNvPr id="1770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780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78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68497" y="2085054"/>
            <a:ext cx="3101344" cy="259441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786" name="تجميع"/>
          <p:cNvGrpSpPr/>
          <p:nvPr/>
        </p:nvGrpSpPr>
        <p:grpSpPr>
          <a:xfrm>
            <a:off x="6244121" y="2262059"/>
            <a:ext cx="464698" cy="464698"/>
            <a:chOff x="0" y="0"/>
            <a:chExt cx="464696" cy="464696"/>
          </a:xfrm>
        </p:grpSpPr>
        <p:grpSp>
          <p:nvGrpSpPr>
            <p:cNvPr id="1784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782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83" name="Google Shape;1607;p45" descr="Google Shape;1607;p45"/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85" name="٢ أ"/>
            <p:cNvSpPr txBox="1"/>
            <p:nvPr/>
          </p:nvSpPr>
          <p:spPr>
            <a:xfrm>
              <a:off x="54480" y="66975"/>
              <a:ext cx="35573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18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 أ</a:t>
              </a:r>
            </a:p>
          </p:txBody>
        </p:sp>
      </p:grpSp>
      <p:grpSp>
        <p:nvGrpSpPr>
          <p:cNvPr id="1791" name="تجميع"/>
          <p:cNvGrpSpPr/>
          <p:nvPr/>
        </p:nvGrpSpPr>
        <p:grpSpPr>
          <a:xfrm>
            <a:off x="3040581" y="2153990"/>
            <a:ext cx="457960" cy="457961"/>
            <a:chOff x="0" y="0"/>
            <a:chExt cx="457959" cy="457959"/>
          </a:xfrm>
        </p:grpSpPr>
        <p:grpSp>
          <p:nvGrpSpPr>
            <p:cNvPr id="1789" name="Google Shape;1638;p45"/>
            <p:cNvGrpSpPr/>
            <p:nvPr/>
          </p:nvGrpSpPr>
          <p:grpSpPr>
            <a:xfrm>
              <a:off x="0" y="0"/>
              <a:ext cx="457960" cy="457960"/>
              <a:chOff x="0" y="0"/>
              <a:chExt cx="457959" cy="457959"/>
            </a:xfrm>
          </p:grpSpPr>
          <p:sp>
            <p:nvSpPr>
              <p:cNvPr id="1787" name="Google Shape;1640;p45"/>
              <p:cNvSpPr/>
              <p:nvPr/>
            </p:nvSpPr>
            <p:spPr>
              <a:xfrm>
                <a:off x="-1" y="-1"/>
                <a:ext cx="457961" cy="45796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88" name="Google Shape;1641;p45" descr="Google Shape;1641;p45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11443" y="5446"/>
                <a:ext cx="432226" cy="4322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90" name="٢ ب"/>
            <p:cNvSpPr txBox="1"/>
            <p:nvPr/>
          </p:nvSpPr>
          <p:spPr>
            <a:xfrm>
              <a:off x="25906" y="84355"/>
              <a:ext cx="406147" cy="31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5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 ب</a:t>
              </a:r>
            </a:p>
          </p:txBody>
        </p:sp>
      </p:grpSp>
      <p:pic>
        <p:nvPicPr>
          <p:cNvPr id="1792" name="IMG_6614.png" descr="IMG_6614.png"/>
          <p:cNvPicPr>
            <a:picLocks noChangeAspect="1"/>
          </p:cNvPicPr>
          <p:nvPr/>
        </p:nvPicPr>
        <p:blipFill>
          <a:blip r:embed="rId11">
            <a:extLst/>
          </a:blip>
          <a:srcRect l="45747" t="51464" r="40400" b="46416"/>
          <a:stretch>
            <a:fillRect/>
          </a:stretch>
        </p:blipFill>
        <p:spPr>
          <a:xfrm>
            <a:off x="2541057" y="1601747"/>
            <a:ext cx="3935478" cy="451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3" name="IMG_6614.png" descr="IMG_6614.png"/>
          <p:cNvPicPr>
            <a:picLocks noChangeAspect="1"/>
          </p:cNvPicPr>
          <p:nvPr/>
        </p:nvPicPr>
        <p:blipFill>
          <a:blip r:embed="rId11">
            <a:extLst/>
          </a:blip>
          <a:srcRect l="55863" t="54319" r="42096" b="43776"/>
          <a:stretch>
            <a:fillRect/>
          </a:stretch>
        </p:blipFill>
        <p:spPr>
          <a:xfrm>
            <a:off x="5256632" y="2262060"/>
            <a:ext cx="885268" cy="619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4" name="IMG_6614.png" descr="IMG_6614.png"/>
          <p:cNvPicPr>
            <a:picLocks noChangeAspect="1"/>
          </p:cNvPicPr>
          <p:nvPr/>
        </p:nvPicPr>
        <p:blipFill>
          <a:blip r:embed="rId11">
            <a:extLst/>
          </a:blip>
          <a:srcRect l="43946" t="54226" r="52926" b="43870"/>
          <a:stretch>
            <a:fillRect/>
          </a:stretch>
        </p:blipFill>
        <p:spPr>
          <a:xfrm>
            <a:off x="1644039" y="2137774"/>
            <a:ext cx="1356869" cy="6193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516" y="2249359"/>
            <a:ext cx="4404876" cy="197855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797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807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798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800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06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801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02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03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04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05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808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811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809" name="Google Shape;2483;p58" descr="Google Shape;2483;p58"/>
            <p:cNvPicPr>
              <a:picLocks noChangeAspect="1"/>
            </p:cNvPicPr>
            <p:nvPr/>
          </p:nvPicPr>
          <p:blipFill>
            <a:blip r:embed="rId6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810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814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812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13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815" name="٥٩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٥٩</a:t>
            </a:r>
          </a:p>
        </p:txBody>
      </p:sp>
      <p:grpSp>
        <p:nvGrpSpPr>
          <p:cNvPr id="1825" name="Google Shape;4466;p94"/>
          <p:cNvGrpSpPr/>
          <p:nvPr/>
        </p:nvGrpSpPr>
        <p:grpSpPr>
          <a:xfrm>
            <a:off x="6495606" y="1614404"/>
            <a:ext cx="266132" cy="450817"/>
            <a:chOff x="0" y="0"/>
            <a:chExt cx="266131" cy="450815"/>
          </a:xfrm>
        </p:grpSpPr>
        <p:sp>
          <p:nvSpPr>
            <p:cNvPr id="1816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26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31" name="تجميع"/>
          <p:cNvGrpSpPr/>
          <p:nvPr/>
        </p:nvGrpSpPr>
        <p:grpSpPr>
          <a:xfrm>
            <a:off x="6163975" y="2718182"/>
            <a:ext cx="464698" cy="464698"/>
            <a:chOff x="0" y="0"/>
            <a:chExt cx="464696" cy="464696"/>
          </a:xfrm>
        </p:grpSpPr>
        <p:grpSp>
          <p:nvGrpSpPr>
            <p:cNvPr id="1829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827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28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30" name="٢ أ"/>
            <p:cNvSpPr txBox="1"/>
            <p:nvPr/>
          </p:nvSpPr>
          <p:spPr>
            <a:xfrm>
              <a:off x="54480" y="66975"/>
              <a:ext cx="35573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18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 أ</a:t>
              </a:r>
            </a:p>
          </p:txBody>
        </p:sp>
      </p:grpSp>
      <p:pic>
        <p:nvPicPr>
          <p:cNvPr id="1832" name="IMG_6614.png" descr="IMG_6614.png"/>
          <p:cNvPicPr>
            <a:picLocks noChangeAspect="1"/>
          </p:cNvPicPr>
          <p:nvPr/>
        </p:nvPicPr>
        <p:blipFill>
          <a:blip r:embed="rId9">
            <a:extLst/>
          </a:blip>
          <a:srcRect l="43748" t="87494" r="40650" b="10243"/>
          <a:stretch>
            <a:fillRect/>
          </a:stretch>
        </p:blipFill>
        <p:spPr>
          <a:xfrm>
            <a:off x="2044100" y="1601747"/>
            <a:ext cx="4432435" cy="482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3" name="IMG_6614.png" descr="IMG_6614.png"/>
          <p:cNvPicPr>
            <a:picLocks noChangeAspect="1"/>
          </p:cNvPicPr>
          <p:nvPr/>
        </p:nvPicPr>
        <p:blipFill>
          <a:blip r:embed="rId9">
            <a:extLst/>
          </a:blip>
          <a:srcRect l="55816" t="89971" r="42142" b="8125"/>
          <a:stretch>
            <a:fillRect/>
          </a:stretch>
        </p:blipFill>
        <p:spPr>
          <a:xfrm>
            <a:off x="5190690" y="2667105"/>
            <a:ext cx="885269" cy="6193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5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186" y="944970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836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7285134" y="3394453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841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839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838" name="Google Shape;1920;p50" descr="Google Shape;1920;p50"/>
              <p:cNvPicPr>
                <a:picLocks noChangeAspect="1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837" name="Google Shape;1920;p50" descr="Google Shape;1920;p50"/>
              <p:cNvPicPr>
                <a:picLocks noChangeAspect="0"/>
              </p:cNvPicPr>
              <p:nvPr/>
            </p:nvPicPr>
            <p:blipFill>
              <a:blip r:embed="rId5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840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842" name="٦٠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٦٠</a:t>
            </a:r>
          </a:p>
        </p:txBody>
      </p:sp>
      <p:sp>
        <p:nvSpPr>
          <p:cNvPr id="1843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48" name="تجميع"/>
          <p:cNvGrpSpPr/>
          <p:nvPr/>
        </p:nvGrpSpPr>
        <p:grpSpPr>
          <a:xfrm>
            <a:off x="6212152" y="1695594"/>
            <a:ext cx="440689" cy="442884"/>
            <a:chOff x="0" y="0"/>
            <a:chExt cx="440688" cy="442883"/>
          </a:xfrm>
        </p:grpSpPr>
        <p:grpSp>
          <p:nvGrpSpPr>
            <p:cNvPr id="1846" name="Google Shape;1167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844" name="Google Shape;1168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45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47" name="٦"/>
            <p:cNvSpPr txBox="1"/>
            <p:nvPr/>
          </p:nvSpPr>
          <p:spPr>
            <a:xfrm>
              <a:off x="109925" y="57492"/>
              <a:ext cx="256928" cy="385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1853" name="تجميع"/>
          <p:cNvGrpSpPr/>
          <p:nvPr/>
        </p:nvGrpSpPr>
        <p:grpSpPr>
          <a:xfrm>
            <a:off x="3865423" y="2124884"/>
            <a:ext cx="2879210" cy="2603303"/>
            <a:chOff x="-12700" y="0"/>
            <a:chExt cx="2879208" cy="2603302"/>
          </a:xfrm>
        </p:grpSpPr>
        <p:grpSp>
          <p:nvGrpSpPr>
            <p:cNvPr id="1851" name="مستطيل مستدير الزوايا"/>
            <p:cNvGrpSpPr/>
            <p:nvPr/>
          </p:nvGrpSpPr>
          <p:grpSpPr>
            <a:xfrm>
              <a:off x="-12700" y="0"/>
              <a:ext cx="2879209" cy="2603303"/>
              <a:chOff x="0" y="0"/>
              <a:chExt cx="2879208" cy="2603302"/>
            </a:xfrm>
          </p:grpSpPr>
          <p:sp>
            <p:nvSpPr>
              <p:cNvPr id="1850" name="مستطيل مستدير الزوايا"/>
              <p:cNvSpPr/>
              <p:nvPr/>
            </p:nvSpPr>
            <p:spPr>
              <a:xfrm>
                <a:off x="12700" y="12700"/>
                <a:ext cx="2853809" cy="2577903"/>
              </a:xfrm>
              <a:prstGeom prst="roundRect">
                <a:avLst>
                  <a:gd name="adj" fmla="val 6256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849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2879209" cy="2603303"/>
              </a:xfrm>
              <a:prstGeom prst="rect">
                <a:avLst/>
              </a:prstGeom>
              <a:effectLst/>
            </p:spPr>
          </p:pic>
        </p:grpSp>
        <p:sp>
          <p:nvSpPr>
            <p:cNvPr id="1852" name="Google Shape;4613;p94"/>
            <p:cNvSpPr/>
            <p:nvPr/>
          </p:nvSpPr>
          <p:spPr>
            <a:xfrm rot="5400000">
              <a:off x="1872229" y="565141"/>
              <a:ext cx="1353367" cy="223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3C8D1">
                <a:alpha val="54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854" name="الرسم" descr="الرسم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135319" y="4849538"/>
            <a:ext cx="57267" cy="49106"/>
          </a:xfrm>
          <a:prstGeom prst="rect">
            <a:avLst/>
          </a:prstGeom>
        </p:spPr>
      </p:pic>
      <p:grpSp>
        <p:nvGrpSpPr>
          <p:cNvPr id="1860" name="تجميع"/>
          <p:cNvGrpSpPr/>
          <p:nvPr/>
        </p:nvGrpSpPr>
        <p:grpSpPr>
          <a:xfrm>
            <a:off x="3214518" y="1713302"/>
            <a:ext cx="440689" cy="440689"/>
            <a:chOff x="0" y="0"/>
            <a:chExt cx="440688" cy="440688"/>
          </a:xfrm>
        </p:grpSpPr>
        <p:grpSp>
          <p:nvGrpSpPr>
            <p:cNvPr id="1858" name="Google Shape;1176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856" name="Google Shape;1177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57" name="Google Shape;1178;p39" descr="Google Shape;1178;p39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59" name="٧"/>
            <p:cNvSpPr txBox="1"/>
            <p:nvPr/>
          </p:nvSpPr>
          <p:spPr>
            <a:xfrm>
              <a:off x="70746" y="45517"/>
              <a:ext cx="299195" cy="373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 rtl="0">
                <a:defRPr b="1">
                  <a:solidFill>
                    <a:srgbClr val="333333"/>
                  </a:solidFill>
                </a:defRPr>
              </a:pPr>
              <a:r>
                <a:rPr sz="1900"/>
                <a:t>٧</a:t>
              </a:r>
              <a:r>
                <a:t> </a:t>
              </a:r>
            </a:p>
          </p:txBody>
        </p:sp>
      </p:grpSp>
      <p:grpSp>
        <p:nvGrpSpPr>
          <p:cNvPr id="1865" name="تجميع"/>
          <p:cNvGrpSpPr/>
          <p:nvPr/>
        </p:nvGrpSpPr>
        <p:grpSpPr>
          <a:xfrm>
            <a:off x="776754" y="2143848"/>
            <a:ext cx="3006808" cy="2564649"/>
            <a:chOff x="-12700" y="0"/>
            <a:chExt cx="3006806" cy="2564648"/>
          </a:xfrm>
        </p:grpSpPr>
        <p:grpSp>
          <p:nvGrpSpPr>
            <p:cNvPr id="1863" name="مستطيل مستدير الزوايا"/>
            <p:cNvGrpSpPr/>
            <p:nvPr/>
          </p:nvGrpSpPr>
          <p:grpSpPr>
            <a:xfrm>
              <a:off x="-12700" y="-1"/>
              <a:ext cx="3006807" cy="2564650"/>
              <a:chOff x="0" y="0"/>
              <a:chExt cx="3006806" cy="2564648"/>
            </a:xfrm>
          </p:grpSpPr>
          <p:sp>
            <p:nvSpPr>
              <p:cNvPr id="1862" name="مستطيل مستدير الزوايا"/>
              <p:cNvSpPr/>
              <p:nvPr/>
            </p:nvSpPr>
            <p:spPr>
              <a:xfrm>
                <a:off x="12700" y="12700"/>
                <a:ext cx="2981407" cy="2539249"/>
              </a:xfrm>
              <a:prstGeom prst="roundRect">
                <a:avLst>
                  <a:gd name="adj" fmla="val 7778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861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3006807" cy="2564649"/>
              </a:xfrm>
              <a:prstGeom prst="rect">
                <a:avLst/>
              </a:prstGeom>
              <a:effectLst/>
            </p:spPr>
          </p:pic>
        </p:grpSp>
        <p:sp>
          <p:nvSpPr>
            <p:cNvPr id="1864" name="Google Shape;4613;p94"/>
            <p:cNvSpPr/>
            <p:nvPr/>
          </p:nvSpPr>
          <p:spPr>
            <a:xfrm rot="5400000">
              <a:off x="1917836" y="638274"/>
              <a:ext cx="1505789" cy="229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EE8E7">
                <a:alpha val="404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66" name="د( -٣ ) ="/>
          <p:cNvSpPr txBox="1"/>
          <p:nvPr/>
        </p:nvSpPr>
        <p:spPr>
          <a:xfrm>
            <a:off x="5351916" y="1759301"/>
            <a:ext cx="1487278" cy="63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ts val="2300"/>
              </a:lnSpc>
              <a:defRPr spc="-75" sz="25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           د( -٣ ) =</a:t>
            </a:r>
          </a:p>
        </p:txBody>
      </p:sp>
      <p:sp>
        <p:nvSpPr>
          <p:cNvPr id="1867" name="هـ ( ٥ )="/>
          <p:cNvSpPr txBox="1"/>
          <p:nvPr/>
        </p:nvSpPr>
        <p:spPr>
          <a:xfrm>
            <a:off x="2359152" y="1695594"/>
            <a:ext cx="1518971" cy="632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ts val="2300"/>
              </a:lnSpc>
              <a:defRPr spc="-75" sz="25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           هـ ( ٥ )= </a:t>
            </a:r>
          </a:p>
        </p:txBody>
      </p:sp>
      <p:grpSp>
        <p:nvGrpSpPr>
          <p:cNvPr id="1870" name="تجميع"/>
          <p:cNvGrpSpPr/>
          <p:nvPr/>
        </p:nvGrpSpPr>
        <p:grpSpPr>
          <a:xfrm>
            <a:off x="943413" y="925612"/>
            <a:ext cx="3973039" cy="674836"/>
            <a:chOff x="0" y="0"/>
            <a:chExt cx="3973038" cy="674834"/>
          </a:xfrm>
        </p:grpSpPr>
        <p:sp>
          <p:nvSpPr>
            <p:cNvPr id="1868" name="TextBox 36"/>
            <p:cNvSpPr txBox="1"/>
            <p:nvPr/>
          </p:nvSpPr>
          <p:spPr>
            <a:xfrm>
              <a:off x="0" y="51212"/>
              <a:ext cx="3973039" cy="6236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lnSpc>
                  <a:spcPts val="2300"/>
                </a:lnSpc>
                <a:defRPr spc="-69" sz="2300">
                  <a:solidFill>
                    <a:srgbClr val="0000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اذاكانت د(س) = ٦س +٧ ، هـ (س) = س -٤ .</a:t>
              </a:r>
            </a:p>
            <a:p>
              <a:pPr algn="r" rtl="0">
                <a:lnSpc>
                  <a:spcPts val="2300"/>
                </a:lnSpc>
                <a:defRPr spc="-69" sz="2300">
                  <a:solidFill>
                    <a:srgbClr val="0000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اوجد القيم الاتية للدالة</a:t>
              </a:r>
            </a:p>
          </p:txBody>
        </p:sp>
        <p:sp>
          <p:nvSpPr>
            <p:cNvPr id="1869" name="٢"/>
            <p:cNvSpPr txBox="1"/>
            <p:nvPr/>
          </p:nvSpPr>
          <p:spPr>
            <a:xfrm>
              <a:off x="838406" y="0"/>
              <a:ext cx="127001" cy="606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lnSpc>
                  <a:spcPts val="2300"/>
                </a:lnSpc>
                <a:defRPr spc="-57" sz="1900">
                  <a:solidFill>
                    <a:srgbClr val="000000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2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873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874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875" name="٦١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٦١</a:t>
            </a:r>
          </a:p>
        </p:txBody>
      </p:sp>
      <p:grpSp>
        <p:nvGrpSpPr>
          <p:cNvPr id="1880" name="تجميع"/>
          <p:cNvGrpSpPr/>
          <p:nvPr/>
        </p:nvGrpSpPr>
        <p:grpSpPr>
          <a:xfrm>
            <a:off x="5624885" y="2190484"/>
            <a:ext cx="464698" cy="464698"/>
            <a:chOff x="0" y="0"/>
            <a:chExt cx="464696" cy="464696"/>
          </a:xfrm>
        </p:grpSpPr>
        <p:grpSp>
          <p:nvGrpSpPr>
            <p:cNvPr id="1878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876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77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79" name="٢٣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٢٣</a:t>
              </a:r>
            </a:p>
          </p:txBody>
        </p:sp>
      </p:grpSp>
      <p:grpSp>
        <p:nvGrpSpPr>
          <p:cNvPr id="1883" name="مستطيل مستدير الزوايا"/>
          <p:cNvGrpSpPr/>
          <p:nvPr/>
        </p:nvGrpSpPr>
        <p:grpSpPr>
          <a:xfrm>
            <a:off x="872816" y="2716881"/>
            <a:ext cx="5552369" cy="1945610"/>
            <a:chOff x="0" y="0"/>
            <a:chExt cx="5552368" cy="1945608"/>
          </a:xfrm>
        </p:grpSpPr>
        <p:sp>
          <p:nvSpPr>
            <p:cNvPr id="1882" name="مستطيل مستدير الزوايا"/>
            <p:cNvSpPr/>
            <p:nvPr/>
          </p:nvSpPr>
          <p:spPr>
            <a:xfrm>
              <a:off x="12700" y="12700"/>
              <a:ext cx="5526969" cy="1920209"/>
            </a:xfrm>
            <a:prstGeom prst="roundRect">
              <a:avLst>
                <a:gd name="adj" fmla="val 4792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881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552369" cy="1945609"/>
            </a:xfrm>
            <a:prstGeom prst="rect">
              <a:avLst/>
            </a:prstGeom>
            <a:effectLst/>
          </p:spPr>
        </p:pic>
      </p:grpSp>
      <p:pic>
        <p:nvPicPr>
          <p:cNvPr id="1884" name="IMG_6612.png" descr="IMG_6612.png"/>
          <p:cNvPicPr>
            <a:picLocks noChangeAspect="1"/>
          </p:cNvPicPr>
          <p:nvPr/>
        </p:nvPicPr>
        <p:blipFill>
          <a:blip r:embed="rId6">
            <a:extLst/>
          </a:blip>
          <a:srcRect l="54468" t="56851" r="41027" b="40562"/>
          <a:stretch>
            <a:fillRect/>
          </a:stretch>
        </p:blipFill>
        <p:spPr>
          <a:xfrm>
            <a:off x="4215338" y="2174750"/>
            <a:ext cx="1258844" cy="542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5" name="IMG_6612.png" descr="IMG_6612.png"/>
          <p:cNvPicPr>
            <a:picLocks noChangeAspect="1"/>
          </p:cNvPicPr>
          <p:nvPr/>
        </p:nvPicPr>
        <p:blipFill>
          <a:blip r:embed="rId6">
            <a:extLst/>
          </a:blip>
          <a:srcRect l="49514" t="48082" r="39478" b="48561"/>
          <a:stretch>
            <a:fillRect/>
          </a:stretch>
        </p:blipFill>
        <p:spPr>
          <a:xfrm>
            <a:off x="4050703" y="1608642"/>
            <a:ext cx="2623951" cy="5998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90" name="تجميع"/>
          <p:cNvGrpSpPr/>
          <p:nvPr/>
        </p:nvGrpSpPr>
        <p:grpSpPr>
          <a:xfrm>
            <a:off x="2911887" y="2151240"/>
            <a:ext cx="464698" cy="464697"/>
            <a:chOff x="0" y="0"/>
            <a:chExt cx="464696" cy="464696"/>
          </a:xfrm>
        </p:grpSpPr>
        <p:grpSp>
          <p:nvGrpSpPr>
            <p:cNvPr id="1888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886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87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89" name="٢٤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٢٤</a:t>
              </a:r>
            </a:p>
          </p:txBody>
        </p:sp>
      </p:grpSp>
      <p:pic>
        <p:nvPicPr>
          <p:cNvPr id="1891" name="IMG_6612.png" descr="IMG_6612.png"/>
          <p:cNvPicPr>
            <a:picLocks noChangeAspect="1"/>
          </p:cNvPicPr>
          <p:nvPr/>
        </p:nvPicPr>
        <p:blipFill>
          <a:blip r:embed="rId6">
            <a:extLst/>
          </a:blip>
          <a:srcRect l="37994" t="56803" r="57501" b="40610"/>
          <a:stretch>
            <a:fillRect/>
          </a:stretch>
        </p:blipFill>
        <p:spPr>
          <a:xfrm>
            <a:off x="1619987" y="2112522"/>
            <a:ext cx="1258443" cy="5419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3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894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895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896" name="٦١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٦١</a:t>
            </a:r>
          </a:p>
        </p:txBody>
      </p:sp>
      <p:grpSp>
        <p:nvGrpSpPr>
          <p:cNvPr id="1899" name="مستطيل مستدير الزوايا"/>
          <p:cNvGrpSpPr/>
          <p:nvPr/>
        </p:nvGrpSpPr>
        <p:grpSpPr>
          <a:xfrm>
            <a:off x="501304" y="2263678"/>
            <a:ext cx="4763757" cy="919202"/>
            <a:chOff x="0" y="0"/>
            <a:chExt cx="4763756" cy="919200"/>
          </a:xfrm>
        </p:grpSpPr>
        <p:sp>
          <p:nvSpPr>
            <p:cNvPr id="1898" name="مستطيل مستدير الزوايا"/>
            <p:cNvSpPr/>
            <p:nvPr/>
          </p:nvSpPr>
          <p:spPr>
            <a:xfrm>
              <a:off x="12700" y="12700"/>
              <a:ext cx="4738357" cy="893801"/>
            </a:xfrm>
            <a:prstGeom prst="roundRect">
              <a:avLst>
                <a:gd name="adj" fmla="val 7750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897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763757" cy="919201"/>
            </a:xfrm>
            <a:prstGeom prst="rect">
              <a:avLst/>
            </a:prstGeom>
            <a:effectLst/>
          </p:spPr>
        </p:pic>
      </p:grpSp>
      <p:grpSp>
        <p:nvGrpSpPr>
          <p:cNvPr id="1904" name="تجميع"/>
          <p:cNvGrpSpPr/>
          <p:nvPr/>
        </p:nvGrpSpPr>
        <p:grpSpPr>
          <a:xfrm>
            <a:off x="6244306" y="2308366"/>
            <a:ext cx="464697" cy="464698"/>
            <a:chOff x="0" y="0"/>
            <a:chExt cx="464696" cy="464696"/>
          </a:xfrm>
        </p:grpSpPr>
        <p:grpSp>
          <p:nvGrpSpPr>
            <p:cNvPr id="1902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900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01" name="Google Shape;1607;p45" descr="Google Shape;1607;p45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03" name="٢٧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٢٧</a:t>
              </a:r>
            </a:p>
          </p:txBody>
        </p:sp>
      </p:grpSp>
      <p:pic>
        <p:nvPicPr>
          <p:cNvPr id="1905" name="IMG_6612.png" descr="IMG_6612.png"/>
          <p:cNvPicPr>
            <a:picLocks noChangeAspect="1"/>
          </p:cNvPicPr>
          <p:nvPr/>
        </p:nvPicPr>
        <p:blipFill>
          <a:blip r:embed="rId6">
            <a:extLst/>
          </a:blip>
          <a:srcRect l="35576" t="64378" r="39110" b="33096"/>
          <a:stretch>
            <a:fillRect/>
          </a:stretch>
        </p:blipFill>
        <p:spPr>
          <a:xfrm>
            <a:off x="501304" y="1761789"/>
            <a:ext cx="5975440" cy="447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6" name="IMG_6612.png" descr="IMG_6612.png"/>
          <p:cNvPicPr>
            <a:picLocks noChangeAspect="1"/>
          </p:cNvPicPr>
          <p:nvPr/>
        </p:nvPicPr>
        <p:blipFill>
          <a:blip r:embed="rId6">
            <a:extLst/>
          </a:blip>
          <a:srcRect l="56480" t="68025" r="40877" b="30215"/>
          <a:stretch>
            <a:fillRect/>
          </a:stretch>
        </p:blipFill>
        <p:spPr>
          <a:xfrm>
            <a:off x="5265060" y="2266275"/>
            <a:ext cx="979271" cy="4891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11" name="تجميع"/>
          <p:cNvGrpSpPr/>
          <p:nvPr/>
        </p:nvGrpSpPr>
        <p:grpSpPr>
          <a:xfrm>
            <a:off x="6244306" y="3539713"/>
            <a:ext cx="464697" cy="464698"/>
            <a:chOff x="0" y="0"/>
            <a:chExt cx="464696" cy="464696"/>
          </a:xfrm>
        </p:grpSpPr>
        <p:grpSp>
          <p:nvGrpSpPr>
            <p:cNvPr id="1909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907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08" name="Google Shape;1607;p45" descr="Google Shape;1607;p45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10" name="٢٩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٢٩</a:t>
              </a:r>
            </a:p>
          </p:txBody>
        </p:sp>
      </p:grpSp>
      <p:pic>
        <p:nvPicPr>
          <p:cNvPr id="1912" name="IMG_6612.png" descr="IMG_6612.png"/>
          <p:cNvPicPr>
            <a:picLocks noChangeAspect="1"/>
          </p:cNvPicPr>
          <p:nvPr/>
        </p:nvPicPr>
        <p:blipFill>
          <a:blip r:embed="rId6">
            <a:extLst/>
          </a:blip>
          <a:srcRect l="34048" t="68207" r="63309" b="30033"/>
          <a:stretch>
            <a:fillRect/>
          </a:stretch>
        </p:blipFill>
        <p:spPr>
          <a:xfrm>
            <a:off x="5265215" y="3772062"/>
            <a:ext cx="979271" cy="4891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15" name="مستطيل مستدير الزوايا"/>
          <p:cNvGrpSpPr/>
          <p:nvPr/>
        </p:nvGrpSpPr>
        <p:grpSpPr>
          <a:xfrm>
            <a:off x="501304" y="3495026"/>
            <a:ext cx="4763757" cy="1018769"/>
            <a:chOff x="0" y="0"/>
            <a:chExt cx="4763756" cy="1018768"/>
          </a:xfrm>
        </p:grpSpPr>
        <p:sp>
          <p:nvSpPr>
            <p:cNvPr id="1914" name="مستطيل مستدير الزوايا"/>
            <p:cNvSpPr/>
            <p:nvPr/>
          </p:nvSpPr>
          <p:spPr>
            <a:xfrm>
              <a:off x="12700" y="12700"/>
              <a:ext cx="4738357" cy="993369"/>
            </a:xfrm>
            <a:prstGeom prst="roundRect">
              <a:avLst>
                <a:gd name="adj" fmla="val 6973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913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763757" cy="101876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7" name="Google Shape;4108;p86" descr="Google Shape;4108;p86"/>
          <p:cNvPicPr>
            <a:picLocks noChangeAspect="1"/>
          </p:cNvPicPr>
          <p:nvPr/>
        </p:nvPicPr>
        <p:blipFill>
          <a:blip r:embed="rId2">
            <a:alphaModFix amt="89000"/>
            <a:extLst/>
          </a:blip>
          <a:stretch>
            <a:fillRect/>
          </a:stretch>
        </p:blipFill>
        <p:spPr>
          <a:xfrm>
            <a:off x="5171010" y="1073546"/>
            <a:ext cx="1262410" cy="23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8" name="Google Shape;4109;p86" descr="Google Shape;4109;p86"/>
          <p:cNvPicPr>
            <a:picLocks noChangeAspect="1"/>
          </p:cNvPicPr>
          <p:nvPr/>
        </p:nvPicPr>
        <p:blipFill>
          <a:blip r:embed="rId3">
            <a:alphaModFix amt="89000"/>
            <a:extLst/>
          </a:blip>
          <a:stretch>
            <a:fillRect/>
          </a:stretch>
        </p:blipFill>
        <p:spPr>
          <a:xfrm>
            <a:off x="2959728" y="1051476"/>
            <a:ext cx="1875641" cy="352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9" name="Google Shape;4110;p86" descr="Google Shape;4110;p86"/>
          <p:cNvPicPr>
            <a:picLocks noChangeAspect="1"/>
          </p:cNvPicPr>
          <p:nvPr/>
        </p:nvPicPr>
        <p:blipFill>
          <a:blip r:embed="rId4">
            <a:alphaModFix amt="46118"/>
            <a:extLst/>
          </a:blip>
          <a:stretch>
            <a:fillRect/>
          </a:stretch>
        </p:blipFill>
        <p:spPr>
          <a:xfrm>
            <a:off x="351838" y="2786321"/>
            <a:ext cx="2268000" cy="42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0" name="Google Shape;4111;p86" descr="Google Shape;4111;p86"/>
          <p:cNvPicPr>
            <a:picLocks noChangeAspect="1"/>
          </p:cNvPicPr>
          <p:nvPr/>
        </p:nvPicPr>
        <p:blipFill>
          <a:blip r:embed="rId5">
            <a:alphaModFix amt="89000"/>
            <a:extLst/>
          </a:blip>
          <a:stretch>
            <a:fillRect/>
          </a:stretch>
        </p:blipFill>
        <p:spPr>
          <a:xfrm>
            <a:off x="582498" y="1076919"/>
            <a:ext cx="1604728" cy="301416"/>
          </a:xfrm>
          <a:prstGeom prst="rect">
            <a:avLst/>
          </a:prstGeom>
          <a:ln w="12700">
            <a:miter lim="400000"/>
          </a:ln>
        </p:spPr>
      </p:pic>
      <p:sp>
        <p:nvSpPr>
          <p:cNvPr id="1921" name="Google Shape;4924;p54"/>
          <p:cNvSpPr txBox="1"/>
          <p:nvPr/>
        </p:nvSpPr>
        <p:spPr>
          <a:xfrm>
            <a:off x="394224" y="4400198"/>
            <a:ext cx="6129634" cy="415814"/>
          </a:xfrm>
          <a:prstGeom prst="rect">
            <a:avLst/>
          </a:prstGeom>
          <a:solidFill>
            <a:srgbClr val="FEF9DA">
              <a:alpha val="57534"/>
            </a:srgbClr>
          </a:solidFill>
          <a:ln w="12700">
            <a:solidFill>
              <a:srgbClr val="78B197">
                <a:alpha val="57534"/>
              </a:srgbClr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448055" rtl="0">
              <a:defRPr sz="1225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922" name="Google Shape;2022;p40" descr="Google Shape;2022;p40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50881" y="975443"/>
            <a:ext cx="1395239" cy="4661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923" name="Google Shape;1742;p25" descr="Google Shape;1742;p25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81741" y="994582"/>
            <a:ext cx="2231615" cy="42789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924" name="IMG_0474.png" descr="IMG_047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3465" y="1760395"/>
            <a:ext cx="1124382" cy="1124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5" name="Google Shape;4625;p49" descr="Google Shape;4625;p49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72543" y="975443"/>
            <a:ext cx="1855042" cy="43217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926" name="IMG_0491.jpeg" descr="IMG_0491.jpeg"/>
          <p:cNvPicPr>
            <a:picLocks noChangeAspect="1"/>
          </p:cNvPicPr>
          <p:nvPr/>
        </p:nvPicPr>
        <p:blipFill>
          <a:blip r:embed="rId10">
            <a:extLst/>
          </a:blip>
          <a:srcRect l="2036" t="2230" r="1691" b="1607"/>
          <a:stretch>
            <a:fillRect/>
          </a:stretch>
        </p:blipFill>
        <p:spPr>
          <a:xfrm>
            <a:off x="514268" y="2743288"/>
            <a:ext cx="283301" cy="28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440" fill="norm" stroke="1" extrusionOk="0">
                <a:moveTo>
                  <a:pt x="11519" y="28"/>
                </a:moveTo>
                <a:cubicBezTo>
                  <a:pt x="9924" y="-103"/>
                  <a:pt x="7872" y="240"/>
                  <a:pt x="6483" y="870"/>
                </a:cubicBezTo>
                <a:cubicBezTo>
                  <a:pt x="6362" y="925"/>
                  <a:pt x="6236" y="958"/>
                  <a:pt x="6212" y="960"/>
                </a:cubicBezTo>
                <a:cubicBezTo>
                  <a:pt x="6188" y="963"/>
                  <a:pt x="6122" y="1010"/>
                  <a:pt x="6061" y="1051"/>
                </a:cubicBezTo>
                <a:cubicBezTo>
                  <a:pt x="6001" y="1091"/>
                  <a:pt x="5875" y="1163"/>
                  <a:pt x="5790" y="1201"/>
                </a:cubicBezTo>
                <a:cubicBezTo>
                  <a:pt x="5705" y="1238"/>
                  <a:pt x="5555" y="1321"/>
                  <a:pt x="5458" y="1381"/>
                </a:cubicBezTo>
                <a:cubicBezTo>
                  <a:pt x="5361" y="1442"/>
                  <a:pt x="5253" y="1485"/>
                  <a:pt x="5217" y="1502"/>
                </a:cubicBezTo>
                <a:cubicBezTo>
                  <a:pt x="5066" y="1570"/>
                  <a:pt x="4486" y="1991"/>
                  <a:pt x="4071" y="2313"/>
                </a:cubicBezTo>
                <a:cubicBezTo>
                  <a:pt x="3552" y="2716"/>
                  <a:pt x="2677" y="3585"/>
                  <a:pt x="2292" y="4088"/>
                </a:cubicBezTo>
                <a:cubicBezTo>
                  <a:pt x="2143" y="4281"/>
                  <a:pt x="1967" y="4466"/>
                  <a:pt x="1930" y="4509"/>
                </a:cubicBezTo>
                <a:cubicBezTo>
                  <a:pt x="1893" y="4551"/>
                  <a:pt x="1868" y="4616"/>
                  <a:pt x="1870" y="4629"/>
                </a:cubicBezTo>
                <a:cubicBezTo>
                  <a:pt x="1871" y="4642"/>
                  <a:pt x="1805" y="4750"/>
                  <a:pt x="1719" y="4869"/>
                </a:cubicBezTo>
                <a:cubicBezTo>
                  <a:pt x="1633" y="4989"/>
                  <a:pt x="1568" y="5097"/>
                  <a:pt x="1568" y="5110"/>
                </a:cubicBezTo>
                <a:cubicBezTo>
                  <a:pt x="1568" y="5122"/>
                  <a:pt x="1513" y="5218"/>
                  <a:pt x="1447" y="5320"/>
                </a:cubicBezTo>
                <a:cubicBezTo>
                  <a:pt x="1333" y="5499"/>
                  <a:pt x="965" y="6238"/>
                  <a:pt x="965" y="6283"/>
                </a:cubicBezTo>
                <a:cubicBezTo>
                  <a:pt x="965" y="6295"/>
                  <a:pt x="888" y="6432"/>
                  <a:pt x="814" y="6583"/>
                </a:cubicBezTo>
                <a:cubicBezTo>
                  <a:pt x="528" y="7168"/>
                  <a:pt x="256" y="8197"/>
                  <a:pt x="90" y="9259"/>
                </a:cubicBezTo>
                <a:cubicBezTo>
                  <a:pt x="-58" y="10211"/>
                  <a:pt x="-22" y="11790"/>
                  <a:pt x="181" y="12778"/>
                </a:cubicBezTo>
                <a:cubicBezTo>
                  <a:pt x="234" y="13037"/>
                  <a:pt x="227" y="13124"/>
                  <a:pt x="181" y="13199"/>
                </a:cubicBezTo>
                <a:cubicBezTo>
                  <a:pt x="132" y="13278"/>
                  <a:pt x="154" y="13283"/>
                  <a:pt x="241" y="13349"/>
                </a:cubicBezTo>
                <a:cubicBezTo>
                  <a:pt x="346" y="13429"/>
                  <a:pt x="440" y="13722"/>
                  <a:pt x="392" y="13800"/>
                </a:cubicBezTo>
                <a:cubicBezTo>
                  <a:pt x="376" y="13825"/>
                  <a:pt x="387" y="13879"/>
                  <a:pt x="422" y="13920"/>
                </a:cubicBezTo>
                <a:cubicBezTo>
                  <a:pt x="532" y="14050"/>
                  <a:pt x="655" y="14439"/>
                  <a:pt x="603" y="14492"/>
                </a:cubicBezTo>
                <a:cubicBezTo>
                  <a:pt x="570" y="14524"/>
                  <a:pt x="595" y="14558"/>
                  <a:pt x="663" y="14612"/>
                </a:cubicBezTo>
                <a:cubicBezTo>
                  <a:pt x="747" y="14677"/>
                  <a:pt x="958" y="15153"/>
                  <a:pt x="905" y="15153"/>
                </a:cubicBezTo>
                <a:cubicBezTo>
                  <a:pt x="894" y="15153"/>
                  <a:pt x="938" y="15224"/>
                  <a:pt x="995" y="15303"/>
                </a:cubicBezTo>
                <a:cubicBezTo>
                  <a:pt x="1094" y="15443"/>
                  <a:pt x="1100" y="15432"/>
                  <a:pt x="1025" y="15514"/>
                </a:cubicBezTo>
                <a:cubicBezTo>
                  <a:pt x="982" y="15561"/>
                  <a:pt x="949" y="15618"/>
                  <a:pt x="965" y="15634"/>
                </a:cubicBezTo>
                <a:cubicBezTo>
                  <a:pt x="981" y="15650"/>
                  <a:pt x="1021" y="15621"/>
                  <a:pt x="1055" y="15574"/>
                </a:cubicBezTo>
                <a:cubicBezTo>
                  <a:pt x="1115" y="15494"/>
                  <a:pt x="1133" y="15498"/>
                  <a:pt x="1206" y="15664"/>
                </a:cubicBezTo>
                <a:cubicBezTo>
                  <a:pt x="1249" y="15761"/>
                  <a:pt x="1294" y="15863"/>
                  <a:pt x="1297" y="15875"/>
                </a:cubicBezTo>
                <a:cubicBezTo>
                  <a:pt x="1299" y="15887"/>
                  <a:pt x="1376" y="16021"/>
                  <a:pt x="1478" y="16175"/>
                </a:cubicBezTo>
                <a:cubicBezTo>
                  <a:pt x="1579" y="16329"/>
                  <a:pt x="1640" y="16458"/>
                  <a:pt x="1628" y="16476"/>
                </a:cubicBezTo>
                <a:cubicBezTo>
                  <a:pt x="1617" y="16495"/>
                  <a:pt x="1649" y="16521"/>
                  <a:pt x="1689" y="16536"/>
                </a:cubicBezTo>
                <a:cubicBezTo>
                  <a:pt x="1728" y="16551"/>
                  <a:pt x="1734" y="16581"/>
                  <a:pt x="1719" y="16596"/>
                </a:cubicBezTo>
                <a:cubicBezTo>
                  <a:pt x="1704" y="16612"/>
                  <a:pt x="1744" y="16660"/>
                  <a:pt x="1779" y="16687"/>
                </a:cubicBezTo>
                <a:cubicBezTo>
                  <a:pt x="1814" y="16713"/>
                  <a:pt x="1832" y="16771"/>
                  <a:pt x="1839" y="16807"/>
                </a:cubicBezTo>
                <a:cubicBezTo>
                  <a:pt x="1847" y="16843"/>
                  <a:pt x="1888" y="16896"/>
                  <a:pt x="1930" y="16927"/>
                </a:cubicBezTo>
                <a:cubicBezTo>
                  <a:pt x="2045" y="17013"/>
                  <a:pt x="2267" y="17343"/>
                  <a:pt x="2231" y="17378"/>
                </a:cubicBezTo>
                <a:cubicBezTo>
                  <a:pt x="2214" y="17395"/>
                  <a:pt x="2236" y="17416"/>
                  <a:pt x="2262" y="17408"/>
                </a:cubicBezTo>
                <a:cubicBezTo>
                  <a:pt x="2326" y="17388"/>
                  <a:pt x="2587" y="17671"/>
                  <a:pt x="2563" y="17739"/>
                </a:cubicBezTo>
                <a:cubicBezTo>
                  <a:pt x="2553" y="17769"/>
                  <a:pt x="2562" y="17799"/>
                  <a:pt x="2593" y="17799"/>
                </a:cubicBezTo>
                <a:cubicBezTo>
                  <a:pt x="2693" y="17799"/>
                  <a:pt x="3195" y="18326"/>
                  <a:pt x="3166" y="18401"/>
                </a:cubicBezTo>
                <a:cubicBezTo>
                  <a:pt x="3148" y="18448"/>
                  <a:pt x="3148" y="18479"/>
                  <a:pt x="3196" y="18461"/>
                </a:cubicBezTo>
                <a:cubicBezTo>
                  <a:pt x="3282" y="18428"/>
                  <a:pt x="3590" y="18734"/>
                  <a:pt x="3558" y="18821"/>
                </a:cubicBezTo>
                <a:cubicBezTo>
                  <a:pt x="3542" y="18866"/>
                  <a:pt x="3553" y="18869"/>
                  <a:pt x="3619" y="18852"/>
                </a:cubicBezTo>
                <a:cubicBezTo>
                  <a:pt x="3727" y="18823"/>
                  <a:pt x="3943" y="19011"/>
                  <a:pt x="3860" y="19062"/>
                </a:cubicBezTo>
                <a:cubicBezTo>
                  <a:pt x="3773" y="19116"/>
                  <a:pt x="3955" y="19271"/>
                  <a:pt x="4071" y="19242"/>
                </a:cubicBezTo>
                <a:cubicBezTo>
                  <a:pt x="4145" y="19224"/>
                  <a:pt x="4238" y="19270"/>
                  <a:pt x="4493" y="19453"/>
                </a:cubicBezTo>
                <a:cubicBezTo>
                  <a:pt x="4681" y="19588"/>
                  <a:pt x="4831" y="19703"/>
                  <a:pt x="4825" y="19724"/>
                </a:cubicBezTo>
                <a:cubicBezTo>
                  <a:pt x="4819" y="19745"/>
                  <a:pt x="4855" y="19764"/>
                  <a:pt x="4885" y="19754"/>
                </a:cubicBezTo>
                <a:cubicBezTo>
                  <a:pt x="4915" y="19743"/>
                  <a:pt x="5078" y="19827"/>
                  <a:pt x="5247" y="19934"/>
                </a:cubicBezTo>
                <a:cubicBezTo>
                  <a:pt x="5579" y="20143"/>
                  <a:pt x="5806" y="20263"/>
                  <a:pt x="6423" y="20535"/>
                </a:cubicBezTo>
                <a:cubicBezTo>
                  <a:pt x="6802" y="20703"/>
                  <a:pt x="7868" y="21074"/>
                  <a:pt x="8051" y="21107"/>
                </a:cubicBezTo>
                <a:cubicBezTo>
                  <a:pt x="8100" y="21115"/>
                  <a:pt x="8436" y="21194"/>
                  <a:pt x="8775" y="21257"/>
                </a:cubicBezTo>
                <a:cubicBezTo>
                  <a:pt x="9114" y="21321"/>
                  <a:pt x="9571" y="21385"/>
                  <a:pt x="9800" y="21407"/>
                </a:cubicBezTo>
                <a:cubicBezTo>
                  <a:pt x="10734" y="21497"/>
                  <a:pt x="12108" y="21397"/>
                  <a:pt x="13148" y="21167"/>
                </a:cubicBezTo>
                <a:cubicBezTo>
                  <a:pt x="13578" y="21071"/>
                  <a:pt x="14443" y="20814"/>
                  <a:pt x="14656" y="20716"/>
                </a:cubicBezTo>
                <a:cubicBezTo>
                  <a:pt x="15174" y="20477"/>
                  <a:pt x="15470" y="20362"/>
                  <a:pt x="15530" y="20385"/>
                </a:cubicBezTo>
                <a:cubicBezTo>
                  <a:pt x="15576" y="20403"/>
                  <a:pt x="15598" y="20389"/>
                  <a:pt x="15590" y="20355"/>
                </a:cubicBezTo>
                <a:cubicBezTo>
                  <a:pt x="15583" y="20325"/>
                  <a:pt x="15662" y="20234"/>
                  <a:pt x="15771" y="20175"/>
                </a:cubicBezTo>
                <a:cubicBezTo>
                  <a:pt x="15880" y="20115"/>
                  <a:pt x="16084" y="20018"/>
                  <a:pt x="16224" y="19934"/>
                </a:cubicBezTo>
                <a:cubicBezTo>
                  <a:pt x="16363" y="19850"/>
                  <a:pt x="16527" y="19797"/>
                  <a:pt x="16555" y="19814"/>
                </a:cubicBezTo>
                <a:cubicBezTo>
                  <a:pt x="16585" y="19832"/>
                  <a:pt x="16572" y="19810"/>
                  <a:pt x="16555" y="19784"/>
                </a:cubicBezTo>
                <a:cubicBezTo>
                  <a:pt x="16526" y="19736"/>
                  <a:pt x="16756" y="19593"/>
                  <a:pt x="16797" y="19633"/>
                </a:cubicBezTo>
                <a:cubicBezTo>
                  <a:pt x="16809" y="19646"/>
                  <a:pt x="16858" y="19583"/>
                  <a:pt x="16917" y="19513"/>
                </a:cubicBezTo>
                <a:cubicBezTo>
                  <a:pt x="16987" y="19430"/>
                  <a:pt x="17052" y="19405"/>
                  <a:pt x="17098" y="19423"/>
                </a:cubicBezTo>
                <a:cubicBezTo>
                  <a:pt x="17143" y="19440"/>
                  <a:pt x="17147" y="19422"/>
                  <a:pt x="17128" y="19393"/>
                </a:cubicBezTo>
                <a:cubicBezTo>
                  <a:pt x="17102" y="19350"/>
                  <a:pt x="17502" y="19032"/>
                  <a:pt x="17581" y="19032"/>
                </a:cubicBezTo>
                <a:cubicBezTo>
                  <a:pt x="17599" y="19032"/>
                  <a:pt x="17663" y="18967"/>
                  <a:pt x="17731" y="18882"/>
                </a:cubicBezTo>
                <a:cubicBezTo>
                  <a:pt x="17799" y="18797"/>
                  <a:pt x="17862" y="18749"/>
                  <a:pt x="17882" y="18761"/>
                </a:cubicBezTo>
                <a:cubicBezTo>
                  <a:pt x="17902" y="18774"/>
                  <a:pt x="18004" y="18690"/>
                  <a:pt x="18093" y="18581"/>
                </a:cubicBezTo>
                <a:cubicBezTo>
                  <a:pt x="18183" y="18472"/>
                  <a:pt x="18282" y="18387"/>
                  <a:pt x="18304" y="18401"/>
                </a:cubicBezTo>
                <a:cubicBezTo>
                  <a:pt x="18327" y="18414"/>
                  <a:pt x="18371" y="18374"/>
                  <a:pt x="18395" y="18310"/>
                </a:cubicBezTo>
                <a:cubicBezTo>
                  <a:pt x="18422" y="18240"/>
                  <a:pt x="18454" y="18201"/>
                  <a:pt x="18485" y="18220"/>
                </a:cubicBezTo>
                <a:cubicBezTo>
                  <a:pt x="18514" y="18238"/>
                  <a:pt x="18531" y="18246"/>
                  <a:pt x="18515" y="18220"/>
                </a:cubicBezTo>
                <a:cubicBezTo>
                  <a:pt x="18500" y="18196"/>
                  <a:pt x="18595" y="18026"/>
                  <a:pt x="18757" y="17859"/>
                </a:cubicBezTo>
                <a:cubicBezTo>
                  <a:pt x="18918" y="17693"/>
                  <a:pt x="19081" y="17504"/>
                  <a:pt x="19119" y="17438"/>
                </a:cubicBezTo>
                <a:cubicBezTo>
                  <a:pt x="19156" y="17373"/>
                  <a:pt x="19359" y="17115"/>
                  <a:pt x="19541" y="16867"/>
                </a:cubicBezTo>
                <a:cubicBezTo>
                  <a:pt x="19722" y="16619"/>
                  <a:pt x="19871" y="16386"/>
                  <a:pt x="19903" y="16326"/>
                </a:cubicBezTo>
                <a:cubicBezTo>
                  <a:pt x="19935" y="16265"/>
                  <a:pt x="19992" y="16182"/>
                  <a:pt x="20023" y="16145"/>
                </a:cubicBezTo>
                <a:cubicBezTo>
                  <a:pt x="20139" y="16013"/>
                  <a:pt x="20730" y="14720"/>
                  <a:pt x="20898" y="14221"/>
                </a:cubicBezTo>
                <a:cubicBezTo>
                  <a:pt x="21090" y="13647"/>
                  <a:pt x="21301" y="12888"/>
                  <a:pt x="21320" y="12687"/>
                </a:cubicBezTo>
                <a:cubicBezTo>
                  <a:pt x="21359" y="12275"/>
                  <a:pt x="21391" y="12082"/>
                  <a:pt x="21471" y="12026"/>
                </a:cubicBezTo>
                <a:cubicBezTo>
                  <a:pt x="21532" y="11983"/>
                  <a:pt x="21542" y="11979"/>
                  <a:pt x="21501" y="11966"/>
                </a:cubicBezTo>
                <a:cubicBezTo>
                  <a:pt x="21455" y="11951"/>
                  <a:pt x="21460" y="11723"/>
                  <a:pt x="21471" y="10943"/>
                </a:cubicBezTo>
                <a:cubicBezTo>
                  <a:pt x="21487" y="9745"/>
                  <a:pt x="21412" y="9065"/>
                  <a:pt x="21169" y="8117"/>
                </a:cubicBezTo>
                <a:cubicBezTo>
                  <a:pt x="21119" y="7921"/>
                  <a:pt x="21066" y="7746"/>
                  <a:pt x="21079" y="7726"/>
                </a:cubicBezTo>
                <a:cubicBezTo>
                  <a:pt x="21091" y="7706"/>
                  <a:pt x="21082" y="7663"/>
                  <a:pt x="21049" y="7636"/>
                </a:cubicBezTo>
                <a:cubicBezTo>
                  <a:pt x="21015" y="7608"/>
                  <a:pt x="20973" y="7503"/>
                  <a:pt x="20958" y="7425"/>
                </a:cubicBezTo>
                <a:cubicBezTo>
                  <a:pt x="20943" y="7347"/>
                  <a:pt x="20870" y="7168"/>
                  <a:pt x="20807" y="7004"/>
                </a:cubicBezTo>
                <a:cubicBezTo>
                  <a:pt x="20745" y="6840"/>
                  <a:pt x="20704" y="6661"/>
                  <a:pt x="20717" y="6613"/>
                </a:cubicBezTo>
                <a:cubicBezTo>
                  <a:pt x="20731" y="6559"/>
                  <a:pt x="20724" y="6523"/>
                  <a:pt x="20687" y="6523"/>
                </a:cubicBezTo>
                <a:cubicBezTo>
                  <a:pt x="20634" y="6523"/>
                  <a:pt x="20470" y="6212"/>
                  <a:pt x="20445" y="6072"/>
                </a:cubicBezTo>
                <a:cubicBezTo>
                  <a:pt x="20441" y="6044"/>
                  <a:pt x="20410" y="5984"/>
                  <a:pt x="20385" y="5952"/>
                </a:cubicBezTo>
                <a:cubicBezTo>
                  <a:pt x="20360" y="5919"/>
                  <a:pt x="20254" y="5748"/>
                  <a:pt x="20174" y="5591"/>
                </a:cubicBezTo>
                <a:cubicBezTo>
                  <a:pt x="19887" y="5030"/>
                  <a:pt x="19347" y="4216"/>
                  <a:pt x="18938" y="3757"/>
                </a:cubicBezTo>
                <a:cubicBezTo>
                  <a:pt x="18493" y="3258"/>
                  <a:pt x="17390" y="2223"/>
                  <a:pt x="17279" y="2193"/>
                </a:cubicBezTo>
                <a:cubicBezTo>
                  <a:pt x="17205" y="2173"/>
                  <a:pt x="16978" y="1991"/>
                  <a:pt x="16978" y="1953"/>
                </a:cubicBezTo>
                <a:cubicBezTo>
                  <a:pt x="16978" y="1933"/>
                  <a:pt x="16954" y="1923"/>
                  <a:pt x="16917" y="1923"/>
                </a:cubicBezTo>
                <a:cubicBezTo>
                  <a:pt x="16880" y="1923"/>
                  <a:pt x="16841" y="1898"/>
                  <a:pt x="16827" y="1862"/>
                </a:cubicBezTo>
                <a:cubicBezTo>
                  <a:pt x="16813" y="1826"/>
                  <a:pt x="16786" y="1790"/>
                  <a:pt x="16766" y="1802"/>
                </a:cubicBezTo>
                <a:cubicBezTo>
                  <a:pt x="16746" y="1815"/>
                  <a:pt x="16719" y="1824"/>
                  <a:pt x="16706" y="1802"/>
                </a:cubicBezTo>
                <a:cubicBezTo>
                  <a:pt x="16693" y="1781"/>
                  <a:pt x="16502" y="1658"/>
                  <a:pt x="16284" y="1532"/>
                </a:cubicBezTo>
                <a:cubicBezTo>
                  <a:pt x="16066" y="1405"/>
                  <a:pt x="15882" y="1277"/>
                  <a:pt x="15892" y="1261"/>
                </a:cubicBezTo>
                <a:cubicBezTo>
                  <a:pt x="15902" y="1245"/>
                  <a:pt x="15874" y="1234"/>
                  <a:pt x="15832" y="1231"/>
                </a:cubicBezTo>
                <a:cubicBezTo>
                  <a:pt x="15790" y="1228"/>
                  <a:pt x="15608" y="1158"/>
                  <a:pt x="15440" y="1081"/>
                </a:cubicBezTo>
                <a:cubicBezTo>
                  <a:pt x="15272" y="1004"/>
                  <a:pt x="15030" y="901"/>
                  <a:pt x="14897" y="840"/>
                </a:cubicBezTo>
                <a:cubicBezTo>
                  <a:pt x="14596" y="702"/>
                  <a:pt x="13492" y="326"/>
                  <a:pt x="13389" y="329"/>
                </a:cubicBezTo>
                <a:cubicBezTo>
                  <a:pt x="13347" y="330"/>
                  <a:pt x="13313" y="322"/>
                  <a:pt x="13299" y="299"/>
                </a:cubicBezTo>
                <a:cubicBezTo>
                  <a:pt x="13284" y="276"/>
                  <a:pt x="13262" y="254"/>
                  <a:pt x="13238" y="269"/>
                </a:cubicBezTo>
                <a:cubicBezTo>
                  <a:pt x="13215" y="283"/>
                  <a:pt x="13149" y="279"/>
                  <a:pt x="13087" y="239"/>
                </a:cubicBezTo>
                <a:cubicBezTo>
                  <a:pt x="13026" y="199"/>
                  <a:pt x="12941" y="165"/>
                  <a:pt x="12907" y="179"/>
                </a:cubicBezTo>
                <a:cubicBezTo>
                  <a:pt x="12872" y="192"/>
                  <a:pt x="12732" y="171"/>
                  <a:pt x="12605" y="148"/>
                </a:cubicBezTo>
                <a:cubicBezTo>
                  <a:pt x="12478" y="126"/>
                  <a:pt x="12316" y="101"/>
                  <a:pt x="12243" y="88"/>
                </a:cubicBezTo>
                <a:cubicBezTo>
                  <a:pt x="12170" y="76"/>
                  <a:pt x="11846" y="55"/>
                  <a:pt x="11519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27" name="عزيزتي الطالبة…"/>
          <p:cNvSpPr txBox="1"/>
          <p:nvPr/>
        </p:nvSpPr>
        <p:spPr>
          <a:xfrm>
            <a:off x="514268" y="2743288"/>
            <a:ext cx="1811250" cy="528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1928" name="IMG_0512.png" descr="IMG_051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49291" y="1562498"/>
            <a:ext cx="871236" cy="5401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6" name="تجميع"/>
          <p:cNvGrpSpPr/>
          <p:nvPr/>
        </p:nvGrpSpPr>
        <p:grpSpPr>
          <a:xfrm>
            <a:off x="1744758" y="1448074"/>
            <a:ext cx="426866" cy="426866"/>
            <a:chOff x="0" y="0"/>
            <a:chExt cx="426865" cy="426865"/>
          </a:xfrm>
        </p:grpSpPr>
        <p:grpSp>
          <p:nvGrpSpPr>
            <p:cNvPr id="1931" name="Google Shape;3633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929" name="Google Shape;3634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30" name="Google Shape;3635;p76" descr="Google Shape;3635;p76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35" name="تجميع"/>
            <p:cNvGrpSpPr/>
            <p:nvPr/>
          </p:nvGrpSpPr>
          <p:grpSpPr>
            <a:xfrm>
              <a:off x="107669" y="109511"/>
              <a:ext cx="208271" cy="189588"/>
              <a:chOff x="0" y="0"/>
              <a:chExt cx="208270" cy="189586"/>
            </a:xfrm>
          </p:grpSpPr>
          <p:sp>
            <p:nvSpPr>
              <p:cNvPr id="1932" name="Google Shape;3598;p76"/>
              <p:cNvSpPr/>
              <p:nvPr/>
            </p:nvSpPr>
            <p:spPr>
              <a:xfrm>
                <a:off x="51514" y="0"/>
                <a:ext cx="156757" cy="157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33" name="Google Shape;3599;p76"/>
              <p:cNvSpPr/>
              <p:nvPr/>
            </p:nvSpPr>
            <p:spPr>
              <a:xfrm>
                <a:off x="30333" y="98607"/>
                <a:ext cx="78050" cy="7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34" name="Google Shape;3600;p76"/>
              <p:cNvSpPr/>
              <p:nvPr/>
            </p:nvSpPr>
            <p:spPr>
              <a:xfrm>
                <a:off x="0" y="159593"/>
                <a:ext cx="48939" cy="29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937" name="Google Shape;4248;p88" descr="Google Shape;4248;p88"/>
          <p:cNvPicPr>
            <a:picLocks noChangeAspect="1"/>
          </p:cNvPicPr>
          <p:nvPr/>
        </p:nvPicPr>
        <p:blipFill>
          <a:blip r:embed="rId13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5216764" y="1726438"/>
            <a:ext cx="1171012" cy="1591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2" name="تجميع"/>
          <p:cNvGrpSpPr/>
          <p:nvPr/>
        </p:nvGrpSpPr>
        <p:grpSpPr>
          <a:xfrm>
            <a:off x="6044125" y="1540051"/>
            <a:ext cx="440689" cy="440689"/>
            <a:chOff x="0" y="0"/>
            <a:chExt cx="440688" cy="440688"/>
          </a:xfrm>
        </p:grpSpPr>
        <p:grpSp>
          <p:nvGrpSpPr>
            <p:cNvPr id="1940" name="Google Shape;3617;p76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938" name="Google Shape;3618;p76"/>
              <p:cNvSpPr/>
              <p:nvPr/>
            </p:nvSpPr>
            <p:spPr>
              <a:xfrm>
                <a:off x="-1" y="-1"/>
                <a:ext cx="440690" cy="44069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39" name="Google Shape;3619;p76" descr="Google Shape;3619;p76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101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41" name="Google Shape;3636;p76"/>
            <p:cNvSpPr/>
            <p:nvPr/>
          </p:nvSpPr>
          <p:spPr>
            <a:xfrm>
              <a:off x="103484" y="116838"/>
              <a:ext cx="233720" cy="23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943" name="Google Shape;4249;p88" descr="Google Shape;4249;p88"/>
          <p:cNvPicPr>
            <a:picLocks noChangeAspect="1"/>
          </p:cNvPicPr>
          <p:nvPr/>
        </p:nvPicPr>
        <p:blipFill>
          <a:blip r:embed="rId15">
            <a:extLst/>
          </a:blip>
          <a:srcRect l="1742" t="14052" r="1991" b="2856"/>
          <a:stretch>
            <a:fillRect/>
          </a:stretch>
        </p:blipFill>
        <p:spPr>
          <a:xfrm>
            <a:off x="2541499" y="1529557"/>
            <a:ext cx="2569070" cy="2920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4" name="Google Shape;4245;p88" descr="Google Shape;4245;p88"/>
          <p:cNvPicPr>
            <a:picLocks noChangeAspect="1"/>
          </p:cNvPicPr>
          <p:nvPr/>
        </p:nvPicPr>
        <p:blipFill>
          <a:blip r:embed="rId16">
            <a:extLst/>
          </a:blip>
          <a:srcRect l="8823" t="4013" r="2837" b="5795"/>
          <a:stretch>
            <a:fillRect/>
          </a:stretch>
        </p:blipFill>
        <p:spPr>
          <a:xfrm>
            <a:off x="5881530" y="4274729"/>
            <a:ext cx="506413" cy="506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4843"/>
                  <a:pt x="0" y="10808"/>
                </a:cubicBezTo>
                <a:cubicBezTo>
                  <a:pt x="0" y="16773"/>
                  <a:pt x="4836" y="21600"/>
                  <a:pt x="10800" y="21600"/>
                </a:cubicBezTo>
                <a:cubicBezTo>
                  <a:pt x="16764" y="21600"/>
                  <a:pt x="21600" y="16773"/>
                  <a:pt x="21600" y="10808"/>
                </a:cubicBezTo>
                <a:cubicBezTo>
                  <a:pt x="21600" y="4843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19050" dir="3240000">
              <a:srgbClr val="A17A74">
                <a:alpha val="50000"/>
              </a:srgbClr>
            </a:outerShdw>
          </a:effectLst>
        </p:spPr>
      </p:pic>
      <p:pic>
        <p:nvPicPr>
          <p:cNvPr id="1945" name="IMG_0747.jpeg" descr="IMG_0747.jpeg"/>
          <p:cNvPicPr>
            <a:picLocks noChangeAspect="1"/>
          </p:cNvPicPr>
          <p:nvPr/>
        </p:nvPicPr>
        <p:blipFill>
          <a:blip r:embed="rId17">
            <a:extLst/>
          </a:blip>
          <a:srcRect l="29085" t="19343" r="38243" b="8"/>
          <a:stretch>
            <a:fillRect/>
          </a:stretch>
        </p:blipFill>
        <p:spPr>
          <a:xfrm>
            <a:off x="5544967" y="2110216"/>
            <a:ext cx="569519" cy="1152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fill="norm" stroke="1" extrusionOk="0">
                <a:moveTo>
                  <a:pt x="11619" y="0"/>
                </a:moveTo>
                <a:cubicBezTo>
                  <a:pt x="8102" y="-1"/>
                  <a:pt x="6645" y="199"/>
                  <a:pt x="4425" y="981"/>
                </a:cubicBezTo>
                <a:cubicBezTo>
                  <a:pt x="2746" y="1573"/>
                  <a:pt x="1881" y="2077"/>
                  <a:pt x="1009" y="2974"/>
                </a:cubicBezTo>
                <a:cubicBezTo>
                  <a:pt x="413" y="3587"/>
                  <a:pt x="7" y="4500"/>
                  <a:pt x="0" y="5093"/>
                </a:cubicBezTo>
                <a:cubicBezTo>
                  <a:pt x="-2" y="5291"/>
                  <a:pt x="41" y="5451"/>
                  <a:pt x="136" y="5554"/>
                </a:cubicBezTo>
                <a:cubicBezTo>
                  <a:pt x="365" y="5803"/>
                  <a:pt x="474" y="5814"/>
                  <a:pt x="2544" y="5814"/>
                </a:cubicBezTo>
                <a:cubicBezTo>
                  <a:pt x="3947" y="5814"/>
                  <a:pt x="4835" y="5769"/>
                  <a:pt x="5057" y="5680"/>
                </a:cubicBezTo>
                <a:cubicBezTo>
                  <a:pt x="5246" y="5606"/>
                  <a:pt x="5497" y="5263"/>
                  <a:pt x="5629" y="4922"/>
                </a:cubicBezTo>
                <a:cubicBezTo>
                  <a:pt x="6191" y="3470"/>
                  <a:pt x="8550" y="2552"/>
                  <a:pt x="11709" y="2550"/>
                </a:cubicBezTo>
                <a:cubicBezTo>
                  <a:pt x="13417" y="2549"/>
                  <a:pt x="14431" y="2755"/>
                  <a:pt x="15276" y="3264"/>
                </a:cubicBezTo>
                <a:cubicBezTo>
                  <a:pt x="16895" y="4240"/>
                  <a:pt x="16431" y="5190"/>
                  <a:pt x="13605" y="6721"/>
                </a:cubicBezTo>
                <a:cubicBezTo>
                  <a:pt x="11880" y="7657"/>
                  <a:pt x="11025" y="8424"/>
                  <a:pt x="10325" y="9628"/>
                </a:cubicBezTo>
                <a:cubicBezTo>
                  <a:pt x="9719" y="10671"/>
                  <a:pt x="9448" y="12587"/>
                  <a:pt x="9873" y="12840"/>
                </a:cubicBezTo>
                <a:cubicBezTo>
                  <a:pt x="10128" y="12992"/>
                  <a:pt x="10490" y="13008"/>
                  <a:pt x="12386" y="12945"/>
                </a:cubicBezTo>
                <a:cubicBezTo>
                  <a:pt x="14999" y="12857"/>
                  <a:pt x="15140" y="12803"/>
                  <a:pt x="15140" y="11889"/>
                </a:cubicBezTo>
                <a:cubicBezTo>
                  <a:pt x="15140" y="11189"/>
                  <a:pt x="15700" y="9714"/>
                  <a:pt x="16104" y="9339"/>
                </a:cubicBezTo>
                <a:cubicBezTo>
                  <a:pt x="16245" y="9207"/>
                  <a:pt x="17106" y="8694"/>
                  <a:pt x="18015" y="8201"/>
                </a:cubicBezTo>
                <a:cubicBezTo>
                  <a:pt x="20945" y="6613"/>
                  <a:pt x="21596" y="5929"/>
                  <a:pt x="21597" y="4454"/>
                </a:cubicBezTo>
                <a:cubicBezTo>
                  <a:pt x="21598" y="2445"/>
                  <a:pt x="19884" y="1131"/>
                  <a:pt x="16254" y="357"/>
                </a:cubicBezTo>
                <a:cubicBezTo>
                  <a:pt x="14662" y="17"/>
                  <a:pt x="14484" y="1"/>
                  <a:pt x="11619" y="0"/>
                </a:cubicBezTo>
                <a:close/>
                <a:moveTo>
                  <a:pt x="15592" y="14380"/>
                </a:moveTo>
                <a:cubicBezTo>
                  <a:pt x="15592" y="14441"/>
                  <a:pt x="15662" y="14518"/>
                  <a:pt x="15742" y="14558"/>
                </a:cubicBezTo>
                <a:cubicBezTo>
                  <a:pt x="15823" y="14598"/>
                  <a:pt x="15936" y="14611"/>
                  <a:pt x="15998" y="14580"/>
                </a:cubicBezTo>
                <a:cubicBezTo>
                  <a:pt x="16061" y="14549"/>
                  <a:pt x="15991" y="14465"/>
                  <a:pt x="15848" y="14394"/>
                </a:cubicBezTo>
                <a:cubicBezTo>
                  <a:pt x="15690" y="14316"/>
                  <a:pt x="15592" y="14311"/>
                  <a:pt x="15592" y="14380"/>
                </a:cubicBezTo>
                <a:close/>
                <a:moveTo>
                  <a:pt x="11739" y="14417"/>
                </a:moveTo>
                <a:cubicBezTo>
                  <a:pt x="9716" y="14417"/>
                  <a:pt x="8487" y="15009"/>
                  <a:pt x="8458" y="16000"/>
                </a:cubicBezTo>
                <a:cubicBezTo>
                  <a:pt x="8446" y="16429"/>
                  <a:pt x="8563" y="16671"/>
                  <a:pt x="8895" y="16893"/>
                </a:cubicBezTo>
                <a:cubicBezTo>
                  <a:pt x="9434" y="17253"/>
                  <a:pt x="10616" y="17562"/>
                  <a:pt x="11468" y="17569"/>
                </a:cubicBezTo>
                <a:cubicBezTo>
                  <a:pt x="12075" y="17574"/>
                  <a:pt x="12610" y="17933"/>
                  <a:pt x="12341" y="18157"/>
                </a:cubicBezTo>
                <a:cubicBezTo>
                  <a:pt x="12149" y="18317"/>
                  <a:pt x="9890" y="18149"/>
                  <a:pt x="9075" y="17911"/>
                </a:cubicBezTo>
                <a:cubicBezTo>
                  <a:pt x="8527" y="17751"/>
                  <a:pt x="8285" y="17726"/>
                  <a:pt x="8233" y="17822"/>
                </a:cubicBezTo>
                <a:cubicBezTo>
                  <a:pt x="8192" y="17896"/>
                  <a:pt x="8001" y="18221"/>
                  <a:pt x="7811" y="18551"/>
                </a:cubicBezTo>
                <a:cubicBezTo>
                  <a:pt x="7324" y="19394"/>
                  <a:pt x="6970" y="20810"/>
                  <a:pt x="7134" y="21242"/>
                </a:cubicBezTo>
                <a:lnTo>
                  <a:pt x="7269" y="21599"/>
                </a:lnTo>
                <a:lnTo>
                  <a:pt x="8263" y="21599"/>
                </a:lnTo>
                <a:lnTo>
                  <a:pt x="11258" y="21577"/>
                </a:lnTo>
                <a:lnTo>
                  <a:pt x="15246" y="21547"/>
                </a:lnTo>
                <a:lnTo>
                  <a:pt x="15968" y="20677"/>
                </a:lnTo>
                <a:cubicBezTo>
                  <a:pt x="16677" y="19828"/>
                  <a:pt x="16691" y="19769"/>
                  <a:pt x="16691" y="18186"/>
                </a:cubicBezTo>
                <a:lnTo>
                  <a:pt x="16691" y="16573"/>
                </a:lnTo>
                <a:lnTo>
                  <a:pt x="15953" y="17101"/>
                </a:lnTo>
                <a:cubicBezTo>
                  <a:pt x="15108" y="17707"/>
                  <a:pt x="14422" y="17800"/>
                  <a:pt x="14313" y="17331"/>
                </a:cubicBezTo>
                <a:cubicBezTo>
                  <a:pt x="14275" y="17170"/>
                  <a:pt x="14386" y="16927"/>
                  <a:pt x="14569" y="16788"/>
                </a:cubicBezTo>
                <a:cubicBezTo>
                  <a:pt x="15172" y="16333"/>
                  <a:pt x="15237" y="15699"/>
                  <a:pt x="14734" y="15212"/>
                </a:cubicBezTo>
                <a:cubicBezTo>
                  <a:pt x="14191" y="14686"/>
                  <a:pt x="13182" y="14417"/>
                  <a:pt x="11739" y="144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46" name="٦١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٦١</a:t>
            </a:r>
          </a:p>
        </p:txBody>
      </p:sp>
      <p:grpSp>
        <p:nvGrpSpPr>
          <p:cNvPr id="1958" name="تجميع"/>
          <p:cNvGrpSpPr/>
          <p:nvPr/>
        </p:nvGrpSpPr>
        <p:grpSpPr>
          <a:xfrm>
            <a:off x="2522682" y="1852101"/>
            <a:ext cx="2825121" cy="1868442"/>
            <a:chOff x="0" y="0"/>
            <a:chExt cx="2825120" cy="1868441"/>
          </a:xfrm>
        </p:grpSpPr>
        <p:grpSp>
          <p:nvGrpSpPr>
            <p:cNvPr id="1954" name="تجميع"/>
            <p:cNvGrpSpPr/>
            <p:nvPr/>
          </p:nvGrpSpPr>
          <p:grpSpPr>
            <a:xfrm>
              <a:off x="25715" y="-1"/>
              <a:ext cx="2799406" cy="1711210"/>
              <a:chOff x="0" y="0"/>
              <a:chExt cx="2799404" cy="1711208"/>
            </a:xfrm>
          </p:grpSpPr>
          <p:sp>
            <p:nvSpPr>
              <p:cNvPr id="1947" name="Google Shape;7670;p96"/>
              <p:cNvSpPr/>
              <p:nvPr/>
            </p:nvSpPr>
            <p:spPr>
              <a:xfrm>
                <a:off x="495741" y="0"/>
                <a:ext cx="1791625" cy="644734"/>
              </a:xfrm>
              <a:prstGeom prst="roundRect">
                <a:avLst>
                  <a:gd name="adj" fmla="val 35256"/>
                </a:avLst>
              </a:prstGeom>
              <a:solidFill>
                <a:srgbClr val="869FB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chemeClr val="accent3">
                        <a:lumOff val="44000"/>
                      </a:schemeClr>
                    </a:solidFill>
                  </a:defRPr>
                </a:pPr>
              </a:p>
            </p:txBody>
          </p:sp>
          <p:grpSp>
            <p:nvGrpSpPr>
              <p:cNvPr id="1953" name="تجميع"/>
              <p:cNvGrpSpPr/>
              <p:nvPr/>
            </p:nvGrpSpPr>
            <p:grpSpPr>
              <a:xfrm>
                <a:off x="0" y="62374"/>
                <a:ext cx="2799405" cy="1648835"/>
                <a:chOff x="0" y="0"/>
                <a:chExt cx="2799404" cy="1648834"/>
              </a:xfrm>
            </p:grpSpPr>
            <p:sp>
              <p:nvSpPr>
                <p:cNvPr id="1948" name="Google Shape;7671;p96"/>
                <p:cNvSpPr/>
                <p:nvPr/>
              </p:nvSpPr>
              <p:spPr>
                <a:xfrm>
                  <a:off x="0" y="1052076"/>
                  <a:ext cx="1393105" cy="585825"/>
                </a:xfrm>
                <a:prstGeom prst="roundRect">
                  <a:avLst>
                    <a:gd name="adj" fmla="val 5458"/>
                  </a:avLst>
                </a:prstGeom>
                <a:solidFill>
                  <a:srgbClr val="CFD9E0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chemeClr val="accent3">
                          <a:lumOff val="44000"/>
                        </a:schemeClr>
                      </a:solidFill>
                    </a:defRPr>
                  </a:pPr>
                </a:p>
              </p:txBody>
            </p:sp>
            <p:sp>
              <p:nvSpPr>
                <p:cNvPr id="1949" name="Google Shape;7672;p96"/>
                <p:cNvSpPr/>
                <p:nvPr/>
              </p:nvSpPr>
              <p:spPr>
                <a:xfrm>
                  <a:off x="1508671" y="1052076"/>
                  <a:ext cx="1290734" cy="596759"/>
                </a:xfrm>
                <a:prstGeom prst="roundRect">
                  <a:avLst>
                    <a:gd name="adj" fmla="val 6617"/>
                  </a:avLst>
                </a:prstGeom>
                <a:solidFill>
                  <a:srgbClr val="CFD9E0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chemeClr val="accent3">
                          <a:lumOff val="44000"/>
                        </a:schemeClr>
                      </a:solidFill>
                    </a:defRPr>
                  </a:pPr>
                </a:p>
              </p:txBody>
            </p:sp>
            <p:sp>
              <p:nvSpPr>
                <p:cNvPr id="1950" name="Google Shape;7677;p96"/>
                <p:cNvSpPr/>
                <p:nvPr/>
              </p:nvSpPr>
              <p:spPr>
                <a:xfrm flipH="1" rot="16200000">
                  <a:off x="1536472" y="496775"/>
                  <a:ext cx="469715" cy="6408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10793" y="0"/>
                      </a:lnTo>
                      <a:lnTo>
                        <a:pt x="10793" y="2160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9525" cap="flat">
                  <a:solidFill>
                    <a:srgbClr val="E63B7A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1" name="Google Shape;7678;p96"/>
                <p:cNvSpPr/>
                <p:nvPr/>
              </p:nvSpPr>
              <p:spPr>
                <a:xfrm rot="16200000">
                  <a:off x="895476" y="496778"/>
                  <a:ext cx="469715" cy="640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10793" y="0"/>
                      </a:lnTo>
                      <a:lnTo>
                        <a:pt x="10793" y="2160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9525" cap="flat">
                  <a:solidFill>
                    <a:srgbClr val="E63B7A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2" name="الدوال"/>
                <p:cNvSpPr/>
                <p:nvPr/>
              </p:nvSpPr>
              <p:spPr>
                <a:xfrm>
                  <a:off x="890826" y="0"/>
                  <a:ext cx="1110600" cy="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9525" cap="flat">
                  <a:solidFill>
                    <a:srgbClr val="000000"/>
                  </a:solidFill>
                  <a:custDash>
                    <a:ds d="100000" sp="200000"/>
                  </a:custDash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ctr" rtl="0">
                    <a:defRPr b="1" sz="1300">
                      <a:solidFill>
                        <a:srgbClr val="474747"/>
                      </a:solidFill>
                    </a:defRPr>
                  </a:pPr>
                </a:p>
                <a:p>
                  <a:pPr algn="ctr" rtl="0">
                    <a:defRPr b="1" sz="1300">
                      <a:solidFill>
                        <a:srgbClr val="474747"/>
                      </a:solidFill>
                    </a:defRPr>
                  </a:pPr>
                  <a:r>
                    <a:t>الدوال </a:t>
                  </a:r>
                </a:p>
              </p:txBody>
            </p:sp>
          </p:grpSp>
        </p:grpSp>
        <p:grpSp>
          <p:nvGrpSpPr>
            <p:cNvPr id="1957" name="تجميع"/>
            <p:cNvGrpSpPr/>
            <p:nvPr/>
          </p:nvGrpSpPr>
          <p:grpSpPr>
            <a:xfrm>
              <a:off x="-1" y="1230569"/>
              <a:ext cx="2815839" cy="637873"/>
              <a:chOff x="0" y="0"/>
              <a:chExt cx="2815836" cy="637871"/>
            </a:xfrm>
          </p:grpSpPr>
          <p:sp>
            <p:nvSpPr>
              <p:cNvPr id="1955" name="تحديد ماذا كانت العلاقة تمثل دالة بجميع الحالات"/>
              <p:cNvSpPr txBox="1"/>
              <p:nvPr/>
            </p:nvSpPr>
            <p:spPr>
              <a:xfrm>
                <a:off x="1704538" y="0"/>
                <a:ext cx="1111299" cy="637872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b="1" sz="1300">
                    <a:solidFill>
                      <a:srgbClr val="47474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تحديد ماذا كانت العلاقة تمثل دالة بجميع الحالات</a:t>
                </a:r>
              </a:p>
            </p:txBody>
          </p:sp>
          <p:sp>
            <p:nvSpPr>
              <p:cNvPr id="1956" name="ايجاد قيم الدوال الخطية والغير خطية"/>
              <p:cNvSpPr txBox="1"/>
              <p:nvPr/>
            </p:nvSpPr>
            <p:spPr>
              <a:xfrm>
                <a:off x="0" y="0"/>
                <a:ext cx="1181668" cy="583262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b="1" sz="1300">
                    <a:solidFill>
                      <a:srgbClr val="47474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ايجاد قيم الدوال الخطية والغير خطية</a:t>
                </a:r>
              </a:p>
            </p:txBody>
          </p:sp>
        </p:grpSp>
      </p:grpSp>
      <p:grpSp>
        <p:nvGrpSpPr>
          <p:cNvPr id="1965" name="تجميع"/>
          <p:cNvGrpSpPr/>
          <p:nvPr/>
        </p:nvGrpSpPr>
        <p:grpSpPr>
          <a:xfrm>
            <a:off x="4621935" y="1529557"/>
            <a:ext cx="426866" cy="426866"/>
            <a:chOff x="0" y="0"/>
            <a:chExt cx="426865" cy="426865"/>
          </a:xfrm>
        </p:grpSpPr>
        <p:grpSp>
          <p:nvGrpSpPr>
            <p:cNvPr id="1961" name="Google Shape;3614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959" name="Google Shape;3615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60" name="Google Shape;3616;p76" descr="Google Shape;3616;p76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64" name="تجميع"/>
            <p:cNvGrpSpPr/>
            <p:nvPr/>
          </p:nvGrpSpPr>
          <p:grpSpPr>
            <a:xfrm>
              <a:off x="123377" y="88897"/>
              <a:ext cx="180111" cy="249071"/>
              <a:chOff x="0" y="0"/>
              <a:chExt cx="180109" cy="249069"/>
            </a:xfrm>
          </p:grpSpPr>
          <p:sp>
            <p:nvSpPr>
              <p:cNvPr id="1962" name="Google Shape;3639;p76"/>
              <p:cNvSpPr/>
              <p:nvPr/>
            </p:nvSpPr>
            <p:spPr>
              <a:xfrm>
                <a:off x="0" y="0"/>
                <a:ext cx="180110" cy="179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63" name="Google Shape;3640;p76"/>
              <p:cNvSpPr/>
              <p:nvPr/>
            </p:nvSpPr>
            <p:spPr>
              <a:xfrm>
                <a:off x="49068" y="195643"/>
                <a:ext cx="81362" cy="53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3" dur="2000"/>
                                        <p:tgtEl>
                                          <p:spTgt spid="1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Class="entr" nodeType="afterEffect" presetSubtype="8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2" dur="1000"/>
                                        <p:tgtEl>
                                          <p:spTgt spid="1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Class="entr" nodeType="afterEffect" presetSubtype="8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6" dur="1000"/>
                                        <p:tgtEl>
                                          <p:spTgt spid="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4" dur="1000"/>
                                        <p:tgtEl>
                                          <p:spTgt spid="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1000"/>
                                        <p:tgtEl>
                                          <p:spTgt spid="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6" dur="1000"/>
                                        <p:tgtEl>
                                          <p:spTgt spid="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0" dur="1000"/>
                                        <p:tgtEl>
                                          <p:spTgt spid="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7" grpId="17"/>
      <p:bldP build="whole" bldLvl="1" animBg="1" rev="0" advAuto="0" spid="1922" grpId="2"/>
      <p:bldP build="whole" bldLvl="1" animBg="1" rev="0" advAuto="0" spid="1921" grpId="19"/>
      <p:bldP build="whole" bldLvl="1" animBg="1" rev="0" advAuto="0" spid="1918" grpId="6"/>
      <p:bldP build="whole" bldLvl="1" animBg="1" rev="0" advAuto="0" spid="1919" grpId="16"/>
      <p:bldP build="whole" bldLvl="1" animBg="1" rev="0" advAuto="0" spid="1965" grpId="8"/>
      <p:bldP build="whole" bldLvl="1" animBg="1" rev="0" advAuto="0" spid="1917" grpId="1"/>
      <p:bldP build="whole" bldLvl="1" animBg="1" rev="0" advAuto="0" spid="1945" grpId="4"/>
      <p:bldP build="whole" bldLvl="1" animBg="1" rev="0" advAuto="0" spid="1925" grpId="13"/>
      <p:bldP build="whole" bldLvl="1" animBg="1" rev="0" advAuto="0" spid="1937" grpId="5"/>
      <p:bldP build="whole" bldLvl="1" animBg="1" rev="0" advAuto="0" spid="1924" grpId="15"/>
      <p:bldP build="whole" bldLvl="1" animBg="1" rev="0" advAuto="0" spid="1920" grpId="11"/>
      <p:bldP build="whole" bldLvl="1" animBg="1" rev="0" advAuto="0" spid="1926" grpId="18"/>
      <p:bldP build="whole" bldLvl="1" animBg="1" rev="0" advAuto="0" spid="1943" grpId="9"/>
      <p:bldP build="whole" bldLvl="1" animBg="1" rev="0" advAuto="0" spid="1923" grpId="7"/>
      <p:bldP build="whole" bldLvl="1" animBg="1" rev="0" advAuto="0" spid="1958" grpId="10"/>
      <p:bldP build="whole" bldLvl="1" animBg="1" rev="0" advAuto="0" spid="1942" grpId="3"/>
      <p:bldP build="whole" bldLvl="1" animBg="1" rev="0" advAuto="0" spid="1936" grpId="12"/>
      <p:bldP build="whole" bldLvl="1" animBg="1" rev="0" advAuto="0" spid="1928" grpId="14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6" b="0"/>
          <a:stretch>
            <a:fillRect/>
          </a:stretch>
        </p:blipFill>
        <p:spPr>
          <a:xfrm>
            <a:off x="2484330" y="278070"/>
            <a:ext cx="4091819" cy="598359"/>
          </a:xfrm>
          <a:prstGeom prst="rect">
            <a:avLst/>
          </a:prstGeom>
          <a:ln w="12700">
            <a:miter lim="400000"/>
          </a:ln>
        </p:spPr>
      </p:pic>
      <p:sp>
        <p:nvSpPr>
          <p:cNvPr id="1049" name="Google Shape;827;p33"/>
          <p:cNvSpPr txBox="1"/>
          <p:nvPr>
            <p:ph type="body" sz="half" idx="4294967295"/>
          </p:nvPr>
        </p:nvSpPr>
        <p:spPr>
          <a:xfrm>
            <a:off x="954002" y="1252562"/>
            <a:ext cx="6356384" cy="2726668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pic>
        <p:nvPicPr>
          <p:cNvPr id="1050" name="IMG_0948.png" descr="IMG_0948.png"/>
          <p:cNvPicPr>
            <a:picLocks noChangeAspect="1"/>
          </p:cNvPicPr>
          <p:nvPr/>
        </p:nvPicPr>
        <p:blipFill>
          <a:blip r:embed="rId3">
            <a:extLst/>
          </a:blip>
          <a:srcRect l="14203" t="15552" r="2071" b="7949"/>
          <a:stretch>
            <a:fillRect/>
          </a:stretch>
        </p:blipFill>
        <p:spPr>
          <a:xfrm>
            <a:off x="6169684" y="492674"/>
            <a:ext cx="1756394" cy="1387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69" y="0"/>
                </a:moveTo>
                <a:cubicBezTo>
                  <a:pt x="14206" y="0"/>
                  <a:pt x="14220" y="58"/>
                  <a:pt x="14312" y="209"/>
                </a:cubicBezTo>
                <a:cubicBezTo>
                  <a:pt x="14372" y="306"/>
                  <a:pt x="14375" y="292"/>
                  <a:pt x="14351" y="135"/>
                </a:cubicBezTo>
                <a:cubicBezTo>
                  <a:pt x="14340" y="59"/>
                  <a:pt x="14303" y="0"/>
                  <a:pt x="14269" y="0"/>
                </a:cubicBezTo>
                <a:close/>
                <a:moveTo>
                  <a:pt x="13093" y="166"/>
                </a:moveTo>
                <a:cubicBezTo>
                  <a:pt x="13069" y="166"/>
                  <a:pt x="13017" y="192"/>
                  <a:pt x="12981" y="221"/>
                </a:cubicBezTo>
                <a:cubicBezTo>
                  <a:pt x="12945" y="251"/>
                  <a:pt x="12933" y="276"/>
                  <a:pt x="12957" y="276"/>
                </a:cubicBezTo>
                <a:cubicBezTo>
                  <a:pt x="12981" y="276"/>
                  <a:pt x="13033" y="251"/>
                  <a:pt x="13069" y="221"/>
                </a:cubicBezTo>
                <a:cubicBezTo>
                  <a:pt x="13105" y="192"/>
                  <a:pt x="13117" y="166"/>
                  <a:pt x="13093" y="166"/>
                </a:cubicBezTo>
                <a:close/>
                <a:moveTo>
                  <a:pt x="13440" y="190"/>
                </a:moveTo>
                <a:cubicBezTo>
                  <a:pt x="13424" y="199"/>
                  <a:pt x="13400" y="230"/>
                  <a:pt x="13362" y="289"/>
                </a:cubicBezTo>
                <a:cubicBezTo>
                  <a:pt x="13307" y="372"/>
                  <a:pt x="13218" y="442"/>
                  <a:pt x="13166" y="442"/>
                </a:cubicBezTo>
                <a:cubicBezTo>
                  <a:pt x="13114" y="442"/>
                  <a:pt x="13059" y="467"/>
                  <a:pt x="13045" y="498"/>
                </a:cubicBezTo>
                <a:cubicBezTo>
                  <a:pt x="13029" y="529"/>
                  <a:pt x="13074" y="553"/>
                  <a:pt x="13147" y="553"/>
                </a:cubicBezTo>
                <a:cubicBezTo>
                  <a:pt x="13290" y="553"/>
                  <a:pt x="13466" y="375"/>
                  <a:pt x="13464" y="233"/>
                </a:cubicBezTo>
                <a:cubicBezTo>
                  <a:pt x="13463" y="197"/>
                  <a:pt x="13455" y="182"/>
                  <a:pt x="13440" y="190"/>
                </a:cubicBezTo>
                <a:close/>
                <a:moveTo>
                  <a:pt x="14030" y="221"/>
                </a:moveTo>
                <a:cubicBezTo>
                  <a:pt x="13953" y="221"/>
                  <a:pt x="13990" y="338"/>
                  <a:pt x="14117" y="498"/>
                </a:cubicBezTo>
                <a:cubicBezTo>
                  <a:pt x="14236" y="647"/>
                  <a:pt x="14427" y="733"/>
                  <a:pt x="14366" y="608"/>
                </a:cubicBezTo>
                <a:cubicBezTo>
                  <a:pt x="14351" y="578"/>
                  <a:pt x="14297" y="553"/>
                  <a:pt x="14249" y="553"/>
                </a:cubicBezTo>
                <a:cubicBezTo>
                  <a:pt x="14191" y="553"/>
                  <a:pt x="14148" y="496"/>
                  <a:pt x="14117" y="387"/>
                </a:cubicBezTo>
                <a:cubicBezTo>
                  <a:pt x="14092" y="296"/>
                  <a:pt x="14051" y="221"/>
                  <a:pt x="14030" y="221"/>
                </a:cubicBezTo>
                <a:close/>
                <a:moveTo>
                  <a:pt x="14512" y="283"/>
                </a:moveTo>
                <a:cubicBezTo>
                  <a:pt x="14497" y="282"/>
                  <a:pt x="14479" y="287"/>
                  <a:pt x="14464" y="295"/>
                </a:cubicBezTo>
                <a:cubicBezTo>
                  <a:pt x="14429" y="312"/>
                  <a:pt x="14442" y="323"/>
                  <a:pt x="14493" y="326"/>
                </a:cubicBezTo>
                <a:cubicBezTo>
                  <a:pt x="14539" y="328"/>
                  <a:pt x="14566" y="313"/>
                  <a:pt x="14551" y="295"/>
                </a:cubicBezTo>
                <a:cubicBezTo>
                  <a:pt x="14544" y="286"/>
                  <a:pt x="14528" y="283"/>
                  <a:pt x="14512" y="283"/>
                </a:cubicBezTo>
                <a:close/>
                <a:moveTo>
                  <a:pt x="14941" y="461"/>
                </a:moveTo>
                <a:cubicBezTo>
                  <a:pt x="14784" y="482"/>
                  <a:pt x="14561" y="629"/>
                  <a:pt x="14537" y="725"/>
                </a:cubicBezTo>
                <a:cubicBezTo>
                  <a:pt x="14524" y="774"/>
                  <a:pt x="14477" y="855"/>
                  <a:pt x="14429" y="909"/>
                </a:cubicBezTo>
                <a:cubicBezTo>
                  <a:pt x="14382" y="963"/>
                  <a:pt x="14342" y="1060"/>
                  <a:pt x="14342" y="1118"/>
                </a:cubicBezTo>
                <a:cubicBezTo>
                  <a:pt x="14342" y="1176"/>
                  <a:pt x="14291" y="1306"/>
                  <a:pt x="14230" y="1407"/>
                </a:cubicBezTo>
                <a:cubicBezTo>
                  <a:pt x="14168" y="1508"/>
                  <a:pt x="14110" y="1673"/>
                  <a:pt x="14103" y="1775"/>
                </a:cubicBezTo>
                <a:cubicBezTo>
                  <a:pt x="14095" y="1877"/>
                  <a:pt x="14058" y="2055"/>
                  <a:pt x="14020" y="2168"/>
                </a:cubicBezTo>
                <a:cubicBezTo>
                  <a:pt x="13953" y="2365"/>
                  <a:pt x="13947" y="2374"/>
                  <a:pt x="13830" y="2316"/>
                </a:cubicBezTo>
                <a:cubicBezTo>
                  <a:pt x="13524" y="2163"/>
                  <a:pt x="13211" y="2256"/>
                  <a:pt x="13259" y="2488"/>
                </a:cubicBezTo>
                <a:cubicBezTo>
                  <a:pt x="13287" y="2623"/>
                  <a:pt x="13170" y="2759"/>
                  <a:pt x="13137" y="2629"/>
                </a:cubicBezTo>
                <a:cubicBezTo>
                  <a:pt x="13125" y="2580"/>
                  <a:pt x="13105" y="2503"/>
                  <a:pt x="13093" y="2457"/>
                </a:cubicBezTo>
                <a:cubicBezTo>
                  <a:pt x="13054" y="2299"/>
                  <a:pt x="12972" y="2374"/>
                  <a:pt x="12986" y="2555"/>
                </a:cubicBezTo>
                <a:cubicBezTo>
                  <a:pt x="12999" y="2724"/>
                  <a:pt x="12994" y="2734"/>
                  <a:pt x="12864" y="2734"/>
                </a:cubicBezTo>
                <a:cubicBezTo>
                  <a:pt x="12788" y="2734"/>
                  <a:pt x="12710" y="2750"/>
                  <a:pt x="12693" y="2770"/>
                </a:cubicBezTo>
                <a:cubicBezTo>
                  <a:pt x="12660" y="2813"/>
                  <a:pt x="12235" y="2295"/>
                  <a:pt x="12235" y="2211"/>
                </a:cubicBezTo>
                <a:cubicBezTo>
                  <a:pt x="12235" y="2123"/>
                  <a:pt x="12057" y="1929"/>
                  <a:pt x="12011" y="1966"/>
                </a:cubicBezTo>
                <a:cubicBezTo>
                  <a:pt x="11987" y="1984"/>
                  <a:pt x="11957" y="1958"/>
                  <a:pt x="11942" y="1910"/>
                </a:cubicBezTo>
                <a:cubicBezTo>
                  <a:pt x="11909" y="1802"/>
                  <a:pt x="11840" y="1798"/>
                  <a:pt x="11840" y="1904"/>
                </a:cubicBezTo>
                <a:cubicBezTo>
                  <a:pt x="11840" y="2054"/>
                  <a:pt x="11768" y="2041"/>
                  <a:pt x="11669" y="1874"/>
                </a:cubicBezTo>
                <a:lnTo>
                  <a:pt x="11567" y="1708"/>
                </a:lnTo>
                <a:lnTo>
                  <a:pt x="11689" y="1566"/>
                </a:lnTo>
                <a:cubicBezTo>
                  <a:pt x="11790" y="1449"/>
                  <a:pt x="11799" y="1414"/>
                  <a:pt x="11747" y="1351"/>
                </a:cubicBezTo>
                <a:cubicBezTo>
                  <a:pt x="11619" y="1195"/>
                  <a:pt x="11302" y="1252"/>
                  <a:pt x="11221" y="1444"/>
                </a:cubicBezTo>
                <a:cubicBezTo>
                  <a:pt x="11180" y="1539"/>
                  <a:pt x="11191" y="1575"/>
                  <a:pt x="11289" y="1689"/>
                </a:cubicBezTo>
                <a:cubicBezTo>
                  <a:pt x="11384" y="1800"/>
                  <a:pt x="11396" y="1845"/>
                  <a:pt x="11352" y="1910"/>
                </a:cubicBezTo>
                <a:cubicBezTo>
                  <a:pt x="11323" y="1955"/>
                  <a:pt x="11274" y="1990"/>
                  <a:pt x="11240" y="1990"/>
                </a:cubicBezTo>
                <a:cubicBezTo>
                  <a:pt x="11207" y="1990"/>
                  <a:pt x="11117" y="2100"/>
                  <a:pt x="11040" y="2236"/>
                </a:cubicBezTo>
                <a:cubicBezTo>
                  <a:pt x="10933" y="2428"/>
                  <a:pt x="10890" y="2467"/>
                  <a:pt x="10845" y="2420"/>
                </a:cubicBezTo>
                <a:cubicBezTo>
                  <a:pt x="10774" y="2346"/>
                  <a:pt x="10765" y="2437"/>
                  <a:pt x="10836" y="2525"/>
                </a:cubicBezTo>
                <a:cubicBezTo>
                  <a:pt x="10909" y="2617"/>
                  <a:pt x="10886" y="3525"/>
                  <a:pt x="10806" y="3667"/>
                </a:cubicBezTo>
                <a:cubicBezTo>
                  <a:pt x="10753" y="3762"/>
                  <a:pt x="10689" y="3783"/>
                  <a:pt x="10392" y="3790"/>
                </a:cubicBezTo>
                <a:cubicBezTo>
                  <a:pt x="10101" y="3797"/>
                  <a:pt x="10001" y="3824"/>
                  <a:pt x="9792" y="3956"/>
                </a:cubicBezTo>
                <a:cubicBezTo>
                  <a:pt x="9481" y="4153"/>
                  <a:pt x="9417" y="4261"/>
                  <a:pt x="9529" y="4417"/>
                </a:cubicBezTo>
                <a:cubicBezTo>
                  <a:pt x="9593" y="4507"/>
                  <a:pt x="9597" y="4536"/>
                  <a:pt x="9548" y="4558"/>
                </a:cubicBezTo>
                <a:cubicBezTo>
                  <a:pt x="9515" y="4573"/>
                  <a:pt x="8825" y="4593"/>
                  <a:pt x="8012" y="4601"/>
                </a:cubicBezTo>
                <a:cubicBezTo>
                  <a:pt x="6597" y="4615"/>
                  <a:pt x="6529" y="4621"/>
                  <a:pt x="6413" y="4730"/>
                </a:cubicBezTo>
                <a:cubicBezTo>
                  <a:pt x="6131" y="4995"/>
                  <a:pt x="6110" y="5066"/>
                  <a:pt x="6086" y="6038"/>
                </a:cubicBezTo>
                <a:lnTo>
                  <a:pt x="6066" y="6935"/>
                </a:lnTo>
                <a:lnTo>
                  <a:pt x="5862" y="7169"/>
                </a:lnTo>
                <a:cubicBezTo>
                  <a:pt x="5751" y="7297"/>
                  <a:pt x="5648" y="7385"/>
                  <a:pt x="5632" y="7365"/>
                </a:cubicBezTo>
                <a:cubicBezTo>
                  <a:pt x="5617" y="7345"/>
                  <a:pt x="5603" y="7197"/>
                  <a:pt x="5603" y="7033"/>
                </a:cubicBezTo>
                <a:lnTo>
                  <a:pt x="5603" y="6732"/>
                </a:lnTo>
                <a:lnTo>
                  <a:pt x="5286" y="6751"/>
                </a:lnTo>
                <a:lnTo>
                  <a:pt x="4969" y="6769"/>
                </a:lnTo>
                <a:lnTo>
                  <a:pt x="4955" y="7003"/>
                </a:lnTo>
                <a:cubicBezTo>
                  <a:pt x="4940" y="7266"/>
                  <a:pt x="4873" y="7335"/>
                  <a:pt x="4725" y="7236"/>
                </a:cubicBezTo>
                <a:cubicBezTo>
                  <a:pt x="4657" y="7190"/>
                  <a:pt x="4633" y="7138"/>
                  <a:pt x="4647" y="7046"/>
                </a:cubicBezTo>
                <a:cubicBezTo>
                  <a:pt x="4682" y="6819"/>
                  <a:pt x="4624" y="6775"/>
                  <a:pt x="4213" y="6751"/>
                </a:cubicBezTo>
                <a:cubicBezTo>
                  <a:pt x="3698" y="6720"/>
                  <a:pt x="3526" y="6777"/>
                  <a:pt x="3497" y="6990"/>
                </a:cubicBezTo>
                <a:cubicBezTo>
                  <a:pt x="3476" y="7140"/>
                  <a:pt x="3455" y="7160"/>
                  <a:pt x="3238" y="7193"/>
                </a:cubicBezTo>
                <a:cubicBezTo>
                  <a:pt x="3109" y="7213"/>
                  <a:pt x="2983" y="7257"/>
                  <a:pt x="2955" y="7291"/>
                </a:cubicBezTo>
                <a:cubicBezTo>
                  <a:pt x="2924" y="7331"/>
                  <a:pt x="2896" y="7676"/>
                  <a:pt x="2882" y="8219"/>
                </a:cubicBezTo>
                <a:cubicBezTo>
                  <a:pt x="2862" y="9029"/>
                  <a:pt x="2854" y="9085"/>
                  <a:pt x="2775" y="9085"/>
                </a:cubicBezTo>
                <a:cubicBezTo>
                  <a:pt x="2695" y="9085"/>
                  <a:pt x="2690" y="9048"/>
                  <a:pt x="2697" y="8360"/>
                </a:cubicBezTo>
                <a:cubicBezTo>
                  <a:pt x="2703" y="7704"/>
                  <a:pt x="2696" y="7622"/>
                  <a:pt x="2624" y="7574"/>
                </a:cubicBezTo>
                <a:cubicBezTo>
                  <a:pt x="2400" y="7423"/>
                  <a:pt x="1209" y="7459"/>
                  <a:pt x="790" y="7629"/>
                </a:cubicBezTo>
                <a:lnTo>
                  <a:pt x="649" y="7685"/>
                </a:lnTo>
                <a:lnTo>
                  <a:pt x="624" y="8194"/>
                </a:lnTo>
                <a:cubicBezTo>
                  <a:pt x="611" y="8474"/>
                  <a:pt x="605" y="8775"/>
                  <a:pt x="610" y="8864"/>
                </a:cubicBezTo>
                <a:cubicBezTo>
                  <a:pt x="618" y="9019"/>
                  <a:pt x="608" y="9028"/>
                  <a:pt x="341" y="9104"/>
                </a:cubicBezTo>
                <a:cubicBezTo>
                  <a:pt x="129" y="9163"/>
                  <a:pt x="55" y="9209"/>
                  <a:pt x="20" y="9306"/>
                </a:cubicBezTo>
                <a:cubicBezTo>
                  <a:pt x="-13" y="9396"/>
                  <a:pt x="-7" y="9872"/>
                  <a:pt x="44" y="10946"/>
                </a:cubicBezTo>
                <a:cubicBezTo>
                  <a:pt x="83" y="11778"/>
                  <a:pt x="137" y="12881"/>
                  <a:pt x="161" y="13397"/>
                </a:cubicBezTo>
                <a:cubicBezTo>
                  <a:pt x="185" y="13914"/>
                  <a:pt x="213" y="14511"/>
                  <a:pt x="224" y="14724"/>
                </a:cubicBezTo>
                <a:cubicBezTo>
                  <a:pt x="236" y="14937"/>
                  <a:pt x="268" y="15584"/>
                  <a:pt x="293" y="16162"/>
                </a:cubicBezTo>
                <a:cubicBezTo>
                  <a:pt x="355" y="17600"/>
                  <a:pt x="360" y="17664"/>
                  <a:pt x="478" y="17697"/>
                </a:cubicBezTo>
                <a:cubicBezTo>
                  <a:pt x="1364" y="17950"/>
                  <a:pt x="1496" y="17968"/>
                  <a:pt x="2336" y="17949"/>
                </a:cubicBezTo>
                <a:lnTo>
                  <a:pt x="3170" y="17931"/>
                </a:lnTo>
                <a:lnTo>
                  <a:pt x="3345" y="18097"/>
                </a:lnTo>
                <a:cubicBezTo>
                  <a:pt x="3675" y="18421"/>
                  <a:pt x="4487" y="19088"/>
                  <a:pt x="5164" y="19583"/>
                </a:cubicBezTo>
                <a:cubicBezTo>
                  <a:pt x="6288" y="20404"/>
                  <a:pt x="7085" y="20644"/>
                  <a:pt x="7885" y="20400"/>
                </a:cubicBezTo>
                <a:cubicBezTo>
                  <a:pt x="8934" y="20080"/>
                  <a:pt x="10698" y="19987"/>
                  <a:pt x="11928" y="20191"/>
                </a:cubicBezTo>
                <a:cubicBezTo>
                  <a:pt x="12660" y="20312"/>
                  <a:pt x="13602" y="20556"/>
                  <a:pt x="14527" y="20861"/>
                </a:cubicBezTo>
                <a:cubicBezTo>
                  <a:pt x="15523" y="21189"/>
                  <a:pt x="16195" y="21370"/>
                  <a:pt x="16638" y="21432"/>
                </a:cubicBezTo>
                <a:cubicBezTo>
                  <a:pt x="17834" y="21600"/>
                  <a:pt x="18896" y="21224"/>
                  <a:pt x="19481" y="20425"/>
                </a:cubicBezTo>
                <a:cubicBezTo>
                  <a:pt x="19614" y="20243"/>
                  <a:pt x="20099" y="19631"/>
                  <a:pt x="20559" y="19061"/>
                </a:cubicBezTo>
                <a:cubicBezTo>
                  <a:pt x="21340" y="18092"/>
                  <a:pt x="21399" y="17999"/>
                  <a:pt x="21476" y="17697"/>
                </a:cubicBezTo>
                <a:cubicBezTo>
                  <a:pt x="21534" y="17469"/>
                  <a:pt x="21570" y="17193"/>
                  <a:pt x="21578" y="16911"/>
                </a:cubicBezTo>
                <a:cubicBezTo>
                  <a:pt x="21587" y="16629"/>
                  <a:pt x="21569" y="16342"/>
                  <a:pt x="21525" y="16106"/>
                </a:cubicBezTo>
                <a:cubicBezTo>
                  <a:pt x="21389" y="15376"/>
                  <a:pt x="20950" y="14389"/>
                  <a:pt x="20320" y="13397"/>
                </a:cubicBezTo>
                <a:cubicBezTo>
                  <a:pt x="20185" y="13185"/>
                  <a:pt x="19774" y="12603"/>
                  <a:pt x="19408" y="12101"/>
                </a:cubicBezTo>
                <a:cubicBezTo>
                  <a:pt x="19043" y="11600"/>
                  <a:pt x="18692" y="11111"/>
                  <a:pt x="18628" y="11014"/>
                </a:cubicBezTo>
                <a:cubicBezTo>
                  <a:pt x="18564" y="10917"/>
                  <a:pt x="18391" y="10757"/>
                  <a:pt x="18243" y="10664"/>
                </a:cubicBezTo>
                <a:cubicBezTo>
                  <a:pt x="17945" y="10476"/>
                  <a:pt x="17681" y="10447"/>
                  <a:pt x="17443" y="10572"/>
                </a:cubicBezTo>
                <a:cubicBezTo>
                  <a:pt x="17300" y="10647"/>
                  <a:pt x="17297" y="10647"/>
                  <a:pt x="17072" y="10381"/>
                </a:cubicBezTo>
                <a:cubicBezTo>
                  <a:pt x="16947" y="10234"/>
                  <a:pt x="16843" y="10066"/>
                  <a:pt x="16843" y="10007"/>
                </a:cubicBezTo>
                <a:cubicBezTo>
                  <a:pt x="16843" y="9947"/>
                  <a:pt x="16804" y="9859"/>
                  <a:pt x="16755" y="9816"/>
                </a:cubicBezTo>
                <a:cubicBezTo>
                  <a:pt x="16654" y="9727"/>
                  <a:pt x="16444" y="9227"/>
                  <a:pt x="16478" y="9159"/>
                </a:cubicBezTo>
                <a:cubicBezTo>
                  <a:pt x="16512" y="9088"/>
                  <a:pt x="16611" y="9110"/>
                  <a:pt x="16668" y="9196"/>
                </a:cubicBezTo>
                <a:cubicBezTo>
                  <a:pt x="16734" y="9296"/>
                  <a:pt x="16890" y="9346"/>
                  <a:pt x="16877" y="9263"/>
                </a:cubicBezTo>
                <a:cubicBezTo>
                  <a:pt x="16872" y="9228"/>
                  <a:pt x="16895" y="9196"/>
                  <a:pt x="16931" y="9196"/>
                </a:cubicBezTo>
                <a:cubicBezTo>
                  <a:pt x="16967" y="9195"/>
                  <a:pt x="17026" y="9178"/>
                  <a:pt x="17058" y="9153"/>
                </a:cubicBezTo>
                <a:cubicBezTo>
                  <a:pt x="17104" y="9116"/>
                  <a:pt x="17099" y="9084"/>
                  <a:pt x="17038" y="8999"/>
                </a:cubicBezTo>
                <a:cubicBezTo>
                  <a:pt x="16996" y="8941"/>
                  <a:pt x="16942" y="8902"/>
                  <a:pt x="16916" y="8913"/>
                </a:cubicBezTo>
                <a:cubicBezTo>
                  <a:pt x="16890" y="8925"/>
                  <a:pt x="16810" y="8875"/>
                  <a:pt x="16741" y="8803"/>
                </a:cubicBezTo>
                <a:cubicBezTo>
                  <a:pt x="16594" y="8649"/>
                  <a:pt x="16528" y="8689"/>
                  <a:pt x="16429" y="8987"/>
                </a:cubicBezTo>
                <a:cubicBezTo>
                  <a:pt x="16364" y="9183"/>
                  <a:pt x="16207" y="9245"/>
                  <a:pt x="16161" y="9091"/>
                </a:cubicBezTo>
                <a:cubicBezTo>
                  <a:pt x="16133" y="9002"/>
                  <a:pt x="15881" y="8895"/>
                  <a:pt x="15692" y="8895"/>
                </a:cubicBezTo>
                <a:cubicBezTo>
                  <a:pt x="15604" y="8894"/>
                  <a:pt x="15557" y="8851"/>
                  <a:pt x="15507" y="8729"/>
                </a:cubicBezTo>
                <a:cubicBezTo>
                  <a:pt x="15445" y="8578"/>
                  <a:pt x="15444" y="8552"/>
                  <a:pt x="15512" y="8422"/>
                </a:cubicBezTo>
                <a:cubicBezTo>
                  <a:pt x="15575" y="8300"/>
                  <a:pt x="15580" y="8268"/>
                  <a:pt x="15527" y="8225"/>
                </a:cubicBezTo>
                <a:cubicBezTo>
                  <a:pt x="15492" y="8198"/>
                  <a:pt x="15431" y="8190"/>
                  <a:pt x="15395" y="8207"/>
                </a:cubicBezTo>
                <a:cubicBezTo>
                  <a:pt x="15253" y="8274"/>
                  <a:pt x="15245" y="8253"/>
                  <a:pt x="15258" y="7949"/>
                </a:cubicBezTo>
                <a:cubicBezTo>
                  <a:pt x="15274" y="7597"/>
                  <a:pt x="15232" y="7534"/>
                  <a:pt x="15000" y="7506"/>
                </a:cubicBezTo>
                <a:cubicBezTo>
                  <a:pt x="14899" y="7494"/>
                  <a:pt x="14850" y="7464"/>
                  <a:pt x="14859" y="7414"/>
                </a:cubicBezTo>
                <a:cubicBezTo>
                  <a:pt x="14880" y="7288"/>
                  <a:pt x="14776" y="7171"/>
                  <a:pt x="14668" y="7205"/>
                </a:cubicBezTo>
                <a:cubicBezTo>
                  <a:pt x="14614" y="7223"/>
                  <a:pt x="14554" y="7209"/>
                  <a:pt x="14537" y="7175"/>
                </a:cubicBezTo>
                <a:cubicBezTo>
                  <a:pt x="14516" y="7133"/>
                  <a:pt x="14479" y="7154"/>
                  <a:pt x="14429" y="7236"/>
                </a:cubicBezTo>
                <a:lnTo>
                  <a:pt x="14356" y="7359"/>
                </a:lnTo>
                <a:lnTo>
                  <a:pt x="14278" y="7212"/>
                </a:lnTo>
                <a:cubicBezTo>
                  <a:pt x="14168" y="6999"/>
                  <a:pt x="14221" y="6886"/>
                  <a:pt x="14400" y="6935"/>
                </a:cubicBezTo>
                <a:cubicBezTo>
                  <a:pt x="14687" y="7015"/>
                  <a:pt x="15115" y="7054"/>
                  <a:pt x="15254" y="7015"/>
                </a:cubicBezTo>
                <a:cubicBezTo>
                  <a:pt x="15384" y="6978"/>
                  <a:pt x="15406" y="6993"/>
                  <a:pt x="15527" y="7199"/>
                </a:cubicBezTo>
                <a:cubicBezTo>
                  <a:pt x="15601" y="7326"/>
                  <a:pt x="15700" y="7430"/>
                  <a:pt x="15756" y="7439"/>
                </a:cubicBezTo>
                <a:cubicBezTo>
                  <a:pt x="15811" y="7448"/>
                  <a:pt x="15933" y="7469"/>
                  <a:pt x="16024" y="7488"/>
                </a:cubicBezTo>
                <a:cubicBezTo>
                  <a:pt x="16158" y="7517"/>
                  <a:pt x="16180" y="7510"/>
                  <a:pt x="16161" y="7445"/>
                </a:cubicBezTo>
                <a:cubicBezTo>
                  <a:pt x="16147" y="7401"/>
                  <a:pt x="16167" y="7337"/>
                  <a:pt x="16204" y="7298"/>
                </a:cubicBezTo>
                <a:cubicBezTo>
                  <a:pt x="16242" y="7259"/>
                  <a:pt x="16273" y="7176"/>
                  <a:pt x="16273" y="7119"/>
                </a:cubicBezTo>
                <a:cubicBezTo>
                  <a:pt x="16273" y="7041"/>
                  <a:pt x="16243" y="7015"/>
                  <a:pt x="16146" y="7015"/>
                </a:cubicBezTo>
                <a:cubicBezTo>
                  <a:pt x="15996" y="7015"/>
                  <a:pt x="15975" y="6981"/>
                  <a:pt x="15961" y="6745"/>
                </a:cubicBezTo>
                <a:cubicBezTo>
                  <a:pt x="15948" y="6544"/>
                  <a:pt x="15866" y="6527"/>
                  <a:pt x="15653" y="6665"/>
                </a:cubicBezTo>
                <a:cubicBezTo>
                  <a:pt x="15473" y="6782"/>
                  <a:pt x="15382" y="6677"/>
                  <a:pt x="15546" y="6542"/>
                </a:cubicBezTo>
                <a:cubicBezTo>
                  <a:pt x="15610" y="6489"/>
                  <a:pt x="15652" y="6435"/>
                  <a:pt x="15639" y="6419"/>
                </a:cubicBezTo>
                <a:cubicBezTo>
                  <a:pt x="15606" y="6378"/>
                  <a:pt x="15750" y="6186"/>
                  <a:pt x="15814" y="6186"/>
                </a:cubicBezTo>
                <a:cubicBezTo>
                  <a:pt x="15844" y="6186"/>
                  <a:pt x="15920" y="6134"/>
                  <a:pt x="15985" y="6069"/>
                </a:cubicBezTo>
                <a:cubicBezTo>
                  <a:pt x="16068" y="5987"/>
                  <a:pt x="16090" y="5937"/>
                  <a:pt x="16058" y="5897"/>
                </a:cubicBezTo>
                <a:cubicBezTo>
                  <a:pt x="16026" y="5857"/>
                  <a:pt x="16030" y="5814"/>
                  <a:pt x="16068" y="5756"/>
                </a:cubicBezTo>
                <a:cubicBezTo>
                  <a:pt x="16112" y="5687"/>
                  <a:pt x="16108" y="5681"/>
                  <a:pt x="16053" y="5719"/>
                </a:cubicBezTo>
                <a:cubicBezTo>
                  <a:pt x="16017" y="5744"/>
                  <a:pt x="15925" y="5820"/>
                  <a:pt x="15848" y="5891"/>
                </a:cubicBezTo>
                <a:cubicBezTo>
                  <a:pt x="15727" y="6004"/>
                  <a:pt x="15707" y="6008"/>
                  <a:pt x="15658" y="5934"/>
                </a:cubicBezTo>
                <a:cubicBezTo>
                  <a:pt x="15616" y="5870"/>
                  <a:pt x="15615" y="5835"/>
                  <a:pt x="15653" y="5786"/>
                </a:cubicBezTo>
                <a:cubicBezTo>
                  <a:pt x="15681" y="5751"/>
                  <a:pt x="15702" y="5745"/>
                  <a:pt x="15702" y="5768"/>
                </a:cubicBezTo>
                <a:cubicBezTo>
                  <a:pt x="15702" y="5791"/>
                  <a:pt x="15761" y="5753"/>
                  <a:pt x="15834" y="5688"/>
                </a:cubicBezTo>
                <a:cubicBezTo>
                  <a:pt x="15950" y="5584"/>
                  <a:pt x="16033" y="5415"/>
                  <a:pt x="15927" y="5498"/>
                </a:cubicBezTo>
                <a:cubicBezTo>
                  <a:pt x="15869" y="5543"/>
                  <a:pt x="15790" y="5347"/>
                  <a:pt x="15790" y="5154"/>
                </a:cubicBezTo>
                <a:cubicBezTo>
                  <a:pt x="15790" y="5055"/>
                  <a:pt x="15835" y="4945"/>
                  <a:pt x="15902" y="4865"/>
                </a:cubicBezTo>
                <a:cubicBezTo>
                  <a:pt x="16000" y="4749"/>
                  <a:pt x="16018" y="4743"/>
                  <a:pt x="16087" y="4816"/>
                </a:cubicBezTo>
                <a:cubicBezTo>
                  <a:pt x="16130" y="4861"/>
                  <a:pt x="16220" y="4927"/>
                  <a:pt x="16287" y="4963"/>
                </a:cubicBezTo>
                <a:cubicBezTo>
                  <a:pt x="16403" y="5025"/>
                  <a:pt x="16406" y="5021"/>
                  <a:pt x="16361" y="4914"/>
                </a:cubicBezTo>
                <a:cubicBezTo>
                  <a:pt x="16334" y="4852"/>
                  <a:pt x="16279" y="4785"/>
                  <a:pt x="16239" y="4767"/>
                </a:cubicBezTo>
                <a:cubicBezTo>
                  <a:pt x="16069" y="4691"/>
                  <a:pt x="16048" y="4628"/>
                  <a:pt x="16146" y="4496"/>
                </a:cubicBezTo>
                <a:lnTo>
                  <a:pt x="16239" y="4374"/>
                </a:lnTo>
                <a:lnTo>
                  <a:pt x="16448" y="4564"/>
                </a:lnTo>
                <a:cubicBezTo>
                  <a:pt x="16622" y="4721"/>
                  <a:pt x="16665" y="4738"/>
                  <a:pt x="16707" y="4675"/>
                </a:cubicBezTo>
                <a:cubicBezTo>
                  <a:pt x="16765" y="4586"/>
                  <a:pt x="16718" y="4372"/>
                  <a:pt x="16614" y="4263"/>
                </a:cubicBezTo>
                <a:cubicBezTo>
                  <a:pt x="16578" y="4225"/>
                  <a:pt x="16532" y="4114"/>
                  <a:pt x="16517" y="4011"/>
                </a:cubicBezTo>
                <a:cubicBezTo>
                  <a:pt x="16501" y="3909"/>
                  <a:pt x="16464" y="3807"/>
                  <a:pt x="16429" y="3790"/>
                </a:cubicBezTo>
                <a:cubicBezTo>
                  <a:pt x="16349" y="3751"/>
                  <a:pt x="16346" y="3770"/>
                  <a:pt x="16424" y="4005"/>
                </a:cubicBezTo>
                <a:cubicBezTo>
                  <a:pt x="16478" y="4167"/>
                  <a:pt x="16477" y="4201"/>
                  <a:pt x="16424" y="4257"/>
                </a:cubicBezTo>
                <a:cubicBezTo>
                  <a:pt x="16360" y="4324"/>
                  <a:pt x="16314" y="4225"/>
                  <a:pt x="16248" y="3894"/>
                </a:cubicBezTo>
                <a:cubicBezTo>
                  <a:pt x="16234" y="3823"/>
                  <a:pt x="16185" y="3757"/>
                  <a:pt x="16136" y="3741"/>
                </a:cubicBezTo>
                <a:cubicBezTo>
                  <a:pt x="16088" y="3725"/>
                  <a:pt x="16057" y="3681"/>
                  <a:pt x="16073" y="3649"/>
                </a:cubicBezTo>
                <a:cubicBezTo>
                  <a:pt x="16091" y="3612"/>
                  <a:pt x="16054" y="3594"/>
                  <a:pt x="15975" y="3594"/>
                </a:cubicBezTo>
                <a:cubicBezTo>
                  <a:pt x="15905" y="3594"/>
                  <a:pt x="15835" y="3577"/>
                  <a:pt x="15819" y="3557"/>
                </a:cubicBezTo>
                <a:cubicBezTo>
                  <a:pt x="15771" y="3496"/>
                  <a:pt x="15883" y="3372"/>
                  <a:pt x="15985" y="3372"/>
                </a:cubicBezTo>
                <a:cubicBezTo>
                  <a:pt x="16128" y="3372"/>
                  <a:pt x="16202" y="3259"/>
                  <a:pt x="16112" y="3176"/>
                </a:cubicBezTo>
                <a:cubicBezTo>
                  <a:pt x="16046" y="3116"/>
                  <a:pt x="16048" y="3100"/>
                  <a:pt x="16136" y="3041"/>
                </a:cubicBezTo>
                <a:cubicBezTo>
                  <a:pt x="16190" y="3005"/>
                  <a:pt x="16222" y="2956"/>
                  <a:pt x="16209" y="2930"/>
                </a:cubicBezTo>
                <a:cubicBezTo>
                  <a:pt x="16197" y="2905"/>
                  <a:pt x="16216" y="2852"/>
                  <a:pt x="16253" y="2813"/>
                </a:cubicBezTo>
                <a:cubicBezTo>
                  <a:pt x="16309" y="2756"/>
                  <a:pt x="16336" y="2764"/>
                  <a:pt x="16409" y="2863"/>
                </a:cubicBezTo>
                <a:cubicBezTo>
                  <a:pt x="16526" y="3021"/>
                  <a:pt x="16541" y="3012"/>
                  <a:pt x="16487" y="2820"/>
                </a:cubicBezTo>
                <a:cubicBezTo>
                  <a:pt x="16431" y="2616"/>
                  <a:pt x="16337" y="2569"/>
                  <a:pt x="16204" y="2678"/>
                </a:cubicBezTo>
                <a:cubicBezTo>
                  <a:pt x="16147" y="2725"/>
                  <a:pt x="16098" y="2745"/>
                  <a:pt x="16097" y="2721"/>
                </a:cubicBezTo>
                <a:cubicBezTo>
                  <a:pt x="16096" y="2698"/>
                  <a:pt x="16069" y="2762"/>
                  <a:pt x="16034" y="2863"/>
                </a:cubicBezTo>
                <a:cubicBezTo>
                  <a:pt x="15960" y="3077"/>
                  <a:pt x="15897" y="3056"/>
                  <a:pt x="15868" y="2807"/>
                </a:cubicBezTo>
                <a:cubicBezTo>
                  <a:pt x="15852" y="2669"/>
                  <a:pt x="15871" y="2598"/>
                  <a:pt x="15961" y="2488"/>
                </a:cubicBezTo>
                <a:cubicBezTo>
                  <a:pt x="16099" y="2317"/>
                  <a:pt x="16184" y="2133"/>
                  <a:pt x="16180" y="2003"/>
                </a:cubicBezTo>
                <a:cubicBezTo>
                  <a:pt x="16178" y="1949"/>
                  <a:pt x="16189" y="1854"/>
                  <a:pt x="16209" y="1794"/>
                </a:cubicBezTo>
                <a:cubicBezTo>
                  <a:pt x="16246" y="1685"/>
                  <a:pt x="16245" y="1686"/>
                  <a:pt x="16122" y="1788"/>
                </a:cubicBezTo>
                <a:cubicBezTo>
                  <a:pt x="16018" y="1873"/>
                  <a:pt x="15937" y="1888"/>
                  <a:pt x="15653" y="1867"/>
                </a:cubicBezTo>
                <a:cubicBezTo>
                  <a:pt x="15465" y="1854"/>
                  <a:pt x="15321" y="1858"/>
                  <a:pt x="15332" y="1880"/>
                </a:cubicBezTo>
                <a:cubicBezTo>
                  <a:pt x="15342" y="1901"/>
                  <a:pt x="15313" y="1958"/>
                  <a:pt x="15268" y="2009"/>
                </a:cubicBezTo>
                <a:cubicBezTo>
                  <a:pt x="15206" y="2080"/>
                  <a:pt x="15162" y="2088"/>
                  <a:pt x="15073" y="2046"/>
                </a:cubicBezTo>
                <a:lnTo>
                  <a:pt x="14961" y="1990"/>
                </a:lnTo>
                <a:lnTo>
                  <a:pt x="15029" y="1738"/>
                </a:lnTo>
                <a:cubicBezTo>
                  <a:pt x="15076" y="1566"/>
                  <a:pt x="15084" y="1465"/>
                  <a:pt x="15054" y="1419"/>
                </a:cubicBezTo>
                <a:cubicBezTo>
                  <a:pt x="14984" y="1312"/>
                  <a:pt x="14945" y="761"/>
                  <a:pt x="14995" y="596"/>
                </a:cubicBezTo>
                <a:cubicBezTo>
                  <a:pt x="15026" y="495"/>
                  <a:pt x="15032" y="466"/>
                  <a:pt x="14995" y="461"/>
                </a:cubicBezTo>
                <a:cubicBezTo>
                  <a:pt x="14983" y="459"/>
                  <a:pt x="14963" y="458"/>
                  <a:pt x="14941" y="461"/>
                </a:cubicBezTo>
                <a:close/>
                <a:moveTo>
                  <a:pt x="16209" y="608"/>
                </a:moveTo>
                <a:cubicBezTo>
                  <a:pt x="16095" y="608"/>
                  <a:pt x="16093" y="714"/>
                  <a:pt x="16204" y="854"/>
                </a:cubicBezTo>
                <a:cubicBezTo>
                  <a:pt x="16297" y="970"/>
                  <a:pt x="16492" y="1050"/>
                  <a:pt x="16492" y="971"/>
                </a:cubicBezTo>
                <a:cubicBezTo>
                  <a:pt x="16492" y="958"/>
                  <a:pt x="16506" y="905"/>
                  <a:pt x="16521" y="854"/>
                </a:cubicBezTo>
                <a:cubicBezTo>
                  <a:pt x="16544" y="778"/>
                  <a:pt x="16532" y="769"/>
                  <a:pt x="16458" y="799"/>
                </a:cubicBezTo>
                <a:cubicBezTo>
                  <a:pt x="16391" y="825"/>
                  <a:pt x="16356" y="801"/>
                  <a:pt x="16321" y="719"/>
                </a:cubicBezTo>
                <a:cubicBezTo>
                  <a:pt x="16295" y="656"/>
                  <a:pt x="16243" y="608"/>
                  <a:pt x="16209" y="608"/>
                </a:cubicBezTo>
                <a:close/>
                <a:moveTo>
                  <a:pt x="13659" y="682"/>
                </a:moveTo>
                <a:cubicBezTo>
                  <a:pt x="13652" y="685"/>
                  <a:pt x="13642" y="694"/>
                  <a:pt x="13630" y="706"/>
                </a:cubicBezTo>
                <a:cubicBezTo>
                  <a:pt x="13597" y="741"/>
                  <a:pt x="13545" y="750"/>
                  <a:pt x="13513" y="725"/>
                </a:cubicBezTo>
                <a:cubicBezTo>
                  <a:pt x="13476" y="696"/>
                  <a:pt x="13416" y="730"/>
                  <a:pt x="13347" y="817"/>
                </a:cubicBezTo>
                <a:cubicBezTo>
                  <a:pt x="13267" y="918"/>
                  <a:pt x="13204" y="945"/>
                  <a:pt x="13108" y="928"/>
                </a:cubicBezTo>
                <a:cubicBezTo>
                  <a:pt x="12994" y="906"/>
                  <a:pt x="12981" y="918"/>
                  <a:pt x="13006" y="1020"/>
                </a:cubicBezTo>
                <a:cubicBezTo>
                  <a:pt x="13021" y="1083"/>
                  <a:pt x="13071" y="1183"/>
                  <a:pt x="13118" y="1247"/>
                </a:cubicBezTo>
                <a:cubicBezTo>
                  <a:pt x="13203" y="1364"/>
                  <a:pt x="13206" y="1367"/>
                  <a:pt x="13045" y="1487"/>
                </a:cubicBezTo>
                <a:cubicBezTo>
                  <a:pt x="12862" y="1622"/>
                  <a:pt x="12870" y="1661"/>
                  <a:pt x="13079" y="1683"/>
                </a:cubicBezTo>
                <a:cubicBezTo>
                  <a:pt x="13181" y="1694"/>
                  <a:pt x="13220" y="1725"/>
                  <a:pt x="13215" y="1788"/>
                </a:cubicBezTo>
                <a:cubicBezTo>
                  <a:pt x="13207" y="1902"/>
                  <a:pt x="13238" y="1904"/>
                  <a:pt x="13405" y="1775"/>
                </a:cubicBezTo>
                <a:cubicBezTo>
                  <a:pt x="13511" y="1694"/>
                  <a:pt x="13554" y="1683"/>
                  <a:pt x="13596" y="1732"/>
                </a:cubicBezTo>
                <a:cubicBezTo>
                  <a:pt x="13638" y="1783"/>
                  <a:pt x="13644" y="1758"/>
                  <a:pt x="13625" y="1628"/>
                </a:cubicBezTo>
                <a:cubicBezTo>
                  <a:pt x="13611" y="1532"/>
                  <a:pt x="13626" y="1430"/>
                  <a:pt x="13659" y="1382"/>
                </a:cubicBezTo>
                <a:cubicBezTo>
                  <a:pt x="13690" y="1337"/>
                  <a:pt x="13736" y="1219"/>
                  <a:pt x="13761" y="1124"/>
                </a:cubicBezTo>
                <a:cubicBezTo>
                  <a:pt x="13801" y="976"/>
                  <a:pt x="13799" y="952"/>
                  <a:pt x="13737" y="958"/>
                </a:cubicBezTo>
                <a:cubicBezTo>
                  <a:pt x="13682" y="963"/>
                  <a:pt x="13663" y="927"/>
                  <a:pt x="13674" y="805"/>
                </a:cubicBezTo>
                <a:cubicBezTo>
                  <a:pt x="13682" y="707"/>
                  <a:pt x="13681" y="672"/>
                  <a:pt x="13659" y="682"/>
                </a:cubicBezTo>
                <a:close/>
                <a:moveTo>
                  <a:pt x="15975" y="885"/>
                </a:moveTo>
                <a:cubicBezTo>
                  <a:pt x="15973" y="888"/>
                  <a:pt x="15987" y="919"/>
                  <a:pt x="16014" y="977"/>
                </a:cubicBezTo>
                <a:cubicBezTo>
                  <a:pt x="16046" y="1044"/>
                  <a:pt x="16081" y="1090"/>
                  <a:pt x="16092" y="1075"/>
                </a:cubicBezTo>
                <a:cubicBezTo>
                  <a:pt x="16104" y="1060"/>
                  <a:pt x="16082" y="1005"/>
                  <a:pt x="16039" y="952"/>
                </a:cubicBezTo>
                <a:cubicBezTo>
                  <a:pt x="16001" y="907"/>
                  <a:pt x="15978" y="881"/>
                  <a:pt x="15975" y="885"/>
                </a:cubicBezTo>
                <a:close/>
                <a:moveTo>
                  <a:pt x="16653" y="1290"/>
                </a:moveTo>
                <a:cubicBezTo>
                  <a:pt x="16635" y="1283"/>
                  <a:pt x="16624" y="1313"/>
                  <a:pt x="16624" y="1388"/>
                </a:cubicBezTo>
                <a:cubicBezTo>
                  <a:pt x="16624" y="1465"/>
                  <a:pt x="16640" y="1549"/>
                  <a:pt x="16658" y="1573"/>
                </a:cubicBezTo>
                <a:cubicBezTo>
                  <a:pt x="16676" y="1596"/>
                  <a:pt x="16699" y="1560"/>
                  <a:pt x="16707" y="1493"/>
                </a:cubicBezTo>
                <a:cubicBezTo>
                  <a:pt x="16715" y="1426"/>
                  <a:pt x="16699" y="1341"/>
                  <a:pt x="16673" y="1308"/>
                </a:cubicBezTo>
                <a:cubicBezTo>
                  <a:pt x="16664" y="1298"/>
                  <a:pt x="16659" y="1292"/>
                  <a:pt x="16653" y="1290"/>
                </a:cubicBezTo>
                <a:close/>
                <a:moveTo>
                  <a:pt x="17702" y="1296"/>
                </a:moveTo>
                <a:cubicBezTo>
                  <a:pt x="17659" y="1281"/>
                  <a:pt x="17602" y="1292"/>
                  <a:pt x="17555" y="1345"/>
                </a:cubicBezTo>
                <a:cubicBezTo>
                  <a:pt x="17512" y="1395"/>
                  <a:pt x="17459" y="1421"/>
                  <a:pt x="17443" y="1401"/>
                </a:cubicBezTo>
                <a:cubicBezTo>
                  <a:pt x="17427" y="1380"/>
                  <a:pt x="17414" y="1397"/>
                  <a:pt x="17414" y="1444"/>
                </a:cubicBezTo>
                <a:cubicBezTo>
                  <a:pt x="17414" y="1568"/>
                  <a:pt x="17741" y="1545"/>
                  <a:pt x="17760" y="1419"/>
                </a:cubicBezTo>
                <a:cubicBezTo>
                  <a:pt x="17770" y="1353"/>
                  <a:pt x="17744" y="1311"/>
                  <a:pt x="17702" y="1296"/>
                </a:cubicBezTo>
                <a:close/>
                <a:moveTo>
                  <a:pt x="16946" y="1622"/>
                </a:moveTo>
                <a:cubicBezTo>
                  <a:pt x="16947" y="1634"/>
                  <a:pt x="16963" y="1666"/>
                  <a:pt x="16994" y="1726"/>
                </a:cubicBezTo>
                <a:cubicBezTo>
                  <a:pt x="17038" y="1810"/>
                  <a:pt x="17092" y="1880"/>
                  <a:pt x="17111" y="1880"/>
                </a:cubicBezTo>
                <a:cubicBezTo>
                  <a:pt x="17176" y="1880"/>
                  <a:pt x="17202" y="1770"/>
                  <a:pt x="17160" y="1677"/>
                </a:cubicBezTo>
                <a:cubicBezTo>
                  <a:pt x="17131" y="1612"/>
                  <a:pt x="17110" y="1606"/>
                  <a:pt x="17087" y="1652"/>
                </a:cubicBezTo>
                <a:cubicBezTo>
                  <a:pt x="17063" y="1702"/>
                  <a:pt x="17037" y="1700"/>
                  <a:pt x="16985" y="1646"/>
                </a:cubicBezTo>
                <a:cubicBezTo>
                  <a:pt x="16957" y="1618"/>
                  <a:pt x="16944" y="1610"/>
                  <a:pt x="16946" y="1622"/>
                </a:cubicBezTo>
                <a:close/>
                <a:moveTo>
                  <a:pt x="18555" y="2058"/>
                </a:moveTo>
                <a:cubicBezTo>
                  <a:pt x="18537" y="2064"/>
                  <a:pt x="18519" y="2086"/>
                  <a:pt x="18496" y="2125"/>
                </a:cubicBezTo>
                <a:cubicBezTo>
                  <a:pt x="18446" y="2213"/>
                  <a:pt x="18426" y="2221"/>
                  <a:pt x="18370" y="2162"/>
                </a:cubicBezTo>
                <a:cubicBezTo>
                  <a:pt x="18313" y="2103"/>
                  <a:pt x="18293" y="2109"/>
                  <a:pt x="18253" y="2205"/>
                </a:cubicBezTo>
                <a:cubicBezTo>
                  <a:pt x="18215" y="2295"/>
                  <a:pt x="18213" y="2321"/>
                  <a:pt x="18257" y="2310"/>
                </a:cubicBezTo>
                <a:cubicBezTo>
                  <a:pt x="18293" y="2301"/>
                  <a:pt x="18315" y="2348"/>
                  <a:pt x="18316" y="2445"/>
                </a:cubicBezTo>
                <a:cubicBezTo>
                  <a:pt x="18317" y="2530"/>
                  <a:pt x="18349" y="2626"/>
                  <a:pt x="18384" y="2654"/>
                </a:cubicBezTo>
                <a:cubicBezTo>
                  <a:pt x="18467" y="2720"/>
                  <a:pt x="18502" y="2716"/>
                  <a:pt x="18535" y="2648"/>
                </a:cubicBezTo>
                <a:cubicBezTo>
                  <a:pt x="18551" y="2617"/>
                  <a:pt x="18581" y="2612"/>
                  <a:pt x="18604" y="2629"/>
                </a:cubicBezTo>
                <a:cubicBezTo>
                  <a:pt x="18675" y="2684"/>
                  <a:pt x="18649" y="2581"/>
                  <a:pt x="18574" y="2512"/>
                </a:cubicBezTo>
                <a:cubicBezTo>
                  <a:pt x="18508" y="2452"/>
                  <a:pt x="18507" y="2436"/>
                  <a:pt x="18579" y="2297"/>
                </a:cubicBezTo>
                <a:cubicBezTo>
                  <a:pt x="18638" y="2185"/>
                  <a:pt x="18646" y="2136"/>
                  <a:pt x="18609" y="2089"/>
                </a:cubicBezTo>
                <a:cubicBezTo>
                  <a:pt x="18590" y="2065"/>
                  <a:pt x="18572" y="2051"/>
                  <a:pt x="18555" y="2058"/>
                </a:cubicBezTo>
                <a:close/>
                <a:moveTo>
                  <a:pt x="17502" y="2168"/>
                </a:moveTo>
                <a:cubicBezTo>
                  <a:pt x="17455" y="2170"/>
                  <a:pt x="17414" y="2223"/>
                  <a:pt x="17414" y="2297"/>
                </a:cubicBezTo>
                <a:cubicBezTo>
                  <a:pt x="17414" y="2399"/>
                  <a:pt x="17479" y="2398"/>
                  <a:pt x="17545" y="2297"/>
                </a:cubicBezTo>
                <a:cubicBezTo>
                  <a:pt x="17581" y="2244"/>
                  <a:pt x="17582" y="2211"/>
                  <a:pt x="17550" y="2187"/>
                </a:cubicBezTo>
                <a:cubicBezTo>
                  <a:pt x="17535" y="2175"/>
                  <a:pt x="17517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27" y="2249"/>
                  <a:pt x="16790" y="2359"/>
                </a:cubicBezTo>
                <a:cubicBezTo>
                  <a:pt x="16872" y="2504"/>
                  <a:pt x="16877" y="2536"/>
                  <a:pt x="16824" y="2592"/>
                </a:cubicBezTo>
                <a:cubicBezTo>
                  <a:pt x="16773" y="2645"/>
                  <a:pt x="16750" y="2625"/>
                  <a:pt x="16687" y="2476"/>
                </a:cubicBezTo>
                <a:cubicBezTo>
                  <a:pt x="16626" y="2331"/>
                  <a:pt x="16603" y="2311"/>
                  <a:pt x="16590" y="2390"/>
                </a:cubicBezTo>
                <a:cubicBezTo>
                  <a:pt x="16562" y="2552"/>
                  <a:pt x="16606" y="2629"/>
                  <a:pt x="16804" y="2752"/>
                </a:cubicBezTo>
                <a:cubicBezTo>
                  <a:pt x="16944" y="2839"/>
                  <a:pt x="17010" y="2853"/>
                  <a:pt x="17053" y="2807"/>
                </a:cubicBezTo>
                <a:cubicBezTo>
                  <a:pt x="17114" y="2743"/>
                  <a:pt x="17069" y="2624"/>
                  <a:pt x="16946" y="2525"/>
                </a:cubicBezTo>
                <a:cubicBezTo>
                  <a:pt x="16915" y="2500"/>
                  <a:pt x="16887" y="2430"/>
                  <a:pt x="16887" y="2371"/>
                </a:cubicBezTo>
                <a:cubicBezTo>
                  <a:pt x="16887" y="2312"/>
                  <a:pt x="16883" y="2267"/>
                  <a:pt x="16873" y="2267"/>
                </a:cubicBezTo>
                <a:cubicBezTo>
                  <a:pt x="16862" y="2267"/>
                  <a:pt x="16818" y="2244"/>
                  <a:pt x="16775" y="2224"/>
                </a:cubicBezTo>
                <a:cubicBezTo>
                  <a:pt x="16758" y="2216"/>
                  <a:pt x="16744" y="2212"/>
                  <a:pt x="16736" y="2211"/>
                </a:cubicBezTo>
                <a:close/>
                <a:moveTo>
                  <a:pt x="12796" y="2310"/>
                </a:moveTo>
                <a:lnTo>
                  <a:pt x="12732" y="2426"/>
                </a:lnTo>
                <a:cubicBezTo>
                  <a:pt x="12697" y="2490"/>
                  <a:pt x="12679" y="2568"/>
                  <a:pt x="12693" y="2598"/>
                </a:cubicBezTo>
                <a:cubicBezTo>
                  <a:pt x="12764" y="2741"/>
                  <a:pt x="12870" y="2603"/>
                  <a:pt x="12825" y="2426"/>
                </a:cubicBezTo>
                <a:lnTo>
                  <a:pt x="12796" y="2310"/>
                </a:lnTo>
                <a:close/>
                <a:moveTo>
                  <a:pt x="18808" y="2678"/>
                </a:moveTo>
                <a:cubicBezTo>
                  <a:pt x="18794" y="2677"/>
                  <a:pt x="18774" y="2684"/>
                  <a:pt x="18750" y="2709"/>
                </a:cubicBezTo>
                <a:cubicBezTo>
                  <a:pt x="18716" y="2745"/>
                  <a:pt x="18691" y="2786"/>
                  <a:pt x="18691" y="2801"/>
                </a:cubicBezTo>
                <a:cubicBezTo>
                  <a:pt x="18691" y="2816"/>
                  <a:pt x="18718" y="2804"/>
                  <a:pt x="18750" y="2770"/>
                </a:cubicBezTo>
                <a:cubicBezTo>
                  <a:pt x="18782" y="2737"/>
                  <a:pt x="18823" y="2723"/>
                  <a:pt x="18843" y="2746"/>
                </a:cubicBezTo>
                <a:cubicBezTo>
                  <a:pt x="18862" y="2768"/>
                  <a:pt x="18866" y="2761"/>
                  <a:pt x="18847" y="2721"/>
                </a:cubicBezTo>
                <a:cubicBezTo>
                  <a:pt x="18835" y="2694"/>
                  <a:pt x="18823" y="2679"/>
                  <a:pt x="18808" y="2678"/>
                </a:cubicBezTo>
                <a:close/>
                <a:moveTo>
                  <a:pt x="17975" y="2789"/>
                </a:moveTo>
                <a:cubicBezTo>
                  <a:pt x="17969" y="2778"/>
                  <a:pt x="17959" y="2810"/>
                  <a:pt x="17936" y="2875"/>
                </a:cubicBezTo>
                <a:cubicBezTo>
                  <a:pt x="17864" y="3075"/>
                  <a:pt x="17864" y="3106"/>
                  <a:pt x="17960" y="3274"/>
                </a:cubicBezTo>
                <a:cubicBezTo>
                  <a:pt x="18065" y="3458"/>
                  <a:pt x="18096" y="3469"/>
                  <a:pt x="18023" y="3299"/>
                </a:cubicBezTo>
                <a:cubicBezTo>
                  <a:pt x="17994" y="3230"/>
                  <a:pt x="17976" y="3076"/>
                  <a:pt x="17979" y="2955"/>
                </a:cubicBezTo>
                <a:cubicBezTo>
                  <a:pt x="17982" y="2851"/>
                  <a:pt x="17980" y="2800"/>
                  <a:pt x="17975" y="2789"/>
                </a:cubicBezTo>
                <a:close/>
                <a:moveTo>
                  <a:pt x="18131" y="2838"/>
                </a:moveTo>
                <a:cubicBezTo>
                  <a:pt x="18124" y="2847"/>
                  <a:pt x="18121" y="2883"/>
                  <a:pt x="18121" y="2955"/>
                </a:cubicBezTo>
                <a:cubicBezTo>
                  <a:pt x="18120" y="3074"/>
                  <a:pt x="18129" y="3097"/>
                  <a:pt x="18165" y="3053"/>
                </a:cubicBezTo>
                <a:cubicBezTo>
                  <a:pt x="18200" y="3009"/>
                  <a:pt x="18203" y="2966"/>
                  <a:pt x="18170" y="2893"/>
                </a:cubicBezTo>
                <a:cubicBezTo>
                  <a:pt x="18149" y="2849"/>
                  <a:pt x="18137" y="2829"/>
                  <a:pt x="18131" y="2838"/>
                </a:cubicBezTo>
                <a:close/>
                <a:moveTo>
                  <a:pt x="17643" y="2906"/>
                </a:moveTo>
                <a:cubicBezTo>
                  <a:pt x="17633" y="2909"/>
                  <a:pt x="17621" y="2917"/>
                  <a:pt x="17609" y="2930"/>
                </a:cubicBezTo>
                <a:cubicBezTo>
                  <a:pt x="17575" y="2966"/>
                  <a:pt x="17545" y="2974"/>
                  <a:pt x="17545" y="2949"/>
                </a:cubicBezTo>
                <a:cubicBezTo>
                  <a:pt x="17545" y="2924"/>
                  <a:pt x="17524" y="2932"/>
                  <a:pt x="17497" y="2967"/>
                </a:cubicBezTo>
                <a:cubicBezTo>
                  <a:pt x="17459" y="3015"/>
                  <a:pt x="17464" y="3063"/>
                  <a:pt x="17516" y="3164"/>
                </a:cubicBezTo>
                <a:cubicBezTo>
                  <a:pt x="17564" y="3255"/>
                  <a:pt x="17571" y="3315"/>
                  <a:pt x="17541" y="3354"/>
                </a:cubicBezTo>
                <a:cubicBezTo>
                  <a:pt x="17510" y="3393"/>
                  <a:pt x="17512" y="3452"/>
                  <a:pt x="17545" y="3532"/>
                </a:cubicBezTo>
                <a:cubicBezTo>
                  <a:pt x="17593" y="3643"/>
                  <a:pt x="17617" y="3653"/>
                  <a:pt x="17770" y="3667"/>
                </a:cubicBezTo>
                <a:cubicBezTo>
                  <a:pt x="17816" y="3672"/>
                  <a:pt x="17828" y="3724"/>
                  <a:pt x="17819" y="3845"/>
                </a:cubicBezTo>
                <a:cubicBezTo>
                  <a:pt x="17807" y="3997"/>
                  <a:pt x="17821" y="4017"/>
                  <a:pt x="17921" y="4017"/>
                </a:cubicBezTo>
                <a:cubicBezTo>
                  <a:pt x="17983" y="4017"/>
                  <a:pt x="18044" y="3996"/>
                  <a:pt x="18057" y="3968"/>
                </a:cubicBezTo>
                <a:cubicBezTo>
                  <a:pt x="18071" y="3941"/>
                  <a:pt x="18055" y="3929"/>
                  <a:pt x="18023" y="3937"/>
                </a:cubicBezTo>
                <a:cubicBezTo>
                  <a:pt x="17992" y="3946"/>
                  <a:pt x="17959" y="3891"/>
                  <a:pt x="17950" y="3821"/>
                </a:cubicBezTo>
                <a:cubicBezTo>
                  <a:pt x="17942" y="3750"/>
                  <a:pt x="17887" y="3605"/>
                  <a:pt x="17828" y="3495"/>
                </a:cubicBezTo>
                <a:cubicBezTo>
                  <a:pt x="17764" y="3376"/>
                  <a:pt x="17736" y="3273"/>
                  <a:pt x="17760" y="3243"/>
                </a:cubicBezTo>
                <a:cubicBezTo>
                  <a:pt x="17784" y="3213"/>
                  <a:pt x="17774" y="3132"/>
                  <a:pt x="17736" y="3035"/>
                </a:cubicBezTo>
                <a:cubicBezTo>
                  <a:pt x="17697" y="2936"/>
                  <a:pt x="17673" y="2895"/>
                  <a:pt x="17643" y="2906"/>
                </a:cubicBezTo>
                <a:close/>
                <a:moveTo>
                  <a:pt x="16668" y="2992"/>
                </a:moveTo>
                <a:cubicBezTo>
                  <a:pt x="16652" y="2991"/>
                  <a:pt x="16635" y="2996"/>
                  <a:pt x="16619" y="3004"/>
                </a:cubicBezTo>
                <a:cubicBezTo>
                  <a:pt x="16584" y="3021"/>
                  <a:pt x="16592" y="3032"/>
                  <a:pt x="16643" y="3035"/>
                </a:cubicBezTo>
                <a:cubicBezTo>
                  <a:pt x="16690" y="3037"/>
                  <a:pt x="16716" y="3022"/>
                  <a:pt x="16702" y="3004"/>
                </a:cubicBezTo>
                <a:cubicBezTo>
                  <a:pt x="16695" y="2995"/>
                  <a:pt x="16683" y="2992"/>
                  <a:pt x="16668" y="2992"/>
                </a:cubicBezTo>
                <a:close/>
                <a:moveTo>
                  <a:pt x="18760" y="3121"/>
                </a:moveTo>
                <a:cubicBezTo>
                  <a:pt x="18715" y="3132"/>
                  <a:pt x="18648" y="3211"/>
                  <a:pt x="18648" y="3268"/>
                </a:cubicBezTo>
                <a:cubicBezTo>
                  <a:pt x="18648" y="3295"/>
                  <a:pt x="18684" y="3286"/>
                  <a:pt x="18730" y="3250"/>
                </a:cubicBezTo>
                <a:cubicBezTo>
                  <a:pt x="18777" y="3213"/>
                  <a:pt x="18806" y="3159"/>
                  <a:pt x="18794" y="3133"/>
                </a:cubicBezTo>
                <a:cubicBezTo>
                  <a:pt x="18787" y="3120"/>
                  <a:pt x="18775" y="3117"/>
                  <a:pt x="18760" y="3121"/>
                </a:cubicBezTo>
                <a:close/>
                <a:moveTo>
                  <a:pt x="18374" y="3268"/>
                </a:moveTo>
                <a:cubicBezTo>
                  <a:pt x="18367" y="3262"/>
                  <a:pt x="18352" y="3277"/>
                  <a:pt x="18326" y="3305"/>
                </a:cubicBezTo>
                <a:cubicBezTo>
                  <a:pt x="18291" y="3342"/>
                  <a:pt x="18254" y="3356"/>
                  <a:pt x="18238" y="3336"/>
                </a:cubicBezTo>
                <a:cubicBezTo>
                  <a:pt x="18222" y="3316"/>
                  <a:pt x="18204" y="3324"/>
                  <a:pt x="18204" y="3354"/>
                </a:cubicBezTo>
                <a:cubicBezTo>
                  <a:pt x="18204" y="3384"/>
                  <a:pt x="18221" y="3425"/>
                  <a:pt x="18238" y="3446"/>
                </a:cubicBezTo>
                <a:cubicBezTo>
                  <a:pt x="18287" y="3508"/>
                  <a:pt x="18357" y="3454"/>
                  <a:pt x="18374" y="3342"/>
                </a:cubicBezTo>
                <a:cubicBezTo>
                  <a:pt x="18381" y="3299"/>
                  <a:pt x="18382" y="3273"/>
                  <a:pt x="18374" y="3268"/>
                </a:cubicBezTo>
                <a:close/>
                <a:moveTo>
                  <a:pt x="10606" y="3428"/>
                </a:moveTo>
                <a:cubicBezTo>
                  <a:pt x="10581" y="3428"/>
                  <a:pt x="10572" y="3453"/>
                  <a:pt x="10587" y="3483"/>
                </a:cubicBezTo>
                <a:cubicBezTo>
                  <a:pt x="10602" y="3513"/>
                  <a:pt x="10625" y="3538"/>
                  <a:pt x="10636" y="3538"/>
                </a:cubicBezTo>
                <a:cubicBezTo>
                  <a:pt x="10646" y="3538"/>
                  <a:pt x="10655" y="3513"/>
                  <a:pt x="10655" y="3483"/>
                </a:cubicBezTo>
                <a:cubicBezTo>
                  <a:pt x="10655" y="3453"/>
                  <a:pt x="10632" y="3428"/>
                  <a:pt x="10606" y="3428"/>
                </a:cubicBezTo>
                <a:close/>
                <a:moveTo>
                  <a:pt x="17253" y="3778"/>
                </a:moveTo>
                <a:cubicBezTo>
                  <a:pt x="17141" y="3747"/>
                  <a:pt x="17053" y="3999"/>
                  <a:pt x="17160" y="4134"/>
                </a:cubicBezTo>
                <a:cubicBezTo>
                  <a:pt x="17224" y="4214"/>
                  <a:pt x="17255" y="4220"/>
                  <a:pt x="17219" y="4146"/>
                </a:cubicBezTo>
                <a:cubicBezTo>
                  <a:pt x="17204" y="4117"/>
                  <a:pt x="17230" y="4040"/>
                  <a:pt x="17277" y="3980"/>
                </a:cubicBezTo>
                <a:cubicBezTo>
                  <a:pt x="17351" y="3887"/>
                  <a:pt x="17356" y="3865"/>
                  <a:pt x="17302" y="3808"/>
                </a:cubicBezTo>
                <a:cubicBezTo>
                  <a:pt x="17285" y="3791"/>
                  <a:pt x="17269" y="3782"/>
                  <a:pt x="17253" y="3778"/>
                </a:cubicBezTo>
                <a:close/>
                <a:moveTo>
                  <a:pt x="16858" y="4331"/>
                </a:moveTo>
                <a:cubicBezTo>
                  <a:pt x="16853" y="4336"/>
                  <a:pt x="16849" y="4354"/>
                  <a:pt x="16848" y="4386"/>
                </a:cubicBezTo>
                <a:cubicBezTo>
                  <a:pt x="16846" y="4444"/>
                  <a:pt x="16858" y="4478"/>
                  <a:pt x="16873" y="4460"/>
                </a:cubicBezTo>
                <a:cubicBezTo>
                  <a:pt x="16887" y="4441"/>
                  <a:pt x="16890" y="4395"/>
                  <a:pt x="16877" y="4355"/>
                </a:cubicBezTo>
                <a:cubicBezTo>
                  <a:pt x="16870" y="4333"/>
                  <a:pt x="16863" y="4325"/>
                  <a:pt x="16858" y="4331"/>
                </a:cubicBezTo>
                <a:close/>
                <a:moveTo>
                  <a:pt x="16497" y="5252"/>
                </a:moveTo>
                <a:cubicBezTo>
                  <a:pt x="16492" y="5255"/>
                  <a:pt x="16495" y="5269"/>
                  <a:pt x="16507" y="5301"/>
                </a:cubicBezTo>
                <a:cubicBezTo>
                  <a:pt x="16523" y="5347"/>
                  <a:pt x="16550" y="5432"/>
                  <a:pt x="16565" y="5485"/>
                </a:cubicBezTo>
                <a:cubicBezTo>
                  <a:pt x="16598" y="5601"/>
                  <a:pt x="16619" y="5600"/>
                  <a:pt x="16726" y="5498"/>
                </a:cubicBezTo>
                <a:cubicBezTo>
                  <a:pt x="16820" y="5408"/>
                  <a:pt x="16795" y="5309"/>
                  <a:pt x="16682" y="5332"/>
                </a:cubicBezTo>
                <a:cubicBezTo>
                  <a:pt x="16640" y="5340"/>
                  <a:pt x="16575" y="5317"/>
                  <a:pt x="16541" y="5283"/>
                </a:cubicBezTo>
                <a:cubicBezTo>
                  <a:pt x="16517" y="5258"/>
                  <a:pt x="16502" y="5249"/>
                  <a:pt x="16497" y="5252"/>
                </a:cubicBezTo>
                <a:close/>
                <a:moveTo>
                  <a:pt x="18691" y="5442"/>
                </a:moveTo>
                <a:cubicBezTo>
                  <a:pt x="18675" y="5430"/>
                  <a:pt x="18614" y="5453"/>
                  <a:pt x="18555" y="5492"/>
                </a:cubicBezTo>
                <a:cubicBezTo>
                  <a:pt x="18496" y="5530"/>
                  <a:pt x="18422" y="5553"/>
                  <a:pt x="18394" y="5541"/>
                </a:cubicBezTo>
                <a:cubicBezTo>
                  <a:pt x="18366" y="5529"/>
                  <a:pt x="18303" y="5541"/>
                  <a:pt x="18257" y="5571"/>
                </a:cubicBezTo>
                <a:cubicBezTo>
                  <a:pt x="18198" y="5611"/>
                  <a:pt x="18159" y="5612"/>
                  <a:pt x="18121" y="5565"/>
                </a:cubicBezTo>
                <a:cubicBezTo>
                  <a:pt x="18079" y="5513"/>
                  <a:pt x="18071" y="5512"/>
                  <a:pt x="18082" y="5571"/>
                </a:cubicBezTo>
                <a:cubicBezTo>
                  <a:pt x="18099" y="5664"/>
                  <a:pt x="17860" y="5848"/>
                  <a:pt x="17770" y="5811"/>
                </a:cubicBezTo>
                <a:cubicBezTo>
                  <a:pt x="17729" y="5794"/>
                  <a:pt x="17733" y="5816"/>
                  <a:pt x="17784" y="5866"/>
                </a:cubicBezTo>
                <a:cubicBezTo>
                  <a:pt x="17865" y="5945"/>
                  <a:pt x="17864" y="5952"/>
                  <a:pt x="17726" y="6038"/>
                </a:cubicBezTo>
                <a:cubicBezTo>
                  <a:pt x="17647" y="6088"/>
                  <a:pt x="17562" y="6116"/>
                  <a:pt x="17541" y="6100"/>
                </a:cubicBezTo>
                <a:cubicBezTo>
                  <a:pt x="17519" y="6083"/>
                  <a:pt x="17502" y="6107"/>
                  <a:pt x="17502" y="6149"/>
                </a:cubicBezTo>
                <a:cubicBezTo>
                  <a:pt x="17502" y="6251"/>
                  <a:pt x="17266" y="6533"/>
                  <a:pt x="17224" y="6481"/>
                </a:cubicBezTo>
                <a:cubicBezTo>
                  <a:pt x="17205" y="6457"/>
                  <a:pt x="17203" y="6501"/>
                  <a:pt x="17219" y="6579"/>
                </a:cubicBezTo>
                <a:cubicBezTo>
                  <a:pt x="17249" y="6732"/>
                  <a:pt x="17152" y="6890"/>
                  <a:pt x="17068" y="6825"/>
                </a:cubicBezTo>
                <a:cubicBezTo>
                  <a:pt x="17042" y="6805"/>
                  <a:pt x="17008" y="6822"/>
                  <a:pt x="16994" y="6868"/>
                </a:cubicBezTo>
                <a:cubicBezTo>
                  <a:pt x="16963" y="6971"/>
                  <a:pt x="17115" y="7165"/>
                  <a:pt x="17263" y="7212"/>
                </a:cubicBezTo>
                <a:cubicBezTo>
                  <a:pt x="17428" y="7264"/>
                  <a:pt x="17431" y="7328"/>
                  <a:pt x="17282" y="7439"/>
                </a:cubicBezTo>
                <a:cubicBezTo>
                  <a:pt x="17156" y="7532"/>
                  <a:pt x="17157" y="7540"/>
                  <a:pt x="17243" y="7580"/>
                </a:cubicBezTo>
                <a:cubicBezTo>
                  <a:pt x="17349" y="7630"/>
                  <a:pt x="17315" y="7734"/>
                  <a:pt x="17194" y="7734"/>
                </a:cubicBezTo>
                <a:cubicBezTo>
                  <a:pt x="17085" y="7734"/>
                  <a:pt x="17041" y="7838"/>
                  <a:pt x="17131" y="7881"/>
                </a:cubicBezTo>
                <a:cubicBezTo>
                  <a:pt x="17174" y="7902"/>
                  <a:pt x="17226" y="7876"/>
                  <a:pt x="17263" y="7814"/>
                </a:cubicBezTo>
                <a:cubicBezTo>
                  <a:pt x="17320" y="7715"/>
                  <a:pt x="17323" y="7718"/>
                  <a:pt x="17375" y="7875"/>
                </a:cubicBezTo>
                <a:cubicBezTo>
                  <a:pt x="17405" y="7966"/>
                  <a:pt x="17425" y="8077"/>
                  <a:pt x="17419" y="8121"/>
                </a:cubicBezTo>
                <a:cubicBezTo>
                  <a:pt x="17410" y="8186"/>
                  <a:pt x="17419" y="8183"/>
                  <a:pt x="17472" y="8127"/>
                </a:cubicBezTo>
                <a:cubicBezTo>
                  <a:pt x="17517" y="8080"/>
                  <a:pt x="17551" y="8082"/>
                  <a:pt x="17570" y="8121"/>
                </a:cubicBezTo>
                <a:cubicBezTo>
                  <a:pt x="17585" y="8153"/>
                  <a:pt x="17638" y="8176"/>
                  <a:pt x="17687" y="8176"/>
                </a:cubicBezTo>
                <a:cubicBezTo>
                  <a:pt x="17740" y="8176"/>
                  <a:pt x="17785" y="8221"/>
                  <a:pt x="17799" y="8287"/>
                </a:cubicBezTo>
                <a:cubicBezTo>
                  <a:pt x="17817" y="8372"/>
                  <a:pt x="17833" y="8388"/>
                  <a:pt x="17877" y="8342"/>
                </a:cubicBezTo>
                <a:cubicBezTo>
                  <a:pt x="17942" y="8274"/>
                  <a:pt x="18116" y="8359"/>
                  <a:pt x="18116" y="8459"/>
                </a:cubicBezTo>
                <a:cubicBezTo>
                  <a:pt x="18116" y="8490"/>
                  <a:pt x="18144" y="8495"/>
                  <a:pt x="18175" y="8471"/>
                </a:cubicBezTo>
                <a:cubicBezTo>
                  <a:pt x="18205" y="8447"/>
                  <a:pt x="18275" y="8437"/>
                  <a:pt x="18331" y="8446"/>
                </a:cubicBezTo>
                <a:cubicBezTo>
                  <a:pt x="18386" y="8455"/>
                  <a:pt x="18459" y="8431"/>
                  <a:pt x="18491" y="8397"/>
                </a:cubicBezTo>
                <a:cubicBezTo>
                  <a:pt x="18563" y="8322"/>
                  <a:pt x="18622" y="8414"/>
                  <a:pt x="18584" y="8538"/>
                </a:cubicBezTo>
                <a:cubicBezTo>
                  <a:pt x="18565" y="8601"/>
                  <a:pt x="18580" y="8606"/>
                  <a:pt x="18648" y="8563"/>
                </a:cubicBezTo>
                <a:cubicBezTo>
                  <a:pt x="18695" y="8533"/>
                  <a:pt x="18771" y="8482"/>
                  <a:pt x="18818" y="8452"/>
                </a:cubicBezTo>
                <a:cubicBezTo>
                  <a:pt x="18875" y="8416"/>
                  <a:pt x="18912" y="8421"/>
                  <a:pt x="18930" y="8459"/>
                </a:cubicBezTo>
                <a:cubicBezTo>
                  <a:pt x="18949" y="8497"/>
                  <a:pt x="18981" y="8498"/>
                  <a:pt x="19018" y="8459"/>
                </a:cubicBezTo>
                <a:cubicBezTo>
                  <a:pt x="19048" y="8427"/>
                  <a:pt x="19085" y="8414"/>
                  <a:pt x="19101" y="8434"/>
                </a:cubicBezTo>
                <a:cubicBezTo>
                  <a:pt x="19172" y="8523"/>
                  <a:pt x="19121" y="8290"/>
                  <a:pt x="19043" y="8164"/>
                </a:cubicBezTo>
                <a:cubicBezTo>
                  <a:pt x="18994" y="8086"/>
                  <a:pt x="18955" y="8006"/>
                  <a:pt x="18955" y="7986"/>
                </a:cubicBezTo>
                <a:cubicBezTo>
                  <a:pt x="18955" y="7966"/>
                  <a:pt x="18899" y="7856"/>
                  <a:pt x="18833" y="7746"/>
                </a:cubicBezTo>
                <a:cubicBezTo>
                  <a:pt x="18752" y="7612"/>
                  <a:pt x="18604" y="7487"/>
                  <a:pt x="18384" y="7359"/>
                </a:cubicBezTo>
                <a:cubicBezTo>
                  <a:pt x="18083" y="7184"/>
                  <a:pt x="18064" y="7165"/>
                  <a:pt x="18140" y="7095"/>
                </a:cubicBezTo>
                <a:cubicBezTo>
                  <a:pt x="18186" y="7053"/>
                  <a:pt x="18209" y="7015"/>
                  <a:pt x="18189" y="7015"/>
                </a:cubicBezTo>
                <a:cubicBezTo>
                  <a:pt x="18170" y="7015"/>
                  <a:pt x="18228" y="6911"/>
                  <a:pt x="18321" y="6782"/>
                </a:cubicBezTo>
                <a:cubicBezTo>
                  <a:pt x="18414" y="6652"/>
                  <a:pt x="18505" y="6552"/>
                  <a:pt x="18526" y="6560"/>
                </a:cubicBezTo>
                <a:cubicBezTo>
                  <a:pt x="18546" y="6569"/>
                  <a:pt x="18554" y="6552"/>
                  <a:pt x="18540" y="6524"/>
                </a:cubicBezTo>
                <a:cubicBezTo>
                  <a:pt x="18526" y="6495"/>
                  <a:pt x="18535" y="6409"/>
                  <a:pt x="18560" y="6327"/>
                </a:cubicBezTo>
                <a:cubicBezTo>
                  <a:pt x="18631" y="6093"/>
                  <a:pt x="18723" y="5467"/>
                  <a:pt x="18691" y="5442"/>
                </a:cubicBezTo>
                <a:close/>
                <a:moveTo>
                  <a:pt x="16019" y="8010"/>
                </a:moveTo>
                <a:lnTo>
                  <a:pt x="16005" y="8231"/>
                </a:lnTo>
                <a:cubicBezTo>
                  <a:pt x="15983" y="8516"/>
                  <a:pt x="16001" y="8587"/>
                  <a:pt x="16078" y="8508"/>
                </a:cubicBezTo>
                <a:cubicBezTo>
                  <a:pt x="16122" y="8461"/>
                  <a:pt x="16148" y="8476"/>
                  <a:pt x="16185" y="8563"/>
                </a:cubicBezTo>
                <a:cubicBezTo>
                  <a:pt x="16239" y="8690"/>
                  <a:pt x="16239" y="8690"/>
                  <a:pt x="16336" y="8643"/>
                </a:cubicBezTo>
                <a:cubicBezTo>
                  <a:pt x="16374" y="8624"/>
                  <a:pt x="16404" y="8569"/>
                  <a:pt x="16404" y="8526"/>
                </a:cubicBezTo>
                <a:cubicBezTo>
                  <a:pt x="16404" y="8483"/>
                  <a:pt x="16437" y="8433"/>
                  <a:pt x="16473" y="8416"/>
                </a:cubicBezTo>
                <a:cubicBezTo>
                  <a:pt x="16508" y="8398"/>
                  <a:pt x="16531" y="8332"/>
                  <a:pt x="16526" y="8262"/>
                </a:cubicBezTo>
                <a:cubicBezTo>
                  <a:pt x="16520" y="8165"/>
                  <a:pt x="16497" y="8134"/>
                  <a:pt x="16419" y="8145"/>
                </a:cubicBezTo>
                <a:cubicBezTo>
                  <a:pt x="16363" y="8153"/>
                  <a:pt x="16302" y="8176"/>
                  <a:pt x="16287" y="8194"/>
                </a:cubicBezTo>
                <a:cubicBezTo>
                  <a:pt x="16273" y="8213"/>
                  <a:pt x="16208" y="8180"/>
                  <a:pt x="16141" y="8121"/>
                </a:cubicBezTo>
                <a:lnTo>
                  <a:pt x="16019" y="8010"/>
                </a:lnTo>
                <a:close/>
                <a:moveTo>
                  <a:pt x="17268" y="8489"/>
                </a:moveTo>
                <a:cubicBezTo>
                  <a:pt x="17233" y="8472"/>
                  <a:pt x="17194" y="8499"/>
                  <a:pt x="17180" y="8545"/>
                </a:cubicBezTo>
                <a:cubicBezTo>
                  <a:pt x="17166" y="8590"/>
                  <a:pt x="17131" y="8613"/>
                  <a:pt x="17107" y="8594"/>
                </a:cubicBezTo>
                <a:cubicBezTo>
                  <a:pt x="17044" y="8545"/>
                  <a:pt x="17053" y="8802"/>
                  <a:pt x="17116" y="8882"/>
                </a:cubicBezTo>
                <a:cubicBezTo>
                  <a:pt x="17145" y="8919"/>
                  <a:pt x="17178" y="8950"/>
                  <a:pt x="17189" y="8950"/>
                </a:cubicBezTo>
                <a:cubicBezTo>
                  <a:pt x="17201" y="8950"/>
                  <a:pt x="17196" y="8933"/>
                  <a:pt x="17180" y="8913"/>
                </a:cubicBezTo>
                <a:cubicBezTo>
                  <a:pt x="17164" y="8893"/>
                  <a:pt x="17184" y="8834"/>
                  <a:pt x="17224" y="8778"/>
                </a:cubicBezTo>
                <a:cubicBezTo>
                  <a:pt x="17264" y="8722"/>
                  <a:pt x="17281" y="8674"/>
                  <a:pt x="17263" y="8674"/>
                </a:cubicBezTo>
                <a:cubicBezTo>
                  <a:pt x="17244" y="8674"/>
                  <a:pt x="17250" y="8642"/>
                  <a:pt x="17277" y="8600"/>
                </a:cubicBezTo>
                <a:cubicBezTo>
                  <a:pt x="17316" y="8541"/>
                  <a:pt x="17316" y="8513"/>
                  <a:pt x="17268" y="8489"/>
                </a:cubicBezTo>
                <a:close/>
                <a:moveTo>
                  <a:pt x="16536" y="10301"/>
                </a:moveTo>
                <a:cubicBezTo>
                  <a:pt x="16691" y="10307"/>
                  <a:pt x="16799" y="10375"/>
                  <a:pt x="16799" y="10480"/>
                </a:cubicBezTo>
                <a:cubicBezTo>
                  <a:pt x="16799" y="10532"/>
                  <a:pt x="16859" y="10650"/>
                  <a:pt x="16931" y="10744"/>
                </a:cubicBezTo>
                <a:cubicBezTo>
                  <a:pt x="17052" y="10900"/>
                  <a:pt x="17060" y="10929"/>
                  <a:pt x="17019" y="11118"/>
                </a:cubicBezTo>
                <a:cubicBezTo>
                  <a:pt x="16923" y="11555"/>
                  <a:pt x="17045" y="11831"/>
                  <a:pt x="17897" y="13047"/>
                </a:cubicBezTo>
                <a:cubicBezTo>
                  <a:pt x="18979" y="14592"/>
                  <a:pt x="19293" y="15094"/>
                  <a:pt x="19720" y="15990"/>
                </a:cubicBezTo>
                <a:cubicBezTo>
                  <a:pt x="20183" y="16959"/>
                  <a:pt x="20347" y="17833"/>
                  <a:pt x="20208" y="18576"/>
                </a:cubicBezTo>
                <a:cubicBezTo>
                  <a:pt x="20125" y="19018"/>
                  <a:pt x="19936" y="19555"/>
                  <a:pt x="19750" y="19872"/>
                </a:cubicBezTo>
                <a:cubicBezTo>
                  <a:pt x="19638" y="20063"/>
                  <a:pt x="19581" y="20110"/>
                  <a:pt x="19394" y="20160"/>
                </a:cubicBezTo>
                <a:cubicBezTo>
                  <a:pt x="19270" y="20194"/>
                  <a:pt x="18994" y="20223"/>
                  <a:pt x="18784" y="20222"/>
                </a:cubicBezTo>
                <a:cubicBezTo>
                  <a:pt x="18208" y="20218"/>
                  <a:pt x="17911" y="20105"/>
                  <a:pt x="16058" y="19227"/>
                </a:cubicBezTo>
                <a:cubicBezTo>
                  <a:pt x="14961" y="18707"/>
                  <a:pt x="14102" y="18455"/>
                  <a:pt x="13137" y="18367"/>
                </a:cubicBezTo>
                <a:cubicBezTo>
                  <a:pt x="12756" y="18332"/>
                  <a:pt x="11860" y="18433"/>
                  <a:pt x="11362" y="18570"/>
                </a:cubicBezTo>
                <a:cubicBezTo>
                  <a:pt x="11256" y="18599"/>
                  <a:pt x="11149" y="18601"/>
                  <a:pt x="11128" y="18576"/>
                </a:cubicBezTo>
                <a:cubicBezTo>
                  <a:pt x="11108" y="18550"/>
                  <a:pt x="11180" y="18380"/>
                  <a:pt x="11289" y="18195"/>
                </a:cubicBezTo>
                <a:lnTo>
                  <a:pt x="11489" y="17857"/>
                </a:lnTo>
                <a:lnTo>
                  <a:pt x="12552" y="17851"/>
                </a:lnTo>
                <a:cubicBezTo>
                  <a:pt x="14243" y="17842"/>
                  <a:pt x="14829" y="17802"/>
                  <a:pt x="15375" y="17648"/>
                </a:cubicBezTo>
                <a:cubicBezTo>
                  <a:pt x="15641" y="17573"/>
                  <a:pt x="15886" y="17485"/>
                  <a:pt x="15922" y="17458"/>
                </a:cubicBezTo>
                <a:cubicBezTo>
                  <a:pt x="15977" y="17415"/>
                  <a:pt x="15996" y="16939"/>
                  <a:pt x="16044" y="14356"/>
                </a:cubicBezTo>
                <a:cubicBezTo>
                  <a:pt x="16075" y="12675"/>
                  <a:pt x="16114" y="11087"/>
                  <a:pt x="16131" y="10830"/>
                </a:cubicBezTo>
                <a:lnTo>
                  <a:pt x="16165" y="10363"/>
                </a:lnTo>
                <a:lnTo>
                  <a:pt x="16370" y="10320"/>
                </a:lnTo>
                <a:cubicBezTo>
                  <a:pt x="16430" y="10307"/>
                  <a:pt x="16484" y="10299"/>
                  <a:pt x="16536" y="1030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51" name="Google Shape;376;p19" descr="Google Shape;376;p19"/>
          <p:cNvPicPr>
            <a:picLocks noChangeAspect="1"/>
          </p:cNvPicPr>
          <p:nvPr/>
        </p:nvPicPr>
        <p:blipFill>
          <a:blip r:embed="rId4">
            <a:extLst/>
          </a:blip>
          <a:srcRect l="0" t="0" r="10" b="989"/>
          <a:stretch>
            <a:fillRect/>
          </a:stretch>
        </p:blipFill>
        <p:spPr>
          <a:xfrm>
            <a:off x="6904184" y="3555272"/>
            <a:ext cx="812227" cy="687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052" name="Google Shape;1767;p26"/>
          <p:cNvSpPr/>
          <p:nvPr/>
        </p:nvSpPr>
        <p:spPr>
          <a:xfrm rot="4829594">
            <a:off x="900223" y="1135728"/>
            <a:ext cx="287933" cy="551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grpSp>
        <p:nvGrpSpPr>
          <p:cNvPr id="1057" name="تجميع"/>
          <p:cNvGrpSpPr/>
          <p:nvPr/>
        </p:nvGrpSpPr>
        <p:grpSpPr>
          <a:xfrm>
            <a:off x="6194136" y="1989162"/>
            <a:ext cx="1116250" cy="937692"/>
            <a:chOff x="0" y="0"/>
            <a:chExt cx="1116249" cy="937691"/>
          </a:xfrm>
        </p:grpSpPr>
        <p:grpSp>
          <p:nvGrpSpPr>
            <p:cNvPr id="1055" name="تجميع"/>
            <p:cNvGrpSpPr/>
            <p:nvPr/>
          </p:nvGrpSpPr>
          <p:grpSpPr>
            <a:xfrm>
              <a:off x="0" y="0"/>
              <a:ext cx="1116250" cy="937692"/>
              <a:chOff x="0" y="0"/>
              <a:chExt cx="1116249" cy="937691"/>
            </a:xfrm>
          </p:grpSpPr>
          <p:sp>
            <p:nvSpPr>
              <p:cNvPr id="1053" name="شريط فيلم"/>
              <p:cNvSpPr/>
              <p:nvPr/>
            </p:nvSpPr>
            <p:spPr>
              <a:xfrm>
                <a:off x="0" y="0"/>
                <a:ext cx="1116250" cy="9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4" name="مستطيل"/>
              <p:cNvSpPr/>
              <p:nvPr/>
            </p:nvSpPr>
            <p:spPr>
              <a:xfrm>
                <a:off x="71266" y="212506"/>
                <a:ext cx="981084" cy="50918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56" name="العلاقات"/>
            <p:cNvSpPr txBox="1"/>
            <p:nvPr/>
          </p:nvSpPr>
          <p:spPr>
            <a:xfrm>
              <a:off x="255373" y="369481"/>
              <a:ext cx="606384" cy="195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العلاقات </a:t>
              </a:r>
            </a:p>
          </p:txBody>
        </p:sp>
      </p:grpSp>
      <p:sp>
        <p:nvSpPr>
          <p:cNvPr id="1058" name="Google Shape;828;p33"/>
          <p:cNvSpPr txBox="1"/>
          <p:nvPr>
            <p:ph type="title" idx="4294967295"/>
          </p:nvPr>
        </p:nvSpPr>
        <p:spPr>
          <a:xfrm>
            <a:off x="3014927" y="166696"/>
            <a:ext cx="3030493" cy="8212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121899" tIns="121899" rIns="121899" bIns="121899"/>
          <a:lstStyle>
            <a:lvl1pPr rtl="0">
              <a:defRPr>
                <a:solidFill>
                  <a:srgbClr val="5C5C5C"/>
                </a:solidFill>
              </a:defRPr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1059" name="IMG_6599.png" descr="IMG_659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49864" y="2571750"/>
            <a:ext cx="2039640" cy="20396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7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مستطيل مستدير الزوايا"/>
          <p:cNvSpPr/>
          <p:nvPr/>
        </p:nvSpPr>
        <p:spPr>
          <a:xfrm>
            <a:off x="1091742" y="624109"/>
            <a:ext cx="7637182" cy="4057218"/>
          </a:xfrm>
          <a:prstGeom prst="roundRect">
            <a:avLst>
              <a:gd name="adj" fmla="val 6080"/>
            </a:avLst>
          </a:prstGeom>
          <a:solidFill>
            <a:schemeClr val="accent3">
              <a:lumOff val="44000"/>
            </a:schemeClr>
          </a:solidFill>
          <a:ln w="3175">
            <a:solidFill>
              <a:srgbClr val="007B76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309562" rtl="0">
              <a:defRPr sz="1200">
                <a:solidFill>
                  <a:schemeClr val="accent3">
                    <a:lumOff val="44000"/>
                  </a:schemeClr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968" name="@Maths0120"/>
          <p:cNvSpPr txBox="1"/>
          <p:nvPr/>
        </p:nvSpPr>
        <p:spPr>
          <a:xfrm>
            <a:off x="2766721" y="2252243"/>
            <a:ext cx="1290806" cy="31950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1969" name="Google Shape;632;p19"/>
          <p:cNvSpPr txBox="1"/>
          <p:nvPr/>
        </p:nvSpPr>
        <p:spPr>
          <a:xfrm>
            <a:off x="2690524" y="3429267"/>
            <a:ext cx="1672730" cy="618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3" tIns="34283" rIns="34283" bIns="34283"/>
          <a:lstStyle>
            <a:lvl1pPr defTabSz="342900" rtl="0">
              <a:defRPr sz="22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1970" name="Google Shape;1105;p42"/>
          <p:cNvSpPr/>
          <p:nvPr/>
        </p:nvSpPr>
        <p:spPr>
          <a:xfrm>
            <a:off x="2392671" y="3565019"/>
            <a:ext cx="235707" cy="17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sp>
        <p:nvSpPr>
          <p:cNvPr id="1971" name="https://linktr.ee/Refa2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5429411" y="2147609"/>
            <a:ext cx="3249650" cy="42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2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1972" name="لاتنسوني من دعواتكم الصادقة"/>
          <p:cNvSpPr txBox="1"/>
          <p:nvPr/>
        </p:nvSpPr>
        <p:spPr>
          <a:xfrm>
            <a:off x="2510524" y="4064398"/>
            <a:ext cx="4426237" cy="73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342900" rtl="0">
              <a:defRPr sz="2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sp>
        <p:nvSpPr>
          <p:cNvPr id="1973" name="https://t.me/hasna_math">
            <a:hlinkClick r:id="rId5" invalidUrl="" action="" tgtFrame="" tooltip="" history="1" highlightClick="0" endSnd="0"/>
          </p:cNvPr>
          <p:cNvSpPr txBox="1"/>
          <p:nvPr/>
        </p:nvSpPr>
        <p:spPr>
          <a:xfrm>
            <a:off x="5429409" y="3467811"/>
            <a:ext cx="3714591" cy="41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800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1974" name="Google Shape;1105;p42"/>
          <p:cNvSpPr/>
          <p:nvPr/>
        </p:nvSpPr>
        <p:spPr>
          <a:xfrm>
            <a:off x="2350712" y="2399530"/>
            <a:ext cx="319625" cy="172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pic>
        <p:nvPicPr>
          <p:cNvPr id="1975" name="IMG_1532.jpeg" descr="IMG_1532.jpeg"/>
          <p:cNvPicPr>
            <a:picLocks noChangeAspect="1"/>
          </p:cNvPicPr>
          <p:nvPr/>
        </p:nvPicPr>
        <p:blipFill>
          <a:blip r:embed="rId6">
            <a:alphaModFix amt="28571"/>
            <a:extLst/>
          </a:blip>
          <a:srcRect l="5878" t="1858" r="7763" b="5936"/>
          <a:stretch>
            <a:fillRect/>
          </a:stretch>
        </p:blipFill>
        <p:spPr>
          <a:xfrm>
            <a:off x="4491076" y="3138524"/>
            <a:ext cx="660023" cy="658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514" fill="norm" stroke="1" extrusionOk="0">
                <a:moveTo>
                  <a:pt x="10731" y="0"/>
                </a:moveTo>
                <a:cubicBezTo>
                  <a:pt x="8988" y="3"/>
                  <a:pt x="8706" y="40"/>
                  <a:pt x="7748" y="337"/>
                </a:cubicBezTo>
                <a:cubicBezTo>
                  <a:pt x="3594" y="1621"/>
                  <a:pt x="904" y="4703"/>
                  <a:pt x="155" y="9024"/>
                </a:cubicBezTo>
                <a:cubicBezTo>
                  <a:pt x="61" y="9566"/>
                  <a:pt x="3" y="10120"/>
                  <a:pt x="0" y="10670"/>
                </a:cubicBezTo>
                <a:cubicBezTo>
                  <a:pt x="-11" y="12320"/>
                  <a:pt x="376" y="13980"/>
                  <a:pt x="1162" y="15584"/>
                </a:cubicBezTo>
                <a:cubicBezTo>
                  <a:pt x="2212" y="17727"/>
                  <a:pt x="3765" y="19277"/>
                  <a:pt x="5927" y="20355"/>
                </a:cubicBezTo>
                <a:cubicBezTo>
                  <a:pt x="7151" y="20965"/>
                  <a:pt x="8119" y="21274"/>
                  <a:pt x="9414" y="21457"/>
                </a:cubicBezTo>
                <a:cubicBezTo>
                  <a:pt x="10416" y="21598"/>
                  <a:pt x="12346" y="21467"/>
                  <a:pt x="13391" y="21198"/>
                </a:cubicBezTo>
                <a:cubicBezTo>
                  <a:pt x="17164" y="20227"/>
                  <a:pt x="20050" y="17433"/>
                  <a:pt x="21114" y="13717"/>
                </a:cubicBezTo>
                <a:cubicBezTo>
                  <a:pt x="21448" y="12549"/>
                  <a:pt x="21589" y="10052"/>
                  <a:pt x="21372" y="8829"/>
                </a:cubicBezTo>
                <a:cubicBezTo>
                  <a:pt x="20623" y="4611"/>
                  <a:pt x="17658" y="1397"/>
                  <a:pt x="13443" y="220"/>
                </a:cubicBezTo>
                <a:cubicBezTo>
                  <a:pt x="12837" y="50"/>
                  <a:pt x="12222" y="-2"/>
                  <a:pt x="1073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76" name="روابط مجموعة رِفعة التعليمية…"/>
          <p:cNvSpPr txBox="1"/>
          <p:nvPr/>
        </p:nvSpPr>
        <p:spPr>
          <a:xfrm>
            <a:off x="2899274" y="1277066"/>
            <a:ext cx="384362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1977" name="IMG_1531.png" descr="IMG_1531.png"/>
          <p:cNvPicPr>
            <a:picLocks noChangeAspect="1"/>
          </p:cNvPicPr>
          <p:nvPr/>
        </p:nvPicPr>
        <p:blipFill>
          <a:blip r:embed="rId7">
            <a:extLst/>
          </a:blip>
          <a:srcRect l="30813" t="3020" r="30813" b="47659"/>
          <a:stretch>
            <a:fillRect/>
          </a:stretch>
        </p:blipFill>
        <p:spPr>
          <a:xfrm>
            <a:off x="4418457" y="1732734"/>
            <a:ext cx="805133" cy="1038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8" name="Google Shape;3779;p79" descr="Google Shape;3779;p79"/>
          <p:cNvPicPr>
            <a:picLocks noChangeAspect="1"/>
          </p:cNvPicPr>
          <p:nvPr/>
        </p:nvPicPr>
        <p:blipFill>
          <a:blip r:embed="rId8">
            <a:alphaModFix amt="30136"/>
            <a:extLst/>
          </a:blip>
          <a:stretch>
            <a:fillRect/>
          </a:stretch>
        </p:blipFill>
        <p:spPr>
          <a:xfrm>
            <a:off x="2832197" y="3797097"/>
            <a:ext cx="3479606" cy="917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9" name="Google Shape;4196;p87" descr="Google Shape;4196;p87"/>
          <p:cNvPicPr>
            <a:picLocks noChangeAspect="1"/>
          </p:cNvPicPr>
          <p:nvPr/>
        </p:nvPicPr>
        <p:blipFill>
          <a:blip r:embed="rId9">
            <a:alphaModFix amt="42922"/>
            <a:extLst/>
          </a:blip>
          <a:stretch>
            <a:fillRect/>
          </a:stretch>
        </p:blipFill>
        <p:spPr>
          <a:xfrm>
            <a:off x="3099717" y="873913"/>
            <a:ext cx="3247851" cy="1114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810629" y="293233"/>
            <a:ext cx="4246298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1062" name="Google Shape;1742;p25"/>
          <p:cNvSpPr txBox="1"/>
          <p:nvPr/>
        </p:nvSpPr>
        <p:spPr>
          <a:xfrm>
            <a:off x="2424113" y="299566"/>
            <a:ext cx="5019198" cy="855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 rtl="0">
              <a:lnSpc>
                <a:spcPct val="80000"/>
              </a:lnSpc>
              <a:defRPr sz="350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/>
            <a:r>
              <a:t>ضع علامة صح او خطا </a:t>
            </a:r>
          </a:p>
        </p:txBody>
      </p:sp>
      <p:pic>
        <p:nvPicPr>
          <p:cNvPr id="1063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594" y="812673"/>
            <a:ext cx="802454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064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4886" t="15787" r="50930" b="63972"/>
          <a:stretch>
            <a:fillRect/>
          </a:stretch>
        </p:blipFill>
        <p:spPr>
          <a:xfrm>
            <a:off x="7692718" y="1390051"/>
            <a:ext cx="896305" cy="631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5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7702838" y="2021082"/>
            <a:ext cx="834834" cy="604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6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5767" t="59145" r="50098" b="20161"/>
          <a:stretch>
            <a:fillRect/>
          </a:stretch>
        </p:blipFill>
        <p:spPr>
          <a:xfrm>
            <a:off x="7723078" y="3251379"/>
            <a:ext cx="814845" cy="5878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1" name="Google Shape;1599;p45"/>
          <p:cNvGrpSpPr/>
          <p:nvPr/>
        </p:nvGrpSpPr>
        <p:grpSpPr>
          <a:xfrm>
            <a:off x="1320189" y="2049882"/>
            <a:ext cx="417032" cy="417032"/>
            <a:chOff x="0" y="0"/>
            <a:chExt cx="417031" cy="417031"/>
          </a:xfrm>
        </p:grpSpPr>
        <p:grpSp>
          <p:nvGrpSpPr>
            <p:cNvPr id="1069" name="Google Shape;1600;p45"/>
            <p:cNvGrpSpPr/>
            <p:nvPr/>
          </p:nvGrpSpPr>
          <p:grpSpPr>
            <a:xfrm>
              <a:off x="-1" y="-1"/>
              <a:ext cx="417033" cy="417033"/>
              <a:chOff x="0" y="0"/>
              <a:chExt cx="417031" cy="417031"/>
            </a:xfrm>
          </p:grpSpPr>
          <p:sp>
            <p:nvSpPr>
              <p:cNvPr id="1067" name="Google Shape;1601;p45"/>
              <p:cNvSpPr/>
              <p:nvPr/>
            </p:nvSpPr>
            <p:spPr>
              <a:xfrm>
                <a:off x="-1" y="-1"/>
                <a:ext cx="417033" cy="41703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68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420" y="4960"/>
                <a:ext cx="393598" cy="3935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70" name="Google Shape;1603;p45"/>
            <p:cNvSpPr/>
            <p:nvPr/>
          </p:nvSpPr>
          <p:spPr>
            <a:xfrm>
              <a:off x="110910" y="110873"/>
              <a:ext cx="195212" cy="195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076" name="Google Shape;1599;p45"/>
          <p:cNvGrpSpPr/>
          <p:nvPr/>
        </p:nvGrpSpPr>
        <p:grpSpPr>
          <a:xfrm>
            <a:off x="1279675" y="1455089"/>
            <a:ext cx="443117" cy="443117"/>
            <a:chOff x="0" y="0"/>
            <a:chExt cx="443116" cy="443116"/>
          </a:xfrm>
        </p:grpSpPr>
        <p:grpSp>
          <p:nvGrpSpPr>
            <p:cNvPr id="1074" name="Google Shape;1600;p45"/>
            <p:cNvGrpSpPr/>
            <p:nvPr/>
          </p:nvGrpSpPr>
          <p:grpSpPr>
            <a:xfrm>
              <a:off x="-1" y="-1"/>
              <a:ext cx="443118" cy="443118"/>
              <a:chOff x="0" y="0"/>
              <a:chExt cx="443116" cy="443116"/>
            </a:xfrm>
          </p:grpSpPr>
          <p:sp>
            <p:nvSpPr>
              <p:cNvPr id="1072" name="Google Shape;1601;p45"/>
              <p:cNvSpPr/>
              <p:nvPr/>
            </p:nvSpPr>
            <p:spPr>
              <a:xfrm>
                <a:off x="-1" y="-1"/>
                <a:ext cx="443118" cy="44311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73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072" y="5270"/>
                <a:ext cx="418217" cy="41821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75" name="Google Shape;1603;p45"/>
            <p:cNvSpPr/>
            <p:nvPr/>
          </p:nvSpPr>
          <p:spPr>
            <a:xfrm>
              <a:off x="117847" y="117808"/>
              <a:ext cx="207422" cy="20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079" name="تجميع"/>
          <p:cNvGrpSpPr/>
          <p:nvPr/>
        </p:nvGrpSpPr>
        <p:grpSpPr>
          <a:xfrm>
            <a:off x="7148811" y="806323"/>
            <a:ext cx="1769671" cy="426694"/>
            <a:chOff x="0" y="0"/>
            <a:chExt cx="1769670" cy="426692"/>
          </a:xfrm>
        </p:grpSpPr>
        <p:pic>
          <p:nvPicPr>
            <p:cNvPr id="1077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37739" y="0"/>
              <a:ext cx="431932" cy="4218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78" name="مربع نص 118"/>
            <p:cNvSpPr txBox="1"/>
            <p:nvPr/>
          </p:nvSpPr>
          <p:spPr>
            <a:xfrm>
              <a:off x="0" y="88286"/>
              <a:ext cx="1350082" cy="338407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grpSp>
        <p:nvGrpSpPr>
          <p:cNvPr id="1086" name="تجميع"/>
          <p:cNvGrpSpPr/>
          <p:nvPr/>
        </p:nvGrpSpPr>
        <p:grpSpPr>
          <a:xfrm>
            <a:off x="6465082" y="429196"/>
            <a:ext cx="404124" cy="401969"/>
            <a:chOff x="0" y="0"/>
            <a:chExt cx="404122" cy="401968"/>
          </a:xfrm>
        </p:grpSpPr>
        <p:sp>
          <p:nvSpPr>
            <p:cNvPr id="1080" name="Google Shape;9887;p102"/>
            <p:cNvSpPr/>
            <p:nvPr/>
          </p:nvSpPr>
          <p:spPr>
            <a:xfrm>
              <a:off x="23705" y="0"/>
              <a:ext cx="284502" cy="401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42" y="5038"/>
                  </a:moveTo>
                  <a:cubicBezTo>
                    <a:pt x="10168" y="5038"/>
                    <a:pt x="10391" y="5095"/>
                    <a:pt x="10555" y="5211"/>
                  </a:cubicBezTo>
                  <a:cubicBezTo>
                    <a:pt x="11045" y="5502"/>
                    <a:pt x="11045" y="5849"/>
                    <a:pt x="10638" y="6138"/>
                  </a:cubicBezTo>
                  <a:lnTo>
                    <a:pt x="6955" y="8628"/>
                  </a:lnTo>
                  <a:cubicBezTo>
                    <a:pt x="6791" y="8803"/>
                    <a:pt x="6545" y="8860"/>
                    <a:pt x="6381" y="8860"/>
                  </a:cubicBezTo>
                  <a:cubicBezTo>
                    <a:pt x="6137" y="8860"/>
                    <a:pt x="5890" y="8803"/>
                    <a:pt x="5727" y="8628"/>
                  </a:cubicBezTo>
                  <a:lnTo>
                    <a:pt x="3927" y="7354"/>
                  </a:lnTo>
                  <a:cubicBezTo>
                    <a:pt x="3600" y="7123"/>
                    <a:pt x="3600" y="6717"/>
                    <a:pt x="3927" y="6485"/>
                  </a:cubicBezTo>
                  <a:cubicBezTo>
                    <a:pt x="4090" y="6369"/>
                    <a:pt x="4316" y="6312"/>
                    <a:pt x="4542" y="6312"/>
                  </a:cubicBezTo>
                  <a:cubicBezTo>
                    <a:pt x="4766" y="6312"/>
                    <a:pt x="4992" y="6369"/>
                    <a:pt x="5155" y="6485"/>
                  </a:cubicBezTo>
                  <a:lnTo>
                    <a:pt x="6301" y="7297"/>
                  </a:lnTo>
                  <a:lnTo>
                    <a:pt x="9329" y="5211"/>
                  </a:lnTo>
                  <a:cubicBezTo>
                    <a:pt x="9492" y="5095"/>
                    <a:pt x="9716" y="5038"/>
                    <a:pt x="9942" y="5038"/>
                  </a:cubicBezTo>
                  <a:close/>
                  <a:moveTo>
                    <a:pt x="9942" y="8803"/>
                  </a:moveTo>
                  <a:cubicBezTo>
                    <a:pt x="10168" y="8803"/>
                    <a:pt x="10391" y="8860"/>
                    <a:pt x="10555" y="8976"/>
                  </a:cubicBezTo>
                  <a:cubicBezTo>
                    <a:pt x="11045" y="9266"/>
                    <a:pt x="11045" y="9670"/>
                    <a:pt x="10638" y="9902"/>
                  </a:cubicBezTo>
                  <a:lnTo>
                    <a:pt x="6955" y="12450"/>
                  </a:lnTo>
                  <a:cubicBezTo>
                    <a:pt x="6791" y="12566"/>
                    <a:pt x="6545" y="12624"/>
                    <a:pt x="6381" y="12624"/>
                  </a:cubicBezTo>
                  <a:cubicBezTo>
                    <a:pt x="6137" y="12624"/>
                    <a:pt x="5890" y="12566"/>
                    <a:pt x="5727" y="12450"/>
                  </a:cubicBezTo>
                  <a:lnTo>
                    <a:pt x="3927" y="11119"/>
                  </a:lnTo>
                  <a:cubicBezTo>
                    <a:pt x="3600" y="10887"/>
                    <a:pt x="3600" y="10481"/>
                    <a:pt x="3927" y="10249"/>
                  </a:cubicBezTo>
                  <a:cubicBezTo>
                    <a:pt x="4090" y="10134"/>
                    <a:pt x="4316" y="10077"/>
                    <a:pt x="4542" y="10077"/>
                  </a:cubicBezTo>
                  <a:cubicBezTo>
                    <a:pt x="4766" y="10077"/>
                    <a:pt x="4992" y="10134"/>
                    <a:pt x="5155" y="10249"/>
                  </a:cubicBezTo>
                  <a:lnTo>
                    <a:pt x="6301" y="11060"/>
                  </a:lnTo>
                  <a:lnTo>
                    <a:pt x="9329" y="8976"/>
                  </a:lnTo>
                  <a:cubicBezTo>
                    <a:pt x="9492" y="8860"/>
                    <a:pt x="9716" y="8803"/>
                    <a:pt x="9942" y="8803"/>
                  </a:cubicBezTo>
                  <a:close/>
                  <a:moveTo>
                    <a:pt x="9942" y="12624"/>
                  </a:moveTo>
                  <a:cubicBezTo>
                    <a:pt x="10168" y="12624"/>
                    <a:pt x="10391" y="12681"/>
                    <a:pt x="10555" y="12797"/>
                  </a:cubicBezTo>
                  <a:cubicBezTo>
                    <a:pt x="11045" y="13088"/>
                    <a:pt x="11045" y="13494"/>
                    <a:pt x="10638" y="13725"/>
                  </a:cubicBezTo>
                  <a:lnTo>
                    <a:pt x="6955" y="16273"/>
                  </a:lnTo>
                  <a:cubicBezTo>
                    <a:pt x="6791" y="16389"/>
                    <a:pt x="6545" y="16505"/>
                    <a:pt x="6381" y="16505"/>
                  </a:cubicBezTo>
                  <a:cubicBezTo>
                    <a:pt x="6137" y="16505"/>
                    <a:pt x="5890" y="16389"/>
                    <a:pt x="5727" y="16273"/>
                  </a:cubicBezTo>
                  <a:lnTo>
                    <a:pt x="3927" y="14940"/>
                  </a:lnTo>
                  <a:cubicBezTo>
                    <a:pt x="3600" y="14709"/>
                    <a:pt x="3600" y="14304"/>
                    <a:pt x="3927" y="14073"/>
                  </a:cubicBezTo>
                  <a:cubicBezTo>
                    <a:pt x="4090" y="13957"/>
                    <a:pt x="4316" y="13898"/>
                    <a:pt x="4542" y="13898"/>
                  </a:cubicBezTo>
                  <a:cubicBezTo>
                    <a:pt x="4766" y="13898"/>
                    <a:pt x="4992" y="13957"/>
                    <a:pt x="5155" y="14073"/>
                  </a:cubicBezTo>
                  <a:lnTo>
                    <a:pt x="6301" y="14883"/>
                  </a:lnTo>
                  <a:lnTo>
                    <a:pt x="9329" y="12797"/>
                  </a:lnTo>
                  <a:cubicBezTo>
                    <a:pt x="9492" y="12681"/>
                    <a:pt x="9716" y="12624"/>
                    <a:pt x="9942" y="12624"/>
                  </a:cubicBezTo>
                  <a:close/>
                  <a:moveTo>
                    <a:pt x="901" y="0"/>
                  </a:moveTo>
                  <a:cubicBezTo>
                    <a:pt x="410" y="0"/>
                    <a:pt x="0" y="289"/>
                    <a:pt x="0" y="636"/>
                  </a:cubicBezTo>
                  <a:lnTo>
                    <a:pt x="0" y="17779"/>
                  </a:lnTo>
                  <a:lnTo>
                    <a:pt x="16364" y="17779"/>
                  </a:lnTo>
                  <a:lnTo>
                    <a:pt x="16364" y="19747"/>
                  </a:lnTo>
                  <a:lnTo>
                    <a:pt x="16284" y="19747"/>
                  </a:lnTo>
                  <a:cubicBezTo>
                    <a:pt x="16284" y="20848"/>
                    <a:pt x="17510" y="21600"/>
                    <a:pt x="18902" y="21600"/>
                  </a:cubicBezTo>
                  <a:cubicBezTo>
                    <a:pt x="20455" y="21600"/>
                    <a:pt x="21600" y="20732"/>
                    <a:pt x="21600" y="19747"/>
                  </a:cubicBezTo>
                  <a:lnTo>
                    <a:pt x="21600" y="14652"/>
                  </a:lnTo>
                  <a:lnTo>
                    <a:pt x="19473" y="16214"/>
                  </a:lnTo>
                  <a:lnTo>
                    <a:pt x="14564" y="17547"/>
                  </a:lnTo>
                  <a:cubicBezTo>
                    <a:pt x="14276" y="17600"/>
                    <a:pt x="13998" y="17626"/>
                    <a:pt x="13733" y="17626"/>
                  </a:cubicBezTo>
                  <a:cubicBezTo>
                    <a:pt x="12866" y="17626"/>
                    <a:pt x="12139" y="17352"/>
                    <a:pt x="11700" y="16909"/>
                  </a:cubicBezTo>
                  <a:cubicBezTo>
                    <a:pt x="11209" y="16505"/>
                    <a:pt x="10965" y="15926"/>
                    <a:pt x="11209" y="15172"/>
                  </a:cubicBezTo>
                  <a:lnTo>
                    <a:pt x="13092" y="11698"/>
                  </a:lnTo>
                  <a:lnTo>
                    <a:pt x="21600" y="5674"/>
                  </a:lnTo>
                  <a:lnTo>
                    <a:pt x="21600" y="5095"/>
                  </a:lnTo>
                  <a:lnTo>
                    <a:pt x="15299" y="5095"/>
                  </a:lnTo>
                  <a:cubicBezTo>
                    <a:pt x="14728" y="5095"/>
                    <a:pt x="14318" y="4807"/>
                    <a:pt x="14318" y="4459"/>
                  </a:cubicBezTo>
                  <a:lnTo>
                    <a:pt x="1431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81" name="Google Shape;9888;p102"/>
            <p:cNvSpPr/>
            <p:nvPr/>
          </p:nvSpPr>
          <p:spPr>
            <a:xfrm>
              <a:off x="327601" y="93761"/>
              <a:ext cx="76522" cy="76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8" h="21600" fill="norm" stroke="1" extrusionOk="0">
                  <a:moveTo>
                    <a:pt x="10067" y="0"/>
                  </a:moveTo>
                  <a:cubicBezTo>
                    <a:pt x="8358" y="0"/>
                    <a:pt x="6658" y="608"/>
                    <a:pt x="5334" y="1825"/>
                  </a:cubicBezTo>
                  <a:lnTo>
                    <a:pt x="0" y="7599"/>
                  </a:lnTo>
                  <a:lnTo>
                    <a:pt x="13617" y="21600"/>
                  </a:lnTo>
                  <a:lnTo>
                    <a:pt x="19233" y="15816"/>
                  </a:lnTo>
                  <a:cubicBezTo>
                    <a:pt x="21600" y="13383"/>
                    <a:pt x="21600" y="9125"/>
                    <a:pt x="19233" y="6382"/>
                  </a:cubicBezTo>
                  <a:lnTo>
                    <a:pt x="14801" y="1825"/>
                  </a:lnTo>
                  <a:cubicBezTo>
                    <a:pt x="13467" y="608"/>
                    <a:pt x="11767" y="0"/>
                    <a:pt x="1006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82" name="Google Shape;9889;p102"/>
            <p:cNvSpPr/>
            <p:nvPr/>
          </p:nvSpPr>
          <p:spPr>
            <a:xfrm>
              <a:off x="195765" y="241399"/>
              <a:ext cx="61815" cy="61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2" h="21600" fill="norm" stroke="1" extrusionOk="0">
                  <a:moveTo>
                    <a:pt x="6359" y="0"/>
                  </a:moveTo>
                  <a:lnTo>
                    <a:pt x="129" y="16641"/>
                  </a:lnTo>
                  <a:cubicBezTo>
                    <a:pt x="-558" y="19451"/>
                    <a:pt x="1608" y="21600"/>
                    <a:pt x="4263" y="21600"/>
                  </a:cubicBezTo>
                  <a:cubicBezTo>
                    <a:pt x="4472" y="21600"/>
                    <a:pt x="4682" y="21588"/>
                    <a:pt x="4891" y="21564"/>
                  </a:cubicBezTo>
                  <a:lnTo>
                    <a:pt x="21042" y="15128"/>
                  </a:lnTo>
                  <a:lnTo>
                    <a:pt x="635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83" name="Google Shape;9890;p102"/>
            <p:cNvSpPr/>
            <p:nvPr/>
          </p:nvSpPr>
          <p:spPr>
            <a:xfrm>
              <a:off x="227408" y="137957"/>
              <a:ext cx="133614" cy="13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10" y="0"/>
                  </a:moveTo>
                  <a:lnTo>
                    <a:pt x="0" y="13587"/>
                  </a:lnTo>
                  <a:lnTo>
                    <a:pt x="8013" y="21600"/>
                  </a:lnTo>
                  <a:lnTo>
                    <a:pt x="21600" y="8184"/>
                  </a:lnTo>
                  <a:lnTo>
                    <a:pt x="134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84" name="Google Shape;9891;p102"/>
            <p:cNvSpPr/>
            <p:nvPr/>
          </p:nvSpPr>
          <p:spPr>
            <a:xfrm>
              <a:off x="238184" y="5370"/>
              <a:ext cx="64652" cy="6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85" name="Google Shape;9892;p102"/>
            <p:cNvSpPr/>
            <p:nvPr/>
          </p:nvSpPr>
          <p:spPr>
            <a:xfrm>
              <a:off x="0" y="355617"/>
              <a:ext cx="227409" cy="4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7" y="0"/>
                  </a:moveTo>
                  <a:cubicBezTo>
                    <a:pt x="510" y="0"/>
                    <a:pt x="0" y="3029"/>
                    <a:pt x="0" y="5532"/>
                  </a:cubicBezTo>
                  <a:lnTo>
                    <a:pt x="0" y="11063"/>
                  </a:lnTo>
                  <a:cubicBezTo>
                    <a:pt x="0" y="16579"/>
                    <a:pt x="1023" y="21600"/>
                    <a:pt x="2252" y="21600"/>
                  </a:cubicBezTo>
                  <a:lnTo>
                    <a:pt x="21600" y="21600"/>
                  </a:lnTo>
                  <a:cubicBezTo>
                    <a:pt x="20882" y="17583"/>
                    <a:pt x="20473" y="11557"/>
                    <a:pt x="20473" y="5532"/>
                  </a:cubicBezTo>
                  <a:lnTo>
                    <a:pt x="20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1087" name="Google Shape;828;p33"/>
          <p:cNvSpPr txBox="1"/>
          <p:nvPr>
            <p:ph type="title" idx="4294967295"/>
          </p:nvPr>
        </p:nvSpPr>
        <p:spPr>
          <a:xfrm>
            <a:off x="7592829" y="1569678"/>
            <a:ext cx="531407" cy="451405"/>
          </a:xfrm>
          <a:prstGeom prst="rect">
            <a:avLst/>
          </a:prstGeom>
        </p:spPr>
        <p:txBody>
          <a:bodyPr anchor="ctr"/>
          <a:lstStyle>
            <a:lvl1pPr defTabSz="466344" rtl="0">
              <a:defRPr sz="1734">
                <a:solidFill>
                  <a:srgbClr val="5C5C5C"/>
                </a:solidFill>
              </a:defRPr>
            </a:lvl1pPr>
          </a:lstStyle>
          <a:p>
            <a:pPr/>
            <a:r>
              <a:t>١ </a:t>
            </a:r>
          </a:p>
        </p:txBody>
      </p:sp>
      <p:sp>
        <p:nvSpPr>
          <p:cNvPr id="1088" name="Google Shape;828;p33"/>
          <p:cNvSpPr txBox="1"/>
          <p:nvPr/>
        </p:nvSpPr>
        <p:spPr>
          <a:xfrm>
            <a:off x="7660899" y="2191279"/>
            <a:ext cx="463338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٢ </a:t>
            </a:r>
          </a:p>
        </p:txBody>
      </p:sp>
      <p:sp>
        <p:nvSpPr>
          <p:cNvPr id="1089" name="Google Shape;828;p33"/>
          <p:cNvSpPr txBox="1"/>
          <p:nvPr/>
        </p:nvSpPr>
        <p:spPr>
          <a:xfrm>
            <a:off x="7657014" y="3387747"/>
            <a:ext cx="463338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٤ </a:t>
            </a:r>
          </a:p>
        </p:txBody>
      </p:sp>
      <p:sp>
        <p:nvSpPr>
          <p:cNvPr id="1090" name="Google Shape;828;p33"/>
          <p:cNvSpPr txBox="1"/>
          <p:nvPr/>
        </p:nvSpPr>
        <p:spPr>
          <a:xfrm>
            <a:off x="3692604" y="1330617"/>
            <a:ext cx="3954291" cy="575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621791" rtl="0">
              <a:defRPr b="1" sz="1836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 يمكن تمثيل العلاقات بطريقة واحدة فقط </a:t>
            </a:r>
          </a:p>
        </p:txBody>
      </p:sp>
      <p:sp>
        <p:nvSpPr>
          <p:cNvPr id="1091" name="Google Shape;828;p33"/>
          <p:cNvSpPr txBox="1"/>
          <p:nvPr/>
        </p:nvSpPr>
        <p:spPr>
          <a:xfrm>
            <a:off x="1925147" y="3027883"/>
            <a:ext cx="5795504" cy="1034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374904" rtl="0">
              <a:defRPr b="1" sz="1681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  <a:r>
              <a:t>المتغير </a:t>
            </a:r>
            <a:r>
              <a:rPr>
                <a:solidFill>
                  <a:srgbClr val="B51A00"/>
                </a:solidFill>
              </a:rPr>
              <a:t>المستقل</a:t>
            </a:r>
            <a:r>
              <a:t> للعلاقة : </a:t>
            </a:r>
          </a:p>
          <a:p>
            <a:pPr algn="ctr" defTabSz="374904" rtl="0">
              <a:defRPr b="1" sz="1681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  <a:r>
              <a:t>كلما نقصت المبيعات في متجر سلطان كان الربح أقل هو </a:t>
            </a:r>
            <a:r>
              <a:rPr>
                <a:solidFill>
                  <a:srgbClr val="016E8F"/>
                </a:solidFill>
              </a:rPr>
              <a:t>المبيعات</a:t>
            </a:r>
            <a:r>
              <a:t>   </a:t>
            </a:r>
          </a:p>
        </p:txBody>
      </p:sp>
      <p:grpSp>
        <p:nvGrpSpPr>
          <p:cNvPr id="1096" name="تجميع"/>
          <p:cNvGrpSpPr/>
          <p:nvPr/>
        </p:nvGrpSpPr>
        <p:grpSpPr>
          <a:xfrm>
            <a:off x="1255821" y="3299853"/>
            <a:ext cx="490826" cy="490826"/>
            <a:chOff x="0" y="0"/>
            <a:chExt cx="490825" cy="490825"/>
          </a:xfrm>
        </p:grpSpPr>
        <p:grpSp>
          <p:nvGrpSpPr>
            <p:cNvPr id="1094" name="Google Shape;1638;p45"/>
            <p:cNvGrpSpPr/>
            <p:nvPr/>
          </p:nvGrpSpPr>
          <p:grpSpPr>
            <a:xfrm>
              <a:off x="0" y="0"/>
              <a:ext cx="490826" cy="490826"/>
              <a:chOff x="0" y="0"/>
              <a:chExt cx="490825" cy="490825"/>
            </a:xfrm>
          </p:grpSpPr>
          <p:sp>
            <p:nvSpPr>
              <p:cNvPr id="1092" name="Google Shape;1640;p45"/>
              <p:cNvSpPr/>
              <p:nvPr/>
            </p:nvSpPr>
            <p:spPr>
              <a:xfrm>
                <a:off x="-1" y="-1"/>
                <a:ext cx="490827" cy="49082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93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264" y="5837"/>
                <a:ext cx="463245" cy="4632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95" name="Google Shape;1642;p45"/>
            <p:cNvSpPr/>
            <p:nvPr/>
          </p:nvSpPr>
          <p:spPr>
            <a:xfrm>
              <a:off x="122948" y="167584"/>
              <a:ext cx="213309" cy="146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099" name="تجميع"/>
          <p:cNvGrpSpPr/>
          <p:nvPr/>
        </p:nvGrpSpPr>
        <p:grpSpPr>
          <a:xfrm>
            <a:off x="2382252" y="2095818"/>
            <a:ext cx="5310467" cy="489290"/>
            <a:chOff x="0" y="0"/>
            <a:chExt cx="5310465" cy="489288"/>
          </a:xfrm>
        </p:grpSpPr>
        <p:sp>
          <p:nvSpPr>
            <p:cNvPr id="1097" name="Google Shape;828;p33"/>
            <p:cNvSpPr txBox="1"/>
            <p:nvPr/>
          </p:nvSpPr>
          <p:spPr>
            <a:xfrm>
              <a:off x="0" y="0"/>
              <a:ext cx="2597284" cy="489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rmAutofit fontScale="100000" lnSpcReduction="0"/>
            </a:bodyPr>
            <a:lstStyle>
              <a:lvl1pPr algn="ctr" defTabSz="365760" rtl="0">
                <a:defRPr b="1" sz="2120">
                  <a:solidFill>
                    <a:srgbClr val="5C5C5C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</a:lstStyle>
            <a:p>
              <a:pPr/>
              <a:r>
                <a:t>المدى ={ ٣، -٤، ٢،١ }</a:t>
              </a:r>
            </a:p>
          </p:txBody>
        </p:sp>
        <p:pic>
          <p:nvPicPr>
            <p:cNvPr id="1098" name="IMG_6587.jpeg" descr="IMG_6587.jpe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514938" y="35317"/>
              <a:ext cx="2795528" cy="4186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04" name="تجميع"/>
          <p:cNvGrpSpPr/>
          <p:nvPr/>
        </p:nvGrpSpPr>
        <p:grpSpPr>
          <a:xfrm>
            <a:off x="1255821" y="2642683"/>
            <a:ext cx="481400" cy="481401"/>
            <a:chOff x="0" y="0"/>
            <a:chExt cx="481399" cy="481399"/>
          </a:xfrm>
        </p:grpSpPr>
        <p:grpSp>
          <p:nvGrpSpPr>
            <p:cNvPr id="1102" name="Google Shape;1638;p45"/>
            <p:cNvGrpSpPr/>
            <p:nvPr/>
          </p:nvGrpSpPr>
          <p:grpSpPr>
            <a:xfrm>
              <a:off x="0" y="0"/>
              <a:ext cx="481400" cy="481400"/>
              <a:chOff x="0" y="0"/>
              <a:chExt cx="481399" cy="481399"/>
            </a:xfrm>
          </p:grpSpPr>
          <p:sp>
            <p:nvSpPr>
              <p:cNvPr id="1100" name="Google Shape;1640;p45"/>
              <p:cNvSpPr/>
              <p:nvPr/>
            </p:nvSpPr>
            <p:spPr>
              <a:xfrm>
                <a:off x="-1" y="-1"/>
                <a:ext cx="481401" cy="48140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01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029" y="5725"/>
                <a:ext cx="454349" cy="4543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03" name="⭐️"/>
            <p:cNvSpPr txBox="1"/>
            <p:nvPr/>
          </p:nvSpPr>
          <p:spPr>
            <a:xfrm>
              <a:off x="113699" y="94649"/>
              <a:ext cx="254001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/>
            </a:lstStyle>
            <a:p>
              <a:pPr rtl="0">
                <a:defRPr/>
              </a:pPr>
              <a:r>
                <a:t>⭐️</a:t>
              </a:r>
            </a:p>
          </p:txBody>
        </p:sp>
      </p:grpSp>
      <p:sp>
        <p:nvSpPr>
          <p:cNvPr id="1105" name="Google Shape;828;p33"/>
          <p:cNvSpPr txBox="1"/>
          <p:nvPr/>
        </p:nvSpPr>
        <p:spPr>
          <a:xfrm>
            <a:off x="3512897" y="2629047"/>
            <a:ext cx="4133998" cy="536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813816" rtl="0">
              <a:defRPr b="1" sz="1691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تحصلين على ⭐️درجة ⭐️ يانجمة الرياضيات </a:t>
            </a:r>
          </a:p>
        </p:txBody>
      </p:sp>
      <p:pic>
        <p:nvPicPr>
          <p:cNvPr id="1106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0" t="59859" r="75865" b="21232"/>
          <a:stretch>
            <a:fillRect/>
          </a:stretch>
        </p:blipFill>
        <p:spPr>
          <a:xfrm>
            <a:off x="7712958" y="2642683"/>
            <a:ext cx="814845" cy="537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07" name="Google Shape;828;p33"/>
          <p:cNvSpPr txBox="1"/>
          <p:nvPr/>
        </p:nvSpPr>
        <p:spPr>
          <a:xfrm>
            <a:off x="7660899" y="2816060"/>
            <a:ext cx="463338" cy="451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٣ </a:t>
            </a:r>
          </a:p>
        </p:txBody>
      </p:sp>
      <p:pic>
        <p:nvPicPr>
          <p:cNvPr id="1108" name="IMG_6599.png" descr="IMG_6599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257096" y="3333442"/>
            <a:ext cx="1590369" cy="15903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71" grpId="4"/>
      <p:bldP build="whole" bldLvl="1" animBg="1" rev="0" advAuto="0" spid="1105" grpId="5"/>
      <p:bldP build="whole" bldLvl="1" animBg="1" rev="0" advAuto="0" spid="1091" grpId="7"/>
      <p:bldP build="whole" bldLvl="1" animBg="1" rev="0" advAuto="0" spid="1096" grpId="8"/>
      <p:bldP build="whole" bldLvl="1" animBg="1" rev="0" advAuto="0" spid="1090" grpId="1"/>
      <p:bldP build="whole" bldLvl="1" animBg="1" rev="0" advAuto="0" spid="1076" grpId="2"/>
      <p:bldP build="whole" bldLvl="1" animBg="1" rev="0" advAuto="0" spid="1104" grpId="6"/>
      <p:bldP build="whole" bldLvl="1" animBg="1" rev="0" advAuto="0" spid="1099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0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61872"/>
            <a:extLst/>
          </a:blip>
          <a:srcRect l="0" t="0" r="2656" b="0"/>
          <a:stretch>
            <a:fillRect/>
          </a:stretch>
        </p:blipFill>
        <p:spPr>
          <a:xfrm>
            <a:off x="1858268" y="83035"/>
            <a:ext cx="5427575" cy="7936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1" name="تجميع"/>
          <p:cNvGrpSpPr/>
          <p:nvPr/>
        </p:nvGrpSpPr>
        <p:grpSpPr>
          <a:xfrm>
            <a:off x="6004287" y="769599"/>
            <a:ext cx="2917156" cy="1797184"/>
            <a:chOff x="-25400" y="-24901"/>
            <a:chExt cx="2917155" cy="1797183"/>
          </a:xfrm>
        </p:grpSpPr>
        <p:grpSp>
          <p:nvGrpSpPr>
            <p:cNvPr id="1117" name="تجميع"/>
            <p:cNvGrpSpPr/>
            <p:nvPr/>
          </p:nvGrpSpPr>
          <p:grpSpPr>
            <a:xfrm>
              <a:off x="-25401" y="-24902"/>
              <a:ext cx="2886494" cy="1797185"/>
              <a:chOff x="-25400" y="-24901"/>
              <a:chExt cx="2886492" cy="1797183"/>
            </a:xfrm>
          </p:grpSpPr>
          <p:sp>
            <p:nvSpPr>
              <p:cNvPr id="1111" name="Google Shape;713;p59"/>
              <p:cNvSpPr/>
              <p:nvPr/>
            </p:nvSpPr>
            <p:spPr>
              <a:xfrm rot="10800000">
                <a:off x="2059256" y="57966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2" name="Google Shape;713;p59"/>
              <p:cNvSpPr/>
              <p:nvPr/>
            </p:nvSpPr>
            <p:spPr>
              <a:xfrm rot="10800000">
                <a:off x="2059256" y="0"/>
                <a:ext cx="801837" cy="568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13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-24902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114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557188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115" name="Google Shape;713;p59"/>
              <p:cNvSpPr/>
              <p:nvPr/>
            </p:nvSpPr>
            <p:spPr>
              <a:xfrm rot="10800000">
                <a:off x="2059256" y="117071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16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1152524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118" name="اليوم"/>
            <p:cNvSpPr txBox="1"/>
            <p:nvPr/>
          </p:nvSpPr>
          <p:spPr>
            <a:xfrm>
              <a:off x="2283522" y="139623"/>
              <a:ext cx="608234" cy="3024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119" name="التاريخ"/>
            <p:cNvSpPr txBox="1"/>
            <p:nvPr/>
          </p:nvSpPr>
          <p:spPr>
            <a:xfrm>
              <a:off x="2219806" y="738721"/>
              <a:ext cx="570404" cy="263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120" name="الحصة"/>
            <p:cNvSpPr txBox="1"/>
            <p:nvPr/>
          </p:nvSpPr>
          <p:spPr>
            <a:xfrm>
              <a:off x="2309821" y="1336976"/>
              <a:ext cx="555637" cy="2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1122" name="Google Shape;450;p23"/>
          <p:cNvSpPr/>
          <p:nvPr/>
        </p:nvSpPr>
        <p:spPr>
          <a:xfrm>
            <a:off x="6178296" y="2541382"/>
            <a:ext cx="1994949" cy="1094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23" name="مستطيل"/>
          <p:cNvSpPr txBox="1"/>
          <p:nvPr/>
        </p:nvSpPr>
        <p:spPr>
          <a:xfrm>
            <a:off x="722048" y="1232391"/>
            <a:ext cx="5169259" cy="3118576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</a:p>
        </p:txBody>
      </p:sp>
      <p:pic>
        <p:nvPicPr>
          <p:cNvPr id="1124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65" r="10593" b="29549"/>
          <a:stretch>
            <a:fillRect/>
          </a:stretch>
        </p:blipFill>
        <p:spPr>
          <a:xfrm>
            <a:off x="4626974" y="3463810"/>
            <a:ext cx="1551323" cy="88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5" y="4"/>
                </a:moveTo>
                <a:cubicBezTo>
                  <a:pt x="17" y="45"/>
                  <a:pt x="0" y="5178"/>
                  <a:pt x="0" y="10295"/>
                </a:cubicBezTo>
                <a:cubicBezTo>
                  <a:pt x="0" y="15411"/>
                  <a:pt x="17" y="20518"/>
                  <a:pt x="55" y="20518"/>
                </a:cubicBezTo>
                <a:cubicBezTo>
                  <a:pt x="86" y="20518"/>
                  <a:pt x="114" y="20242"/>
                  <a:pt x="116" y="19911"/>
                </a:cubicBezTo>
                <a:cubicBezTo>
                  <a:pt x="121" y="19202"/>
                  <a:pt x="150" y="18866"/>
                  <a:pt x="221" y="18744"/>
                </a:cubicBezTo>
                <a:cubicBezTo>
                  <a:pt x="393" y="18444"/>
                  <a:pt x="2929" y="17824"/>
                  <a:pt x="5226" y="17519"/>
                </a:cubicBezTo>
                <a:cubicBezTo>
                  <a:pt x="6479" y="17352"/>
                  <a:pt x="10363" y="17352"/>
                  <a:pt x="11440" y="17519"/>
                </a:cubicBezTo>
                <a:cubicBezTo>
                  <a:pt x="13579" y="17849"/>
                  <a:pt x="15117" y="18282"/>
                  <a:pt x="17031" y="19081"/>
                </a:cubicBezTo>
                <a:cubicBezTo>
                  <a:pt x="18459" y="19678"/>
                  <a:pt x="20560" y="20810"/>
                  <a:pt x="21291" y="21377"/>
                </a:cubicBezTo>
                <a:cubicBezTo>
                  <a:pt x="21421" y="21478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6" y="18734"/>
                </a:cubicBezTo>
                <a:cubicBezTo>
                  <a:pt x="20426" y="17055"/>
                  <a:pt x="19249" y="12161"/>
                  <a:pt x="19249" y="12012"/>
                </a:cubicBezTo>
                <a:cubicBezTo>
                  <a:pt x="19249" y="11936"/>
                  <a:pt x="20585" y="7671"/>
                  <a:pt x="21048" y="6273"/>
                </a:cubicBezTo>
                <a:lnTo>
                  <a:pt x="21170" y="5916"/>
                </a:lnTo>
                <a:lnTo>
                  <a:pt x="20965" y="5762"/>
                </a:lnTo>
                <a:cubicBezTo>
                  <a:pt x="20853" y="5680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4"/>
                </a:lnTo>
                <a:cubicBezTo>
                  <a:pt x="20735" y="4634"/>
                  <a:pt x="20848" y="4287"/>
                  <a:pt x="20905" y="4122"/>
                </a:cubicBezTo>
                <a:lnTo>
                  <a:pt x="21004" y="3823"/>
                </a:lnTo>
                <a:lnTo>
                  <a:pt x="20248" y="3341"/>
                </a:lnTo>
                <a:cubicBezTo>
                  <a:pt x="18235" y="2054"/>
                  <a:pt x="16145" y="1124"/>
                  <a:pt x="14177" y="631"/>
                </a:cubicBezTo>
                <a:cubicBezTo>
                  <a:pt x="12297" y="159"/>
                  <a:pt x="10911" y="16"/>
                  <a:pt x="8637" y="81"/>
                </a:cubicBezTo>
                <a:cubicBezTo>
                  <a:pt x="6039" y="156"/>
                  <a:pt x="4216" y="480"/>
                  <a:pt x="1396" y="1364"/>
                </a:cubicBezTo>
                <a:cubicBezTo>
                  <a:pt x="786" y="1555"/>
                  <a:pt x="246" y="1685"/>
                  <a:pt x="199" y="1653"/>
                </a:cubicBezTo>
                <a:cubicBezTo>
                  <a:pt x="129" y="1606"/>
                  <a:pt x="110" y="1438"/>
                  <a:pt x="110" y="775"/>
                </a:cubicBezTo>
                <a:cubicBezTo>
                  <a:pt x="110" y="250"/>
                  <a:pt x="90" y="-34"/>
                  <a:pt x="5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25" name="صفحة…"/>
          <p:cNvSpPr txBox="1"/>
          <p:nvPr/>
        </p:nvSpPr>
        <p:spPr>
          <a:xfrm>
            <a:off x="4961466" y="3463810"/>
            <a:ext cx="664659" cy="7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٥٦</a:t>
            </a:r>
          </a:p>
        </p:txBody>
      </p:sp>
      <p:sp>
        <p:nvSpPr>
          <p:cNvPr id="1126" name="علمتني الرياضيات…"/>
          <p:cNvSpPr txBox="1"/>
          <p:nvPr/>
        </p:nvSpPr>
        <p:spPr>
          <a:xfrm>
            <a:off x="1901602" y="143103"/>
            <a:ext cx="5274169" cy="546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algn="ctr" rtl="0">
              <a:lnSpc>
                <a:spcPct val="80000"/>
              </a:lnSpc>
              <a:defRPr b="1" sz="150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انه في شي اسمه مالا نهاية فلا تكن محدود الفكر والطموح </a:t>
            </a:r>
          </a:p>
        </p:txBody>
      </p:sp>
      <p:sp>
        <p:nvSpPr>
          <p:cNvPr id="1127" name="Google Shape;828;p33"/>
          <p:cNvSpPr txBox="1"/>
          <p:nvPr>
            <p:ph type="title" idx="4294967295"/>
          </p:nvPr>
        </p:nvSpPr>
        <p:spPr>
          <a:xfrm>
            <a:off x="6448281" y="3641911"/>
            <a:ext cx="2054568" cy="686997"/>
          </a:xfrm>
          <a:prstGeom prst="rect">
            <a:avLst/>
          </a:prstGeom>
          <a:solidFill>
            <a:schemeClr val="accent3">
              <a:lumOff val="44000"/>
            </a:schemeClr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48055" rtl="0">
              <a:defRPr sz="1666"/>
            </a:lvl1pPr>
          </a:lstStyle>
          <a:p>
            <a:pPr/>
            <a:r>
              <a:t>استراتيجية التصفح</a:t>
            </a:r>
          </a:p>
        </p:txBody>
      </p:sp>
      <p:pic>
        <p:nvPicPr>
          <p:cNvPr id="1128" name="Google Shape;376;p19" descr="Google Shape;376;p19"/>
          <p:cNvPicPr>
            <a:picLocks noChangeAspect="1"/>
          </p:cNvPicPr>
          <p:nvPr/>
        </p:nvPicPr>
        <p:blipFill>
          <a:blip r:embed="rId6">
            <a:extLst/>
          </a:blip>
          <a:srcRect l="0" t="0" r="10" b="989"/>
          <a:stretch>
            <a:fillRect/>
          </a:stretch>
        </p:blipFill>
        <p:spPr>
          <a:xfrm>
            <a:off x="8111152" y="4145657"/>
            <a:ext cx="671738" cy="5686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grpSp>
        <p:nvGrpSpPr>
          <p:cNvPr id="1131" name="تجميع"/>
          <p:cNvGrpSpPr/>
          <p:nvPr/>
        </p:nvGrpSpPr>
        <p:grpSpPr>
          <a:xfrm rot="5400000">
            <a:off x="3330834" y="-223525"/>
            <a:ext cx="272545" cy="2988721"/>
            <a:chOff x="0" y="0"/>
            <a:chExt cx="272543" cy="2988719"/>
          </a:xfrm>
        </p:grpSpPr>
        <p:sp>
          <p:nvSpPr>
            <p:cNvPr id="1129" name="Google Shape;2631;p60"/>
            <p:cNvSpPr/>
            <p:nvPr/>
          </p:nvSpPr>
          <p:spPr>
            <a:xfrm rot="5400000">
              <a:off x="-296081" y="296080"/>
              <a:ext cx="864706" cy="27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248" y="21600"/>
                  </a:lnTo>
                  <a:lnTo>
                    <a:pt x="21600" y="10797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9525" cap="flat">
              <a:solidFill>
                <a:srgbClr val="A5B7C5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2632;p60"/>
            <p:cNvSpPr/>
            <p:nvPr/>
          </p:nvSpPr>
          <p:spPr>
            <a:xfrm rot="5400000">
              <a:off x="-1052880" y="1663296"/>
              <a:ext cx="2378303" cy="27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09" y="107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9525" cap="flat">
              <a:solidFill>
                <a:srgbClr val="667E92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32" name="Google Shape;2844;p32"/>
          <p:cNvSpPr/>
          <p:nvPr/>
        </p:nvSpPr>
        <p:spPr>
          <a:xfrm>
            <a:off x="2047385" y="1159494"/>
            <a:ext cx="2020192" cy="222682"/>
          </a:xfrm>
          <a:prstGeom prst="roundRect">
            <a:avLst>
              <a:gd name="adj" fmla="val 0"/>
            </a:avLst>
          </a:prstGeom>
          <a:solidFill>
            <a:srgbClr val="ECBAB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219200" rtl="0">
              <a:defRPr b="1" sz="1500">
                <a:solidFill>
                  <a:srgbClr val="551029"/>
                </a:solidFill>
              </a:defRPr>
            </a:lvl1pPr>
          </a:lstStyle>
          <a:p>
            <a:pPr/>
            <a:r>
              <a:t>مهارات سابقة</a:t>
            </a:r>
          </a:p>
        </p:txBody>
      </p:sp>
      <p:pic>
        <p:nvPicPr>
          <p:cNvPr id="1133" name="IMG_6589.png" descr="IMG_6589.png"/>
          <p:cNvPicPr>
            <a:picLocks noChangeAspect="1"/>
          </p:cNvPicPr>
          <p:nvPr/>
        </p:nvPicPr>
        <p:blipFill>
          <a:blip r:embed="rId7">
            <a:extLst/>
          </a:blip>
          <a:srcRect l="47914" t="89190" r="28618" b="4140"/>
          <a:stretch>
            <a:fillRect/>
          </a:stretch>
        </p:blipFill>
        <p:spPr>
          <a:xfrm>
            <a:off x="721613" y="1621279"/>
            <a:ext cx="5169617" cy="11018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24" grpId="3"/>
      <p:bldP build="whole" bldLvl="1" animBg="1" rev="0" advAuto="0" spid="1125" grpId="4"/>
      <p:bldP build="whole" bldLvl="1" animBg="1" rev="0" advAuto="0" spid="1122" grpId="2"/>
      <p:bldP build="whole" bldLvl="1" animBg="1" rev="0" advAuto="0" spid="1121" grpId="1"/>
      <p:bldP build="whole" bldLvl="1" animBg="1" rev="0" advAuto="0" spid="1127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7" name="Google Shape;932;p35"/>
          <p:cNvGrpSpPr/>
          <p:nvPr/>
        </p:nvGrpSpPr>
        <p:grpSpPr>
          <a:xfrm>
            <a:off x="8526185" y="1833740"/>
            <a:ext cx="333381" cy="333381"/>
            <a:chOff x="0" y="0"/>
            <a:chExt cx="333380" cy="333380"/>
          </a:xfrm>
        </p:grpSpPr>
        <p:sp>
          <p:nvSpPr>
            <p:cNvPr id="1135" name="Google Shape;933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136" name="Google Shape;934;p35" descr="Google Shape;934;p3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40" name="Google Shape;943;p35"/>
          <p:cNvGrpSpPr/>
          <p:nvPr/>
        </p:nvGrpSpPr>
        <p:grpSpPr>
          <a:xfrm>
            <a:off x="8526185" y="2238369"/>
            <a:ext cx="333381" cy="333381"/>
            <a:chOff x="0" y="0"/>
            <a:chExt cx="333380" cy="333380"/>
          </a:xfrm>
        </p:grpSpPr>
        <p:sp>
          <p:nvSpPr>
            <p:cNvPr id="1138" name="Google Shape;944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139" name="Google Shape;945;p35" descr="Google Shape;945;p3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43" name="Google Shape;947;p35"/>
          <p:cNvGrpSpPr/>
          <p:nvPr/>
        </p:nvGrpSpPr>
        <p:grpSpPr>
          <a:xfrm>
            <a:off x="8493740" y="2656188"/>
            <a:ext cx="333381" cy="333381"/>
            <a:chOff x="0" y="0"/>
            <a:chExt cx="333380" cy="333380"/>
          </a:xfrm>
        </p:grpSpPr>
        <p:sp>
          <p:nvSpPr>
            <p:cNvPr id="1141" name="Google Shape;948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142" name="Google Shape;949;p35" descr="Google Shape;949;p3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48" name="تجميع"/>
          <p:cNvGrpSpPr/>
          <p:nvPr/>
        </p:nvGrpSpPr>
        <p:grpSpPr>
          <a:xfrm>
            <a:off x="1002436" y="873754"/>
            <a:ext cx="5801917" cy="385387"/>
            <a:chOff x="0" y="0"/>
            <a:chExt cx="5801916" cy="385386"/>
          </a:xfrm>
        </p:grpSpPr>
        <p:grpSp>
          <p:nvGrpSpPr>
            <p:cNvPr id="1146" name="تجميع"/>
            <p:cNvGrpSpPr/>
            <p:nvPr/>
          </p:nvGrpSpPr>
          <p:grpSpPr>
            <a:xfrm rot="5400000">
              <a:off x="2708264" y="-2708265"/>
              <a:ext cx="385387" cy="5801917"/>
              <a:chOff x="0" y="0"/>
              <a:chExt cx="385386" cy="5801916"/>
            </a:xfrm>
          </p:grpSpPr>
          <p:sp>
            <p:nvSpPr>
              <p:cNvPr id="1144" name="Google Shape;2631;p60"/>
              <p:cNvSpPr/>
              <p:nvPr/>
            </p:nvSpPr>
            <p:spPr>
              <a:xfrm rot="5400000">
                <a:off x="-646621" y="646620"/>
                <a:ext cx="1678628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45" name="Google Shape;2632;p60"/>
              <p:cNvSpPr/>
              <p:nvPr/>
            </p:nvSpPr>
            <p:spPr>
              <a:xfrm rot="5400000">
                <a:off x="-2115773" y="3300757"/>
                <a:ext cx="4616932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47" name="مرادف كلمة"/>
            <p:cNvSpPr txBox="1"/>
            <p:nvPr/>
          </p:nvSpPr>
          <p:spPr>
            <a:xfrm>
              <a:off x="4542346" y="64959"/>
              <a:ext cx="1248270" cy="255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grpSp>
        <p:nvGrpSpPr>
          <p:cNvPr id="1151" name="Google Shape;1651;p46"/>
          <p:cNvGrpSpPr/>
          <p:nvPr/>
        </p:nvGrpSpPr>
        <p:grpSpPr>
          <a:xfrm>
            <a:off x="7424485" y="138546"/>
            <a:ext cx="1549637" cy="533168"/>
            <a:chOff x="0" y="64"/>
            <a:chExt cx="1549636" cy="533166"/>
          </a:xfrm>
        </p:grpSpPr>
        <p:sp>
          <p:nvSpPr>
            <p:cNvPr id="1149" name="شكل"/>
            <p:cNvSpPr/>
            <p:nvPr/>
          </p:nvSpPr>
          <p:spPr>
            <a:xfrm>
              <a:off x="4488" y="64"/>
              <a:ext cx="1529258" cy="533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14553" y="0"/>
                  </a:moveTo>
                  <a:cubicBezTo>
                    <a:pt x="14412" y="0"/>
                    <a:pt x="14269" y="26"/>
                    <a:pt x="14124" y="89"/>
                  </a:cubicBezTo>
                  <a:cubicBezTo>
                    <a:pt x="13578" y="226"/>
                    <a:pt x="13009" y="362"/>
                    <a:pt x="12433" y="362"/>
                  </a:cubicBezTo>
                  <a:cubicBezTo>
                    <a:pt x="12194" y="362"/>
                    <a:pt x="11954" y="338"/>
                    <a:pt x="11715" y="281"/>
                  </a:cubicBezTo>
                  <a:cubicBezTo>
                    <a:pt x="10828" y="89"/>
                    <a:pt x="9941" y="42"/>
                    <a:pt x="9054" y="42"/>
                  </a:cubicBezTo>
                  <a:cubicBezTo>
                    <a:pt x="8168" y="42"/>
                    <a:pt x="7281" y="89"/>
                    <a:pt x="6394" y="89"/>
                  </a:cubicBezTo>
                  <a:lnTo>
                    <a:pt x="5985" y="89"/>
                  </a:lnTo>
                  <a:cubicBezTo>
                    <a:pt x="4894" y="474"/>
                    <a:pt x="3802" y="1817"/>
                    <a:pt x="2666" y="1817"/>
                  </a:cubicBezTo>
                  <a:cubicBezTo>
                    <a:pt x="2120" y="1817"/>
                    <a:pt x="1574" y="2202"/>
                    <a:pt x="1029" y="3355"/>
                  </a:cubicBezTo>
                  <a:cubicBezTo>
                    <a:pt x="256" y="4698"/>
                    <a:pt x="164" y="7580"/>
                    <a:pt x="28" y="10462"/>
                  </a:cubicBezTo>
                  <a:cubicBezTo>
                    <a:pt x="-63" y="11612"/>
                    <a:pt x="73" y="12765"/>
                    <a:pt x="301" y="13341"/>
                  </a:cubicBezTo>
                  <a:cubicBezTo>
                    <a:pt x="437" y="13726"/>
                    <a:pt x="528" y="14301"/>
                    <a:pt x="574" y="15069"/>
                  </a:cubicBezTo>
                  <a:cubicBezTo>
                    <a:pt x="710" y="18336"/>
                    <a:pt x="1301" y="20639"/>
                    <a:pt x="2074" y="20832"/>
                  </a:cubicBezTo>
                  <a:cubicBezTo>
                    <a:pt x="2479" y="20866"/>
                    <a:pt x="2884" y="20874"/>
                    <a:pt x="3287" y="20874"/>
                  </a:cubicBezTo>
                  <a:cubicBezTo>
                    <a:pt x="3904" y="20874"/>
                    <a:pt x="4518" y="20850"/>
                    <a:pt x="5127" y="20850"/>
                  </a:cubicBezTo>
                  <a:cubicBezTo>
                    <a:pt x="6403" y="20850"/>
                    <a:pt x="7655" y="20954"/>
                    <a:pt x="8850" y="21600"/>
                  </a:cubicBezTo>
                  <a:cubicBezTo>
                    <a:pt x="9068" y="21457"/>
                    <a:pt x="9261" y="21420"/>
                    <a:pt x="9440" y="21420"/>
                  </a:cubicBezTo>
                  <a:cubicBezTo>
                    <a:pt x="9634" y="21420"/>
                    <a:pt x="9810" y="21465"/>
                    <a:pt x="9979" y="21465"/>
                  </a:cubicBezTo>
                  <a:cubicBezTo>
                    <a:pt x="10074" y="21465"/>
                    <a:pt x="10167" y="21452"/>
                    <a:pt x="10259" y="21407"/>
                  </a:cubicBezTo>
                  <a:cubicBezTo>
                    <a:pt x="11533" y="20639"/>
                    <a:pt x="12806" y="21022"/>
                    <a:pt x="14034" y="20254"/>
                  </a:cubicBezTo>
                  <a:cubicBezTo>
                    <a:pt x="14086" y="20228"/>
                    <a:pt x="14138" y="20215"/>
                    <a:pt x="14190" y="20215"/>
                  </a:cubicBezTo>
                  <a:cubicBezTo>
                    <a:pt x="14502" y="20215"/>
                    <a:pt x="14813" y="20639"/>
                    <a:pt x="15125" y="20639"/>
                  </a:cubicBezTo>
                  <a:cubicBezTo>
                    <a:pt x="15739" y="20351"/>
                    <a:pt x="16353" y="20207"/>
                    <a:pt x="16967" y="20207"/>
                  </a:cubicBezTo>
                  <a:cubicBezTo>
                    <a:pt x="17581" y="20207"/>
                    <a:pt x="18195" y="20351"/>
                    <a:pt x="18808" y="20639"/>
                  </a:cubicBezTo>
                  <a:cubicBezTo>
                    <a:pt x="18910" y="20705"/>
                    <a:pt x="19013" y="20738"/>
                    <a:pt x="19115" y="20738"/>
                  </a:cubicBezTo>
                  <a:cubicBezTo>
                    <a:pt x="19614" y="20738"/>
                    <a:pt x="20122" y="19991"/>
                    <a:pt x="20536" y="18718"/>
                  </a:cubicBezTo>
                  <a:cubicBezTo>
                    <a:pt x="20673" y="18143"/>
                    <a:pt x="20719" y="16990"/>
                    <a:pt x="20900" y="16797"/>
                  </a:cubicBezTo>
                  <a:cubicBezTo>
                    <a:pt x="21537" y="15647"/>
                    <a:pt x="21310" y="14494"/>
                    <a:pt x="21082" y="12765"/>
                  </a:cubicBezTo>
                  <a:cubicBezTo>
                    <a:pt x="20945" y="11997"/>
                    <a:pt x="20627" y="10844"/>
                    <a:pt x="20809" y="9884"/>
                  </a:cubicBezTo>
                  <a:cubicBezTo>
                    <a:pt x="20991" y="8541"/>
                    <a:pt x="20809" y="7773"/>
                    <a:pt x="20627" y="6812"/>
                  </a:cubicBezTo>
                  <a:cubicBezTo>
                    <a:pt x="20400" y="5466"/>
                    <a:pt x="20172" y="4316"/>
                    <a:pt x="19899" y="3163"/>
                  </a:cubicBezTo>
                  <a:cubicBezTo>
                    <a:pt x="19673" y="2010"/>
                    <a:pt x="19354" y="1242"/>
                    <a:pt x="19036" y="1049"/>
                  </a:cubicBezTo>
                  <a:cubicBezTo>
                    <a:pt x="18537" y="677"/>
                    <a:pt x="18018" y="466"/>
                    <a:pt x="17493" y="466"/>
                  </a:cubicBezTo>
                  <a:cubicBezTo>
                    <a:pt x="17205" y="466"/>
                    <a:pt x="16916" y="531"/>
                    <a:pt x="16625" y="666"/>
                  </a:cubicBezTo>
                  <a:cubicBezTo>
                    <a:pt x="15944" y="666"/>
                    <a:pt x="15261" y="0"/>
                    <a:pt x="145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  <p:sp>
          <p:nvSpPr>
            <p:cNvPr id="1150" name="مستطيل"/>
            <p:cNvSpPr txBox="1"/>
            <p:nvPr/>
          </p:nvSpPr>
          <p:spPr>
            <a:xfrm>
              <a:off x="0" y="2732"/>
              <a:ext cx="1549637" cy="527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</p:grpSp>
      <p:grpSp>
        <p:nvGrpSpPr>
          <p:cNvPr id="1167" name="Google Shape;1848;p53"/>
          <p:cNvGrpSpPr/>
          <p:nvPr/>
        </p:nvGrpSpPr>
        <p:grpSpPr>
          <a:xfrm>
            <a:off x="8467267" y="182962"/>
            <a:ext cx="451216" cy="426463"/>
            <a:chOff x="27" y="0"/>
            <a:chExt cx="451215" cy="426462"/>
          </a:xfrm>
        </p:grpSpPr>
        <p:sp>
          <p:nvSpPr>
            <p:cNvPr id="1152" name="Google Shape;1849;p53"/>
            <p:cNvSpPr/>
            <p:nvPr/>
          </p:nvSpPr>
          <p:spPr>
            <a:xfrm>
              <a:off x="7099" y="96898"/>
              <a:ext cx="338063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850;p53"/>
            <p:cNvSpPr/>
            <p:nvPr/>
          </p:nvSpPr>
          <p:spPr>
            <a:xfrm>
              <a:off x="317585" y="96898"/>
              <a:ext cx="78507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851;p53"/>
            <p:cNvSpPr/>
            <p:nvPr/>
          </p:nvSpPr>
          <p:spPr>
            <a:xfrm>
              <a:off x="7099" y="38211"/>
              <a:ext cx="33806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852;p53"/>
            <p:cNvSpPr/>
            <p:nvPr/>
          </p:nvSpPr>
          <p:spPr>
            <a:xfrm>
              <a:off x="340199" y="38211"/>
              <a:ext cx="5589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853;p53"/>
            <p:cNvSpPr/>
            <p:nvPr/>
          </p:nvSpPr>
          <p:spPr>
            <a:xfrm>
              <a:off x="53780" y="7072"/>
              <a:ext cx="41008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854;p53"/>
            <p:cNvSpPr/>
            <p:nvPr/>
          </p:nvSpPr>
          <p:spPr>
            <a:xfrm>
              <a:off x="308375" y="7072"/>
              <a:ext cx="41036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855;p53"/>
            <p:cNvSpPr/>
            <p:nvPr/>
          </p:nvSpPr>
          <p:spPr>
            <a:xfrm>
              <a:off x="50244" y="149939"/>
              <a:ext cx="302703" cy="183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856;p53"/>
            <p:cNvSpPr/>
            <p:nvPr/>
          </p:nvSpPr>
          <p:spPr>
            <a:xfrm>
              <a:off x="213615" y="189548"/>
              <a:ext cx="230556" cy="230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857;p53"/>
            <p:cNvSpPr/>
            <p:nvPr/>
          </p:nvSpPr>
          <p:spPr>
            <a:xfrm>
              <a:off x="240478" y="215725"/>
              <a:ext cx="177515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858;p53"/>
            <p:cNvSpPr/>
            <p:nvPr/>
          </p:nvSpPr>
          <p:spPr>
            <a:xfrm>
              <a:off x="301303" y="215725"/>
              <a:ext cx="116690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859;p53"/>
            <p:cNvSpPr/>
            <p:nvPr/>
          </p:nvSpPr>
          <p:spPr>
            <a:xfrm>
              <a:off x="314734" y="289982"/>
              <a:ext cx="29002" cy="2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860;p53"/>
            <p:cNvSpPr/>
            <p:nvPr/>
          </p:nvSpPr>
          <p:spPr>
            <a:xfrm>
              <a:off x="27" y="-1"/>
              <a:ext cx="403137" cy="392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861;p53"/>
            <p:cNvSpPr/>
            <p:nvPr/>
          </p:nvSpPr>
          <p:spPr>
            <a:xfrm>
              <a:off x="43857" y="143579"/>
              <a:ext cx="407386" cy="282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5" name="Google Shape;1862;p53"/>
            <p:cNvSpPr/>
            <p:nvPr/>
          </p:nvSpPr>
          <p:spPr>
            <a:xfrm>
              <a:off x="233406" y="209339"/>
              <a:ext cx="190974" cy="190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6" name="Google Shape;1863;p53"/>
            <p:cNvSpPr/>
            <p:nvPr/>
          </p:nvSpPr>
          <p:spPr>
            <a:xfrm>
              <a:off x="306264" y="246837"/>
              <a:ext cx="43832" cy="96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176" name="تجميع"/>
          <p:cNvGrpSpPr/>
          <p:nvPr/>
        </p:nvGrpSpPr>
        <p:grpSpPr>
          <a:xfrm>
            <a:off x="1400954" y="236253"/>
            <a:ext cx="400287" cy="400287"/>
            <a:chOff x="0" y="0"/>
            <a:chExt cx="400286" cy="400286"/>
          </a:xfrm>
        </p:grpSpPr>
        <p:grpSp>
          <p:nvGrpSpPr>
            <p:cNvPr id="1170" name="Google Shape;1380;p42"/>
            <p:cNvGrpSpPr/>
            <p:nvPr/>
          </p:nvGrpSpPr>
          <p:grpSpPr>
            <a:xfrm>
              <a:off x="0" y="0"/>
              <a:ext cx="400287" cy="400287"/>
              <a:chOff x="0" y="0"/>
              <a:chExt cx="400286" cy="400286"/>
            </a:xfrm>
          </p:grpSpPr>
          <p:sp>
            <p:nvSpPr>
              <p:cNvPr id="1168" name="Google Shape;1381;p42"/>
              <p:cNvSpPr/>
              <p:nvPr/>
            </p:nvSpPr>
            <p:spPr>
              <a:xfrm>
                <a:off x="-1" y="-1"/>
                <a:ext cx="400288" cy="40028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69" name="Google Shape;1382;p42" descr="Google Shape;1382;p42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0002" y="4760"/>
                <a:ext cx="377794" cy="3777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75" name="Google Shape;1394;p42"/>
            <p:cNvGrpSpPr/>
            <p:nvPr/>
          </p:nvGrpSpPr>
          <p:grpSpPr>
            <a:xfrm>
              <a:off x="100815" y="109696"/>
              <a:ext cx="198656" cy="180914"/>
              <a:chOff x="0" y="0"/>
              <a:chExt cx="198655" cy="180912"/>
            </a:xfrm>
          </p:grpSpPr>
          <p:sp>
            <p:nvSpPr>
              <p:cNvPr id="1171" name="Google Shape;1395;p42"/>
              <p:cNvSpPr/>
              <p:nvPr/>
            </p:nvSpPr>
            <p:spPr>
              <a:xfrm>
                <a:off x="99570" y="25643"/>
                <a:ext cx="990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Google Shape;1396;p42"/>
              <p:cNvSpPr/>
              <p:nvPr/>
            </p:nvSpPr>
            <p:spPr>
              <a:xfrm>
                <a:off x="38457" y="0"/>
                <a:ext cx="54214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3" name="Google Shape;1397;p42"/>
              <p:cNvSpPr/>
              <p:nvPr/>
            </p:nvSpPr>
            <p:spPr>
              <a:xfrm>
                <a:off x="105484" y="0"/>
                <a:ext cx="54229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4" name="Google Shape;1398;p42"/>
              <p:cNvSpPr/>
              <p:nvPr/>
            </p:nvSpPr>
            <p:spPr>
              <a:xfrm>
                <a:off x="-1" y="25643"/>
                <a:ext cx="985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185" name="تجميع"/>
          <p:cNvGrpSpPr/>
          <p:nvPr/>
        </p:nvGrpSpPr>
        <p:grpSpPr>
          <a:xfrm>
            <a:off x="8558631" y="1556402"/>
            <a:ext cx="268490" cy="268491"/>
            <a:chOff x="0" y="0"/>
            <a:chExt cx="268489" cy="268489"/>
          </a:xfrm>
        </p:grpSpPr>
        <p:grpSp>
          <p:nvGrpSpPr>
            <p:cNvPr id="1179" name="Google Shape;2283;p55"/>
            <p:cNvGrpSpPr/>
            <p:nvPr/>
          </p:nvGrpSpPr>
          <p:grpSpPr>
            <a:xfrm>
              <a:off x="-1" y="-1"/>
              <a:ext cx="268491" cy="268491"/>
              <a:chOff x="0" y="0"/>
              <a:chExt cx="268489" cy="268489"/>
            </a:xfrm>
          </p:grpSpPr>
          <p:sp>
            <p:nvSpPr>
              <p:cNvPr id="1177" name="Google Shape;2284;p55"/>
              <p:cNvSpPr/>
              <p:nvPr/>
            </p:nvSpPr>
            <p:spPr>
              <a:xfrm rot="10800000">
                <a:off x="0" y="-1"/>
                <a:ext cx="268490" cy="26849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78" name="Google Shape;2285;p55" descr="Google Shape;2285;p5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8378" y="11893"/>
                <a:ext cx="253403" cy="253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84" name="تجميع"/>
            <p:cNvGrpSpPr/>
            <p:nvPr/>
          </p:nvGrpSpPr>
          <p:grpSpPr>
            <a:xfrm>
              <a:off x="61841" y="62548"/>
              <a:ext cx="143399" cy="143401"/>
              <a:chOff x="0" y="0"/>
              <a:chExt cx="143398" cy="143400"/>
            </a:xfrm>
          </p:grpSpPr>
          <p:sp>
            <p:nvSpPr>
              <p:cNvPr id="1180" name="Google Shape;2298;p55"/>
              <p:cNvSpPr/>
              <p:nvPr/>
            </p:nvSpPr>
            <p:spPr>
              <a:xfrm>
                <a:off x="25766" y="25215"/>
                <a:ext cx="92427" cy="92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7" y="0"/>
                    </a:moveTo>
                    <a:cubicBezTo>
                      <a:pt x="4844" y="0"/>
                      <a:pt x="0" y="4843"/>
                      <a:pt x="0" y="10803"/>
                    </a:cubicBezTo>
                    <a:cubicBezTo>
                      <a:pt x="0" y="16757"/>
                      <a:pt x="4844" y="21600"/>
                      <a:pt x="10797" y="21600"/>
                    </a:cubicBezTo>
                    <a:cubicBezTo>
                      <a:pt x="16756" y="21600"/>
                      <a:pt x="21600" y="16757"/>
                      <a:pt x="21600" y="10803"/>
                    </a:cubicBezTo>
                    <a:cubicBezTo>
                      <a:pt x="21600" y="9074"/>
                      <a:pt x="21144" y="7403"/>
                      <a:pt x="20364" y="5890"/>
                    </a:cubicBezTo>
                    <a:lnTo>
                      <a:pt x="19872" y="5890"/>
                    </a:lnTo>
                    <a:lnTo>
                      <a:pt x="18745" y="7017"/>
                    </a:lnTo>
                    <a:cubicBezTo>
                      <a:pt x="19322" y="8194"/>
                      <a:pt x="19625" y="9488"/>
                      <a:pt x="19635" y="10803"/>
                    </a:cubicBezTo>
                    <a:cubicBezTo>
                      <a:pt x="19635" y="15672"/>
                      <a:pt x="15667" y="19637"/>
                      <a:pt x="10797" y="19637"/>
                    </a:cubicBezTo>
                    <a:cubicBezTo>
                      <a:pt x="5928" y="19637"/>
                      <a:pt x="1963" y="15672"/>
                      <a:pt x="1963" y="10803"/>
                    </a:cubicBezTo>
                    <a:cubicBezTo>
                      <a:pt x="1963" y="5926"/>
                      <a:pt x="5928" y="1963"/>
                      <a:pt x="10797" y="1963"/>
                    </a:cubicBezTo>
                    <a:cubicBezTo>
                      <a:pt x="12111" y="1969"/>
                      <a:pt x="13405" y="2271"/>
                      <a:pt x="14584" y="2848"/>
                    </a:cubicBezTo>
                    <a:lnTo>
                      <a:pt x="15709" y="1727"/>
                    </a:lnTo>
                    <a:lnTo>
                      <a:pt x="15709" y="1229"/>
                    </a:lnTo>
                    <a:cubicBezTo>
                      <a:pt x="14196" y="450"/>
                      <a:pt x="12525" y="0"/>
                      <a:pt x="10797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181" name="Google Shape;2299;p55"/>
              <p:cNvSpPr/>
              <p:nvPr/>
            </p:nvSpPr>
            <p:spPr>
              <a:xfrm>
                <a:off x="42556" y="42016"/>
                <a:ext cx="58829" cy="58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1" h="21600" fill="norm" stroke="1" extrusionOk="0">
                    <a:moveTo>
                      <a:pt x="10388" y="0"/>
                    </a:moveTo>
                    <a:cubicBezTo>
                      <a:pt x="6186" y="0"/>
                      <a:pt x="2403" y="2634"/>
                      <a:pt x="790" y="6665"/>
                    </a:cubicBezTo>
                    <a:cubicBezTo>
                      <a:pt x="-819" y="10707"/>
                      <a:pt x="77" y="15347"/>
                      <a:pt x="3045" y="18441"/>
                    </a:cubicBezTo>
                    <a:cubicBezTo>
                      <a:pt x="5029" y="20504"/>
                      <a:pt x="7686" y="21600"/>
                      <a:pt x="10388" y="21600"/>
                    </a:cubicBezTo>
                    <a:cubicBezTo>
                      <a:pt x="11729" y="21600"/>
                      <a:pt x="13077" y="21332"/>
                      <a:pt x="14363" y="20777"/>
                    </a:cubicBezTo>
                    <a:cubicBezTo>
                      <a:pt x="18250" y="19108"/>
                      <a:pt x="20781" y="15167"/>
                      <a:pt x="20781" y="10805"/>
                    </a:cubicBezTo>
                    <a:cubicBezTo>
                      <a:pt x="20765" y="9570"/>
                      <a:pt x="20552" y="8360"/>
                      <a:pt x="20140" y="7209"/>
                    </a:cubicBezTo>
                    <a:lnTo>
                      <a:pt x="17711" y="9742"/>
                    </a:lnTo>
                    <a:cubicBezTo>
                      <a:pt x="17766" y="10089"/>
                      <a:pt x="17798" y="10442"/>
                      <a:pt x="17814" y="10805"/>
                    </a:cubicBezTo>
                    <a:cubicBezTo>
                      <a:pt x="17814" y="13924"/>
                      <a:pt x="16000" y="16738"/>
                      <a:pt x="13230" y="17933"/>
                    </a:cubicBezTo>
                    <a:cubicBezTo>
                      <a:pt x="12312" y="18326"/>
                      <a:pt x="11348" y="18517"/>
                      <a:pt x="10391" y="18517"/>
                    </a:cubicBezTo>
                    <a:cubicBezTo>
                      <a:pt x="8459" y="18517"/>
                      <a:pt x="6561" y="17733"/>
                      <a:pt x="5142" y="16252"/>
                    </a:cubicBezTo>
                    <a:cubicBezTo>
                      <a:pt x="3021" y="14047"/>
                      <a:pt x="2388" y="10732"/>
                      <a:pt x="3536" y="7851"/>
                    </a:cubicBezTo>
                    <a:cubicBezTo>
                      <a:pt x="4682" y="4963"/>
                      <a:pt x="7389" y="3085"/>
                      <a:pt x="10388" y="3085"/>
                    </a:cubicBezTo>
                    <a:cubicBezTo>
                      <a:pt x="10730" y="3094"/>
                      <a:pt x="11069" y="3126"/>
                      <a:pt x="11411" y="3192"/>
                    </a:cubicBezTo>
                    <a:lnTo>
                      <a:pt x="13847" y="659"/>
                    </a:lnTo>
                    <a:cubicBezTo>
                      <a:pt x="12741" y="230"/>
                      <a:pt x="11569" y="8"/>
                      <a:pt x="10388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182" name="Google Shape;2300;p55"/>
              <p:cNvSpPr/>
              <p:nvPr/>
            </p:nvSpPr>
            <p:spPr>
              <a:xfrm>
                <a:off x="0" y="7"/>
                <a:ext cx="143393" cy="143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0" y="0"/>
                    </a:moveTo>
                    <a:cubicBezTo>
                      <a:pt x="4908" y="0"/>
                      <a:pt x="0" y="4826"/>
                      <a:pt x="0" y="10760"/>
                    </a:cubicBezTo>
                    <a:cubicBezTo>
                      <a:pt x="0" y="16690"/>
                      <a:pt x="4908" y="21600"/>
                      <a:pt x="10840" y="21600"/>
                    </a:cubicBezTo>
                    <a:cubicBezTo>
                      <a:pt x="16774" y="21600"/>
                      <a:pt x="21600" y="16690"/>
                      <a:pt x="21600" y="10760"/>
                    </a:cubicBezTo>
                    <a:cubicBezTo>
                      <a:pt x="21597" y="9194"/>
                      <a:pt x="21253" y="7644"/>
                      <a:pt x="20588" y="6227"/>
                    </a:cubicBezTo>
                    <a:lnTo>
                      <a:pt x="19778" y="7036"/>
                    </a:lnTo>
                    <a:cubicBezTo>
                      <a:pt x="19420" y="7395"/>
                      <a:pt x="18937" y="7593"/>
                      <a:pt x="18435" y="7593"/>
                    </a:cubicBezTo>
                    <a:lnTo>
                      <a:pt x="18415" y="7593"/>
                    </a:lnTo>
                    <a:cubicBezTo>
                      <a:pt x="18839" y="8597"/>
                      <a:pt x="19063" y="9669"/>
                      <a:pt x="19069" y="10760"/>
                    </a:cubicBezTo>
                    <a:cubicBezTo>
                      <a:pt x="19069" y="15296"/>
                      <a:pt x="15377" y="18984"/>
                      <a:pt x="10840" y="18984"/>
                    </a:cubicBezTo>
                    <a:cubicBezTo>
                      <a:pt x="6304" y="18984"/>
                      <a:pt x="2616" y="15296"/>
                      <a:pt x="2616" y="10760"/>
                    </a:cubicBezTo>
                    <a:cubicBezTo>
                      <a:pt x="2616" y="6224"/>
                      <a:pt x="6304" y="2531"/>
                      <a:pt x="10840" y="2531"/>
                    </a:cubicBezTo>
                    <a:cubicBezTo>
                      <a:pt x="11928" y="2537"/>
                      <a:pt x="13005" y="2761"/>
                      <a:pt x="14007" y="3186"/>
                    </a:cubicBezTo>
                    <a:lnTo>
                      <a:pt x="14007" y="3165"/>
                    </a:lnTo>
                    <a:cubicBezTo>
                      <a:pt x="14003" y="2660"/>
                      <a:pt x="14203" y="2177"/>
                      <a:pt x="14560" y="1822"/>
                    </a:cubicBezTo>
                    <a:lnTo>
                      <a:pt x="15369" y="1012"/>
                    </a:lnTo>
                    <a:cubicBezTo>
                      <a:pt x="13953" y="347"/>
                      <a:pt x="12407" y="3"/>
                      <a:pt x="10840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183" name="Google Shape;2301;p55"/>
              <p:cNvSpPr/>
              <p:nvPr/>
            </p:nvSpPr>
            <p:spPr>
              <a:xfrm>
                <a:off x="59359" y="0"/>
                <a:ext cx="84040" cy="84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1" h="21600" fill="norm" stroke="1" extrusionOk="0">
                    <a:moveTo>
                      <a:pt x="15743" y="0"/>
                    </a:moveTo>
                    <a:cubicBezTo>
                      <a:pt x="15483" y="0"/>
                      <a:pt x="15219" y="98"/>
                      <a:pt x="15003" y="319"/>
                    </a:cubicBezTo>
                    <a:lnTo>
                      <a:pt x="10805" y="4638"/>
                    </a:lnTo>
                    <a:cubicBezTo>
                      <a:pt x="10608" y="4839"/>
                      <a:pt x="10496" y="5116"/>
                      <a:pt x="10502" y="5403"/>
                    </a:cubicBezTo>
                    <a:lnTo>
                      <a:pt x="10502" y="9275"/>
                    </a:lnTo>
                    <a:lnTo>
                      <a:pt x="4500" y="15443"/>
                    </a:lnTo>
                    <a:cubicBezTo>
                      <a:pt x="4080" y="15236"/>
                      <a:pt x="3620" y="15120"/>
                      <a:pt x="3150" y="15120"/>
                    </a:cubicBezTo>
                    <a:cubicBezTo>
                      <a:pt x="1875" y="15120"/>
                      <a:pt x="727" y="15910"/>
                      <a:pt x="240" y="17119"/>
                    </a:cubicBezTo>
                    <a:cubicBezTo>
                      <a:pt x="-247" y="18329"/>
                      <a:pt x="21" y="19722"/>
                      <a:pt x="923" y="20649"/>
                    </a:cubicBezTo>
                    <a:cubicBezTo>
                      <a:pt x="1525" y="21271"/>
                      <a:pt x="2332" y="21600"/>
                      <a:pt x="3150" y="21600"/>
                    </a:cubicBezTo>
                    <a:cubicBezTo>
                      <a:pt x="3555" y="21600"/>
                      <a:pt x="3964" y="21518"/>
                      <a:pt x="4355" y="21353"/>
                    </a:cubicBezTo>
                    <a:cubicBezTo>
                      <a:pt x="5530" y="20852"/>
                      <a:pt x="6303" y="19670"/>
                      <a:pt x="6303" y="18364"/>
                    </a:cubicBezTo>
                    <a:cubicBezTo>
                      <a:pt x="6298" y="17880"/>
                      <a:pt x="6190" y="17407"/>
                      <a:pt x="5984" y="16975"/>
                    </a:cubicBezTo>
                    <a:lnTo>
                      <a:pt x="11986" y="10801"/>
                    </a:lnTo>
                    <a:lnTo>
                      <a:pt x="15749" y="10801"/>
                    </a:lnTo>
                    <a:cubicBezTo>
                      <a:pt x="16028" y="10801"/>
                      <a:pt x="16292" y="10686"/>
                      <a:pt x="16493" y="10483"/>
                    </a:cubicBezTo>
                    <a:lnTo>
                      <a:pt x="20693" y="6165"/>
                    </a:lnTo>
                    <a:cubicBezTo>
                      <a:pt x="21353" y="5486"/>
                      <a:pt x="20883" y="4321"/>
                      <a:pt x="19947" y="4321"/>
                    </a:cubicBezTo>
                    <a:lnTo>
                      <a:pt x="16801" y="4321"/>
                    </a:lnTo>
                    <a:lnTo>
                      <a:pt x="16801" y="1084"/>
                    </a:lnTo>
                    <a:cubicBezTo>
                      <a:pt x="16801" y="430"/>
                      <a:pt x="16284" y="0"/>
                      <a:pt x="15743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1186" name="المتصلة :"/>
          <p:cNvSpPr txBox="1"/>
          <p:nvPr/>
        </p:nvSpPr>
        <p:spPr>
          <a:xfrm>
            <a:off x="4174263" y="873726"/>
            <a:ext cx="932087" cy="29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1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المتصلة : </a:t>
            </a:r>
          </a:p>
        </p:txBody>
      </p:sp>
      <p:sp>
        <p:nvSpPr>
          <p:cNvPr id="1187" name="المستمرة  او متواصلة او غير منقطعة، …"/>
          <p:cNvSpPr txBox="1"/>
          <p:nvPr/>
        </p:nvSpPr>
        <p:spPr>
          <a:xfrm>
            <a:off x="1002436" y="910579"/>
            <a:ext cx="3226899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المستمرة  او متواصلة او غير منقطعة، … </a:t>
            </a:r>
          </a:p>
        </p:txBody>
      </p:sp>
      <p:sp>
        <p:nvSpPr>
          <p:cNvPr id="1188" name="مستطيل مستدير الزوايا"/>
          <p:cNvSpPr/>
          <p:nvPr/>
        </p:nvSpPr>
        <p:spPr>
          <a:xfrm>
            <a:off x="871693" y="1309688"/>
            <a:ext cx="6206247" cy="3416639"/>
          </a:xfrm>
          <a:prstGeom prst="roundRect">
            <a:avLst>
              <a:gd name="adj" fmla="val 6139"/>
            </a:avLst>
          </a:prstGeom>
          <a:solidFill>
            <a:srgbClr val="FEFEFE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89" name="العلاقات وتمثيلها وتفسيرها"/>
          <p:cNvSpPr txBox="1"/>
          <p:nvPr/>
        </p:nvSpPr>
        <p:spPr>
          <a:xfrm>
            <a:off x="5201018" y="2766069"/>
            <a:ext cx="1237357" cy="90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العلاقات وتمثيلها وتفسيرها </a:t>
            </a:r>
          </a:p>
        </p:txBody>
      </p:sp>
      <p:grpSp>
        <p:nvGrpSpPr>
          <p:cNvPr id="1192" name="🎯تحديد ماذا كانت العلاقة تمثل دالة ام لا…"/>
          <p:cNvGrpSpPr/>
          <p:nvPr/>
        </p:nvGrpSpPr>
        <p:grpSpPr>
          <a:xfrm>
            <a:off x="3399711" y="2777758"/>
            <a:ext cx="1414034" cy="1071787"/>
            <a:chOff x="0" y="0"/>
            <a:chExt cx="1414032" cy="1071785"/>
          </a:xfrm>
        </p:grpSpPr>
        <p:sp>
          <p:nvSpPr>
            <p:cNvPr id="1191" name="🎯تحديد ماذا كانت العلاقة تمثل دالة ام لا…"/>
            <p:cNvSpPr txBox="1"/>
            <p:nvPr/>
          </p:nvSpPr>
          <p:spPr>
            <a:xfrm>
              <a:off x="6350" y="6350"/>
              <a:ext cx="1401333" cy="1059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b="1" sz="1200">
                  <a:solidFill>
                    <a:srgbClr val="11053B"/>
                  </a:solidFill>
                </a:defRPr>
              </a:pPr>
            </a:p>
            <a:p>
              <a:pPr algn="r" rtl="0">
                <a:defRPr b="1" sz="1200">
                  <a:solidFill>
                    <a:srgbClr val="11053B"/>
                  </a:solidFill>
                </a:defRPr>
              </a:pPr>
              <a:r>
                <a:t>🎯تحديد ماذا كانت العلاقة تمثل دالة ام لا </a:t>
              </a:r>
            </a:p>
            <a:p>
              <a:pPr algn="r" rtl="0">
                <a:defRPr b="1" sz="1200">
                  <a:solidFill>
                    <a:srgbClr val="11053B"/>
                  </a:solidFill>
                </a:defRPr>
              </a:pPr>
              <a:r>
                <a:t>🎯ايجاد قيم الدوال</a:t>
              </a:r>
            </a:p>
          </p:txBody>
        </p:sp>
        <p:pic>
          <p:nvPicPr>
            <p:cNvPr id="1190" name="🎯تحديد ماذا كانت العلاقة تمثل دالة ام لا… 🎯تحديد ماذا كانت العلاقة تمثل دالة ام لا 🎯ايجاد قيم الدوال" descr="🎯تحديد ماذا كانت العلاقة تمثل دالة ام لا… 🎯تحديد ماذا كانت العلاقة تمثل دالة ام لا 🎯ايجاد قيم الدوال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414033" cy="1071786"/>
            </a:xfrm>
            <a:prstGeom prst="rect">
              <a:avLst/>
            </a:prstGeom>
            <a:effectLst/>
          </p:spPr>
        </p:pic>
      </p:grpSp>
      <p:sp>
        <p:nvSpPr>
          <p:cNvPr id="1193" name="الدالة ،الدالة المتصلة ،الدالة المنفصلة ،اختبار الخط الراسي ، الدالة غير الخطية"/>
          <p:cNvSpPr txBox="1"/>
          <p:nvPr/>
        </p:nvSpPr>
        <p:spPr>
          <a:xfrm>
            <a:off x="7205481" y="3841488"/>
            <a:ext cx="1762292" cy="578800"/>
          </a:xfrm>
          <a:prstGeom prst="rect">
            <a:avLst/>
          </a:prstGeom>
          <a:gradFill>
            <a:gsLst>
              <a:gs pos="0">
                <a:srgbClr val="F9FAF4"/>
              </a:gs>
              <a:gs pos="100000">
                <a:srgbClr val="FFF2E2"/>
              </a:gs>
            </a:gsLst>
            <a:lin ang="16200000"/>
          </a:gradFill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الدالة ،الدالة المتصلة ،الدالة المنفصلة ،اختبار الخط الراسي ، الدالة غير الخطية </a:t>
            </a:r>
          </a:p>
        </p:txBody>
      </p:sp>
      <p:grpSp>
        <p:nvGrpSpPr>
          <p:cNvPr id="1196" name="تجميع"/>
          <p:cNvGrpSpPr/>
          <p:nvPr/>
        </p:nvGrpSpPr>
        <p:grpSpPr>
          <a:xfrm>
            <a:off x="7326777" y="3527574"/>
            <a:ext cx="1637463" cy="307565"/>
            <a:chOff x="0" y="0"/>
            <a:chExt cx="1637462" cy="307564"/>
          </a:xfrm>
        </p:grpSpPr>
        <p:pic>
          <p:nvPicPr>
            <p:cNvPr id="1194" name="Google Shape;4111;p86" descr="Google Shape;4111;p86"/>
            <p:cNvPicPr>
              <a:picLocks noChangeAspect="1"/>
            </p:cNvPicPr>
            <p:nvPr/>
          </p:nvPicPr>
          <p:blipFill>
            <a:blip r:embed="rId6">
              <a:alphaModFix amt="46347"/>
              <a:extLst/>
            </a:blip>
            <a:stretch>
              <a:fillRect/>
            </a:stretch>
          </p:blipFill>
          <p:spPr>
            <a:xfrm>
              <a:off x="0" y="0"/>
              <a:ext cx="1637463" cy="307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95" name="المفردات"/>
            <p:cNvSpPr txBox="1"/>
            <p:nvPr/>
          </p:nvSpPr>
          <p:spPr>
            <a:xfrm>
              <a:off x="491541" y="11489"/>
              <a:ext cx="761970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1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المفردات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xit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5" dur="2000" fill="hold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93" grpId="1"/>
      <p:bldP build="whole" bldLvl="1" animBg="1" rev="0" advAuto="0" spid="1189" grpId="6"/>
      <p:bldP build="whole" bldLvl="1" animBg="1" rev="0" advAuto="0" spid="1187" grpId="4"/>
      <p:bldP build="whole" bldLvl="1" animBg="1" rev="0" advAuto="0" spid="1188" grpId="5"/>
      <p:bldP build="whole" bldLvl="1" animBg="1" rev="0" advAuto="0" spid="1186" grpId="3"/>
      <p:bldP build="whole" bldLvl="1" animBg="1" rev="0" advAuto="0" spid="1148" grpId="2"/>
      <p:bldP build="whole" bldLvl="1" animBg="1" rev="0" advAuto="0" spid="1192" grpId="7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9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00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201" name="٥٦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٥٦</a:t>
            </a:r>
          </a:p>
        </p:txBody>
      </p:sp>
      <p:pic>
        <p:nvPicPr>
          <p:cNvPr id="1202" name="IMG_6605.png" descr="IMG_6605.png"/>
          <p:cNvPicPr>
            <a:picLocks noChangeAspect="1"/>
          </p:cNvPicPr>
          <p:nvPr/>
        </p:nvPicPr>
        <p:blipFill>
          <a:blip r:embed="rId5">
            <a:extLst/>
          </a:blip>
          <a:srcRect l="42735" t="18031" r="36725" b="63446"/>
          <a:stretch>
            <a:fillRect/>
          </a:stretch>
        </p:blipFill>
        <p:spPr>
          <a:xfrm>
            <a:off x="2102804" y="1084945"/>
            <a:ext cx="4643473" cy="3140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3" name="IMG_6605.png" descr="IMG_6605.png"/>
          <p:cNvPicPr>
            <a:picLocks noChangeAspect="1"/>
          </p:cNvPicPr>
          <p:nvPr/>
        </p:nvPicPr>
        <p:blipFill>
          <a:blip r:embed="rId5">
            <a:extLst/>
          </a:blip>
          <a:srcRect l="29460" t="20125" r="57291" b="61189"/>
          <a:stretch>
            <a:fillRect/>
          </a:stretch>
        </p:blipFill>
        <p:spPr>
          <a:xfrm>
            <a:off x="697706" y="1559228"/>
            <a:ext cx="1340285" cy="1417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5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6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07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208" name="٥٦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٥٦</a:t>
            </a:r>
          </a:p>
        </p:txBody>
      </p:sp>
      <p:sp>
        <p:nvSpPr>
          <p:cNvPr id="1209" name="قال تعالى: { وَمَا خَلَقْتُ الْجِنَّ وَالْإِنْسَ إِلَّا لِيَعْبُدُونِ } [الذاريات: 56]."/>
          <p:cNvSpPr txBox="1"/>
          <p:nvPr/>
        </p:nvSpPr>
        <p:spPr>
          <a:xfrm>
            <a:off x="199034" y="2208716"/>
            <a:ext cx="6801778" cy="2065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457200">
              <a:defRPr b="1" sz="31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قال تعالى: { وَمَا خَلَقْتُ الْجِنَّ وَالْإِنْسَ إِلَّا لِيَعْبُدُونِ } [الذاريات: 56].</a:t>
            </a:r>
          </a:p>
          <a:p>
            <a:pPr algn="ctr" defTabSz="457200">
              <a:defRPr b="1" sz="31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pic>
        <p:nvPicPr>
          <p:cNvPr id="1210" name="IMG_5116.jpeg" descr="IMG_5116.jpe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71250" y="781044"/>
            <a:ext cx="2325443" cy="109765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211" name="مستطيل مستدير الزوايا"/>
          <p:cNvSpPr/>
          <p:nvPr/>
        </p:nvSpPr>
        <p:spPr>
          <a:xfrm>
            <a:off x="4197809" y="3722789"/>
            <a:ext cx="1495643" cy="888966"/>
          </a:xfrm>
          <a:prstGeom prst="roundRect">
            <a:avLst>
              <a:gd name="adj" fmla="val 18126"/>
            </a:avLst>
          </a:prstGeom>
          <a:solidFill>
            <a:srgbClr val="FEFEFE"/>
          </a:solidFill>
          <a:ln w="25400">
            <a:solidFill>
              <a:schemeClr val="accent4">
                <a:lumOff val="2850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12" name="مستطيل مستدير الزوايا"/>
          <p:cNvSpPr/>
          <p:nvPr/>
        </p:nvSpPr>
        <p:spPr>
          <a:xfrm>
            <a:off x="1868933" y="3722789"/>
            <a:ext cx="1463486" cy="888966"/>
          </a:xfrm>
          <a:prstGeom prst="roundRect">
            <a:avLst>
              <a:gd name="adj" fmla="val 18126"/>
            </a:avLst>
          </a:prstGeom>
          <a:solidFill>
            <a:srgbClr val="FEFEFE"/>
          </a:solidFill>
          <a:ln w="25400">
            <a:solidFill>
              <a:schemeClr val="accent4">
                <a:lumOff val="2850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13" name="الجن…"/>
          <p:cNvSpPr txBox="1"/>
          <p:nvPr/>
        </p:nvSpPr>
        <p:spPr>
          <a:xfrm>
            <a:off x="4386803" y="3797463"/>
            <a:ext cx="1117654" cy="584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300">
                <a:solidFill>
                  <a:srgbClr val="0061FE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الجن </a:t>
            </a:r>
          </a:p>
          <a:p>
            <a:pPr algn="ctr" rtl="0">
              <a:defRPr sz="2300">
                <a:solidFill>
                  <a:srgbClr val="0061FE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الانس</a:t>
            </a:r>
          </a:p>
        </p:txBody>
      </p:sp>
      <p:sp>
        <p:nvSpPr>
          <p:cNvPr id="1214" name="عبادة الله عز وجل"/>
          <p:cNvSpPr txBox="1"/>
          <p:nvPr/>
        </p:nvSpPr>
        <p:spPr>
          <a:xfrm>
            <a:off x="2041849" y="3875171"/>
            <a:ext cx="1117654" cy="584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300">
                <a:solidFill>
                  <a:srgbClr val="0061FE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عبادة الله عز وجل </a:t>
            </a:r>
          </a:p>
        </p:txBody>
      </p:sp>
      <p:pic>
        <p:nvPicPr>
          <p:cNvPr id="1215" name="خط خط" descr="خط خط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1082586">
            <a:off x="3139721" y="3905814"/>
            <a:ext cx="1389487" cy="171757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1216" name="خط خط" descr="خط خط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473478">
            <a:off x="3139700" y="4106466"/>
            <a:ext cx="1451151" cy="171756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20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20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20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20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16" grpId="6"/>
      <p:bldP build="whole" bldLvl="1" animBg="1" rev="0" advAuto="0" spid="1215" grpId="5"/>
      <p:bldP build="whole" bldLvl="1" animBg="1" rev="0" advAuto="0" spid="1213" grpId="2"/>
      <p:bldP build="whole" bldLvl="1" animBg="1" rev="0" advAuto="0" spid="1211" grpId="1"/>
      <p:bldP build="whole" bldLvl="1" animBg="1" rev="0" advAuto="0" spid="1212" grpId="3"/>
      <p:bldP build="whole" bldLvl="1" animBg="1" rev="0" advAuto="0" spid="1214" grpId="4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CCEAE9"/>
      </a:dk1>
      <a:lt1>
        <a:srgbClr val="CCEAE9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