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3" name="Shape 93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1" name="تجميع"/>
          <p:cNvGrpSpPr/>
          <p:nvPr/>
        </p:nvGrpSpPr>
        <p:grpSpPr>
          <a:xfrm>
            <a:off x="-73202" y="4869115"/>
            <a:ext cx="9290404" cy="100078"/>
            <a:chOff x="0" y="0"/>
            <a:chExt cx="9290402" cy="100077"/>
          </a:xfrm>
        </p:grpSpPr>
        <p:grpSp>
          <p:nvGrpSpPr>
            <p:cNvPr id="59" name="تجميع"/>
            <p:cNvGrpSpPr/>
            <p:nvPr/>
          </p:nvGrpSpPr>
          <p:grpSpPr>
            <a:xfrm>
              <a:off x="0" y="-1"/>
              <a:ext cx="9290403" cy="100079"/>
              <a:chOff x="0" y="0"/>
              <a:chExt cx="9290402" cy="100077"/>
            </a:xfrm>
          </p:grpSpPr>
          <p:sp>
            <p:nvSpPr>
              <p:cNvPr id="51" name="Google Shape;4671;p50"/>
              <p:cNvSpPr/>
              <p:nvPr/>
            </p:nvSpPr>
            <p:spPr>
              <a:xfrm>
                <a:off x="0" y="-1"/>
                <a:ext cx="731977" cy="94346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" name="Google Shape;4672;p50"/>
              <p:cNvSpPr/>
              <p:nvPr/>
            </p:nvSpPr>
            <p:spPr>
              <a:xfrm>
                <a:off x="932674" y="-1"/>
                <a:ext cx="731977" cy="94346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" name="Google Shape;4673;p50"/>
              <p:cNvSpPr/>
              <p:nvPr/>
            </p:nvSpPr>
            <p:spPr>
              <a:xfrm>
                <a:off x="1865347" y="-1"/>
                <a:ext cx="731977" cy="94346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" name="Google Shape;4674;p50"/>
              <p:cNvSpPr/>
              <p:nvPr/>
            </p:nvSpPr>
            <p:spPr>
              <a:xfrm>
                <a:off x="2798021" y="-1"/>
                <a:ext cx="731977" cy="94346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" name="Google Shape;4675;p50"/>
              <p:cNvSpPr/>
              <p:nvPr/>
            </p:nvSpPr>
            <p:spPr>
              <a:xfrm>
                <a:off x="3608926" y="8423"/>
                <a:ext cx="1908185" cy="86887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" name="Google Shape;4677;p50"/>
              <p:cNvSpPr/>
              <p:nvPr/>
            </p:nvSpPr>
            <p:spPr>
              <a:xfrm>
                <a:off x="5642993" y="4694"/>
                <a:ext cx="731977" cy="943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" name="Google Shape;4678;p50"/>
              <p:cNvSpPr/>
              <p:nvPr/>
            </p:nvSpPr>
            <p:spPr>
              <a:xfrm>
                <a:off x="6528714" y="-1"/>
                <a:ext cx="731978" cy="94346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" name="Google Shape;4679;p50"/>
              <p:cNvSpPr/>
              <p:nvPr/>
            </p:nvSpPr>
            <p:spPr>
              <a:xfrm>
                <a:off x="7461386" y="0"/>
                <a:ext cx="1829017" cy="10007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0" name="Google Shape;4676;p50"/>
            <p:cNvSpPr/>
            <p:nvPr/>
          </p:nvSpPr>
          <p:spPr>
            <a:xfrm>
              <a:off x="7460007" y="486"/>
              <a:ext cx="837613" cy="9910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" name="تجميع"/>
          <p:cNvGrpSpPr/>
          <p:nvPr/>
        </p:nvGrpSpPr>
        <p:grpSpPr>
          <a:xfrm>
            <a:off x="0" y="285179"/>
            <a:ext cx="9217202" cy="143249"/>
            <a:chOff x="0" y="0"/>
            <a:chExt cx="9217200" cy="143247"/>
          </a:xfrm>
        </p:grpSpPr>
        <p:grpSp>
          <p:nvGrpSpPr>
            <p:cNvPr id="70" name="تجميع"/>
            <p:cNvGrpSpPr/>
            <p:nvPr/>
          </p:nvGrpSpPr>
          <p:grpSpPr>
            <a:xfrm>
              <a:off x="0" y="0"/>
              <a:ext cx="9217202" cy="143248"/>
              <a:chOff x="0" y="0"/>
              <a:chExt cx="9217201" cy="143247"/>
            </a:xfrm>
          </p:grpSpPr>
          <p:sp>
            <p:nvSpPr>
              <p:cNvPr id="62" name="Google Shape;4671;p50"/>
              <p:cNvSpPr/>
              <p:nvPr/>
            </p:nvSpPr>
            <p:spPr>
              <a:xfrm>
                <a:off x="0" y="0"/>
                <a:ext cx="72620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" name="Google Shape;4672;p50"/>
              <p:cNvSpPr/>
              <p:nvPr/>
            </p:nvSpPr>
            <p:spPr>
              <a:xfrm>
                <a:off x="925325" y="0"/>
                <a:ext cx="726210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" name="Google Shape;4673;p50"/>
              <p:cNvSpPr/>
              <p:nvPr/>
            </p:nvSpPr>
            <p:spPr>
              <a:xfrm>
                <a:off x="1850649" y="0"/>
                <a:ext cx="726210" cy="135042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" name="Google Shape;4674;p50"/>
              <p:cNvSpPr/>
              <p:nvPr/>
            </p:nvSpPr>
            <p:spPr>
              <a:xfrm>
                <a:off x="2775974" y="0"/>
                <a:ext cx="726210" cy="135042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" name="Google Shape;4675;p50"/>
              <p:cNvSpPr/>
              <p:nvPr/>
            </p:nvSpPr>
            <p:spPr>
              <a:xfrm>
                <a:off x="3580490" y="12056"/>
                <a:ext cx="1893151" cy="12436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" name="Google Shape;4677;p50"/>
              <p:cNvSpPr/>
              <p:nvPr/>
            </p:nvSpPr>
            <p:spPr>
              <a:xfrm>
                <a:off x="5598530" y="6719"/>
                <a:ext cx="726210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" name="Google Shape;4678;p50"/>
              <p:cNvSpPr/>
              <p:nvPr/>
            </p:nvSpPr>
            <p:spPr>
              <a:xfrm>
                <a:off x="6477272" y="0"/>
                <a:ext cx="72621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" name="Google Shape;4679;p50"/>
              <p:cNvSpPr/>
              <p:nvPr/>
            </p:nvSpPr>
            <p:spPr>
              <a:xfrm>
                <a:off x="7402596" y="0"/>
                <a:ext cx="1814606" cy="14324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" name="Google Shape;4676;p50"/>
            <p:cNvSpPr/>
            <p:nvPr/>
          </p:nvSpPr>
          <p:spPr>
            <a:xfrm>
              <a:off x="7401227" y="696"/>
              <a:ext cx="831013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78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76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7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79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86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80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2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3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4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5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88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98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99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20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18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29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21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28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22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3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4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5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6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7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30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40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1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57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55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6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58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65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59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0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1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2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3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4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67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78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92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90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1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1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93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00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94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5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6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7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8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9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02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12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13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24" name="مستطيل مستدير الزوايا"/>
          <p:cNvSpPr/>
          <p:nvPr/>
        </p:nvSpPr>
        <p:spPr>
          <a:xfrm>
            <a:off x="417577" y="989524"/>
            <a:ext cx="6380815" cy="3974683"/>
          </a:xfrm>
          <a:prstGeom prst="roundRect">
            <a:avLst>
              <a:gd name="adj" fmla="val 4053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5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26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427" name="معدل التغير"/>
          <p:cNvSpPr txBox="1"/>
          <p:nvPr/>
        </p:nvSpPr>
        <p:spPr>
          <a:xfrm>
            <a:off x="6845543" y="2748884"/>
            <a:ext cx="1480998" cy="1482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grpSp>
        <p:nvGrpSpPr>
          <p:cNvPr id="430" name="تجميع"/>
          <p:cNvGrpSpPr/>
          <p:nvPr/>
        </p:nvGrpSpPr>
        <p:grpSpPr>
          <a:xfrm>
            <a:off x="6724435" y="2429420"/>
            <a:ext cx="1667010" cy="313115"/>
            <a:chOff x="0" y="0"/>
            <a:chExt cx="1667009" cy="313114"/>
          </a:xfrm>
        </p:grpSpPr>
        <p:pic>
          <p:nvPicPr>
            <p:cNvPr id="428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sp>
        <p:nvSpPr>
          <p:cNvPr id="431" name="معدل التغير والميل"/>
          <p:cNvSpPr txBox="1"/>
          <p:nvPr/>
        </p:nvSpPr>
        <p:spPr>
          <a:xfrm>
            <a:off x="2853036" y="135067"/>
            <a:ext cx="3789178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388481"/>
                </a:solidFill>
              </a:defRPr>
            </a:lvl1pPr>
          </a:lstStyle>
          <a:p>
            <a:pPr rtl="0">
              <a:defRPr/>
            </a:pPr>
            <a:r>
              <a:t>معدل التغير والميل </a:t>
            </a:r>
          </a:p>
        </p:txBody>
      </p:sp>
      <p:sp>
        <p:nvSpPr>
          <p:cNvPr id="432" name="▪️استعمال معدل التغير لحل المسائل"/>
          <p:cNvSpPr txBox="1"/>
          <p:nvPr/>
        </p:nvSpPr>
        <p:spPr>
          <a:xfrm>
            <a:off x="6856941" y="1417432"/>
            <a:ext cx="140199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▪️استعمال معدل التغير لحل المسائل </a:t>
            </a:r>
          </a:p>
        </p:txBody>
      </p:sp>
      <p:sp>
        <p:nvSpPr>
          <p:cNvPr id="433" name="▪️ايجاد ميل المستقيم"/>
          <p:cNvSpPr txBox="1"/>
          <p:nvPr/>
        </p:nvSpPr>
        <p:spPr>
          <a:xfrm>
            <a:off x="7070146" y="1877305"/>
            <a:ext cx="1262745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▪️ايجاد ميل المستقيم </a:t>
            </a:r>
          </a:p>
        </p:txBody>
      </p:sp>
      <p:sp>
        <p:nvSpPr>
          <p:cNvPr id="4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43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41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2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2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44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51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45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6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7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8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9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0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53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63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77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5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6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78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5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79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0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1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2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3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87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06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04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5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5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07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14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08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9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0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1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2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3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16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6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0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38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9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49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41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8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42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3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4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5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6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7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0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7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60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0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3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0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4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2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2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03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74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72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3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75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82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76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7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8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9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0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1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84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5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98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96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94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95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7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9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13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11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2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2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4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21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15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6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7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8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9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0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23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33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49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47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8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58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50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57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51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2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3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4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5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6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59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0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69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70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85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83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4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86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93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87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8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9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0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2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95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6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05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06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0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18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9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29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21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28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22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3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4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5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7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0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0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41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54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52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3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55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62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56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7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1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64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5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6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1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3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74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77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5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87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85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6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96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88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95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89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0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2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3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4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97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6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0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18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9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29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1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28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22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3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4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5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0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1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7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9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53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51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2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54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61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55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6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7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8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0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63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4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2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9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77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75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76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78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95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96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05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03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4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06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3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07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0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2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15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6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2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25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23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26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27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9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35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5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47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معدل التغير والميل"/>
          <p:cNvSpPr txBox="1"/>
          <p:nvPr/>
        </p:nvSpPr>
        <p:spPr>
          <a:xfrm>
            <a:off x="2256519" y="182970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معدل التغير والميل </a:t>
            </a:r>
          </a:p>
        </p:txBody>
      </p:sp>
      <p:sp>
        <p:nvSpPr>
          <p:cNvPr id="160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61" name="٧٦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٧٦</a:t>
            </a:r>
          </a:p>
        </p:txBody>
      </p:sp>
      <p:sp>
        <p:nvSpPr>
          <p:cNvPr id="162" name="استعمال معدل التغير لحل المسائل"/>
          <p:cNvSpPr txBox="1"/>
          <p:nvPr/>
        </p:nvSpPr>
        <p:spPr>
          <a:xfrm>
            <a:off x="7096338" y="1889800"/>
            <a:ext cx="1401997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استعمال معدل التغير لحل المسائل </a:t>
            </a:r>
          </a:p>
        </p:txBody>
      </p:sp>
      <p:sp>
        <p:nvSpPr>
          <p:cNvPr id="163" name="ايجاد ميل المستقيم"/>
          <p:cNvSpPr txBox="1"/>
          <p:nvPr/>
        </p:nvSpPr>
        <p:spPr>
          <a:xfrm>
            <a:off x="7330669" y="2386651"/>
            <a:ext cx="1262745" cy="185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ايجاد ميل المستقيم </a:t>
            </a:r>
          </a:p>
        </p:txBody>
      </p: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73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71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2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74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1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75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9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83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94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05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03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4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06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13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07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1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2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15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40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38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49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41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48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42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5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6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50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0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3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1.gif"/><Relationship Id="rId5" Type="http://schemas.openxmlformats.org/officeDocument/2006/relationships/image" Target="../media/image44.png"/><Relationship Id="rId6" Type="http://schemas.openxmlformats.org/officeDocument/2006/relationships/image" Target="../media/image2.gif"/><Relationship Id="rId7" Type="http://schemas.openxmlformats.org/officeDocument/2006/relationships/image" Target="../media/image39.png"/><Relationship Id="rId8" Type="http://schemas.openxmlformats.org/officeDocument/2006/relationships/image" Target="../media/image45.png"/><Relationship Id="rId9" Type="http://schemas.openxmlformats.org/officeDocument/2006/relationships/image" Target="../media/image4.png"/><Relationship Id="rId10" Type="http://schemas.openxmlformats.org/officeDocument/2006/relationships/image" Target="../media/image34.png"/><Relationship Id="rId11" Type="http://schemas.openxmlformats.org/officeDocument/2006/relationships/image" Target="../media/image4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7.png"/><Relationship Id="rId4" Type="http://schemas.openxmlformats.org/officeDocument/2006/relationships/image" Target="../media/image4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42.png"/><Relationship Id="rId8" Type="http://schemas.openxmlformats.org/officeDocument/2006/relationships/image" Target="../media/image5.png"/><Relationship Id="rId9" Type="http://schemas.openxmlformats.org/officeDocument/2006/relationships/image" Target="../media/image5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2.png"/><Relationship Id="rId4" Type="http://schemas.openxmlformats.org/officeDocument/2006/relationships/image" Target="../media/image8.jpeg"/><Relationship Id="rId5" Type="http://schemas.openxmlformats.org/officeDocument/2006/relationships/image" Target="../media/image42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16.png"/><Relationship Id="rId9" Type="http://schemas.openxmlformats.org/officeDocument/2006/relationships/image" Target="../media/image6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1.gif"/><Relationship Id="rId5" Type="http://schemas.openxmlformats.org/officeDocument/2006/relationships/image" Target="../media/image44.png"/><Relationship Id="rId6" Type="http://schemas.openxmlformats.org/officeDocument/2006/relationships/image" Target="../media/image2.gif"/><Relationship Id="rId7" Type="http://schemas.openxmlformats.org/officeDocument/2006/relationships/image" Target="../media/image63.png"/><Relationship Id="rId8" Type="http://schemas.openxmlformats.org/officeDocument/2006/relationships/image" Target="../media/image3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1.gif"/><Relationship Id="rId5" Type="http://schemas.openxmlformats.org/officeDocument/2006/relationships/image" Target="../media/image44.png"/><Relationship Id="rId6" Type="http://schemas.openxmlformats.org/officeDocument/2006/relationships/image" Target="../media/image2.gif"/><Relationship Id="rId7" Type="http://schemas.openxmlformats.org/officeDocument/2006/relationships/image" Target="../media/image64.png"/><Relationship Id="rId8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8.png"/><Relationship Id="rId9" Type="http://schemas.openxmlformats.org/officeDocument/2006/relationships/image" Target="../media/image2.jpeg"/><Relationship Id="rId10" Type="http://schemas.openxmlformats.org/officeDocument/2006/relationships/image" Target="../media/image29.png"/><Relationship Id="rId11" Type="http://schemas.openxmlformats.org/officeDocument/2006/relationships/image" Target="../media/image3.jpeg"/><Relationship Id="rId12" Type="http://schemas.openxmlformats.org/officeDocument/2006/relationships/image" Target="../media/image2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2.png"/><Relationship Id="rId6" Type="http://schemas.openxmlformats.org/officeDocument/2006/relationships/image" Target="../media/image5.png"/><Relationship Id="rId7" Type="http://schemas.openxmlformats.org/officeDocument/2006/relationships/image" Target="../media/image37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69.png"/><Relationship Id="rId11" Type="http://schemas.openxmlformats.org/officeDocument/2006/relationships/image" Target="../media/image4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72.png"/><Relationship Id="rId6" Type="http://schemas.openxmlformats.org/officeDocument/2006/relationships/image" Target="../media/image7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40.png"/><Relationship Id="rId7" Type="http://schemas.openxmlformats.org/officeDocument/2006/relationships/image" Target="../media/image7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64.png"/><Relationship Id="rId7" Type="http://schemas.openxmlformats.org/officeDocument/2006/relationships/image" Target="../media/image7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81.png"/><Relationship Id="rId7" Type="http://schemas.openxmlformats.org/officeDocument/2006/relationships/image" Target="../media/image9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1.gif"/><Relationship Id="rId5" Type="http://schemas.openxmlformats.org/officeDocument/2006/relationships/image" Target="../media/image44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74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7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2.png"/><Relationship Id="rId6" Type="http://schemas.openxmlformats.org/officeDocument/2006/relationships/image" Target="../media/image5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71.png"/><Relationship Id="rId10" Type="http://schemas.openxmlformats.org/officeDocument/2006/relationships/image" Target="../media/image37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40.png"/><Relationship Id="rId7" Type="http://schemas.openxmlformats.org/officeDocument/2006/relationships/image" Target="../media/image8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40.png"/><Relationship Id="rId7" Type="http://schemas.openxmlformats.org/officeDocument/2006/relationships/image" Target="../media/image8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2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79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2.gif"/><Relationship Id="rId5" Type="http://schemas.openxmlformats.org/officeDocument/2006/relationships/image" Target="../media/image88.png"/><Relationship Id="rId6" Type="http://schemas.openxmlformats.org/officeDocument/2006/relationships/image" Target="../media/image4.png"/><Relationship Id="rId7" Type="http://schemas.openxmlformats.org/officeDocument/2006/relationships/image" Target="../media/image1.gif"/><Relationship Id="rId8" Type="http://schemas.openxmlformats.org/officeDocument/2006/relationships/image" Target="../media/image44.png"/><Relationship Id="rId9" Type="http://schemas.openxmlformats.org/officeDocument/2006/relationships/image" Target="../media/image79.png"/><Relationship Id="rId10" Type="http://schemas.openxmlformats.org/officeDocument/2006/relationships/image" Target="../media/image3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2.png"/><Relationship Id="rId6" Type="http://schemas.openxmlformats.org/officeDocument/2006/relationships/image" Target="../media/image5.png"/><Relationship Id="rId7" Type="http://schemas.openxmlformats.org/officeDocument/2006/relationships/image" Target="../media/image89.png"/><Relationship Id="rId8" Type="http://schemas.openxmlformats.org/officeDocument/2006/relationships/image" Target="../media/image7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3.png"/><Relationship Id="rId3" Type="http://schemas.openxmlformats.org/officeDocument/2006/relationships/image" Target="../media/image29.png"/><Relationship Id="rId4" Type="http://schemas.openxmlformats.org/officeDocument/2006/relationships/image" Target="../media/image48.png"/><Relationship Id="rId5" Type="http://schemas.openxmlformats.org/officeDocument/2006/relationships/image" Target="../media/image16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10.jpeg"/><Relationship Id="rId11" Type="http://schemas.openxmlformats.org/officeDocument/2006/relationships/image" Target="../media/image98.png"/><Relationship Id="rId12" Type="http://schemas.openxmlformats.org/officeDocument/2006/relationships/image" Target="../media/image37.png"/><Relationship Id="rId13" Type="http://schemas.openxmlformats.org/officeDocument/2006/relationships/image" Target="../media/image99.png"/><Relationship Id="rId14" Type="http://schemas.openxmlformats.org/officeDocument/2006/relationships/image" Target="../media/image5.png"/><Relationship Id="rId15" Type="http://schemas.openxmlformats.org/officeDocument/2006/relationships/image" Target="../media/image100.png"/><Relationship Id="rId16" Type="http://schemas.openxmlformats.org/officeDocument/2006/relationships/image" Target="../media/image101.png"/><Relationship Id="rId17" Type="http://schemas.openxmlformats.org/officeDocument/2006/relationships/image" Target="../media/image11.jpeg"/><Relationship Id="rId18" Type="http://schemas.openxmlformats.org/officeDocument/2006/relationships/image" Target="../media/image102.png"/><Relationship Id="rId19" Type="http://schemas.openxmlformats.org/officeDocument/2006/relationships/image" Target="../media/image103.png"/><Relationship Id="rId20" Type="http://schemas.openxmlformats.org/officeDocument/2006/relationships/image" Target="../media/image4.png"/><Relationship Id="rId21" Type="http://schemas.openxmlformats.org/officeDocument/2006/relationships/image" Target="../media/image104.png"/><Relationship Id="rId22" Type="http://schemas.openxmlformats.org/officeDocument/2006/relationships/image" Target="../media/image10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2.jpeg"/><Relationship Id="rId7" Type="http://schemas.openxmlformats.org/officeDocument/2006/relationships/image" Target="../media/image106.png"/><Relationship Id="rId8" Type="http://schemas.openxmlformats.org/officeDocument/2006/relationships/image" Target="../media/image16.png"/><Relationship Id="rId9" Type="http://schemas.openxmlformats.org/officeDocument/2006/relationships/image" Target="../media/image10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2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1.gif"/><Relationship Id="rId4" Type="http://schemas.openxmlformats.org/officeDocument/2006/relationships/image" Target="../media/image4.jpeg"/><Relationship Id="rId5" Type="http://schemas.openxmlformats.org/officeDocument/2006/relationships/image" Target="../media/image34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5.jpeg"/><Relationship Id="rId9" Type="http://schemas.openxmlformats.org/officeDocument/2006/relationships/image" Target="../media/image2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31.png"/><Relationship Id="rId7" Type="http://schemas.openxmlformats.org/officeDocument/2006/relationships/image" Target="../media/image3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7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3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3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0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937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935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6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38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948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941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939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40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44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942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43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47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945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46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949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75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961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953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951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52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954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5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6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7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8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59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0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64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962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63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65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6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7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8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9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0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1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2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3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74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76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7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0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978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979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981" name="Google Shape;803;p32"/>
          <p:cNvSpPr txBox="1"/>
          <p:nvPr>
            <p:ph type="ctrTitle"/>
          </p:nvPr>
        </p:nvSpPr>
        <p:spPr>
          <a:xfrm>
            <a:off x="2194730" y="1239410"/>
            <a:ext cx="4889819" cy="1617592"/>
          </a:xfrm>
          <a:prstGeom prst="rect">
            <a:avLst/>
          </a:prstGeom>
        </p:spPr>
        <p:txBody>
          <a:bodyPr/>
          <a:lstStyle/>
          <a:p>
            <a:pPr defTabSz="694944" rtl="0">
              <a:defRPr sz="4560">
                <a:solidFill>
                  <a:srgbClr val="566262"/>
                </a:solidFill>
              </a:defRPr>
            </a:pPr>
            <a:r>
              <a:t>٢-٥</a:t>
            </a:r>
          </a:p>
          <a:p>
            <a:pPr defTabSz="694944" rtl="0">
              <a:defRPr sz="4560">
                <a:solidFill>
                  <a:srgbClr val="566262"/>
                </a:solidFill>
              </a:defRPr>
            </a:pPr>
            <a:r>
              <a:t>معدل التغير والميل </a:t>
            </a:r>
          </a:p>
        </p:txBody>
      </p:sp>
      <p:pic>
        <p:nvPicPr>
          <p:cNvPr id="982" name="IMG_6599.png" descr="IMG_659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36714" y="1858420"/>
            <a:ext cx="2295670" cy="229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G_6602.png" descr="IMG_6602.png"/>
          <p:cNvPicPr>
            <a:picLocks noChangeAspect="1"/>
          </p:cNvPicPr>
          <p:nvPr/>
        </p:nvPicPr>
        <p:blipFill>
          <a:blip r:embed="rId5">
            <a:extLst/>
          </a:blip>
          <a:srcRect l="50155" t="30474" r="18652" b="27985"/>
          <a:stretch>
            <a:fillRect/>
          </a:stretch>
        </p:blipFill>
        <p:spPr>
          <a:xfrm>
            <a:off x="707067" y="966832"/>
            <a:ext cx="423443" cy="4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29" fill="norm" stroke="1" extrusionOk="0">
                <a:moveTo>
                  <a:pt x="10360" y="8"/>
                </a:moveTo>
                <a:cubicBezTo>
                  <a:pt x="9121" y="52"/>
                  <a:pt x="8401" y="194"/>
                  <a:pt x="7258" y="573"/>
                </a:cubicBezTo>
                <a:cubicBezTo>
                  <a:pt x="3590" y="1790"/>
                  <a:pt x="807" y="5030"/>
                  <a:pt x="127" y="8897"/>
                </a:cubicBezTo>
                <a:cubicBezTo>
                  <a:pt x="-42" y="9856"/>
                  <a:pt x="-42" y="11675"/>
                  <a:pt x="127" y="12634"/>
                </a:cubicBezTo>
                <a:cubicBezTo>
                  <a:pt x="818" y="16561"/>
                  <a:pt x="3566" y="19752"/>
                  <a:pt x="7338" y="21018"/>
                </a:cubicBezTo>
                <a:cubicBezTo>
                  <a:pt x="7805" y="21174"/>
                  <a:pt x="8494" y="21356"/>
                  <a:pt x="8869" y="21422"/>
                </a:cubicBezTo>
                <a:cubicBezTo>
                  <a:pt x="9352" y="21506"/>
                  <a:pt x="9970" y="21543"/>
                  <a:pt x="11004" y="21523"/>
                </a:cubicBezTo>
                <a:cubicBezTo>
                  <a:pt x="12249" y="21499"/>
                  <a:pt x="12589" y="21461"/>
                  <a:pt x="13301" y="21280"/>
                </a:cubicBezTo>
                <a:cubicBezTo>
                  <a:pt x="17402" y="20241"/>
                  <a:pt x="20377" y="17164"/>
                  <a:pt x="21298" y="12998"/>
                </a:cubicBezTo>
                <a:cubicBezTo>
                  <a:pt x="21542" y="11895"/>
                  <a:pt x="21558" y="9848"/>
                  <a:pt x="21338" y="8755"/>
                </a:cubicBezTo>
                <a:cubicBezTo>
                  <a:pt x="20643" y="5296"/>
                  <a:pt x="18478" y="2498"/>
                  <a:pt x="15356" y="1018"/>
                </a:cubicBezTo>
                <a:cubicBezTo>
                  <a:pt x="13792" y="277"/>
                  <a:pt x="12176" y="-57"/>
                  <a:pt x="1036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8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39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40" name="٧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٧٦</a:t>
            </a:r>
          </a:p>
        </p:txBody>
      </p:sp>
      <p:pic>
        <p:nvPicPr>
          <p:cNvPr id="1241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2" name="IMG_6681.png" descr="IMG_6681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3673" y="1937932"/>
            <a:ext cx="5858542" cy="182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تجميع"/>
          <p:cNvGrpSpPr/>
          <p:nvPr/>
        </p:nvGrpSpPr>
        <p:grpSpPr>
          <a:xfrm>
            <a:off x="5065679" y="1028701"/>
            <a:ext cx="1678539" cy="381001"/>
            <a:chOff x="0" y="0"/>
            <a:chExt cx="1678537" cy="381000"/>
          </a:xfrm>
        </p:grpSpPr>
        <p:pic>
          <p:nvPicPr>
            <p:cNvPr id="1244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245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247" name="٧٦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٧٦</a:t>
            </a:r>
          </a:p>
        </p:txBody>
      </p:sp>
      <p:pic>
        <p:nvPicPr>
          <p:cNvPr id="1248" name="IMG_6681.png" descr="IMG_6681.png"/>
          <p:cNvPicPr>
            <a:picLocks noChangeAspect="1"/>
          </p:cNvPicPr>
          <p:nvPr/>
        </p:nvPicPr>
        <p:blipFill>
          <a:blip r:embed="rId3">
            <a:extLst/>
          </a:blip>
          <a:srcRect l="45333" t="55254" r="37552" b="40384"/>
          <a:stretch>
            <a:fillRect/>
          </a:stretch>
        </p:blipFill>
        <p:spPr>
          <a:xfrm>
            <a:off x="3264904" y="1385484"/>
            <a:ext cx="3533819" cy="675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9" name="IMG_6681.png" descr="IMG_6681.png"/>
          <p:cNvPicPr>
            <a:picLocks noChangeAspect="1"/>
          </p:cNvPicPr>
          <p:nvPr/>
        </p:nvPicPr>
        <p:blipFill>
          <a:blip r:embed="rId3">
            <a:extLst/>
          </a:blip>
          <a:srcRect l="30016" t="55777" r="57507" b="34723"/>
          <a:stretch>
            <a:fillRect/>
          </a:stretch>
        </p:blipFill>
        <p:spPr>
          <a:xfrm>
            <a:off x="698310" y="1219193"/>
            <a:ext cx="2295310" cy="1310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0" name="IMG_6681.png" descr="IMG_6681.png"/>
          <p:cNvPicPr>
            <a:picLocks noChangeAspect="1"/>
          </p:cNvPicPr>
          <p:nvPr/>
        </p:nvPicPr>
        <p:blipFill>
          <a:blip r:embed="rId3">
            <a:extLst/>
          </a:blip>
          <a:srcRect l="43434" t="59304" r="37354" b="21793"/>
          <a:stretch>
            <a:fillRect/>
          </a:stretch>
        </p:blipFill>
        <p:spPr>
          <a:xfrm>
            <a:off x="3021557" y="2144004"/>
            <a:ext cx="3101042" cy="2288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62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253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25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61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256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7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8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9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0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263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66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264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265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269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267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8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270" name="٧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٧٦</a:t>
            </a:r>
          </a:p>
        </p:txBody>
      </p:sp>
      <p:grpSp>
        <p:nvGrpSpPr>
          <p:cNvPr id="1280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271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81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282" name="IMG_6681.png" descr="IMG_6681.png"/>
          <p:cNvPicPr>
            <a:picLocks noChangeAspect="1"/>
          </p:cNvPicPr>
          <p:nvPr/>
        </p:nvPicPr>
        <p:blipFill>
          <a:blip r:embed="rId7">
            <a:extLst/>
          </a:blip>
          <a:srcRect l="53682" t="86131" r="39924" b="11346"/>
          <a:stretch>
            <a:fillRect/>
          </a:stretch>
        </p:blipFill>
        <p:spPr>
          <a:xfrm>
            <a:off x="5358275" y="2742534"/>
            <a:ext cx="1270541" cy="3759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1" name="تجميع"/>
          <p:cNvGrpSpPr/>
          <p:nvPr/>
        </p:nvGrpSpPr>
        <p:grpSpPr>
          <a:xfrm>
            <a:off x="467919" y="2647370"/>
            <a:ext cx="4967958" cy="888060"/>
            <a:chOff x="-25400" y="-25400"/>
            <a:chExt cx="4967957" cy="888059"/>
          </a:xfrm>
        </p:grpSpPr>
        <p:pic>
          <p:nvPicPr>
            <p:cNvPr id="1283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-25400"/>
              <a:ext cx="4733233" cy="888060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290" name="Google Shape;1657;p46"/>
            <p:cNvGrpSpPr/>
            <p:nvPr/>
          </p:nvGrpSpPr>
          <p:grpSpPr>
            <a:xfrm rot="10800000">
              <a:off x="4448157" y="52813"/>
              <a:ext cx="494401" cy="494400"/>
              <a:chOff x="0" y="0"/>
              <a:chExt cx="494399" cy="494399"/>
            </a:xfrm>
          </p:grpSpPr>
          <p:grpSp>
            <p:nvGrpSpPr>
              <p:cNvPr id="1286" name="Google Shape;1658;p46"/>
              <p:cNvGrpSpPr/>
              <p:nvPr/>
            </p:nvGrpSpPr>
            <p:grpSpPr>
              <a:xfrm>
                <a:off x="-1" y="-1"/>
                <a:ext cx="494401" cy="494401"/>
                <a:chOff x="0" y="0"/>
                <a:chExt cx="494399" cy="494399"/>
              </a:xfrm>
            </p:grpSpPr>
            <p:sp>
              <p:nvSpPr>
                <p:cNvPr id="1284" name="Google Shape;1659;p46"/>
                <p:cNvSpPr/>
                <p:nvPr/>
              </p:nvSpPr>
              <p:spPr>
                <a:xfrm>
                  <a:off x="-1" y="-1"/>
                  <a:ext cx="494401" cy="49440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285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2354" y="5880"/>
                  <a:ext cx="466618" cy="4666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289" name="Google Shape;1661;p46"/>
              <p:cNvGrpSpPr/>
              <p:nvPr/>
            </p:nvGrpSpPr>
            <p:grpSpPr>
              <a:xfrm>
                <a:off x="130515" y="112419"/>
                <a:ext cx="242052" cy="269562"/>
                <a:chOff x="0" y="0"/>
                <a:chExt cx="242051" cy="269561"/>
              </a:xfrm>
            </p:grpSpPr>
            <p:sp>
              <p:nvSpPr>
                <p:cNvPr id="1287" name="Google Shape;1662;p46"/>
                <p:cNvSpPr/>
                <p:nvPr/>
              </p:nvSpPr>
              <p:spPr>
                <a:xfrm>
                  <a:off x="81885" y="0"/>
                  <a:ext cx="160167" cy="269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8" name="Google Shape;1663;p46"/>
                <p:cNvSpPr/>
                <p:nvPr/>
              </p:nvSpPr>
              <p:spPr>
                <a:xfrm>
                  <a:off x="0" y="52426"/>
                  <a:ext cx="107776" cy="1637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292" name="IMG_6681.png" descr="IMG_6681.png"/>
          <p:cNvPicPr>
            <a:picLocks noChangeAspect="1"/>
          </p:cNvPicPr>
          <p:nvPr/>
        </p:nvPicPr>
        <p:blipFill>
          <a:blip r:embed="rId7">
            <a:extLst/>
          </a:blip>
          <a:srcRect l="44448" t="81624" r="37760" b="13718"/>
          <a:stretch>
            <a:fillRect/>
          </a:stretch>
        </p:blipFill>
        <p:spPr>
          <a:xfrm>
            <a:off x="2810225" y="1534937"/>
            <a:ext cx="3685550" cy="7235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7" name="تجميع"/>
          <p:cNvGrpSpPr/>
          <p:nvPr/>
        </p:nvGrpSpPr>
        <p:grpSpPr>
          <a:xfrm>
            <a:off x="6342036" y="2360135"/>
            <a:ext cx="382400" cy="382400"/>
            <a:chOff x="0" y="0"/>
            <a:chExt cx="382398" cy="382398"/>
          </a:xfrm>
        </p:grpSpPr>
        <p:grpSp>
          <p:nvGrpSpPr>
            <p:cNvPr id="1295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293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94" name="Google Shape;1607;p45" descr="Google Shape;1607;p45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96" name="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أ </a:t>
              </a:r>
            </a:p>
          </p:txBody>
        </p:sp>
      </p:grpSp>
      <p:grpSp>
        <p:nvGrpSpPr>
          <p:cNvPr id="1302" name="تجميع"/>
          <p:cNvGrpSpPr/>
          <p:nvPr/>
        </p:nvGrpSpPr>
        <p:grpSpPr>
          <a:xfrm>
            <a:off x="6342036" y="3510029"/>
            <a:ext cx="382400" cy="382400"/>
            <a:chOff x="0" y="0"/>
            <a:chExt cx="382398" cy="382398"/>
          </a:xfrm>
        </p:grpSpPr>
        <p:grpSp>
          <p:nvGrpSpPr>
            <p:cNvPr id="1300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298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99" name="Google Shape;1607;p45" descr="Google Shape;1607;p45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01" name="ب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pic>
        <p:nvPicPr>
          <p:cNvPr id="1303" name="IMG_6681.png" descr="IMG_6681.png"/>
          <p:cNvPicPr>
            <a:picLocks noChangeAspect="1"/>
          </p:cNvPicPr>
          <p:nvPr/>
        </p:nvPicPr>
        <p:blipFill>
          <a:blip r:embed="rId7">
            <a:extLst/>
          </a:blip>
          <a:srcRect l="52212" t="88403" r="40222" b="9046"/>
          <a:stretch>
            <a:fillRect/>
          </a:stretch>
        </p:blipFill>
        <p:spPr>
          <a:xfrm>
            <a:off x="5221072" y="3986276"/>
            <a:ext cx="1503375" cy="3801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2" name="تجميع"/>
          <p:cNvGrpSpPr/>
          <p:nvPr/>
        </p:nvGrpSpPr>
        <p:grpSpPr>
          <a:xfrm>
            <a:off x="453724" y="3804110"/>
            <a:ext cx="4870591" cy="888060"/>
            <a:chOff x="-25400" y="-25400"/>
            <a:chExt cx="4870590" cy="888059"/>
          </a:xfrm>
        </p:grpSpPr>
        <p:pic>
          <p:nvPicPr>
            <p:cNvPr id="130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5400" y="-25400"/>
              <a:ext cx="4635867" cy="888060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11" name="Google Shape;1657;p46"/>
            <p:cNvGrpSpPr/>
            <p:nvPr/>
          </p:nvGrpSpPr>
          <p:grpSpPr>
            <a:xfrm rot="10800000">
              <a:off x="4350791" y="52813"/>
              <a:ext cx="494400" cy="494400"/>
              <a:chOff x="0" y="0"/>
              <a:chExt cx="494399" cy="494399"/>
            </a:xfrm>
          </p:grpSpPr>
          <p:grpSp>
            <p:nvGrpSpPr>
              <p:cNvPr id="1307" name="Google Shape;1658;p46"/>
              <p:cNvGrpSpPr/>
              <p:nvPr/>
            </p:nvGrpSpPr>
            <p:grpSpPr>
              <a:xfrm>
                <a:off x="-1" y="-1"/>
                <a:ext cx="494401" cy="494401"/>
                <a:chOff x="0" y="0"/>
                <a:chExt cx="494399" cy="494399"/>
              </a:xfrm>
            </p:grpSpPr>
            <p:sp>
              <p:nvSpPr>
                <p:cNvPr id="1305" name="Google Shape;1659;p46"/>
                <p:cNvSpPr/>
                <p:nvPr/>
              </p:nvSpPr>
              <p:spPr>
                <a:xfrm>
                  <a:off x="-1" y="-1"/>
                  <a:ext cx="494401" cy="494401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06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12354" y="5880"/>
                  <a:ext cx="466618" cy="4666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310" name="Google Shape;1661;p46"/>
              <p:cNvGrpSpPr/>
              <p:nvPr/>
            </p:nvGrpSpPr>
            <p:grpSpPr>
              <a:xfrm>
                <a:off x="130515" y="112419"/>
                <a:ext cx="242052" cy="269562"/>
                <a:chOff x="0" y="0"/>
                <a:chExt cx="242051" cy="269561"/>
              </a:xfrm>
            </p:grpSpPr>
            <p:sp>
              <p:nvSpPr>
                <p:cNvPr id="1308" name="Google Shape;1662;p46"/>
                <p:cNvSpPr/>
                <p:nvPr/>
              </p:nvSpPr>
              <p:spPr>
                <a:xfrm>
                  <a:off x="81885" y="0"/>
                  <a:ext cx="160167" cy="269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9" name="Google Shape;1663;p46"/>
                <p:cNvSpPr/>
                <p:nvPr/>
              </p:nvSpPr>
              <p:spPr>
                <a:xfrm>
                  <a:off x="0" y="52426"/>
                  <a:ext cx="107776" cy="1637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313" name="IMG_6681.png" descr="IMG_6681.png"/>
          <p:cNvPicPr>
            <a:picLocks noChangeAspect="1"/>
          </p:cNvPicPr>
          <p:nvPr/>
        </p:nvPicPr>
        <p:blipFill>
          <a:blip r:embed="rId7">
            <a:extLst/>
          </a:blip>
          <a:srcRect l="29459" t="81624" r="55334" b="8953"/>
          <a:stretch>
            <a:fillRect/>
          </a:stretch>
        </p:blipFill>
        <p:spPr>
          <a:xfrm>
            <a:off x="524984" y="1541288"/>
            <a:ext cx="2217391" cy="103046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316" name="٨١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٨١</a:t>
            </a:r>
          </a:p>
        </p:txBody>
      </p:sp>
      <p:grpSp>
        <p:nvGrpSpPr>
          <p:cNvPr id="1326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317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8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9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0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1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2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3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4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5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35" name="تجميع"/>
          <p:cNvGrpSpPr/>
          <p:nvPr/>
        </p:nvGrpSpPr>
        <p:grpSpPr>
          <a:xfrm>
            <a:off x="2315218" y="2204600"/>
            <a:ext cx="4172232" cy="1813104"/>
            <a:chOff x="-25400" y="0"/>
            <a:chExt cx="4172230" cy="1813102"/>
          </a:xfrm>
        </p:grpSpPr>
        <p:pic>
          <p:nvPicPr>
            <p:cNvPr id="132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161872"/>
              <a:ext cx="4172231" cy="165123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34" name="Google Shape;1657;p46"/>
            <p:cNvGrpSpPr/>
            <p:nvPr/>
          </p:nvGrpSpPr>
          <p:grpSpPr>
            <a:xfrm rot="5400000">
              <a:off x="3729918" y="-1"/>
              <a:ext cx="316552" cy="316552"/>
              <a:chOff x="0" y="0"/>
              <a:chExt cx="316550" cy="316550"/>
            </a:xfrm>
          </p:grpSpPr>
          <p:grpSp>
            <p:nvGrpSpPr>
              <p:cNvPr id="1330" name="Google Shape;1658;p46"/>
              <p:cNvGrpSpPr/>
              <p:nvPr/>
            </p:nvGrpSpPr>
            <p:grpSpPr>
              <a:xfrm>
                <a:off x="-1" y="-1"/>
                <a:ext cx="316552" cy="316552"/>
                <a:chOff x="0" y="0"/>
                <a:chExt cx="316550" cy="316550"/>
              </a:xfrm>
            </p:grpSpPr>
            <p:sp>
              <p:nvSpPr>
                <p:cNvPr id="1328" name="Google Shape;1659;p46"/>
                <p:cNvSpPr/>
                <p:nvPr/>
              </p:nvSpPr>
              <p:spPr>
                <a:xfrm>
                  <a:off x="-1" y="-1"/>
                  <a:ext cx="316552" cy="316552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2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7910" y="3764"/>
                  <a:ext cx="298763" cy="29876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333" name="Google Shape;1661;p46"/>
              <p:cNvGrpSpPr/>
              <p:nvPr/>
            </p:nvGrpSpPr>
            <p:grpSpPr>
              <a:xfrm>
                <a:off x="83565" y="71978"/>
                <a:ext cx="154980" cy="172594"/>
                <a:chOff x="0" y="0"/>
                <a:chExt cx="154978" cy="172592"/>
              </a:xfrm>
            </p:grpSpPr>
            <p:sp>
              <p:nvSpPr>
                <p:cNvPr id="1331" name="Google Shape;1662;p46"/>
                <p:cNvSpPr/>
                <p:nvPr/>
              </p:nvSpPr>
              <p:spPr>
                <a:xfrm>
                  <a:off x="52429" y="0"/>
                  <a:ext cx="102550" cy="1725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2" name="Google Shape;1663;p46"/>
                <p:cNvSpPr/>
                <p:nvPr/>
              </p:nvSpPr>
              <p:spPr>
                <a:xfrm>
                  <a:off x="0" y="33567"/>
                  <a:ext cx="69006" cy="10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340" name="تجميع"/>
          <p:cNvGrpSpPr/>
          <p:nvPr/>
        </p:nvGrpSpPr>
        <p:grpSpPr>
          <a:xfrm>
            <a:off x="4638025" y="976824"/>
            <a:ext cx="1768728" cy="482601"/>
            <a:chOff x="-6350" y="0"/>
            <a:chExt cx="1768726" cy="482600"/>
          </a:xfrm>
        </p:grpSpPr>
        <p:grpSp>
          <p:nvGrpSpPr>
            <p:cNvPr id="1338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337" name="Google Shape;1920;p50" descr="Google Shape;1920;p50"/>
              <p:cNvPicPr>
                <a:picLocks noChangeAspect="1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36" name="Google Shape;1920;p50" descr="Google Shape;1920;p50"/>
              <p:cNvPicPr>
                <a:picLocks noChangeAspect="0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339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341" name="Google Shape;4451;p94"/>
          <p:cNvSpPr/>
          <p:nvPr/>
        </p:nvSpPr>
        <p:spPr>
          <a:xfrm>
            <a:off x="6076313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342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47" name="تجميع"/>
          <p:cNvGrpSpPr/>
          <p:nvPr/>
        </p:nvGrpSpPr>
        <p:grpSpPr>
          <a:xfrm>
            <a:off x="2081373" y="1874632"/>
            <a:ext cx="329969" cy="329969"/>
            <a:chOff x="0" y="0"/>
            <a:chExt cx="329968" cy="329968"/>
          </a:xfrm>
        </p:grpSpPr>
        <p:grpSp>
          <p:nvGrpSpPr>
            <p:cNvPr id="1345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343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44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46" name="٢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1348" name="IMG_6683.png" descr="IMG_6683.png"/>
          <p:cNvPicPr>
            <a:picLocks noChangeAspect="1"/>
          </p:cNvPicPr>
          <p:nvPr/>
        </p:nvPicPr>
        <p:blipFill>
          <a:blip r:embed="rId9">
            <a:extLst/>
          </a:blip>
          <a:srcRect l="37342" t="16973" r="39140" b="80552"/>
          <a:stretch>
            <a:fillRect/>
          </a:stretch>
        </p:blipFill>
        <p:spPr>
          <a:xfrm>
            <a:off x="1865708" y="1467240"/>
            <a:ext cx="4534498" cy="357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9" name="IMG_6683.png" descr="IMG_6683.png"/>
          <p:cNvPicPr>
            <a:picLocks noChangeAspect="1"/>
          </p:cNvPicPr>
          <p:nvPr/>
        </p:nvPicPr>
        <p:blipFill>
          <a:blip r:embed="rId9">
            <a:extLst/>
          </a:blip>
          <a:srcRect l="37528" t="20193" r="57776" b="68328"/>
          <a:stretch>
            <a:fillRect/>
          </a:stretch>
        </p:blipFill>
        <p:spPr>
          <a:xfrm>
            <a:off x="639899" y="1773146"/>
            <a:ext cx="1340871" cy="2458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52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353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354" name="٨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٨٢</a:t>
            </a:r>
          </a:p>
        </p:txBody>
      </p:sp>
      <p:grpSp>
        <p:nvGrpSpPr>
          <p:cNvPr id="1365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362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355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6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7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8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9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0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1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363" name="IMG_1793.jpeg" descr="IMG_179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364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366" name="IMG_6684.png" descr="IMG_6684.png"/>
          <p:cNvPicPr>
            <a:picLocks noChangeAspect="1"/>
          </p:cNvPicPr>
          <p:nvPr/>
        </p:nvPicPr>
        <p:blipFill>
          <a:blip r:embed="rId6">
            <a:extLst/>
          </a:blip>
          <a:srcRect l="31725" t="57171" r="48248" b="29962"/>
          <a:stretch>
            <a:fillRect/>
          </a:stretch>
        </p:blipFill>
        <p:spPr>
          <a:xfrm>
            <a:off x="1656694" y="1927388"/>
            <a:ext cx="4279576" cy="20620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67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56137" y="3325371"/>
            <a:ext cx="1198792" cy="415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1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72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73" name="٧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٧٧</a:t>
            </a:r>
          </a:p>
        </p:txBody>
      </p:sp>
      <p:grpSp>
        <p:nvGrpSpPr>
          <p:cNvPr id="1396" name="Google Shape;7853;p96"/>
          <p:cNvGrpSpPr/>
          <p:nvPr/>
        </p:nvGrpSpPr>
        <p:grpSpPr>
          <a:xfrm>
            <a:off x="789454" y="1064468"/>
            <a:ext cx="5766831" cy="2551869"/>
            <a:chOff x="0" y="0"/>
            <a:chExt cx="5766829" cy="2551868"/>
          </a:xfrm>
        </p:grpSpPr>
        <p:sp>
          <p:nvSpPr>
            <p:cNvPr id="1374" name="Google Shape;7854;p96"/>
            <p:cNvSpPr/>
            <p:nvPr/>
          </p:nvSpPr>
          <p:spPr>
            <a:xfrm>
              <a:off x="1751469" y="525365"/>
              <a:ext cx="2371428" cy="740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73" y="0"/>
                  </a:moveTo>
                  <a:cubicBezTo>
                    <a:pt x="1510" y="0"/>
                    <a:pt x="0" y="4835"/>
                    <a:pt x="0" y="10800"/>
                  </a:cubicBezTo>
                  <a:cubicBezTo>
                    <a:pt x="0" y="16765"/>
                    <a:pt x="1510" y="21600"/>
                    <a:pt x="3373" y="21600"/>
                  </a:cubicBezTo>
                  <a:lnTo>
                    <a:pt x="18227" y="21600"/>
                  </a:lnTo>
                  <a:cubicBezTo>
                    <a:pt x="20090" y="21600"/>
                    <a:pt x="21600" y="16765"/>
                    <a:pt x="21600" y="10800"/>
                  </a:cubicBezTo>
                  <a:cubicBezTo>
                    <a:pt x="21600" y="4835"/>
                    <a:pt x="20090" y="0"/>
                    <a:pt x="18227" y="0"/>
                  </a:cubicBezTo>
                  <a:close/>
                </a:path>
              </a:pathLst>
            </a:custGeom>
            <a:solidFill>
              <a:srgbClr val="A5B7C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7855;p96"/>
            <p:cNvSpPr/>
            <p:nvPr/>
          </p:nvSpPr>
          <p:spPr>
            <a:xfrm>
              <a:off x="1614052" y="390023"/>
              <a:ext cx="951711" cy="102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52" y="0"/>
                  </a:moveTo>
                  <a:cubicBezTo>
                    <a:pt x="5227" y="0"/>
                    <a:pt x="0" y="4846"/>
                    <a:pt x="0" y="10800"/>
                  </a:cubicBezTo>
                  <a:cubicBezTo>
                    <a:pt x="0" y="16755"/>
                    <a:pt x="5227" y="21600"/>
                    <a:pt x="11652" y="21600"/>
                  </a:cubicBezTo>
                  <a:lnTo>
                    <a:pt x="21600" y="21600"/>
                  </a:lnTo>
                  <a:lnTo>
                    <a:pt x="21600" y="20976"/>
                  </a:lnTo>
                  <a:lnTo>
                    <a:pt x="11652" y="20976"/>
                  </a:lnTo>
                  <a:cubicBezTo>
                    <a:pt x="5599" y="20976"/>
                    <a:pt x="672" y="16412"/>
                    <a:pt x="672" y="10800"/>
                  </a:cubicBezTo>
                  <a:cubicBezTo>
                    <a:pt x="672" y="5188"/>
                    <a:pt x="5599" y="623"/>
                    <a:pt x="11652" y="623"/>
                  </a:cubicBezTo>
                  <a:lnTo>
                    <a:pt x="21600" y="62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697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7856;p96"/>
            <p:cNvSpPr/>
            <p:nvPr/>
          </p:nvSpPr>
          <p:spPr>
            <a:xfrm>
              <a:off x="2947166" y="1397058"/>
              <a:ext cx="48643" cy="38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75" y="0"/>
                    <a:pt x="0" y="125"/>
                    <a:pt x="0" y="280"/>
                  </a:cubicBezTo>
                  <a:lnTo>
                    <a:pt x="0" y="21320"/>
                  </a:lnTo>
                  <a:cubicBezTo>
                    <a:pt x="0" y="21474"/>
                    <a:pt x="4775" y="21600"/>
                    <a:pt x="10800" y="21600"/>
                  </a:cubicBezTo>
                  <a:cubicBezTo>
                    <a:pt x="16780" y="21600"/>
                    <a:pt x="21600" y="21474"/>
                    <a:pt x="21600" y="21320"/>
                  </a:cubicBezTo>
                  <a:lnTo>
                    <a:pt x="21600" y="280"/>
                  </a:lnTo>
                  <a:cubicBezTo>
                    <a:pt x="21600" y="125"/>
                    <a:pt x="16780" y="0"/>
                    <a:pt x="10800" y="0"/>
                  </a:cubicBezTo>
                  <a:close/>
                </a:path>
              </a:pathLst>
            </a:custGeom>
            <a:solidFill>
              <a:srgbClr val="9FA0A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7857;p96"/>
            <p:cNvSpPr/>
            <p:nvPr/>
          </p:nvSpPr>
          <p:spPr>
            <a:xfrm>
              <a:off x="3191821" y="1397018"/>
              <a:ext cx="1100040" cy="380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" y="0"/>
                  </a:moveTo>
                  <a:cubicBezTo>
                    <a:pt x="44" y="0"/>
                    <a:pt x="0" y="126"/>
                    <a:pt x="0" y="280"/>
                  </a:cubicBezTo>
                  <a:lnTo>
                    <a:pt x="0" y="6106"/>
                  </a:lnTo>
                  <a:cubicBezTo>
                    <a:pt x="0" y="10215"/>
                    <a:pt x="1157" y="13557"/>
                    <a:pt x="2577" y="13557"/>
                  </a:cubicBezTo>
                  <a:lnTo>
                    <a:pt x="18723" y="13557"/>
                  </a:lnTo>
                  <a:cubicBezTo>
                    <a:pt x="20203" y="13557"/>
                    <a:pt x="21407" y="17040"/>
                    <a:pt x="21407" y="21320"/>
                  </a:cubicBezTo>
                  <a:cubicBezTo>
                    <a:pt x="21407" y="21474"/>
                    <a:pt x="21450" y="21600"/>
                    <a:pt x="21503" y="21600"/>
                  </a:cubicBezTo>
                  <a:cubicBezTo>
                    <a:pt x="21557" y="21600"/>
                    <a:pt x="21600" y="21474"/>
                    <a:pt x="21600" y="21320"/>
                  </a:cubicBezTo>
                  <a:cubicBezTo>
                    <a:pt x="21600" y="16732"/>
                    <a:pt x="20308" y="12996"/>
                    <a:pt x="18721" y="12996"/>
                  </a:cubicBezTo>
                  <a:lnTo>
                    <a:pt x="2577" y="12996"/>
                  </a:lnTo>
                  <a:cubicBezTo>
                    <a:pt x="1263" y="12996"/>
                    <a:pt x="193" y="9907"/>
                    <a:pt x="193" y="6106"/>
                  </a:cubicBezTo>
                  <a:lnTo>
                    <a:pt x="193" y="280"/>
                  </a:lnTo>
                  <a:cubicBezTo>
                    <a:pt x="193" y="126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9FA0A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7858;p96"/>
            <p:cNvSpPr/>
            <p:nvPr/>
          </p:nvSpPr>
          <p:spPr>
            <a:xfrm>
              <a:off x="1651086" y="1397018"/>
              <a:ext cx="1100041" cy="380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3" y="0"/>
                  </a:moveTo>
                  <a:cubicBezTo>
                    <a:pt x="21449" y="0"/>
                    <a:pt x="21407" y="126"/>
                    <a:pt x="21407" y="280"/>
                  </a:cubicBezTo>
                  <a:lnTo>
                    <a:pt x="21407" y="6106"/>
                  </a:lnTo>
                  <a:cubicBezTo>
                    <a:pt x="21407" y="9907"/>
                    <a:pt x="20337" y="12996"/>
                    <a:pt x="19023" y="12996"/>
                  </a:cubicBezTo>
                  <a:lnTo>
                    <a:pt x="2879" y="12996"/>
                  </a:lnTo>
                  <a:cubicBezTo>
                    <a:pt x="1291" y="12996"/>
                    <a:pt x="0" y="16732"/>
                    <a:pt x="0" y="21320"/>
                  </a:cubicBezTo>
                  <a:cubicBezTo>
                    <a:pt x="0" y="21474"/>
                    <a:pt x="44" y="21600"/>
                    <a:pt x="97" y="21600"/>
                  </a:cubicBezTo>
                  <a:cubicBezTo>
                    <a:pt x="150" y="21600"/>
                    <a:pt x="194" y="21474"/>
                    <a:pt x="194" y="21320"/>
                  </a:cubicBezTo>
                  <a:cubicBezTo>
                    <a:pt x="194" y="17040"/>
                    <a:pt x="1398" y="13557"/>
                    <a:pt x="2877" y="13557"/>
                  </a:cubicBezTo>
                  <a:lnTo>
                    <a:pt x="19023" y="13557"/>
                  </a:lnTo>
                  <a:cubicBezTo>
                    <a:pt x="20444" y="13557"/>
                    <a:pt x="21600" y="10215"/>
                    <a:pt x="21600" y="6106"/>
                  </a:cubicBezTo>
                  <a:lnTo>
                    <a:pt x="21600" y="280"/>
                  </a:lnTo>
                  <a:cubicBezTo>
                    <a:pt x="21600" y="126"/>
                    <a:pt x="21557" y="0"/>
                    <a:pt x="21503" y="0"/>
                  </a:cubicBezTo>
                  <a:close/>
                </a:path>
              </a:pathLst>
            </a:custGeom>
            <a:solidFill>
              <a:srgbClr val="9FA0A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7860;p96"/>
            <p:cNvSpPr/>
            <p:nvPr/>
          </p:nvSpPr>
          <p:spPr>
            <a:xfrm>
              <a:off x="3211094" y="1846732"/>
              <a:ext cx="2555736" cy="70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4" y="0"/>
                  </a:moveTo>
                  <a:cubicBezTo>
                    <a:pt x="1569" y="0"/>
                    <a:pt x="0" y="1933"/>
                    <a:pt x="0" y="4319"/>
                  </a:cubicBezTo>
                  <a:lnTo>
                    <a:pt x="0" y="17281"/>
                  </a:lnTo>
                  <a:cubicBezTo>
                    <a:pt x="0" y="19667"/>
                    <a:pt x="1569" y="21600"/>
                    <a:pt x="3504" y="21600"/>
                  </a:cubicBezTo>
                  <a:lnTo>
                    <a:pt x="18095" y="21600"/>
                  </a:lnTo>
                  <a:cubicBezTo>
                    <a:pt x="20031" y="21600"/>
                    <a:pt x="21600" y="19667"/>
                    <a:pt x="21600" y="17281"/>
                  </a:cubicBezTo>
                  <a:lnTo>
                    <a:pt x="21600" y="4319"/>
                  </a:lnTo>
                  <a:cubicBezTo>
                    <a:pt x="21600" y="1933"/>
                    <a:pt x="20031" y="0"/>
                    <a:pt x="18095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solidFill>
                <a:srgbClr val="333333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7861;p96"/>
            <p:cNvSpPr/>
            <p:nvPr/>
          </p:nvSpPr>
          <p:spPr>
            <a:xfrm>
              <a:off x="0" y="1881011"/>
              <a:ext cx="2604778" cy="670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5" y="0"/>
                  </a:moveTo>
                  <a:cubicBezTo>
                    <a:pt x="1569" y="0"/>
                    <a:pt x="0" y="1933"/>
                    <a:pt x="0" y="4319"/>
                  </a:cubicBezTo>
                  <a:lnTo>
                    <a:pt x="0" y="17281"/>
                  </a:lnTo>
                  <a:cubicBezTo>
                    <a:pt x="0" y="19667"/>
                    <a:pt x="1569" y="21600"/>
                    <a:pt x="3505" y="21600"/>
                  </a:cubicBezTo>
                  <a:lnTo>
                    <a:pt x="18095" y="21600"/>
                  </a:lnTo>
                  <a:cubicBezTo>
                    <a:pt x="20030" y="21600"/>
                    <a:pt x="21600" y="19667"/>
                    <a:pt x="21600" y="17281"/>
                  </a:cubicBezTo>
                  <a:lnTo>
                    <a:pt x="21600" y="4319"/>
                  </a:lnTo>
                  <a:cubicBezTo>
                    <a:pt x="21600" y="1933"/>
                    <a:pt x="20030" y="0"/>
                    <a:pt x="18095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solidFill>
                <a:srgbClr val="535353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7862;p96"/>
            <p:cNvSpPr/>
            <p:nvPr/>
          </p:nvSpPr>
          <p:spPr>
            <a:xfrm>
              <a:off x="2318522" y="1812416"/>
              <a:ext cx="68592" cy="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35"/>
                    <a:pt x="0" y="10803"/>
                  </a:cubicBezTo>
                  <a:cubicBezTo>
                    <a:pt x="0" y="16772"/>
                    <a:pt x="4831" y="21600"/>
                    <a:pt x="10803" y="21600"/>
                  </a:cubicBezTo>
                  <a:cubicBezTo>
                    <a:pt x="16769" y="21600"/>
                    <a:pt x="21600" y="16772"/>
                    <a:pt x="21600" y="10803"/>
                  </a:cubicBezTo>
                  <a:cubicBezTo>
                    <a:pt x="21600" y="4835"/>
                    <a:pt x="16769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7863;p96"/>
            <p:cNvSpPr/>
            <p:nvPr/>
          </p:nvSpPr>
          <p:spPr>
            <a:xfrm>
              <a:off x="4252581" y="1738211"/>
              <a:ext cx="68631" cy="6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5" y="0"/>
                    <a:pt x="0" y="4835"/>
                    <a:pt x="0" y="10803"/>
                  </a:cubicBezTo>
                  <a:cubicBezTo>
                    <a:pt x="0" y="16772"/>
                    <a:pt x="4835" y="21600"/>
                    <a:pt x="10803" y="21600"/>
                  </a:cubicBezTo>
                  <a:cubicBezTo>
                    <a:pt x="16772" y="21600"/>
                    <a:pt x="21600" y="16772"/>
                    <a:pt x="21600" y="10803"/>
                  </a:cubicBezTo>
                  <a:cubicBezTo>
                    <a:pt x="21600" y="4835"/>
                    <a:pt x="16772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7864;p96"/>
            <p:cNvSpPr/>
            <p:nvPr/>
          </p:nvSpPr>
          <p:spPr>
            <a:xfrm>
              <a:off x="1621702" y="1738211"/>
              <a:ext cx="68632" cy="6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28" y="0"/>
                    <a:pt x="0" y="4835"/>
                    <a:pt x="0" y="10803"/>
                  </a:cubicBezTo>
                  <a:cubicBezTo>
                    <a:pt x="0" y="16772"/>
                    <a:pt x="4828" y="21600"/>
                    <a:pt x="10797" y="21600"/>
                  </a:cubicBezTo>
                  <a:cubicBezTo>
                    <a:pt x="16765" y="21600"/>
                    <a:pt x="21600" y="16772"/>
                    <a:pt x="21600" y="10803"/>
                  </a:cubicBezTo>
                  <a:cubicBezTo>
                    <a:pt x="21600" y="4835"/>
                    <a:pt x="16765" y="0"/>
                    <a:pt x="10797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7865;p96"/>
            <p:cNvSpPr/>
            <p:nvPr/>
          </p:nvSpPr>
          <p:spPr>
            <a:xfrm>
              <a:off x="2937183" y="1367700"/>
              <a:ext cx="68591" cy="6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25"/>
                    <a:pt x="0" y="10797"/>
                  </a:cubicBezTo>
                  <a:cubicBezTo>
                    <a:pt x="0" y="16769"/>
                    <a:pt x="4831" y="21600"/>
                    <a:pt x="10803" y="21600"/>
                  </a:cubicBezTo>
                  <a:cubicBezTo>
                    <a:pt x="16769" y="21600"/>
                    <a:pt x="21600" y="16769"/>
                    <a:pt x="21600" y="10797"/>
                  </a:cubicBezTo>
                  <a:cubicBezTo>
                    <a:pt x="21600" y="4825"/>
                    <a:pt x="16769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7866;p96"/>
            <p:cNvSpPr/>
            <p:nvPr/>
          </p:nvSpPr>
          <p:spPr>
            <a:xfrm>
              <a:off x="3162464" y="1367700"/>
              <a:ext cx="68613" cy="6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23" y="0"/>
                    <a:pt x="0" y="4825"/>
                    <a:pt x="0" y="10797"/>
                  </a:cubicBezTo>
                  <a:cubicBezTo>
                    <a:pt x="0" y="16769"/>
                    <a:pt x="4823" y="21600"/>
                    <a:pt x="10794" y="21600"/>
                  </a:cubicBezTo>
                  <a:cubicBezTo>
                    <a:pt x="16764" y="21600"/>
                    <a:pt x="21600" y="16769"/>
                    <a:pt x="21600" y="10797"/>
                  </a:cubicBezTo>
                  <a:cubicBezTo>
                    <a:pt x="21600" y="4825"/>
                    <a:pt x="16764" y="0"/>
                    <a:pt x="10794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7867;p96"/>
            <p:cNvSpPr/>
            <p:nvPr/>
          </p:nvSpPr>
          <p:spPr>
            <a:xfrm>
              <a:off x="2711862" y="1367700"/>
              <a:ext cx="68593" cy="6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25"/>
                    <a:pt x="0" y="10797"/>
                  </a:cubicBezTo>
                  <a:cubicBezTo>
                    <a:pt x="0" y="16769"/>
                    <a:pt x="4831" y="21600"/>
                    <a:pt x="10803" y="21600"/>
                  </a:cubicBezTo>
                  <a:cubicBezTo>
                    <a:pt x="16775" y="21600"/>
                    <a:pt x="21600" y="16769"/>
                    <a:pt x="21600" y="10797"/>
                  </a:cubicBezTo>
                  <a:cubicBezTo>
                    <a:pt x="21600" y="4825"/>
                    <a:pt x="16775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7874;p96"/>
            <p:cNvSpPr/>
            <p:nvPr/>
          </p:nvSpPr>
          <p:spPr>
            <a:xfrm>
              <a:off x="2937183" y="0"/>
              <a:ext cx="68591" cy="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28"/>
                    <a:pt x="0" y="10803"/>
                  </a:cubicBezTo>
                  <a:cubicBezTo>
                    <a:pt x="0" y="16772"/>
                    <a:pt x="4831" y="21600"/>
                    <a:pt x="10803" y="21600"/>
                  </a:cubicBezTo>
                  <a:cubicBezTo>
                    <a:pt x="16769" y="21600"/>
                    <a:pt x="21600" y="16759"/>
                    <a:pt x="21600" y="10803"/>
                  </a:cubicBezTo>
                  <a:cubicBezTo>
                    <a:pt x="21600" y="4828"/>
                    <a:pt x="16769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7875;p96"/>
            <p:cNvSpPr/>
            <p:nvPr/>
          </p:nvSpPr>
          <p:spPr>
            <a:xfrm>
              <a:off x="4252581" y="0"/>
              <a:ext cx="68631" cy="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5" y="0"/>
                    <a:pt x="0" y="4828"/>
                    <a:pt x="0" y="10803"/>
                  </a:cubicBezTo>
                  <a:cubicBezTo>
                    <a:pt x="0" y="16772"/>
                    <a:pt x="4835" y="21600"/>
                    <a:pt x="10803" y="21600"/>
                  </a:cubicBezTo>
                  <a:cubicBezTo>
                    <a:pt x="16772" y="21581"/>
                    <a:pt x="21600" y="16759"/>
                    <a:pt x="21600" y="10803"/>
                  </a:cubicBezTo>
                  <a:cubicBezTo>
                    <a:pt x="21600" y="4828"/>
                    <a:pt x="16772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7876;p96"/>
            <p:cNvSpPr/>
            <p:nvPr/>
          </p:nvSpPr>
          <p:spPr>
            <a:xfrm>
              <a:off x="1621702" y="0"/>
              <a:ext cx="68632" cy="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28" y="0"/>
                    <a:pt x="0" y="4828"/>
                    <a:pt x="0" y="10803"/>
                  </a:cubicBezTo>
                  <a:cubicBezTo>
                    <a:pt x="0" y="16772"/>
                    <a:pt x="4828" y="21600"/>
                    <a:pt x="10797" y="21600"/>
                  </a:cubicBezTo>
                  <a:cubicBezTo>
                    <a:pt x="16765" y="21581"/>
                    <a:pt x="21600" y="16759"/>
                    <a:pt x="21600" y="10803"/>
                  </a:cubicBezTo>
                  <a:cubicBezTo>
                    <a:pt x="21600" y="4828"/>
                    <a:pt x="16765" y="0"/>
                    <a:pt x="10797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7877;p96"/>
            <p:cNvSpPr/>
            <p:nvPr/>
          </p:nvSpPr>
          <p:spPr>
            <a:xfrm>
              <a:off x="2937183" y="370551"/>
              <a:ext cx="68591" cy="68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25"/>
                    <a:pt x="0" y="10797"/>
                  </a:cubicBezTo>
                  <a:cubicBezTo>
                    <a:pt x="0" y="16769"/>
                    <a:pt x="4831" y="21600"/>
                    <a:pt x="10803" y="21600"/>
                  </a:cubicBezTo>
                  <a:cubicBezTo>
                    <a:pt x="16769" y="21600"/>
                    <a:pt x="21600" y="16756"/>
                    <a:pt x="21600" y="10797"/>
                  </a:cubicBezTo>
                  <a:cubicBezTo>
                    <a:pt x="21600" y="4825"/>
                    <a:pt x="16769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7878;p96"/>
            <p:cNvSpPr/>
            <p:nvPr/>
          </p:nvSpPr>
          <p:spPr>
            <a:xfrm>
              <a:off x="3162464" y="370551"/>
              <a:ext cx="68613" cy="68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23" y="0"/>
                    <a:pt x="0" y="4825"/>
                    <a:pt x="0" y="10797"/>
                  </a:cubicBezTo>
                  <a:cubicBezTo>
                    <a:pt x="0" y="16769"/>
                    <a:pt x="4823" y="21600"/>
                    <a:pt x="10794" y="21600"/>
                  </a:cubicBezTo>
                  <a:cubicBezTo>
                    <a:pt x="16764" y="21600"/>
                    <a:pt x="21600" y="16756"/>
                    <a:pt x="21600" y="10797"/>
                  </a:cubicBezTo>
                  <a:cubicBezTo>
                    <a:pt x="21600" y="4825"/>
                    <a:pt x="16764" y="0"/>
                    <a:pt x="10794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7879;p96"/>
            <p:cNvSpPr/>
            <p:nvPr/>
          </p:nvSpPr>
          <p:spPr>
            <a:xfrm>
              <a:off x="2711862" y="370551"/>
              <a:ext cx="68593" cy="68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25"/>
                    <a:pt x="0" y="10797"/>
                  </a:cubicBezTo>
                  <a:cubicBezTo>
                    <a:pt x="0" y="16769"/>
                    <a:pt x="4831" y="21600"/>
                    <a:pt x="10803" y="21600"/>
                  </a:cubicBezTo>
                  <a:cubicBezTo>
                    <a:pt x="16775" y="21600"/>
                    <a:pt x="21600" y="16756"/>
                    <a:pt x="21600" y="10797"/>
                  </a:cubicBezTo>
                  <a:cubicBezTo>
                    <a:pt x="21600" y="4825"/>
                    <a:pt x="16775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7884;p96"/>
            <p:cNvSpPr/>
            <p:nvPr/>
          </p:nvSpPr>
          <p:spPr>
            <a:xfrm>
              <a:off x="1339045" y="2263515"/>
              <a:ext cx="627150" cy="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5" y="0"/>
                  </a:moveTo>
                  <a:cubicBezTo>
                    <a:pt x="39" y="0"/>
                    <a:pt x="0" y="4909"/>
                    <a:pt x="0" y="10889"/>
                  </a:cubicBezTo>
                  <a:cubicBezTo>
                    <a:pt x="0" y="16780"/>
                    <a:pt x="39" y="21600"/>
                    <a:pt x="85" y="21600"/>
                  </a:cubicBezTo>
                  <a:lnTo>
                    <a:pt x="21514" y="21600"/>
                  </a:lnTo>
                  <a:cubicBezTo>
                    <a:pt x="21562" y="21600"/>
                    <a:pt x="21600" y="16959"/>
                    <a:pt x="21599" y="10889"/>
                  </a:cubicBezTo>
                  <a:cubicBezTo>
                    <a:pt x="21599" y="4998"/>
                    <a:pt x="21561" y="0"/>
                    <a:pt x="21514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7885;p96"/>
            <p:cNvSpPr/>
            <p:nvPr/>
          </p:nvSpPr>
          <p:spPr>
            <a:xfrm>
              <a:off x="3976735" y="2263620"/>
              <a:ext cx="627170" cy="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" y="0"/>
                  </a:moveTo>
                  <a:cubicBezTo>
                    <a:pt x="39" y="0"/>
                    <a:pt x="0" y="4820"/>
                    <a:pt x="0" y="10711"/>
                  </a:cubicBezTo>
                  <a:cubicBezTo>
                    <a:pt x="0" y="16602"/>
                    <a:pt x="39" y="21600"/>
                    <a:pt x="85" y="21600"/>
                  </a:cubicBezTo>
                  <a:lnTo>
                    <a:pt x="21515" y="21600"/>
                  </a:lnTo>
                  <a:cubicBezTo>
                    <a:pt x="21561" y="21600"/>
                    <a:pt x="21600" y="16602"/>
                    <a:pt x="21600" y="10711"/>
                  </a:cubicBezTo>
                  <a:cubicBezTo>
                    <a:pt x="21600" y="4820"/>
                    <a:pt x="21561" y="0"/>
                    <a:pt x="21515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7886;p96"/>
            <p:cNvSpPr/>
            <p:nvPr/>
          </p:nvSpPr>
          <p:spPr>
            <a:xfrm>
              <a:off x="3377161" y="390023"/>
              <a:ext cx="951750" cy="102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624"/>
                  </a:lnTo>
                  <a:lnTo>
                    <a:pt x="9948" y="624"/>
                  </a:lnTo>
                  <a:cubicBezTo>
                    <a:pt x="16002" y="624"/>
                    <a:pt x="20928" y="5188"/>
                    <a:pt x="20928" y="10800"/>
                  </a:cubicBezTo>
                  <a:cubicBezTo>
                    <a:pt x="20928" y="16412"/>
                    <a:pt x="16002" y="20976"/>
                    <a:pt x="9948" y="20976"/>
                  </a:cubicBezTo>
                  <a:lnTo>
                    <a:pt x="0" y="20976"/>
                  </a:lnTo>
                  <a:lnTo>
                    <a:pt x="0" y="21600"/>
                  </a:lnTo>
                  <a:lnTo>
                    <a:pt x="9948" y="21600"/>
                  </a:lnTo>
                  <a:cubicBezTo>
                    <a:pt x="16373" y="21600"/>
                    <a:pt x="21600" y="16755"/>
                    <a:pt x="21600" y="10800"/>
                  </a:cubicBezTo>
                  <a:cubicBezTo>
                    <a:pt x="21600" y="4846"/>
                    <a:pt x="16373" y="0"/>
                    <a:pt x="9948" y="0"/>
                  </a:cubicBezTo>
                  <a:close/>
                </a:path>
              </a:pathLst>
            </a:custGeom>
            <a:solidFill>
              <a:srgbClr val="9697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99" name="معدل التغير"/>
          <p:cNvGrpSpPr/>
          <p:nvPr/>
        </p:nvGrpSpPr>
        <p:grpSpPr>
          <a:xfrm>
            <a:off x="2799515" y="1763510"/>
            <a:ext cx="1677667" cy="494290"/>
            <a:chOff x="0" y="0"/>
            <a:chExt cx="1677665" cy="494289"/>
          </a:xfrm>
        </p:grpSpPr>
        <p:sp>
          <p:nvSpPr>
            <p:cNvPr id="1398" name="معدل التغير"/>
            <p:cNvSpPr txBox="1"/>
            <p:nvPr/>
          </p:nvSpPr>
          <p:spPr>
            <a:xfrm>
              <a:off x="6350" y="6350"/>
              <a:ext cx="1664966" cy="48159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ctr">
                <a:defRPr b="1" sz="3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معدل التغير </a:t>
              </a:r>
            </a:p>
          </p:txBody>
        </p:sp>
        <p:pic>
          <p:nvPicPr>
            <p:cNvPr id="1397" name="معدل التغير معدل التغير " descr="معدل التغير معدل التغير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677666" cy="494290"/>
            </a:xfrm>
            <a:prstGeom prst="rect">
              <a:avLst/>
            </a:prstGeom>
            <a:effectLst/>
          </p:spPr>
        </p:pic>
      </p:grpSp>
      <p:grpSp>
        <p:nvGrpSpPr>
          <p:cNvPr id="1402" name="ثابت"/>
          <p:cNvGrpSpPr/>
          <p:nvPr/>
        </p:nvGrpSpPr>
        <p:grpSpPr>
          <a:xfrm>
            <a:off x="4175126" y="3037895"/>
            <a:ext cx="2186479" cy="494290"/>
            <a:chOff x="0" y="0"/>
            <a:chExt cx="2186477" cy="494289"/>
          </a:xfrm>
        </p:grpSpPr>
        <p:sp>
          <p:nvSpPr>
            <p:cNvPr id="1401" name="ثابت"/>
            <p:cNvSpPr txBox="1"/>
            <p:nvPr/>
          </p:nvSpPr>
          <p:spPr>
            <a:xfrm>
              <a:off x="6350" y="6350"/>
              <a:ext cx="2173778" cy="48159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 sz="3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ثابت </a:t>
              </a:r>
            </a:p>
          </p:txBody>
        </p:sp>
        <p:pic>
          <p:nvPicPr>
            <p:cNvPr id="1400" name="ثابت ثابت " descr="ثابت ثابت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186478" cy="494290"/>
            </a:xfrm>
            <a:prstGeom prst="rect">
              <a:avLst/>
            </a:prstGeom>
            <a:effectLst/>
          </p:spPr>
        </p:pic>
      </p:grpSp>
      <p:grpSp>
        <p:nvGrpSpPr>
          <p:cNvPr id="1405" name="غير ثابت"/>
          <p:cNvGrpSpPr/>
          <p:nvPr/>
        </p:nvGrpSpPr>
        <p:grpSpPr>
          <a:xfrm>
            <a:off x="940215" y="3037895"/>
            <a:ext cx="2215044" cy="494290"/>
            <a:chOff x="0" y="0"/>
            <a:chExt cx="2215043" cy="494289"/>
          </a:xfrm>
        </p:grpSpPr>
        <p:sp>
          <p:nvSpPr>
            <p:cNvPr id="1404" name="غير ثابت"/>
            <p:cNvSpPr txBox="1"/>
            <p:nvPr/>
          </p:nvSpPr>
          <p:spPr>
            <a:xfrm>
              <a:off x="6350" y="6350"/>
              <a:ext cx="2202344" cy="48159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 sz="33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غير ثابت </a:t>
              </a:r>
            </a:p>
          </p:txBody>
        </p:sp>
        <p:pic>
          <p:nvPicPr>
            <p:cNvPr id="1403" name="غير ثابت غير ثابت " descr="غير ثابت غير ثابت 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215044" cy="494290"/>
            </a:xfrm>
            <a:prstGeom prst="rect">
              <a:avLst/>
            </a:prstGeom>
            <a:effectLst/>
          </p:spPr>
        </p:pic>
      </p:grpSp>
      <p:grpSp>
        <p:nvGrpSpPr>
          <p:cNvPr id="1408" name="تكون الدلة خطية"/>
          <p:cNvGrpSpPr/>
          <p:nvPr/>
        </p:nvGrpSpPr>
        <p:grpSpPr>
          <a:xfrm>
            <a:off x="4465825" y="3992753"/>
            <a:ext cx="1895780" cy="520701"/>
            <a:chOff x="0" y="0"/>
            <a:chExt cx="1895778" cy="520700"/>
          </a:xfrm>
        </p:grpSpPr>
        <p:sp>
          <p:nvSpPr>
            <p:cNvPr id="1407" name="تكون الدلة خطية"/>
            <p:cNvSpPr txBox="1"/>
            <p:nvPr/>
          </p:nvSpPr>
          <p:spPr>
            <a:xfrm>
              <a:off x="6350" y="6350"/>
              <a:ext cx="1883079" cy="508000"/>
            </a:xfrm>
            <a:prstGeom prst="rect">
              <a:avLst/>
            </a:prstGeom>
            <a:solidFill>
              <a:srgbClr val="A5B7C6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700">
                  <a:solidFill>
                    <a:schemeClr val="accent3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تكون الدلة خطية  </a:t>
              </a:r>
            </a:p>
          </p:txBody>
        </p:sp>
        <p:pic>
          <p:nvPicPr>
            <p:cNvPr id="1406" name="تكون الدلة خطية تكون الدلة خطية  " descr="تكون الدلة خطية تكون الدلة خطية 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895779" cy="520700"/>
            </a:xfrm>
            <a:prstGeom prst="rect">
              <a:avLst/>
            </a:prstGeom>
            <a:effectLst/>
          </p:spPr>
        </p:pic>
      </p:grpSp>
      <p:grpSp>
        <p:nvGrpSpPr>
          <p:cNvPr id="1411" name="تكون الدلة غير خطية"/>
          <p:cNvGrpSpPr/>
          <p:nvPr/>
        </p:nvGrpSpPr>
        <p:grpSpPr>
          <a:xfrm>
            <a:off x="1036517" y="3992753"/>
            <a:ext cx="2128218" cy="520701"/>
            <a:chOff x="0" y="0"/>
            <a:chExt cx="2128217" cy="520700"/>
          </a:xfrm>
        </p:grpSpPr>
        <p:sp>
          <p:nvSpPr>
            <p:cNvPr id="1410" name="تكون الدلة غير خطية"/>
            <p:cNvSpPr txBox="1"/>
            <p:nvPr/>
          </p:nvSpPr>
          <p:spPr>
            <a:xfrm>
              <a:off x="6350" y="6350"/>
              <a:ext cx="2115518" cy="508000"/>
            </a:xfrm>
            <a:prstGeom prst="rect">
              <a:avLst/>
            </a:prstGeom>
            <a:solidFill>
              <a:srgbClr val="A5B7C6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700">
                  <a:solidFill>
                    <a:schemeClr val="accent3">
                      <a:lumOff val="44000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تكون الدلة غير خطية  </a:t>
              </a:r>
            </a:p>
          </p:txBody>
        </p:sp>
        <p:pic>
          <p:nvPicPr>
            <p:cNvPr id="1409" name="تكون الدلة غير خطية تكون الدلة غير خطية  " descr="تكون الدلة غير خطية تكون الدلة غير خطية  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128218" cy="520700"/>
            </a:xfrm>
            <a:prstGeom prst="rect">
              <a:avLst/>
            </a:prstGeom>
            <a:effectLst/>
          </p:spPr>
        </p:pic>
      </p:grpSp>
      <p:pic>
        <p:nvPicPr>
          <p:cNvPr id="1412" name="خط خط" descr="خط خط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5072819" y="3689829"/>
            <a:ext cx="420868" cy="21038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413" name="خط خط" descr="خط خط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1829137" y="3689829"/>
            <a:ext cx="357998" cy="21038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414" name="IMG_6142.png" descr="IMG_6142.png"/>
          <p:cNvPicPr>
            <a:picLocks noChangeAspect="1"/>
          </p:cNvPicPr>
          <p:nvPr/>
        </p:nvPicPr>
        <p:blipFill>
          <a:blip r:embed="rId12">
            <a:alphaModFix amt="3881"/>
            <a:extLst/>
          </a:blip>
          <a:stretch>
            <a:fillRect/>
          </a:stretch>
        </p:blipFill>
        <p:spPr>
          <a:xfrm>
            <a:off x="1485831" y="976824"/>
            <a:ext cx="4374077" cy="43916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6" name="Google Shape;300;p37"/>
          <p:cNvGrpSpPr/>
          <p:nvPr/>
        </p:nvGrpSpPr>
        <p:grpSpPr>
          <a:xfrm>
            <a:off x="6102102" y="976824"/>
            <a:ext cx="541483" cy="581961"/>
            <a:chOff x="0" y="0"/>
            <a:chExt cx="541481" cy="581959"/>
          </a:xfrm>
        </p:grpSpPr>
        <p:sp>
          <p:nvSpPr>
            <p:cNvPr id="1415" name="Google Shape;301;p37"/>
            <p:cNvSpPr/>
            <p:nvPr/>
          </p:nvSpPr>
          <p:spPr>
            <a:xfrm>
              <a:off x="118293" y="116418"/>
              <a:ext cx="423189" cy="465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302;p37"/>
            <p:cNvSpPr/>
            <p:nvPr/>
          </p:nvSpPr>
          <p:spPr>
            <a:xfrm>
              <a:off x="461682" y="171827"/>
              <a:ext cx="52900" cy="3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7" name="Google Shape;303;p37"/>
            <p:cNvSpPr/>
            <p:nvPr/>
          </p:nvSpPr>
          <p:spPr>
            <a:xfrm>
              <a:off x="388311" y="80439"/>
              <a:ext cx="42814" cy="44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8" name="Google Shape;304;p37"/>
            <p:cNvSpPr/>
            <p:nvPr/>
          </p:nvSpPr>
          <p:spPr>
            <a:xfrm>
              <a:off x="267907" y="0"/>
              <a:ext cx="27017" cy="58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9" name="Google Shape;305;p37"/>
            <p:cNvSpPr/>
            <p:nvPr/>
          </p:nvSpPr>
          <p:spPr>
            <a:xfrm>
              <a:off x="115941" y="41576"/>
              <a:ext cx="47147" cy="5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0" name="Google Shape;306;p37"/>
            <p:cNvSpPr/>
            <p:nvPr/>
          </p:nvSpPr>
          <p:spPr>
            <a:xfrm>
              <a:off x="46217" y="126871"/>
              <a:ext cx="53668" cy="4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1" name="Google Shape;307;p37"/>
            <p:cNvSpPr/>
            <p:nvPr/>
          </p:nvSpPr>
          <p:spPr>
            <a:xfrm>
              <a:off x="-1" y="270237"/>
              <a:ext cx="58985" cy="27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2" name="Google Shape;308;p37"/>
            <p:cNvSpPr/>
            <p:nvPr/>
          </p:nvSpPr>
          <p:spPr>
            <a:xfrm>
              <a:off x="68787" y="371713"/>
              <a:ext cx="46115" cy="3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3" name="Google Shape;309;p37"/>
            <p:cNvSpPr/>
            <p:nvPr/>
          </p:nvSpPr>
          <p:spPr>
            <a:xfrm>
              <a:off x="164730" y="465815"/>
              <a:ext cx="27713" cy="3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4" name="Google Shape;310;p37"/>
            <p:cNvSpPr/>
            <p:nvPr/>
          </p:nvSpPr>
          <p:spPr>
            <a:xfrm>
              <a:off x="257442" y="479270"/>
              <a:ext cx="21598" cy="56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5" name="Google Shape;311;p37"/>
            <p:cNvSpPr/>
            <p:nvPr/>
          </p:nvSpPr>
          <p:spPr>
            <a:xfrm>
              <a:off x="472271" y="282517"/>
              <a:ext cx="49057" cy="2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0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1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32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33" name="٧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٧٧</a:t>
            </a:r>
          </a:p>
        </p:txBody>
      </p:sp>
      <p:pic>
        <p:nvPicPr>
          <p:cNvPr id="1434" name="IMG_6685.png" descr="IMG_6685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3487" y="1122951"/>
            <a:ext cx="5437379" cy="639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35" name="IMG_6685.png" descr="IMG_6685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32950" y="3451208"/>
            <a:ext cx="1233257" cy="122135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38" name="تجميع"/>
          <p:cNvGrpSpPr/>
          <p:nvPr/>
        </p:nvGrpSpPr>
        <p:grpSpPr>
          <a:xfrm>
            <a:off x="4963676" y="1874632"/>
            <a:ext cx="1678538" cy="381001"/>
            <a:chOff x="0" y="0"/>
            <a:chExt cx="1678537" cy="381000"/>
          </a:xfrm>
        </p:grpSpPr>
        <p:pic>
          <p:nvPicPr>
            <p:cNvPr id="1436" name="Google Shape;4111;p86" descr="Google Shape;4111;p86"/>
            <p:cNvPicPr>
              <a:picLocks noChangeAspect="1"/>
            </p:cNvPicPr>
            <p:nvPr/>
          </p:nvPicPr>
          <p:blipFill>
            <a:blip r:embed="rId8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437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439" name="IMG_6685.png" descr="IMG_6685.png"/>
          <p:cNvPicPr>
            <a:picLocks noChangeAspect="1"/>
          </p:cNvPicPr>
          <p:nvPr/>
        </p:nvPicPr>
        <p:blipFill>
          <a:blip r:embed="rId9">
            <a:extLst/>
          </a:blip>
          <a:srcRect l="40079" t="20985" r="40079" b="66381"/>
          <a:stretch>
            <a:fillRect/>
          </a:stretch>
        </p:blipFill>
        <p:spPr>
          <a:xfrm>
            <a:off x="2544326" y="1851768"/>
            <a:ext cx="2419317" cy="1155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0" name="IMG_6685.png" descr="IMG_6685.png"/>
          <p:cNvPicPr>
            <a:picLocks noChangeAspect="1"/>
          </p:cNvPicPr>
          <p:nvPr/>
        </p:nvPicPr>
        <p:blipFill>
          <a:blip r:embed="rId9">
            <a:extLst/>
          </a:blip>
          <a:srcRect l="26147" t="19765" r="58211" b="62555"/>
          <a:stretch>
            <a:fillRect/>
          </a:stretch>
        </p:blipFill>
        <p:spPr>
          <a:xfrm>
            <a:off x="637341" y="1762437"/>
            <a:ext cx="1907148" cy="1616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1" name="IMG_6685.png" descr="IMG_6685.png"/>
          <p:cNvPicPr>
            <a:picLocks noChangeAspect="1"/>
          </p:cNvPicPr>
          <p:nvPr/>
        </p:nvPicPr>
        <p:blipFill>
          <a:blip r:embed="rId9">
            <a:extLst/>
          </a:blip>
          <a:srcRect l="40162" t="35180" r="40895" b="54424"/>
          <a:stretch>
            <a:fillRect/>
          </a:stretch>
        </p:blipFill>
        <p:spPr>
          <a:xfrm>
            <a:off x="4504491" y="2873540"/>
            <a:ext cx="1823378" cy="750458"/>
          </a:xfrm>
          <a:prstGeom prst="rect">
            <a:avLst/>
          </a:prstGeom>
          <a:ln w="12700">
            <a:solidFill>
              <a:srgbClr val="FFB5A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42" name="IMG_6685.png" descr="IMG_6685.png"/>
          <p:cNvPicPr>
            <a:picLocks noChangeAspect="1"/>
          </p:cNvPicPr>
          <p:nvPr/>
        </p:nvPicPr>
        <p:blipFill>
          <a:blip r:embed="rId9">
            <a:extLst/>
          </a:blip>
          <a:srcRect l="40162" t="48736" r="41532" b="41290"/>
          <a:stretch>
            <a:fillRect/>
          </a:stretch>
        </p:blipFill>
        <p:spPr>
          <a:xfrm>
            <a:off x="2550675" y="2888820"/>
            <a:ext cx="1762140" cy="720032"/>
          </a:xfrm>
          <a:prstGeom prst="rect">
            <a:avLst/>
          </a:prstGeom>
          <a:ln w="127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43" name="IMG_6685.png" descr="IMG_6685.png"/>
          <p:cNvPicPr>
            <a:picLocks noChangeAspect="1"/>
          </p:cNvPicPr>
          <p:nvPr/>
        </p:nvPicPr>
        <p:blipFill>
          <a:blip r:embed="rId9">
            <a:extLst/>
          </a:blip>
          <a:srcRect l="44861" t="61741" r="40079" b="35828"/>
          <a:stretch>
            <a:fillRect/>
          </a:stretch>
        </p:blipFill>
        <p:spPr>
          <a:xfrm>
            <a:off x="3127335" y="3699122"/>
            <a:ext cx="2383706" cy="288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4" name="IMG_6685.png" descr="IMG_6685.png"/>
          <p:cNvPicPr>
            <a:picLocks noChangeAspect="1"/>
          </p:cNvPicPr>
          <p:nvPr/>
        </p:nvPicPr>
        <p:blipFill>
          <a:blip r:embed="rId9">
            <a:extLst/>
          </a:blip>
          <a:srcRect l="38839" t="64561" r="41713" b="31129"/>
          <a:stretch>
            <a:fillRect/>
          </a:stretch>
        </p:blipFill>
        <p:spPr>
          <a:xfrm>
            <a:off x="4322921" y="4083331"/>
            <a:ext cx="2376048" cy="394855"/>
          </a:xfrm>
          <a:prstGeom prst="rect">
            <a:avLst/>
          </a:prstGeom>
          <a:ln w="12700">
            <a:solidFill>
              <a:srgbClr val="52D6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45" name="IMG_6685.png" descr="IMG_6685.png"/>
          <p:cNvPicPr>
            <a:picLocks noChangeAspect="1"/>
          </p:cNvPicPr>
          <p:nvPr/>
        </p:nvPicPr>
        <p:blipFill>
          <a:blip r:embed="rId9">
            <a:extLst/>
          </a:blip>
          <a:srcRect l="38922" t="69431" r="41630" b="26259"/>
          <a:stretch>
            <a:fillRect/>
          </a:stretch>
        </p:blipFill>
        <p:spPr>
          <a:xfrm>
            <a:off x="1664990" y="4083331"/>
            <a:ext cx="2376049" cy="394855"/>
          </a:xfrm>
          <a:prstGeom prst="rect">
            <a:avLst/>
          </a:prstGeom>
          <a:ln w="12700">
            <a:solidFill>
              <a:srgbClr val="52D6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57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448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45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56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451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2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3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4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5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45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461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459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460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464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462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3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465" name="٧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٧٧</a:t>
            </a:r>
          </a:p>
        </p:txBody>
      </p:sp>
      <p:grpSp>
        <p:nvGrpSpPr>
          <p:cNvPr id="1475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466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76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79" name="تجميع"/>
          <p:cNvGrpSpPr/>
          <p:nvPr/>
        </p:nvGrpSpPr>
        <p:grpSpPr>
          <a:xfrm>
            <a:off x="476549" y="1646032"/>
            <a:ext cx="5923854" cy="857124"/>
            <a:chOff x="0" y="0"/>
            <a:chExt cx="5923853" cy="857122"/>
          </a:xfrm>
        </p:grpSpPr>
        <p:pic>
          <p:nvPicPr>
            <p:cNvPr id="1477" name="IMG_6685.png" descr="IMG_6685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5658" t="85181" r="39929" b="8971"/>
            <a:stretch>
              <a:fillRect/>
            </a:stretch>
          </p:blipFill>
          <p:spPr>
            <a:xfrm>
              <a:off x="0" y="0"/>
              <a:ext cx="5923854" cy="754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78" name="مستطيل"/>
            <p:cNvSpPr/>
            <p:nvPr/>
          </p:nvSpPr>
          <p:spPr>
            <a:xfrm>
              <a:off x="510423" y="378259"/>
              <a:ext cx="2196895" cy="478864"/>
            </a:xfrm>
            <a:prstGeom prst="rect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84" name="تجميع"/>
          <p:cNvGrpSpPr/>
          <p:nvPr/>
        </p:nvGrpSpPr>
        <p:grpSpPr>
          <a:xfrm>
            <a:off x="6113207" y="1648370"/>
            <a:ext cx="382400" cy="382400"/>
            <a:chOff x="0" y="0"/>
            <a:chExt cx="382398" cy="382398"/>
          </a:xfrm>
        </p:grpSpPr>
        <p:grpSp>
          <p:nvGrpSpPr>
            <p:cNvPr id="1482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480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81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83" name="٢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تجميع"/>
          <p:cNvGrpSpPr/>
          <p:nvPr/>
        </p:nvGrpSpPr>
        <p:grpSpPr>
          <a:xfrm>
            <a:off x="5045897" y="1820155"/>
            <a:ext cx="1678539" cy="381001"/>
            <a:chOff x="0" y="0"/>
            <a:chExt cx="1678537" cy="381000"/>
          </a:xfrm>
        </p:grpSpPr>
        <p:pic>
          <p:nvPicPr>
            <p:cNvPr id="1486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487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489" name="٧٨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٧٨</a:t>
            </a:r>
          </a:p>
        </p:txBody>
      </p:sp>
      <p:pic>
        <p:nvPicPr>
          <p:cNvPr id="1490" name="IMG_6686.png" descr="IMG_6686.png"/>
          <p:cNvPicPr>
            <a:picLocks noChangeAspect="1"/>
          </p:cNvPicPr>
          <p:nvPr/>
        </p:nvPicPr>
        <p:blipFill>
          <a:blip r:embed="rId3">
            <a:extLst/>
          </a:blip>
          <a:srcRect l="39707" t="20988" r="37932" b="76900"/>
          <a:stretch>
            <a:fillRect/>
          </a:stretch>
        </p:blipFill>
        <p:spPr>
          <a:xfrm>
            <a:off x="803867" y="1912230"/>
            <a:ext cx="4081145" cy="289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1" name="IMG_6686.png" descr="IMG_6686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764" y="1088412"/>
            <a:ext cx="6018441" cy="6745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92" name="IMG_6686.png" descr="IMG_6686.png"/>
          <p:cNvPicPr>
            <a:picLocks noChangeAspect="1"/>
          </p:cNvPicPr>
          <p:nvPr/>
        </p:nvPicPr>
        <p:blipFill>
          <a:blip r:embed="rId3">
            <a:extLst/>
          </a:blip>
          <a:srcRect l="39707" t="22877" r="37599" b="64453"/>
          <a:stretch>
            <a:fillRect/>
          </a:stretch>
        </p:blipFill>
        <p:spPr>
          <a:xfrm>
            <a:off x="1679286" y="2201155"/>
            <a:ext cx="4874404" cy="2040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3" name="IMG_6686.png" descr="IMG_6686.png"/>
          <p:cNvPicPr>
            <a:picLocks noChangeAspect="1"/>
          </p:cNvPicPr>
          <p:nvPr/>
        </p:nvPicPr>
        <p:blipFill>
          <a:blip r:embed="rId3">
            <a:extLst/>
          </a:blip>
          <a:srcRect l="48047" t="35324" r="44137" b="53404"/>
          <a:stretch>
            <a:fillRect/>
          </a:stretch>
        </p:blipFill>
        <p:spPr>
          <a:xfrm>
            <a:off x="3367116" y="2201155"/>
            <a:ext cx="1678610" cy="1815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4" name="IMG_6686.png" descr="IMG_6686.png"/>
          <p:cNvPicPr>
            <a:picLocks noChangeAspect="1"/>
          </p:cNvPicPr>
          <p:nvPr/>
        </p:nvPicPr>
        <p:blipFill>
          <a:blip r:embed="rId3">
            <a:extLst/>
          </a:blip>
          <a:srcRect l="35228" t="35890" r="59246" b="52837"/>
          <a:stretch>
            <a:fillRect/>
          </a:stretch>
        </p:blipFill>
        <p:spPr>
          <a:xfrm>
            <a:off x="629162" y="2313669"/>
            <a:ext cx="1186725" cy="1815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5" name="IMG_6686.png" descr="IMG_6686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06506" y="4144454"/>
            <a:ext cx="1872061" cy="66317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96" name="IMG_6686.png" descr="IMG_6686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2082" y="4129372"/>
            <a:ext cx="2081610" cy="6782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97" name="IMG_6686.png" descr="IMG_6686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40782" y="3018517"/>
            <a:ext cx="1281054" cy="145752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0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2" dur="10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6" grpId="4"/>
      <p:bldP build="whole" bldLvl="1" animBg="1" rev="0" advAuto="0" spid="1493" grpId="1"/>
      <p:bldP build="whole" bldLvl="1" animBg="1" rev="0" advAuto="0" spid="1495" grpId="2"/>
      <p:bldP build="whole" bldLvl="1" animBg="1" rev="0" advAuto="0" spid="1494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09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00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0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08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03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4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5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6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7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1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13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11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1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16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14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5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17" name="٧٨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٧٨</a:t>
            </a:r>
          </a:p>
        </p:txBody>
      </p:sp>
      <p:grpSp>
        <p:nvGrpSpPr>
          <p:cNvPr id="1527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51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28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29" name="IMG_6686.png" descr="IMG_6686.png"/>
          <p:cNvPicPr>
            <a:picLocks noChangeAspect="1"/>
          </p:cNvPicPr>
          <p:nvPr/>
        </p:nvPicPr>
        <p:blipFill>
          <a:blip r:embed="rId7">
            <a:extLst/>
          </a:blip>
          <a:srcRect l="38752" t="54758" r="37968" b="32840"/>
          <a:stretch>
            <a:fillRect/>
          </a:stretch>
        </p:blipFill>
        <p:spPr>
          <a:xfrm>
            <a:off x="2074578" y="2182520"/>
            <a:ext cx="3976778" cy="15887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4" name="تجميع"/>
          <p:cNvGrpSpPr/>
          <p:nvPr/>
        </p:nvGrpSpPr>
        <p:grpSpPr>
          <a:xfrm>
            <a:off x="3107618" y="2144005"/>
            <a:ext cx="404086" cy="382400"/>
            <a:chOff x="0" y="0"/>
            <a:chExt cx="404084" cy="382398"/>
          </a:xfrm>
        </p:grpSpPr>
        <p:grpSp>
          <p:nvGrpSpPr>
            <p:cNvPr id="1532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530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31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33" name="٣ب"/>
            <p:cNvSpPr txBox="1"/>
            <p:nvPr/>
          </p:nvSpPr>
          <p:spPr>
            <a:xfrm>
              <a:off x="44831" y="55113"/>
              <a:ext cx="359254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٣ب</a:t>
              </a:r>
            </a:p>
          </p:txBody>
        </p:sp>
      </p:grpSp>
      <p:grpSp>
        <p:nvGrpSpPr>
          <p:cNvPr id="1539" name="تجميع"/>
          <p:cNvGrpSpPr/>
          <p:nvPr/>
        </p:nvGrpSpPr>
        <p:grpSpPr>
          <a:xfrm>
            <a:off x="5731891" y="2182520"/>
            <a:ext cx="382400" cy="382400"/>
            <a:chOff x="0" y="0"/>
            <a:chExt cx="382398" cy="382398"/>
          </a:xfrm>
        </p:grpSpPr>
        <p:grpSp>
          <p:nvGrpSpPr>
            <p:cNvPr id="1537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535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36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38" name="٣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أ</a:t>
              </a:r>
            </a:p>
          </p:txBody>
        </p:sp>
      </p:grpSp>
      <p:pic>
        <p:nvPicPr>
          <p:cNvPr id="1540" name="IMG_6686.png" descr="IMG_6686.png"/>
          <p:cNvPicPr>
            <a:picLocks noChangeAspect="1"/>
          </p:cNvPicPr>
          <p:nvPr/>
        </p:nvPicPr>
        <p:blipFill>
          <a:blip r:embed="rId7">
            <a:extLst/>
          </a:blip>
          <a:srcRect l="39707" t="20988" r="37932" b="76900"/>
          <a:stretch>
            <a:fillRect/>
          </a:stretch>
        </p:blipFill>
        <p:spPr>
          <a:xfrm>
            <a:off x="1699729" y="1672286"/>
            <a:ext cx="4726361" cy="334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8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986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87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1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989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90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92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993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3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1001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997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994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95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96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00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998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99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02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04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1005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33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1006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7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8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9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0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2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3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4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5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6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7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8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9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0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1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34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5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6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7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038" name="IMG_6599.png" descr="IMG_659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74" y="-162892"/>
            <a:ext cx="3191843" cy="3191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0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04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04"/>
                  </p:tgtEl>
                </p:cond>
              </p:nextCondLst>
            </p:seq>
          </p:childTnLst>
        </p:cTn>
      </p:par>
    </p:tnLst>
    <p:bldLst>
      <p:bldP build="whole" bldLvl="1" animBg="1" rev="0" advAuto="0" spid="1005" grpId="2"/>
      <p:bldP build="whole" bldLvl="1" animBg="1" rev="0" advAuto="0" spid="1037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543" name="٨١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٨١</a:t>
            </a:r>
          </a:p>
        </p:txBody>
      </p:sp>
      <p:grpSp>
        <p:nvGrpSpPr>
          <p:cNvPr id="1553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54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58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556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555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54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557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559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60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65" name="تجميع"/>
          <p:cNvGrpSpPr/>
          <p:nvPr/>
        </p:nvGrpSpPr>
        <p:grpSpPr>
          <a:xfrm>
            <a:off x="6221560" y="1972220"/>
            <a:ext cx="329969" cy="329969"/>
            <a:chOff x="0" y="0"/>
            <a:chExt cx="329968" cy="329968"/>
          </a:xfrm>
        </p:grpSpPr>
        <p:grpSp>
          <p:nvGrpSpPr>
            <p:cNvPr id="1563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561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62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64" name="٤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570" name="تجميع"/>
          <p:cNvGrpSpPr/>
          <p:nvPr/>
        </p:nvGrpSpPr>
        <p:grpSpPr>
          <a:xfrm>
            <a:off x="3240559" y="1972220"/>
            <a:ext cx="367426" cy="367426"/>
            <a:chOff x="0" y="0"/>
            <a:chExt cx="367425" cy="367425"/>
          </a:xfrm>
        </p:grpSpPr>
        <p:grpSp>
          <p:nvGrpSpPr>
            <p:cNvPr id="1568" name="Google Shape;1176;p39"/>
            <p:cNvGrpSpPr/>
            <p:nvPr/>
          </p:nvGrpSpPr>
          <p:grpSpPr>
            <a:xfrm>
              <a:off x="0" y="0"/>
              <a:ext cx="367426" cy="367426"/>
              <a:chOff x="0" y="0"/>
              <a:chExt cx="367425" cy="367425"/>
            </a:xfrm>
          </p:grpSpPr>
          <p:sp>
            <p:nvSpPr>
              <p:cNvPr id="1566" name="Google Shape;1177;p39"/>
              <p:cNvSpPr/>
              <p:nvPr/>
            </p:nvSpPr>
            <p:spPr>
              <a:xfrm flipH="1">
                <a:off x="0" y="0"/>
                <a:ext cx="367426" cy="3674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67" name="Google Shape;1178;p39" descr="Google Shape;1178;p3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flipH="1">
                <a:off x="11465" y="4370"/>
                <a:ext cx="346780" cy="3467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69" name="٥"/>
            <p:cNvSpPr txBox="1"/>
            <p:nvPr/>
          </p:nvSpPr>
          <p:spPr>
            <a:xfrm>
              <a:off x="79578" y="37950"/>
              <a:ext cx="208269" cy="31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 sz="1400"/>
              </a:pPr>
              <a:r>
                <a:rPr sz="1900"/>
                <a:t>٥</a:t>
              </a:r>
            </a:p>
          </p:txBody>
        </p:sp>
      </p:grpSp>
      <p:grpSp>
        <p:nvGrpSpPr>
          <p:cNvPr id="1573" name="تجميع"/>
          <p:cNvGrpSpPr/>
          <p:nvPr/>
        </p:nvGrpSpPr>
        <p:grpSpPr>
          <a:xfrm rot="10800000">
            <a:off x="3575305" y="1618909"/>
            <a:ext cx="296051" cy="3309292"/>
            <a:chOff x="0" y="0"/>
            <a:chExt cx="296050" cy="3309291"/>
          </a:xfrm>
        </p:grpSpPr>
        <p:pic>
          <p:nvPicPr>
            <p:cNvPr id="1571" name="Google Shape;444;p18" descr="Google Shape;444;p18"/>
            <p:cNvPicPr>
              <a:picLocks noChangeAspect="1"/>
            </p:cNvPicPr>
            <p:nvPr/>
          </p:nvPicPr>
          <p:blipFill>
            <a:blip r:embed="rId8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450166" y="1480602"/>
              <a:ext cx="3076726" cy="17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2" name="Google Shape;447;p18" descr="Google Shape;447;p18"/>
            <p:cNvPicPr>
              <a:picLocks noChangeAspect="1"/>
            </p:cNvPicPr>
            <p:nvPr/>
          </p:nvPicPr>
          <p:blipFill>
            <a:blip r:embed="rId9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478226" y="1535014"/>
              <a:ext cx="3309292" cy="239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82" name="تجميع"/>
          <p:cNvGrpSpPr/>
          <p:nvPr/>
        </p:nvGrpSpPr>
        <p:grpSpPr>
          <a:xfrm>
            <a:off x="3960503" y="3128778"/>
            <a:ext cx="2768506" cy="1131617"/>
            <a:chOff x="-25399" y="0"/>
            <a:chExt cx="2768504" cy="1131616"/>
          </a:xfrm>
        </p:grpSpPr>
        <p:pic>
          <p:nvPicPr>
            <p:cNvPr id="157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187892"/>
              <a:ext cx="2768505" cy="94372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81" name="Google Shape;1657;p46"/>
            <p:cNvGrpSpPr/>
            <p:nvPr/>
          </p:nvGrpSpPr>
          <p:grpSpPr>
            <a:xfrm rot="5400000">
              <a:off x="2233906" y="-1"/>
              <a:ext cx="401185" cy="401186"/>
              <a:chOff x="0" y="0"/>
              <a:chExt cx="401184" cy="401184"/>
            </a:xfrm>
          </p:grpSpPr>
          <p:grpSp>
            <p:nvGrpSpPr>
              <p:cNvPr id="1577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575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76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80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578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9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591" name="تجميع"/>
          <p:cNvGrpSpPr/>
          <p:nvPr/>
        </p:nvGrpSpPr>
        <p:grpSpPr>
          <a:xfrm>
            <a:off x="545407" y="3128778"/>
            <a:ext cx="3087978" cy="1131617"/>
            <a:chOff x="-25400" y="0"/>
            <a:chExt cx="3087977" cy="1131616"/>
          </a:xfrm>
        </p:grpSpPr>
        <p:pic>
          <p:nvPicPr>
            <p:cNvPr id="1583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25400" y="187892"/>
              <a:ext cx="3087978" cy="94372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90" name="Google Shape;1657;p46"/>
            <p:cNvGrpSpPr/>
            <p:nvPr/>
          </p:nvGrpSpPr>
          <p:grpSpPr>
            <a:xfrm rot="5400000">
              <a:off x="2553378" y="-1"/>
              <a:ext cx="401185" cy="401186"/>
              <a:chOff x="0" y="0"/>
              <a:chExt cx="401184" cy="401184"/>
            </a:xfrm>
          </p:grpSpPr>
          <p:grpSp>
            <p:nvGrpSpPr>
              <p:cNvPr id="1586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584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85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89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587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88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592" name="IMG_6693.png" descr="IMG_6693.png"/>
          <p:cNvPicPr>
            <a:picLocks noChangeAspect="1"/>
          </p:cNvPicPr>
          <p:nvPr/>
        </p:nvPicPr>
        <p:blipFill>
          <a:blip r:embed="rId13">
            <a:extLst/>
          </a:blip>
          <a:srcRect l="40343" t="47560" r="38997" b="50000"/>
          <a:stretch>
            <a:fillRect/>
          </a:stretch>
        </p:blipFill>
        <p:spPr>
          <a:xfrm>
            <a:off x="1571315" y="1471208"/>
            <a:ext cx="4829249" cy="427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3" name="IMG_6693.png" descr="IMG_6693.png"/>
          <p:cNvPicPr>
            <a:picLocks noChangeAspect="1"/>
          </p:cNvPicPr>
          <p:nvPr/>
        </p:nvPicPr>
        <p:blipFill>
          <a:blip r:embed="rId13">
            <a:extLst/>
          </a:blip>
          <a:srcRect l="43880" t="50000" r="41642" b="44922"/>
          <a:stretch>
            <a:fillRect/>
          </a:stretch>
        </p:blipFill>
        <p:spPr>
          <a:xfrm>
            <a:off x="3871355" y="2394077"/>
            <a:ext cx="2757385" cy="725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4" name="IMG_6693.png" descr="IMG_6693.png"/>
          <p:cNvPicPr>
            <a:picLocks noChangeAspect="1"/>
          </p:cNvPicPr>
          <p:nvPr/>
        </p:nvPicPr>
        <p:blipFill>
          <a:blip r:embed="rId13">
            <a:extLst/>
          </a:blip>
          <a:srcRect l="26174" t="50000" r="59348" b="45724"/>
          <a:stretch>
            <a:fillRect/>
          </a:stretch>
        </p:blipFill>
        <p:spPr>
          <a:xfrm>
            <a:off x="570807" y="2429420"/>
            <a:ext cx="2893114" cy="640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97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598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599" name="٨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٨١</a:t>
            </a:r>
          </a:p>
        </p:txBody>
      </p:sp>
      <p:grpSp>
        <p:nvGrpSpPr>
          <p:cNvPr id="1604" name="تجميع"/>
          <p:cNvGrpSpPr/>
          <p:nvPr/>
        </p:nvGrpSpPr>
        <p:grpSpPr>
          <a:xfrm>
            <a:off x="6200153" y="2200820"/>
            <a:ext cx="464698" cy="464697"/>
            <a:chOff x="0" y="0"/>
            <a:chExt cx="464696" cy="464696"/>
          </a:xfrm>
        </p:grpSpPr>
        <p:grpSp>
          <p:nvGrpSpPr>
            <p:cNvPr id="1602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00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01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03" name="١٠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pic>
        <p:nvPicPr>
          <p:cNvPr id="160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2454" y="2177223"/>
            <a:ext cx="2836037" cy="855393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610" name="تجميع"/>
          <p:cNvGrpSpPr/>
          <p:nvPr/>
        </p:nvGrpSpPr>
        <p:grpSpPr>
          <a:xfrm>
            <a:off x="6153878" y="3943695"/>
            <a:ext cx="464697" cy="464698"/>
            <a:chOff x="0" y="0"/>
            <a:chExt cx="464696" cy="464696"/>
          </a:xfrm>
        </p:grpSpPr>
        <p:grpSp>
          <p:nvGrpSpPr>
            <p:cNvPr id="1608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06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07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09" name="١٣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١٣</a:t>
              </a:r>
            </a:p>
          </p:txBody>
        </p:sp>
      </p:grpSp>
      <p:pic>
        <p:nvPicPr>
          <p:cNvPr id="1611" name="IMG_6693.png" descr="IMG_6693.png"/>
          <p:cNvPicPr>
            <a:picLocks noChangeAspect="1"/>
          </p:cNvPicPr>
          <p:nvPr/>
        </p:nvPicPr>
        <p:blipFill>
          <a:blip r:embed="rId6">
            <a:extLst/>
          </a:blip>
          <a:srcRect l="39085" t="70537" r="39085" b="27181"/>
          <a:stretch>
            <a:fillRect/>
          </a:stretch>
        </p:blipFill>
        <p:spPr>
          <a:xfrm>
            <a:off x="1869501" y="1666510"/>
            <a:ext cx="4749230" cy="372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2" name="IMG_6693.png" descr="IMG_6693.png"/>
          <p:cNvPicPr>
            <a:picLocks noChangeAspect="1"/>
          </p:cNvPicPr>
          <p:nvPr/>
        </p:nvPicPr>
        <p:blipFill>
          <a:blip r:embed="rId6">
            <a:extLst/>
          </a:blip>
          <a:srcRect l="47655" t="72656" r="41013" b="22840"/>
          <a:stretch>
            <a:fillRect/>
          </a:stretch>
        </p:blipFill>
        <p:spPr>
          <a:xfrm>
            <a:off x="3491640" y="2130021"/>
            <a:ext cx="2662322" cy="793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3" name="IMG_6693.png" descr="IMG_6693.png"/>
          <p:cNvPicPr>
            <a:picLocks noChangeAspect="1"/>
          </p:cNvPicPr>
          <p:nvPr/>
        </p:nvPicPr>
        <p:blipFill>
          <a:blip r:embed="rId6">
            <a:extLst/>
          </a:blip>
          <a:srcRect l="40563" t="85295" r="39373" b="12227"/>
          <a:stretch>
            <a:fillRect/>
          </a:stretch>
        </p:blipFill>
        <p:spPr>
          <a:xfrm>
            <a:off x="1928529" y="3260717"/>
            <a:ext cx="4713784" cy="436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4" name="IMG_6693.png" descr="IMG_6693.png"/>
          <p:cNvPicPr>
            <a:picLocks noChangeAspect="1"/>
          </p:cNvPicPr>
          <p:nvPr/>
        </p:nvPicPr>
        <p:blipFill>
          <a:blip r:embed="rId6">
            <a:extLst/>
          </a:blip>
          <a:srcRect l="45580" t="87835" r="40844" b="7949"/>
          <a:stretch>
            <a:fillRect/>
          </a:stretch>
        </p:blipFill>
        <p:spPr>
          <a:xfrm>
            <a:off x="3341180" y="3804767"/>
            <a:ext cx="2812766" cy="654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7845" y="3792067"/>
            <a:ext cx="2836036" cy="855393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9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0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1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22" name="٥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٥٧</a:t>
            </a:r>
          </a:p>
        </p:txBody>
      </p:sp>
      <p:pic>
        <p:nvPicPr>
          <p:cNvPr id="1623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4" name="IMG_6686.png" descr="IMG_6686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8802" y="1803003"/>
            <a:ext cx="5439107" cy="1879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0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31" name="٥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٥٧</a:t>
            </a:r>
          </a:p>
        </p:txBody>
      </p:sp>
      <p:pic>
        <p:nvPicPr>
          <p:cNvPr id="1632" name="IMG_6686.png" descr="IMG_6686.png"/>
          <p:cNvPicPr>
            <a:picLocks noChangeAspect="1"/>
          </p:cNvPicPr>
          <p:nvPr/>
        </p:nvPicPr>
        <p:blipFill>
          <a:blip r:embed="rId6">
            <a:extLst/>
          </a:blip>
          <a:srcRect l="27743" t="69387" r="35226" b="5380"/>
          <a:stretch>
            <a:fillRect/>
          </a:stretch>
        </p:blipFill>
        <p:spPr>
          <a:xfrm>
            <a:off x="1206890" y="1022443"/>
            <a:ext cx="4802122" cy="2454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3" name="IMG_6695.png" descr="IMG_6695.png"/>
          <p:cNvPicPr>
            <a:picLocks noChangeAspect="1"/>
          </p:cNvPicPr>
          <p:nvPr/>
        </p:nvPicPr>
        <p:blipFill>
          <a:blip r:embed="rId7">
            <a:extLst/>
          </a:blip>
          <a:srcRect l="25806" t="15097" r="39391" b="63271"/>
          <a:stretch>
            <a:fillRect/>
          </a:stretch>
        </p:blipFill>
        <p:spPr>
          <a:xfrm>
            <a:off x="1999053" y="3439139"/>
            <a:ext cx="3217971" cy="1500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7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8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9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40" name="٧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٧٩</a:t>
            </a:r>
          </a:p>
        </p:txBody>
      </p:sp>
      <p:grpSp>
        <p:nvGrpSpPr>
          <p:cNvPr id="1643" name="تجميع"/>
          <p:cNvGrpSpPr/>
          <p:nvPr/>
        </p:nvGrpSpPr>
        <p:grpSpPr>
          <a:xfrm>
            <a:off x="4963675" y="1036432"/>
            <a:ext cx="1678539" cy="381001"/>
            <a:chOff x="0" y="0"/>
            <a:chExt cx="1678537" cy="381000"/>
          </a:xfrm>
        </p:grpSpPr>
        <p:pic>
          <p:nvPicPr>
            <p:cNvPr id="1641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642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644" name="IMG_6695.png" descr="IMG_6695.png"/>
          <p:cNvPicPr>
            <a:picLocks noChangeAspect="1"/>
          </p:cNvPicPr>
          <p:nvPr/>
        </p:nvPicPr>
        <p:blipFill>
          <a:blip r:embed="rId7">
            <a:extLst/>
          </a:blip>
          <a:srcRect l="42078" t="45387" r="40746" b="52117"/>
          <a:stretch>
            <a:fillRect/>
          </a:stretch>
        </p:blipFill>
        <p:spPr>
          <a:xfrm>
            <a:off x="927189" y="1069571"/>
            <a:ext cx="3816746" cy="415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5" name="IMG_6695.png" descr="IMG_6695.png"/>
          <p:cNvPicPr>
            <a:picLocks noChangeAspect="1"/>
          </p:cNvPicPr>
          <p:nvPr/>
        </p:nvPicPr>
        <p:blipFill>
          <a:blip r:embed="rId7">
            <a:extLst/>
          </a:blip>
          <a:srcRect l="50585" t="48215" r="40237" b="49123"/>
          <a:stretch>
            <a:fillRect/>
          </a:stretch>
        </p:blipFill>
        <p:spPr>
          <a:xfrm>
            <a:off x="5325615" y="1851663"/>
            <a:ext cx="1461467" cy="31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6" name="IMG_6695.png" descr="IMG_6695.png"/>
          <p:cNvPicPr>
            <a:picLocks noChangeAspect="1"/>
          </p:cNvPicPr>
          <p:nvPr/>
        </p:nvPicPr>
        <p:blipFill>
          <a:blip r:embed="rId7">
            <a:extLst/>
          </a:blip>
          <a:srcRect l="50454" t="60686" r="40237" b="37350"/>
          <a:stretch>
            <a:fillRect/>
          </a:stretch>
        </p:blipFill>
        <p:spPr>
          <a:xfrm>
            <a:off x="3737362" y="1871813"/>
            <a:ext cx="1512639" cy="23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7" name="IMG_6695.png" descr="IMG_6695.png"/>
          <p:cNvPicPr>
            <a:picLocks noChangeAspect="1"/>
          </p:cNvPicPr>
          <p:nvPr/>
        </p:nvPicPr>
        <p:blipFill>
          <a:blip r:embed="rId7">
            <a:extLst/>
          </a:blip>
          <a:srcRect l="50000" t="72073" r="40641" b="25509"/>
          <a:stretch>
            <a:fillRect/>
          </a:stretch>
        </p:blipFill>
        <p:spPr>
          <a:xfrm>
            <a:off x="2227864" y="1832125"/>
            <a:ext cx="1439579" cy="278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8" name="IMG_6695.png" descr="IMG_6695.png"/>
          <p:cNvPicPr>
            <a:picLocks noChangeAspect="1"/>
          </p:cNvPicPr>
          <p:nvPr/>
        </p:nvPicPr>
        <p:blipFill>
          <a:blip r:embed="rId7">
            <a:extLst/>
          </a:blip>
          <a:srcRect l="52539" t="50974" r="40907" b="40092"/>
          <a:stretch>
            <a:fillRect/>
          </a:stretch>
        </p:blipFill>
        <p:spPr>
          <a:xfrm>
            <a:off x="5461182" y="2258130"/>
            <a:ext cx="1263273" cy="129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9" name="IMG_6695.png" descr="IMG_6695.png"/>
          <p:cNvPicPr>
            <a:picLocks noChangeAspect="1"/>
          </p:cNvPicPr>
          <p:nvPr/>
        </p:nvPicPr>
        <p:blipFill>
          <a:blip r:embed="rId7">
            <a:extLst/>
          </a:blip>
          <a:srcRect l="52621" t="62782" r="41970" b="28284"/>
          <a:stretch>
            <a:fillRect/>
          </a:stretch>
        </p:blipFill>
        <p:spPr>
          <a:xfrm>
            <a:off x="4122716" y="2169559"/>
            <a:ext cx="1054866" cy="1306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0" name="IMG_6695.png" descr="IMG_6695.png"/>
          <p:cNvPicPr>
            <a:picLocks noChangeAspect="1"/>
          </p:cNvPicPr>
          <p:nvPr/>
        </p:nvPicPr>
        <p:blipFill>
          <a:blip r:embed="rId7">
            <a:extLst/>
          </a:blip>
          <a:srcRect l="52470" t="74864" r="40974" b="15841"/>
          <a:stretch>
            <a:fillRect/>
          </a:stretch>
        </p:blipFill>
        <p:spPr>
          <a:xfrm>
            <a:off x="2356930" y="2144004"/>
            <a:ext cx="1363761" cy="1450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1" name="IMG_6695.png" descr="IMG_6695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80957" y="3594186"/>
            <a:ext cx="1161257" cy="107989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652" name="IMG_6695.png" descr="IMG_6695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67559" y="3594078"/>
            <a:ext cx="1208882" cy="1123951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653" name="IMG_6695.png" descr="IMG_6695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400360" y="3616213"/>
            <a:ext cx="1114823" cy="1079898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656" name="تجميع"/>
          <p:cNvGrpSpPr/>
          <p:nvPr/>
        </p:nvGrpSpPr>
        <p:grpSpPr>
          <a:xfrm rot="10800000">
            <a:off x="5148521" y="1699160"/>
            <a:ext cx="296052" cy="3309292"/>
            <a:chOff x="0" y="0"/>
            <a:chExt cx="296050" cy="3309291"/>
          </a:xfrm>
        </p:grpSpPr>
        <p:pic>
          <p:nvPicPr>
            <p:cNvPr id="1654" name="Google Shape;444;p18" descr="Google Shape;444;p18"/>
            <p:cNvPicPr>
              <a:picLocks noChangeAspect="1"/>
            </p:cNvPicPr>
            <p:nvPr/>
          </p:nvPicPr>
          <p:blipFill>
            <a:blip r:embed="rId3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450166" y="1480602"/>
              <a:ext cx="3076726" cy="17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5" name="Google Shape;447;p18" descr="Google Shape;447;p18"/>
            <p:cNvPicPr>
              <a:picLocks noChangeAspect="1"/>
            </p:cNvPicPr>
            <p:nvPr/>
          </p:nvPicPr>
          <p:blipFill>
            <a:blip r:embed="rId2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478226" y="1535014"/>
              <a:ext cx="3309292" cy="239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59" name="تجميع"/>
          <p:cNvGrpSpPr/>
          <p:nvPr/>
        </p:nvGrpSpPr>
        <p:grpSpPr>
          <a:xfrm rot="10800000">
            <a:off x="3589336" y="1646032"/>
            <a:ext cx="296052" cy="3309292"/>
            <a:chOff x="0" y="0"/>
            <a:chExt cx="296050" cy="3309291"/>
          </a:xfrm>
        </p:grpSpPr>
        <p:pic>
          <p:nvPicPr>
            <p:cNvPr id="1657" name="Google Shape;444;p18" descr="Google Shape;444;p18"/>
            <p:cNvPicPr>
              <a:picLocks noChangeAspect="1"/>
            </p:cNvPicPr>
            <p:nvPr/>
          </p:nvPicPr>
          <p:blipFill>
            <a:blip r:embed="rId3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450166" y="1480602"/>
              <a:ext cx="3076726" cy="17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8" name="Google Shape;447;p18" descr="Google Shape;447;p18"/>
            <p:cNvPicPr>
              <a:picLocks noChangeAspect="1"/>
            </p:cNvPicPr>
            <p:nvPr/>
          </p:nvPicPr>
          <p:blipFill>
            <a:blip r:embed="rId2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478226" y="1535014"/>
              <a:ext cx="3309292" cy="239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0" name="IMG_6695.png" descr="IMG_6695.pn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68545" y="3353806"/>
            <a:ext cx="1435079" cy="11088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63" name="تجميع"/>
          <p:cNvGrpSpPr/>
          <p:nvPr/>
        </p:nvGrpSpPr>
        <p:grpSpPr>
          <a:xfrm rot="10800000">
            <a:off x="2009143" y="1667615"/>
            <a:ext cx="296051" cy="3309292"/>
            <a:chOff x="0" y="0"/>
            <a:chExt cx="296050" cy="3309291"/>
          </a:xfrm>
        </p:grpSpPr>
        <p:pic>
          <p:nvPicPr>
            <p:cNvPr id="1661" name="Google Shape;444;p18" descr="Google Shape;444;p18"/>
            <p:cNvPicPr>
              <a:picLocks noChangeAspect="1"/>
            </p:cNvPicPr>
            <p:nvPr/>
          </p:nvPicPr>
          <p:blipFill>
            <a:blip r:embed="rId3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450166" y="1480602"/>
              <a:ext cx="3076726" cy="17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2" name="Google Shape;447;p18" descr="Google Shape;447;p18"/>
            <p:cNvPicPr>
              <a:picLocks noChangeAspect="1"/>
            </p:cNvPicPr>
            <p:nvPr/>
          </p:nvPicPr>
          <p:blipFill>
            <a:blip r:embed="rId2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478226" y="1535014"/>
              <a:ext cx="3309292" cy="239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4" name="IMG_6696.png" descr="IMG_6696.png"/>
          <p:cNvPicPr>
            <a:picLocks noChangeAspect="1"/>
          </p:cNvPicPr>
          <p:nvPr/>
        </p:nvPicPr>
        <p:blipFill>
          <a:blip r:embed="rId12">
            <a:extLst/>
          </a:blip>
          <a:srcRect l="43329" t="15917" r="48990" b="82057"/>
          <a:stretch>
            <a:fillRect/>
          </a:stretch>
        </p:blipFill>
        <p:spPr>
          <a:xfrm>
            <a:off x="648739" y="1874632"/>
            <a:ext cx="1265245" cy="250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5" name="IMG_6696.png" descr="IMG_6696.png"/>
          <p:cNvPicPr>
            <a:picLocks noChangeAspect="1"/>
          </p:cNvPicPr>
          <p:nvPr/>
        </p:nvPicPr>
        <p:blipFill>
          <a:blip r:embed="rId12">
            <a:extLst/>
          </a:blip>
          <a:srcRect l="53854" t="18004" r="37406" b="72433"/>
          <a:stretch>
            <a:fillRect/>
          </a:stretch>
        </p:blipFill>
        <p:spPr>
          <a:xfrm>
            <a:off x="501108" y="2172309"/>
            <a:ext cx="1585543" cy="130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6" name="IMG_6696.png" descr="IMG_6696.png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13045" y="3594186"/>
            <a:ext cx="1100932" cy="107989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" dur="10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5" dur="10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7" dur="10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1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9" dur="10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3" grpId="12"/>
      <p:bldP build="whole" bldLvl="1" animBg="1" rev="0" advAuto="0" spid="1646" grpId="5"/>
      <p:bldP build="whole" bldLvl="1" animBg="1" rev="0" advAuto="0" spid="1652" grpId="7"/>
      <p:bldP build="whole" bldLvl="1" animBg="1" rev="0" advAuto="0" spid="1651" grpId="3"/>
      <p:bldP build="whole" bldLvl="1" animBg="1" rev="0" advAuto="0" spid="1659" grpId="8"/>
      <p:bldP build="whole" bldLvl="1" animBg="1" rev="0" advAuto="0" spid="1647" grpId="9"/>
      <p:bldP build="whole" bldLvl="1" animBg="1" rev="0" advAuto="0" spid="1665" grpId="14"/>
      <p:bldP build="whole" bldLvl="1" animBg="1" rev="0" advAuto="0" spid="1653" grpId="11"/>
      <p:bldP build="whole" bldLvl="1" animBg="1" rev="0" advAuto="0" spid="1656" grpId="4"/>
      <p:bldP build="whole" bldLvl="1" animBg="1" rev="0" advAuto="0" spid="1650" grpId="10"/>
      <p:bldP build="whole" bldLvl="1" animBg="1" rev="0" advAuto="0" spid="1666" grpId="15"/>
      <p:bldP build="whole" bldLvl="1" animBg="1" rev="0" advAuto="0" spid="1649" grpId="6"/>
      <p:bldP build="whole" bldLvl="1" animBg="1" rev="0" advAuto="0" spid="1645" grpId="1"/>
      <p:bldP build="whole" bldLvl="1" animBg="1" rev="0" advAuto="0" spid="1664" grpId="13"/>
      <p:bldP build="whole" bldLvl="1" animBg="1" rev="0" advAuto="0" spid="1648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0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1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2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73" name="٥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٥٧</a:t>
            </a:r>
          </a:p>
        </p:txBody>
      </p:sp>
      <p:pic>
        <p:nvPicPr>
          <p:cNvPr id="1674" name="IMG_5607.png" descr="IMG_5607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9454" y="1240942"/>
            <a:ext cx="5499934" cy="76971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75" name="Picture 18" descr="Picture 18"/>
          <p:cNvPicPr>
            <a:picLocks noChangeAspect="1"/>
          </p:cNvPicPr>
          <p:nvPr/>
        </p:nvPicPr>
        <p:blipFill>
          <a:blip r:embed="rId7">
            <a:extLst/>
          </a:blip>
          <a:srcRect l="18935" t="15256" r="19851" b="12760"/>
          <a:stretch>
            <a:fillRect/>
          </a:stretch>
        </p:blipFill>
        <p:spPr>
          <a:xfrm>
            <a:off x="3985890" y="2534168"/>
            <a:ext cx="1393726" cy="1229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7" h="21542" fill="norm" stroke="1" extrusionOk="0">
                <a:moveTo>
                  <a:pt x="10848" y="0"/>
                </a:moveTo>
                <a:lnTo>
                  <a:pt x="10830" y="292"/>
                </a:lnTo>
                <a:cubicBezTo>
                  <a:pt x="10822" y="454"/>
                  <a:pt x="10762" y="647"/>
                  <a:pt x="10696" y="723"/>
                </a:cubicBezTo>
                <a:cubicBezTo>
                  <a:pt x="10604" y="827"/>
                  <a:pt x="9375" y="862"/>
                  <a:pt x="5780" y="862"/>
                </a:cubicBezTo>
                <a:lnTo>
                  <a:pt x="980" y="862"/>
                </a:lnTo>
                <a:lnTo>
                  <a:pt x="956" y="5745"/>
                </a:lnTo>
                <a:lnTo>
                  <a:pt x="932" y="10628"/>
                </a:lnTo>
                <a:lnTo>
                  <a:pt x="499" y="10697"/>
                </a:lnTo>
                <a:cubicBezTo>
                  <a:pt x="-32" y="10778"/>
                  <a:pt x="-183" y="10920"/>
                  <a:pt x="261" y="10920"/>
                </a:cubicBezTo>
                <a:cubicBezTo>
                  <a:pt x="441" y="10920"/>
                  <a:pt x="677" y="10972"/>
                  <a:pt x="785" y="11038"/>
                </a:cubicBezTo>
                <a:cubicBezTo>
                  <a:pt x="974" y="11153"/>
                  <a:pt x="980" y="11328"/>
                  <a:pt x="980" y="16004"/>
                </a:cubicBezTo>
                <a:lnTo>
                  <a:pt x="980" y="20852"/>
                </a:lnTo>
                <a:lnTo>
                  <a:pt x="5780" y="20852"/>
                </a:lnTo>
                <a:cubicBezTo>
                  <a:pt x="10820" y="20852"/>
                  <a:pt x="10804" y="20851"/>
                  <a:pt x="10830" y="21367"/>
                </a:cubicBezTo>
                <a:cubicBezTo>
                  <a:pt x="10841" y="21599"/>
                  <a:pt x="10842" y="21600"/>
                  <a:pt x="10891" y="21374"/>
                </a:cubicBezTo>
                <a:cubicBezTo>
                  <a:pt x="11005" y="20842"/>
                  <a:pt x="10893" y="20852"/>
                  <a:pt x="15953" y="20852"/>
                </a:cubicBezTo>
                <a:lnTo>
                  <a:pt x="20752" y="20852"/>
                </a:lnTo>
                <a:lnTo>
                  <a:pt x="20783" y="15914"/>
                </a:lnTo>
                <a:lnTo>
                  <a:pt x="20807" y="10975"/>
                </a:lnTo>
                <a:lnTo>
                  <a:pt x="21112" y="10913"/>
                </a:lnTo>
                <a:lnTo>
                  <a:pt x="21417" y="10850"/>
                </a:lnTo>
                <a:lnTo>
                  <a:pt x="21088" y="10718"/>
                </a:lnTo>
                <a:lnTo>
                  <a:pt x="20758" y="10586"/>
                </a:lnTo>
                <a:lnTo>
                  <a:pt x="20758" y="5724"/>
                </a:lnTo>
                <a:lnTo>
                  <a:pt x="20758" y="862"/>
                </a:lnTo>
                <a:lnTo>
                  <a:pt x="15953" y="862"/>
                </a:lnTo>
                <a:cubicBezTo>
                  <a:pt x="10821" y="862"/>
                  <a:pt x="10987" y="882"/>
                  <a:pt x="10891" y="285"/>
                </a:cubicBezTo>
                <a:lnTo>
                  <a:pt x="108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76" name="Picture 18" descr="Picture 18"/>
          <p:cNvPicPr>
            <a:picLocks noChangeAspect="1"/>
          </p:cNvPicPr>
          <p:nvPr/>
        </p:nvPicPr>
        <p:blipFill>
          <a:blip r:embed="rId7">
            <a:extLst/>
          </a:blip>
          <a:srcRect l="18932" t="15240" r="19850" b="12760"/>
          <a:stretch>
            <a:fillRect/>
          </a:stretch>
        </p:blipFill>
        <p:spPr>
          <a:xfrm>
            <a:off x="2416004" y="2513566"/>
            <a:ext cx="1440231" cy="1270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542" fill="norm" stroke="1" extrusionOk="0">
                <a:moveTo>
                  <a:pt x="10847" y="0"/>
                </a:moveTo>
                <a:lnTo>
                  <a:pt x="10829" y="296"/>
                </a:lnTo>
                <a:cubicBezTo>
                  <a:pt x="10821" y="458"/>
                  <a:pt x="10766" y="657"/>
                  <a:pt x="10699" y="734"/>
                </a:cubicBezTo>
                <a:cubicBezTo>
                  <a:pt x="10608" y="837"/>
                  <a:pt x="9372" y="868"/>
                  <a:pt x="5777" y="868"/>
                </a:cubicBezTo>
                <a:lnTo>
                  <a:pt x="986" y="868"/>
                </a:lnTo>
                <a:lnTo>
                  <a:pt x="956" y="5747"/>
                </a:lnTo>
                <a:lnTo>
                  <a:pt x="932" y="10633"/>
                </a:lnTo>
                <a:lnTo>
                  <a:pt x="502" y="10694"/>
                </a:lnTo>
                <a:cubicBezTo>
                  <a:pt x="-29" y="10774"/>
                  <a:pt x="-184" y="10922"/>
                  <a:pt x="260" y="10922"/>
                </a:cubicBezTo>
                <a:cubicBezTo>
                  <a:pt x="440" y="10922"/>
                  <a:pt x="677" y="10971"/>
                  <a:pt x="785" y="11037"/>
                </a:cubicBezTo>
                <a:cubicBezTo>
                  <a:pt x="974" y="11152"/>
                  <a:pt x="980" y="11335"/>
                  <a:pt x="980" y="16010"/>
                </a:cubicBezTo>
                <a:lnTo>
                  <a:pt x="980" y="20855"/>
                </a:lnTo>
                <a:lnTo>
                  <a:pt x="5777" y="20855"/>
                </a:lnTo>
                <a:cubicBezTo>
                  <a:pt x="10817" y="20855"/>
                  <a:pt x="10803" y="20851"/>
                  <a:pt x="10829" y="21367"/>
                </a:cubicBezTo>
                <a:cubicBezTo>
                  <a:pt x="10840" y="21599"/>
                  <a:pt x="10845" y="21600"/>
                  <a:pt x="10894" y="21374"/>
                </a:cubicBezTo>
                <a:cubicBezTo>
                  <a:pt x="11009" y="20842"/>
                  <a:pt x="10892" y="20855"/>
                  <a:pt x="15951" y="20855"/>
                </a:cubicBezTo>
                <a:lnTo>
                  <a:pt x="20755" y="20855"/>
                </a:lnTo>
                <a:lnTo>
                  <a:pt x="20779" y="15916"/>
                </a:lnTo>
                <a:lnTo>
                  <a:pt x="20808" y="10983"/>
                </a:lnTo>
                <a:lnTo>
                  <a:pt x="21109" y="10916"/>
                </a:lnTo>
                <a:lnTo>
                  <a:pt x="21416" y="10855"/>
                </a:lnTo>
                <a:lnTo>
                  <a:pt x="21086" y="10720"/>
                </a:lnTo>
                <a:lnTo>
                  <a:pt x="20755" y="10586"/>
                </a:lnTo>
                <a:lnTo>
                  <a:pt x="20755" y="5727"/>
                </a:lnTo>
                <a:lnTo>
                  <a:pt x="20755" y="868"/>
                </a:lnTo>
                <a:lnTo>
                  <a:pt x="15951" y="868"/>
                </a:lnTo>
                <a:cubicBezTo>
                  <a:pt x="10821" y="868"/>
                  <a:pt x="10990" y="886"/>
                  <a:pt x="10894" y="289"/>
                </a:cubicBezTo>
                <a:lnTo>
                  <a:pt x="1084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77" name="Picture 18" descr="Picture 18"/>
          <p:cNvPicPr>
            <a:picLocks noChangeAspect="1"/>
          </p:cNvPicPr>
          <p:nvPr/>
        </p:nvPicPr>
        <p:blipFill>
          <a:blip r:embed="rId7">
            <a:extLst/>
          </a:blip>
          <a:srcRect l="18931" t="15257" r="19863" b="12759"/>
          <a:stretch>
            <a:fillRect/>
          </a:stretch>
        </p:blipFill>
        <p:spPr>
          <a:xfrm>
            <a:off x="789454" y="2494962"/>
            <a:ext cx="1482446" cy="1307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6" h="21542" fill="norm" stroke="1" extrusionOk="0">
                <a:moveTo>
                  <a:pt x="10849" y="0"/>
                </a:moveTo>
                <a:lnTo>
                  <a:pt x="10832" y="294"/>
                </a:lnTo>
                <a:cubicBezTo>
                  <a:pt x="10825" y="456"/>
                  <a:pt x="10767" y="649"/>
                  <a:pt x="10700" y="726"/>
                </a:cubicBezTo>
                <a:cubicBezTo>
                  <a:pt x="10609" y="830"/>
                  <a:pt x="9376" y="863"/>
                  <a:pt x="5781" y="863"/>
                </a:cubicBezTo>
                <a:lnTo>
                  <a:pt x="982" y="863"/>
                </a:lnTo>
                <a:lnTo>
                  <a:pt x="959" y="5747"/>
                </a:lnTo>
                <a:lnTo>
                  <a:pt x="931" y="10631"/>
                </a:lnTo>
                <a:lnTo>
                  <a:pt x="501" y="10697"/>
                </a:lnTo>
                <a:cubicBezTo>
                  <a:pt x="-30" y="10777"/>
                  <a:pt x="-184" y="10919"/>
                  <a:pt x="260" y="10919"/>
                </a:cubicBezTo>
                <a:cubicBezTo>
                  <a:pt x="440" y="10919"/>
                  <a:pt x="679" y="10971"/>
                  <a:pt x="787" y="11037"/>
                </a:cubicBezTo>
                <a:cubicBezTo>
                  <a:pt x="976" y="11152"/>
                  <a:pt x="982" y="11330"/>
                  <a:pt x="982" y="16006"/>
                </a:cubicBezTo>
                <a:lnTo>
                  <a:pt x="982" y="20857"/>
                </a:lnTo>
                <a:lnTo>
                  <a:pt x="5781" y="20857"/>
                </a:lnTo>
                <a:cubicBezTo>
                  <a:pt x="10821" y="20857"/>
                  <a:pt x="10807" y="20852"/>
                  <a:pt x="10832" y="21367"/>
                </a:cubicBezTo>
                <a:cubicBezTo>
                  <a:pt x="10844" y="21599"/>
                  <a:pt x="10846" y="21600"/>
                  <a:pt x="10895" y="21374"/>
                </a:cubicBezTo>
                <a:cubicBezTo>
                  <a:pt x="11010" y="20842"/>
                  <a:pt x="10892" y="20857"/>
                  <a:pt x="15952" y="20857"/>
                </a:cubicBezTo>
                <a:lnTo>
                  <a:pt x="20757" y="20857"/>
                </a:lnTo>
                <a:lnTo>
                  <a:pt x="20785" y="15914"/>
                </a:lnTo>
                <a:lnTo>
                  <a:pt x="20808" y="10978"/>
                </a:lnTo>
                <a:lnTo>
                  <a:pt x="21112" y="10912"/>
                </a:lnTo>
                <a:lnTo>
                  <a:pt x="21416" y="10854"/>
                </a:lnTo>
                <a:lnTo>
                  <a:pt x="21089" y="10716"/>
                </a:lnTo>
                <a:lnTo>
                  <a:pt x="20762" y="10585"/>
                </a:lnTo>
                <a:lnTo>
                  <a:pt x="20762" y="5721"/>
                </a:lnTo>
                <a:lnTo>
                  <a:pt x="20762" y="863"/>
                </a:lnTo>
                <a:lnTo>
                  <a:pt x="15952" y="863"/>
                </a:lnTo>
                <a:cubicBezTo>
                  <a:pt x="10820" y="863"/>
                  <a:pt x="10992" y="885"/>
                  <a:pt x="10895" y="288"/>
                </a:cubicBezTo>
                <a:lnTo>
                  <a:pt x="1084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78" name="Picture 18" descr="Picture 18"/>
          <p:cNvPicPr>
            <a:picLocks noChangeAspect="1"/>
          </p:cNvPicPr>
          <p:nvPr/>
        </p:nvPicPr>
        <p:blipFill>
          <a:blip r:embed="rId7">
            <a:extLst/>
          </a:blip>
          <a:srcRect l="18932" t="15261" r="19854" b="12751"/>
          <a:stretch>
            <a:fillRect/>
          </a:stretch>
        </p:blipFill>
        <p:spPr>
          <a:xfrm>
            <a:off x="5461617" y="2557672"/>
            <a:ext cx="1294782" cy="1141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5" h="21542" fill="norm" stroke="1" extrusionOk="0">
                <a:moveTo>
                  <a:pt x="10847" y="0"/>
                </a:moveTo>
                <a:lnTo>
                  <a:pt x="10834" y="292"/>
                </a:lnTo>
                <a:cubicBezTo>
                  <a:pt x="10826" y="454"/>
                  <a:pt x="10763" y="650"/>
                  <a:pt x="10696" y="726"/>
                </a:cubicBezTo>
                <a:cubicBezTo>
                  <a:pt x="10604" y="830"/>
                  <a:pt x="9374" y="861"/>
                  <a:pt x="5779" y="861"/>
                </a:cubicBezTo>
                <a:lnTo>
                  <a:pt x="981" y="861"/>
                </a:lnTo>
                <a:lnTo>
                  <a:pt x="954" y="5742"/>
                </a:lnTo>
                <a:lnTo>
                  <a:pt x="928" y="10623"/>
                </a:lnTo>
                <a:lnTo>
                  <a:pt x="502" y="10691"/>
                </a:lnTo>
                <a:cubicBezTo>
                  <a:pt x="-29" y="10771"/>
                  <a:pt x="-185" y="10915"/>
                  <a:pt x="259" y="10915"/>
                </a:cubicBezTo>
                <a:cubicBezTo>
                  <a:pt x="439" y="10915"/>
                  <a:pt x="676" y="10969"/>
                  <a:pt x="784" y="11035"/>
                </a:cubicBezTo>
                <a:cubicBezTo>
                  <a:pt x="973" y="11150"/>
                  <a:pt x="981" y="11330"/>
                  <a:pt x="981" y="16006"/>
                </a:cubicBezTo>
                <a:lnTo>
                  <a:pt x="981" y="20850"/>
                </a:lnTo>
                <a:lnTo>
                  <a:pt x="5779" y="20850"/>
                </a:lnTo>
                <a:cubicBezTo>
                  <a:pt x="10819" y="20850"/>
                  <a:pt x="10801" y="20851"/>
                  <a:pt x="10827" y="21366"/>
                </a:cubicBezTo>
                <a:cubicBezTo>
                  <a:pt x="10839" y="21598"/>
                  <a:pt x="10844" y="21600"/>
                  <a:pt x="10893" y="21374"/>
                </a:cubicBezTo>
                <a:cubicBezTo>
                  <a:pt x="11007" y="20842"/>
                  <a:pt x="10887" y="20850"/>
                  <a:pt x="15947" y="20850"/>
                </a:cubicBezTo>
                <a:lnTo>
                  <a:pt x="20752" y="20850"/>
                </a:lnTo>
                <a:lnTo>
                  <a:pt x="20778" y="15916"/>
                </a:lnTo>
                <a:lnTo>
                  <a:pt x="20805" y="10975"/>
                </a:lnTo>
                <a:lnTo>
                  <a:pt x="21113" y="10915"/>
                </a:lnTo>
                <a:lnTo>
                  <a:pt x="21415" y="10848"/>
                </a:lnTo>
                <a:lnTo>
                  <a:pt x="21087" y="10713"/>
                </a:lnTo>
                <a:lnTo>
                  <a:pt x="20759" y="10578"/>
                </a:lnTo>
                <a:lnTo>
                  <a:pt x="20759" y="5720"/>
                </a:lnTo>
                <a:lnTo>
                  <a:pt x="20759" y="861"/>
                </a:lnTo>
                <a:lnTo>
                  <a:pt x="15954" y="861"/>
                </a:lnTo>
                <a:cubicBezTo>
                  <a:pt x="10823" y="861"/>
                  <a:pt x="10989" y="881"/>
                  <a:pt x="10893" y="284"/>
                </a:cubicBezTo>
                <a:lnTo>
                  <a:pt x="10847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79" name="خط"/>
          <p:cNvSpPr/>
          <p:nvPr/>
        </p:nvSpPr>
        <p:spPr>
          <a:xfrm flipV="1">
            <a:off x="5738369" y="2585977"/>
            <a:ext cx="1001472" cy="1001471"/>
          </a:xfrm>
          <a:prstGeom prst="line">
            <a:avLst/>
          </a:prstGeom>
          <a:ln w="38100">
            <a:solidFill>
              <a:srgbClr val="CC00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80" name="خط"/>
          <p:cNvSpPr/>
          <p:nvPr/>
        </p:nvSpPr>
        <p:spPr>
          <a:xfrm>
            <a:off x="4367600" y="2668649"/>
            <a:ext cx="1094729" cy="1094730"/>
          </a:xfrm>
          <a:prstGeom prst="line">
            <a:avLst/>
          </a:prstGeom>
          <a:ln w="38100">
            <a:solidFill>
              <a:srgbClr val="CC00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81" name="خط"/>
          <p:cNvSpPr/>
          <p:nvPr/>
        </p:nvSpPr>
        <p:spPr>
          <a:xfrm flipV="1">
            <a:off x="2439478" y="3569922"/>
            <a:ext cx="1491194" cy="1"/>
          </a:xfrm>
          <a:prstGeom prst="line">
            <a:avLst/>
          </a:prstGeom>
          <a:ln w="38100">
            <a:solidFill>
              <a:srgbClr val="CC00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82" name="خط"/>
          <p:cNvSpPr/>
          <p:nvPr/>
        </p:nvSpPr>
        <p:spPr>
          <a:xfrm flipV="1">
            <a:off x="958262" y="2396189"/>
            <a:ext cx="1" cy="1451033"/>
          </a:xfrm>
          <a:prstGeom prst="line">
            <a:avLst/>
          </a:prstGeom>
          <a:ln w="38100">
            <a:solidFill>
              <a:srgbClr val="CC00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83" name="سيارة"/>
          <p:cNvSpPr/>
          <p:nvPr/>
        </p:nvSpPr>
        <p:spPr>
          <a:xfrm rot="18900000">
            <a:off x="5588848" y="2889344"/>
            <a:ext cx="824566" cy="30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576" y="0"/>
                </a:moveTo>
                <a:cubicBezTo>
                  <a:pt x="6226" y="0"/>
                  <a:pt x="5884" y="295"/>
                  <a:pt x="5598" y="845"/>
                </a:cubicBezTo>
                <a:cubicBezTo>
                  <a:pt x="4938" y="2115"/>
                  <a:pt x="3969" y="5290"/>
                  <a:pt x="3633" y="5871"/>
                </a:cubicBezTo>
                <a:cubicBezTo>
                  <a:pt x="3493" y="6112"/>
                  <a:pt x="3340" y="6291"/>
                  <a:pt x="3176" y="6344"/>
                </a:cubicBezTo>
                <a:lnTo>
                  <a:pt x="1095" y="7538"/>
                </a:lnTo>
                <a:cubicBezTo>
                  <a:pt x="742" y="7653"/>
                  <a:pt x="478" y="8466"/>
                  <a:pt x="477" y="9431"/>
                </a:cubicBezTo>
                <a:lnTo>
                  <a:pt x="476" y="11765"/>
                </a:lnTo>
                <a:lnTo>
                  <a:pt x="386" y="11765"/>
                </a:lnTo>
                <a:cubicBezTo>
                  <a:pt x="173" y="11765"/>
                  <a:pt x="0" y="12234"/>
                  <a:pt x="0" y="12812"/>
                </a:cubicBezTo>
                <a:lnTo>
                  <a:pt x="0" y="17084"/>
                </a:lnTo>
                <a:cubicBezTo>
                  <a:pt x="0" y="17662"/>
                  <a:pt x="173" y="18132"/>
                  <a:pt x="386" y="18132"/>
                </a:cubicBezTo>
                <a:lnTo>
                  <a:pt x="1314" y="18132"/>
                </a:lnTo>
                <a:lnTo>
                  <a:pt x="2131" y="18132"/>
                </a:lnTo>
                <a:cubicBezTo>
                  <a:pt x="2103" y="17765"/>
                  <a:pt x="2089" y="17382"/>
                  <a:pt x="2089" y="16992"/>
                </a:cubicBezTo>
                <a:cubicBezTo>
                  <a:pt x="2089" y="13890"/>
                  <a:pt x="3016" y="11379"/>
                  <a:pt x="4159" y="11379"/>
                </a:cubicBezTo>
                <a:cubicBezTo>
                  <a:pt x="5302" y="11379"/>
                  <a:pt x="6229" y="13890"/>
                  <a:pt x="6229" y="16992"/>
                </a:cubicBezTo>
                <a:cubicBezTo>
                  <a:pt x="6229" y="17382"/>
                  <a:pt x="6215" y="17765"/>
                  <a:pt x="6187" y="18132"/>
                </a:cubicBezTo>
                <a:lnTo>
                  <a:pt x="15164" y="18132"/>
                </a:lnTo>
                <a:cubicBezTo>
                  <a:pt x="15136" y="17765"/>
                  <a:pt x="15122" y="17382"/>
                  <a:pt x="15122" y="16992"/>
                </a:cubicBezTo>
                <a:cubicBezTo>
                  <a:pt x="15122" y="13890"/>
                  <a:pt x="16047" y="11379"/>
                  <a:pt x="17190" y="11379"/>
                </a:cubicBezTo>
                <a:cubicBezTo>
                  <a:pt x="18333" y="11379"/>
                  <a:pt x="19260" y="13890"/>
                  <a:pt x="19260" y="16992"/>
                </a:cubicBezTo>
                <a:cubicBezTo>
                  <a:pt x="19260" y="17405"/>
                  <a:pt x="19244" y="17809"/>
                  <a:pt x="19213" y="18196"/>
                </a:cubicBezTo>
                <a:lnTo>
                  <a:pt x="20288" y="18196"/>
                </a:lnTo>
                <a:lnTo>
                  <a:pt x="20933" y="18196"/>
                </a:lnTo>
                <a:lnTo>
                  <a:pt x="21216" y="18196"/>
                </a:lnTo>
                <a:cubicBezTo>
                  <a:pt x="21429" y="18196"/>
                  <a:pt x="21600" y="17727"/>
                  <a:pt x="21600" y="17149"/>
                </a:cubicBezTo>
                <a:lnTo>
                  <a:pt x="21600" y="12876"/>
                </a:lnTo>
                <a:cubicBezTo>
                  <a:pt x="21600" y="12298"/>
                  <a:pt x="21429" y="11829"/>
                  <a:pt x="21216" y="11829"/>
                </a:cubicBezTo>
                <a:lnTo>
                  <a:pt x="21123" y="11829"/>
                </a:lnTo>
                <a:lnTo>
                  <a:pt x="21123" y="10547"/>
                </a:lnTo>
                <a:cubicBezTo>
                  <a:pt x="21122" y="9984"/>
                  <a:pt x="20977" y="9502"/>
                  <a:pt x="20774" y="9390"/>
                </a:cubicBezTo>
                <a:cubicBezTo>
                  <a:pt x="19830" y="8871"/>
                  <a:pt x="16833" y="7290"/>
                  <a:pt x="15856" y="6776"/>
                </a:cubicBezTo>
                <a:cubicBezTo>
                  <a:pt x="15652" y="6669"/>
                  <a:pt x="15467" y="6407"/>
                  <a:pt x="15318" y="6013"/>
                </a:cubicBezTo>
                <a:cubicBezTo>
                  <a:pt x="14863" y="4811"/>
                  <a:pt x="13848" y="2126"/>
                  <a:pt x="13422" y="997"/>
                </a:cubicBezTo>
                <a:cubicBezTo>
                  <a:pt x="13177" y="346"/>
                  <a:pt x="12823" y="0"/>
                  <a:pt x="12408" y="0"/>
                </a:cubicBezTo>
                <a:lnTo>
                  <a:pt x="8713" y="0"/>
                </a:lnTo>
                <a:lnTo>
                  <a:pt x="6576" y="0"/>
                </a:lnTo>
                <a:close/>
                <a:moveTo>
                  <a:pt x="7100" y="1507"/>
                </a:moveTo>
                <a:lnTo>
                  <a:pt x="8901" y="1507"/>
                </a:lnTo>
                <a:cubicBezTo>
                  <a:pt x="9005" y="1507"/>
                  <a:pt x="9091" y="1729"/>
                  <a:pt x="9095" y="2012"/>
                </a:cubicBezTo>
                <a:lnTo>
                  <a:pt x="9165" y="6280"/>
                </a:lnTo>
                <a:cubicBezTo>
                  <a:pt x="9171" y="6638"/>
                  <a:pt x="9065" y="6937"/>
                  <a:pt x="8933" y="6937"/>
                </a:cubicBezTo>
                <a:lnTo>
                  <a:pt x="5932" y="6937"/>
                </a:lnTo>
                <a:cubicBezTo>
                  <a:pt x="5781" y="6937"/>
                  <a:pt x="5677" y="6527"/>
                  <a:pt x="5732" y="6146"/>
                </a:cubicBezTo>
                <a:lnTo>
                  <a:pt x="6361" y="2742"/>
                </a:lnTo>
                <a:cubicBezTo>
                  <a:pt x="6502" y="1984"/>
                  <a:pt x="6787" y="1507"/>
                  <a:pt x="7100" y="1507"/>
                </a:cubicBezTo>
                <a:close/>
                <a:moveTo>
                  <a:pt x="9960" y="1507"/>
                </a:moveTo>
                <a:lnTo>
                  <a:pt x="12525" y="1507"/>
                </a:lnTo>
                <a:cubicBezTo>
                  <a:pt x="12815" y="1507"/>
                  <a:pt x="13055" y="1783"/>
                  <a:pt x="13205" y="2288"/>
                </a:cubicBezTo>
                <a:lnTo>
                  <a:pt x="14353" y="6142"/>
                </a:lnTo>
                <a:cubicBezTo>
                  <a:pt x="14434" y="6412"/>
                  <a:pt x="14288" y="6937"/>
                  <a:pt x="14133" y="6937"/>
                </a:cubicBezTo>
                <a:lnTo>
                  <a:pt x="10196" y="6937"/>
                </a:lnTo>
                <a:cubicBezTo>
                  <a:pt x="10065" y="6937"/>
                  <a:pt x="9960" y="6688"/>
                  <a:pt x="9947" y="6339"/>
                </a:cubicBezTo>
                <a:lnTo>
                  <a:pt x="9779" y="2044"/>
                </a:lnTo>
                <a:cubicBezTo>
                  <a:pt x="9768" y="1766"/>
                  <a:pt x="9856" y="1507"/>
                  <a:pt x="9960" y="1507"/>
                </a:cubicBezTo>
                <a:close/>
                <a:moveTo>
                  <a:pt x="4159" y="12389"/>
                </a:moveTo>
                <a:cubicBezTo>
                  <a:pt x="3222" y="12389"/>
                  <a:pt x="2463" y="14450"/>
                  <a:pt x="2463" y="16992"/>
                </a:cubicBezTo>
                <a:cubicBezTo>
                  <a:pt x="2463" y="19535"/>
                  <a:pt x="3222" y="21600"/>
                  <a:pt x="4159" y="21600"/>
                </a:cubicBezTo>
                <a:cubicBezTo>
                  <a:pt x="5096" y="21600"/>
                  <a:pt x="5855" y="19535"/>
                  <a:pt x="5855" y="16992"/>
                </a:cubicBezTo>
                <a:cubicBezTo>
                  <a:pt x="5855" y="14450"/>
                  <a:pt x="5096" y="12389"/>
                  <a:pt x="4159" y="12389"/>
                </a:cubicBezTo>
                <a:close/>
                <a:moveTo>
                  <a:pt x="17190" y="12389"/>
                </a:moveTo>
                <a:cubicBezTo>
                  <a:pt x="16253" y="12389"/>
                  <a:pt x="15494" y="14450"/>
                  <a:pt x="15494" y="16992"/>
                </a:cubicBezTo>
                <a:cubicBezTo>
                  <a:pt x="15494" y="19535"/>
                  <a:pt x="16253" y="21600"/>
                  <a:pt x="17190" y="21600"/>
                </a:cubicBezTo>
                <a:cubicBezTo>
                  <a:pt x="18127" y="21600"/>
                  <a:pt x="18888" y="19535"/>
                  <a:pt x="18888" y="16992"/>
                </a:cubicBezTo>
                <a:cubicBezTo>
                  <a:pt x="18888" y="14450"/>
                  <a:pt x="18127" y="12389"/>
                  <a:pt x="17190" y="12389"/>
                </a:cubicBezTo>
                <a:close/>
                <a:moveTo>
                  <a:pt x="4159" y="14829"/>
                </a:moveTo>
                <a:cubicBezTo>
                  <a:pt x="4599" y="14829"/>
                  <a:pt x="4956" y="15798"/>
                  <a:pt x="4956" y="16992"/>
                </a:cubicBezTo>
                <a:cubicBezTo>
                  <a:pt x="4956" y="18187"/>
                  <a:pt x="4599" y="19156"/>
                  <a:pt x="4159" y="19156"/>
                </a:cubicBezTo>
                <a:cubicBezTo>
                  <a:pt x="3719" y="19156"/>
                  <a:pt x="3362" y="18187"/>
                  <a:pt x="3362" y="16992"/>
                </a:cubicBezTo>
                <a:cubicBezTo>
                  <a:pt x="3362" y="15798"/>
                  <a:pt x="3719" y="14829"/>
                  <a:pt x="4159" y="14829"/>
                </a:cubicBezTo>
                <a:close/>
                <a:moveTo>
                  <a:pt x="17190" y="14829"/>
                </a:moveTo>
                <a:cubicBezTo>
                  <a:pt x="17630" y="14829"/>
                  <a:pt x="17987" y="15798"/>
                  <a:pt x="17987" y="16992"/>
                </a:cubicBezTo>
                <a:cubicBezTo>
                  <a:pt x="17987" y="18187"/>
                  <a:pt x="17630" y="19156"/>
                  <a:pt x="17190" y="19156"/>
                </a:cubicBezTo>
                <a:cubicBezTo>
                  <a:pt x="16750" y="19156"/>
                  <a:pt x="16393" y="18187"/>
                  <a:pt x="16393" y="16992"/>
                </a:cubicBezTo>
                <a:cubicBezTo>
                  <a:pt x="16393" y="15798"/>
                  <a:pt x="16750" y="14829"/>
                  <a:pt x="17190" y="14829"/>
                </a:cubicBez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CC0000"/>
            </a:solidFill>
          </a:ln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84" name="سيارة"/>
          <p:cNvSpPr/>
          <p:nvPr/>
        </p:nvSpPr>
        <p:spPr>
          <a:xfrm rot="2623121">
            <a:off x="4535568" y="2823978"/>
            <a:ext cx="824566" cy="30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576" y="0"/>
                </a:moveTo>
                <a:cubicBezTo>
                  <a:pt x="6226" y="0"/>
                  <a:pt x="5884" y="295"/>
                  <a:pt x="5598" y="845"/>
                </a:cubicBezTo>
                <a:cubicBezTo>
                  <a:pt x="4938" y="2115"/>
                  <a:pt x="3969" y="5290"/>
                  <a:pt x="3633" y="5871"/>
                </a:cubicBezTo>
                <a:cubicBezTo>
                  <a:pt x="3493" y="6112"/>
                  <a:pt x="3340" y="6291"/>
                  <a:pt x="3176" y="6344"/>
                </a:cubicBezTo>
                <a:lnTo>
                  <a:pt x="1095" y="7538"/>
                </a:lnTo>
                <a:cubicBezTo>
                  <a:pt x="742" y="7653"/>
                  <a:pt x="478" y="8466"/>
                  <a:pt x="477" y="9431"/>
                </a:cubicBezTo>
                <a:lnTo>
                  <a:pt x="476" y="11765"/>
                </a:lnTo>
                <a:lnTo>
                  <a:pt x="386" y="11765"/>
                </a:lnTo>
                <a:cubicBezTo>
                  <a:pt x="173" y="11765"/>
                  <a:pt x="0" y="12234"/>
                  <a:pt x="0" y="12812"/>
                </a:cubicBezTo>
                <a:lnTo>
                  <a:pt x="0" y="17084"/>
                </a:lnTo>
                <a:cubicBezTo>
                  <a:pt x="0" y="17662"/>
                  <a:pt x="173" y="18132"/>
                  <a:pt x="386" y="18132"/>
                </a:cubicBezTo>
                <a:lnTo>
                  <a:pt x="1314" y="18132"/>
                </a:lnTo>
                <a:lnTo>
                  <a:pt x="2131" y="18132"/>
                </a:lnTo>
                <a:cubicBezTo>
                  <a:pt x="2103" y="17765"/>
                  <a:pt x="2089" y="17382"/>
                  <a:pt x="2089" y="16992"/>
                </a:cubicBezTo>
                <a:cubicBezTo>
                  <a:pt x="2089" y="13890"/>
                  <a:pt x="3016" y="11379"/>
                  <a:pt x="4159" y="11379"/>
                </a:cubicBezTo>
                <a:cubicBezTo>
                  <a:pt x="5302" y="11379"/>
                  <a:pt x="6229" y="13890"/>
                  <a:pt x="6229" y="16992"/>
                </a:cubicBezTo>
                <a:cubicBezTo>
                  <a:pt x="6229" y="17382"/>
                  <a:pt x="6215" y="17765"/>
                  <a:pt x="6187" y="18132"/>
                </a:cubicBezTo>
                <a:lnTo>
                  <a:pt x="15164" y="18132"/>
                </a:lnTo>
                <a:cubicBezTo>
                  <a:pt x="15136" y="17765"/>
                  <a:pt x="15122" y="17382"/>
                  <a:pt x="15122" y="16992"/>
                </a:cubicBezTo>
                <a:cubicBezTo>
                  <a:pt x="15122" y="13890"/>
                  <a:pt x="16047" y="11379"/>
                  <a:pt x="17190" y="11379"/>
                </a:cubicBezTo>
                <a:cubicBezTo>
                  <a:pt x="18333" y="11379"/>
                  <a:pt x="19260" y="13890"/>
                  <a:pt x="19260" y="16992"/>
                </a:cubicBezTo>
                <a:cubicBezTo>
                  <a:pt x="19260" y="17405"/>
                  <a:pt x="19244" y="17809"/>
                  <a:pt x="19213" y="18196"/>
                </a:cubicBezTo>
                <a:lnTo>
                  <a:pt x="20288" y="18196"/>
                </a:lnTo>
                <a:lnTo>
                  <a:pt x="20933" y="18196"/>
                </a:lnTo>
                <a:lnTo>
                  <a:pt x="21216" y="18196"/>
                </a:lnTo>
                <a:cubicBezTo>
                  <a:pt x="21429" y="18196"/>
                  <a:pt x="21600" y="17727"/>
                  <a:pt x="21600" y="17149"/>
                </a:cubicBezTo>
                <a:lnTo>
                  <a:pt x="21600" y="12876"/>
                </a:lnTo>
                <a:cubicBezTo>
                  <a:pt x="21600" y="12298"/>
                  <a:pt x="21429" y="11829"/>
                  <a:pt x="21216" y="11829"/>
                </a:cubicBezTo>
                <a:lnTo>
                  <a:pt x="21123" y="11829"/>
                </a:lnTo>
                <a:lnTo>
                  <a:pt x="21123" y="10547"/>
                </a:lnTo>
                <a:cubicBezTo>
                  <a:pt x="21122" y="9984"/>
                  <a:pt x="20977" y="9502"/>
                  <a:pt x="20774" y="9390"/>
                </a:cubicBezTo>
                <a:cubicBezTo>
                  <a:pt x="19830" y="8871"/>
                  <a:pt x="16833" y="7290"/>
                  <a:pt x="15856" y="6776"/>
                </a:cubicBezTo>
                <a:cubicBezTo>
                  <a:pt x="15652" y="6669"/>
                  <a:pt x="15467" y="6407"/>
                  <a:pt x="15318" y="6013"/>
                </a:cubicBezTo>
                <a:cubicBezTo>
                  <a:pt x="14863" y="4811"/>
                  <a:pt x="13848" y="2126"/>
                  <a:pt x="13422" y="997"/>
                </a:cubicBezTo>
                <a:cubicBezTo>
                  <a:pt x="13177" y="346"/>
                  <a:pt x="12823" y="0"/>
                  <a:pt x="12408" y="0"/>
                </a:cubicBezTo>
                <a:lnTo>
                  <a:pt x="8713" y="0"/>
                </a:lnTo>
                <a:lnTo>
                  <a:pt x="6576" y="0"/>
                </a:lnTo>
                <a:close/>
                <a:moveTo>
                  <a:pt x="7100" y="1507"/>
                </a:moveTo>
                <a:lnTo>
                  <a:pt x="8901" y="1507"/>
                </a:lnTo>
                <a:cubicBezTo>
                  <a:pt x="9005" y="1507"/>
                  <a:pt x="9091" y="1729"/>
                  <a:pt x="9095" y="2012"/>
                </a:cubicBezTo>
                <a:lnTo>
                  <a:pt x="9165" y="6280"/>
                </a:lnTo>
                <a:cubicBezTo>
                  <a:pt x="9171" y="6638"/>
                  <a:pt x="9065" y="6937"/>
                  <a:pt x="8933" y="6937"/>
                </a:cubicBezTo>
                <a:lnTo>
                  <a:pt x="5932" y="6937"/>
                </a:lnTo>
                <a:cubicBezTo>
                  <a:pt x="5781" y="6937"/>
                  <a:pt x="5677" y="6527"/>
                  <a:pt x="5732" y="6146"/>
                </a:cubicBezTo>
                <a:lnTo>
                  <a:pt x="6361" y="2742"/>
                </a:lnTo>
                <a:cubicBezTo>
                  <a:pt x="6502" y="1984"/>
                  <a:pt x="6787" y="1507"/>
                  <a:pt x="7100" y="1507"/>
                </a:cubicBezTo>
                <a:close/>
                <a:moveTo>
                  <a:pt x="9960" y="1507"/>
                </a:moveTo>
                <a:lnTo>
                  <a:pt x="12525" y="1507"/>
                </a:lnTo>
                <a:cubicBezTo>
                  <a:pt x="12815" y="1507"/>
                  <a:pt x="13055" y="1783"/>
                  <a:pt x="13205" y="2288"/>
                </a:cubicBezTo>
                <a:lnTo>
                  <a:pt x="14353" y="6142"/>
                </a:lnTo>
                <a:cubicBezTo>
                  <a:pt x="14434" y="6412"/>
                  <a:pt x="14288" y="6937"/>
                  <a:pt x="14133" y="6937"/>
                </a:cubicBezTo>
                <a:lnTo>
                  <a:pt x="10196" y="6937"/>
                </a:lnTo>
                <a:cubicBezTo>
                  <a:pt x="10065" y="6937"/>
                  <a:pt x="9960" y="6688"/>
                  <a:pt x="9947" y="6339"/>
                </a:cubicBezTo>
                <a:lnTo>
                  <a:pt x="9779" y="2044"/>
                </a:lnTo>
                <a:cubicBezTo>
                  <a:pt x="9768" y="1766"/>
                  <a:pt x="9856" y="1507"/>
                  <a:pt x="9960" y="1507"/>
                </a:cubicBezTo>
                <a:close/>
                <a:moveTo>
                  <a:pt x="4159" y="12389"/>
                </a:moveTo>
                <a:cubicBezTo>
                  <a:pt x="3222" y="12389"/>
                  <a:pt x="2463" y="14450"/>
                  <a:pt x="2463" y="16992"/>
                </a:cubicBezTo>
                <a:cubicBezTo>
                  <a:pt x="2463" y="19535"/>
                  <a:pt x="3222" y="21600"/>
                  <a:pt x="4159" y="21600"/>
                </a:cubicBezTo>
                <a:cubicBezTo>
                  <a:pt x="5096" y="21600"/>
                  <a:pt x="5855" y="19535"/>
                  <a:pt x="5855" y="16992"/>
                </a:cubicBezTo>
                <a:cubicBezTo>
                  <a:pt x="5855" y="14450"/>
                  <a:pt x="5096" y="12389"/>
                  <a:pt x="4159" y="12389"/>
                </a:cubicBezTo>
                <a:close/>
                <a:moveTo>
                  <a:pt x="17190" y="12389"/>
                </a:moveTo>
                <a:cubicBezTo>
                  <a:pt x="16253" y="12389"/>
                  <a:pt x="15494" y="14450"/>
                  <a:pt x="15494" y="16992"/>
                </a:cubicBezTo>
                <a:cubicBezTo>
                  <a:pt x="15494" y="19535"/>
                  <a:pt x="16253" y="21600"/>
                  <a:pt x="17190" y="21600"/>
                </a:cubicBezTo>
                <a:cubicBezTo>
                  <a:pt x="18127" y="21600"/>
                  <a:pt x="18888" y="19535"/>
                  <a:pt x="18888" y="16992"/>
                </a:cubicBezTo>
                <a:cubicBezTo>
                  <a:pt x="18888" y="14450"/>
                  <a:pt x="18127" y="12389"/>
                  <a:pt x="17190" y="12389"/>
                </a:cubicBezTo>
                <a:close/>
                <a:moveTo>
                  <a:pt x="4159" y="14829"/>
                </a:moveTo>
                <a:cubicBezTo>
                  <a:pt x="4599" y="14829"/>
                  <a:pt x="4956" y="15798"/>
                  <a:pt x="4956" y="16992"/>
                </a:cubicBezTo>
                <a:cubicBezTo>
                  <a:pt x="4956" y="18187"/>
                  <a:pt x="4599" y="19156"/>
                  <a:pt x="4159" y="19156"/>
                </a:cubicBezTo>
                <a:cubicBezTo>
                  <a:pt x="3719" y="19156"/>
                  <a:pt x="3362" y="18187"/>
                  <a:pt x="3362" y="16992"/>
                </a:cubicBezTo>
                <a:cubicBezTo>
                  <a:pt x="3362" y="15798"/>
                  <a:pt x="3719" y="14829"/>
                  <a:pt x="4159" y="14829"/>
                </a:cubicBezTo>
                <a:close/>
                <a:moveTo>
                  <a:pt x="17190" y="14829"/>
                </a:moveTo>
                <a:cubicBezTo>
                  <a:pt x="17630" y="14829"/>
                  <a:pt x="17987" y="15798"/>
                  <a:pt x="17987" y="16992"/>
                </a:cubicBezTo>
                <a:cubicBezTo>
                  <a:pt x="17987" y="18187"/>
                  <a:pt x="17630" y="19156"/>
                  <a:pt x="17190" y="19156"/>
                </a:cubicBezTo>
                <a:cubicBezTo>
                  <a:pt x="16750" y="19156"/>
                  <a:pt x="16393" y="18187"/>
                  <a:pt x="16393" y="16992"/>
                </a:cubicBezTo>
                <a:cubicBezTo>
                  <a:pt x="16393" y="15798"/>
                  <a:pt x="16750" y="14829"/>
                  <a:pt x="17190" y="14829"/>
                </a:cubicBez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CC0000"/>
            </a:solidFill>
          </a:ln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85" name="سيارة"/>
          <p:cNvSpPr/>
          <p:nvPr/>
        </p:nvSpPr>
        <p:spPr>
          <a:xfrm>
            <a:off x="2586131" y="3253373"/>
            <a:ext cx="824565" cy="303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576" y="0"/>
                </a:moveTo>
                <a:cubicBezTo>
                  <a:pt x="6226" y="0"/>
                  <a:pt x="5884" y="295"/>
                  <a:pt x="5598" y="845"/>
                </a:cubicBezTo>
                <a:cubicBezTo>
                  <a:pt x="4938" y="2115"/>
                  <a:pt x="3969" y="5290"/>
                  <a:pt x="3633" y="5871"/>
                </a:cubicBezTo>
                <a:cubicBezTo>
                  <a:pt x="3493" y="6112"/>
                  <a:pt x="3340" y="6291"/>
                  <a:pt x="3176" y="6344"/>
                </a:cubicBezTo>
                <a:lnTo>
                  <a:pt x="1095" y="7538"/>
                </a:lnTo>
                <a:cubicBezTo>
                  <a:pt x="742" y="7653"/>
                  <a:pt x="478" y="8466"/>
                  <a:pt x="477" y="9431"/>
                </a:cubicBezTo>
                <a:lnTo>
                  <a:pt x="476" y="11765"/>
                </a:lnTo>
                <a:lnTo>
                  <a:pt x="386" y="11765"/>
                </a:lnTo>
                <a:cubicBezTo>
                  <a:pt x="173" y="11765"/>
                  <a:pt x="0" y="12234"/>
                  <a:pt x="0" y="12812"/>
                </a:cubicBezTo>
                <a:lnTo>
                  <a:pt x="0" y="17084"/>
                </a:lnTo>
                <a:cubicBezTo>
                  <a:pt x="0" y="17662"/>
                  <a:pt x="173" y="18132"/>
                  <a:pt x="386" y="18132"/>
                </a:cubicBezTo>
                <a:lnTo>
                  <a:pt x="1314" y="18132"/>
                </a:lnTo>
                <a:lnTo>
                  <a:pt x="2131" y="18132"/>
                </a:lnTo>
                <a:cubicBezTo>
                  <a:pt x="2103" y="17765"/>
                  <a:pt x="2089" y="17382"/>
                  <a:pt x="2089" y="16992"/>
                </a:cubicBezTo>
                <a:cubicBezTo>
                  <a:pt x="2089" y="13890"/>
                  <a:pt x="3016" y="11379"/>
                  <a:pt x="4159" y="11379"/>
                </a:cubicBezTo>
                <a:cubicBezTo>
                  <a:pt x="5302" y="11379"/>
                  <a:pt x="6229" y="13890"/>
                  <a:pt x="6229" y="16992"/>
                </a:cubicBezTo>
                <a:cubicBezTo>
                  <a:pt x="6229" y="17382"/>
                  <a:pt x="6215" y="17765"/>
                  <a:pt x="6187" y="18132"/>
                </a:cubicBezTo>
                <a:lnTo>
                  <a:pt x="15164" y="18132"/>
                </a:lnTo>
                <a:cubicBezTo>
                  <a:pt x="15136" y="17765"/>
                  <a:pt x="15122" y="17382"/>
                  <a:pt x="15122" y="16992"/>
                </a:cubicBezTo>
                <a:cubicBezTo>
                  <a:pt x="15122" y="13890"/>
                  <a:pt x="16047" y="11379"/>
                  <a:pt x="17190" y="11379"/>
                </a:cubicBezTo>
                <a:cubicBezTo>
                  <a:pt x="18333" y="11379"/>
                  <a:pt x="19260" y="13890"/>
                  <a:pt x="19260" y="16992"/>
                </a:cubicBezTo>
                <a:cubicBezTo>
                  <a:pt x="19260" y="17405"/>
                  <a:pt x="19244" y="17809"/>
                  <a:pt x="19213" y="18196"/>
                </a:cubicBezTo>
                <a:lnTo>
                  <a:pt x="20288" y="18196"/>
                </a:lnTo>
                <a:lnTo>
                  <a:pt x="20933" y="18196"/>
                </a:lnTo>
                <a:lnTo>
                  <a:pt x="21216" y="18196"/>
                </a:lnTo>
                <a:cubicBezTo>
                  <a:pt x="21429" y="18196"/>
                  <a:pt x="21600" y="17727"/>
                  <a:pt x="21600" y="17149"/>
                </a:cubicBezTo>
                <a:lnTo>
                  <a:pt x="21600" y="12876"/>
                </a:lnTo>
                <a:cubicBezTo>
                  <a:pt x="21600" y="12298"/>
                  <a:pt x="21429" y="11829"/>
                  <a:pt x="21216" y="11829"/>
                </a:cubicBezTo>
                <a:lnTo>
                  <a:pt x="21123" y="11829"/>
                </a:lnTo>
                <a:lnTo>
                  <a:pt x="21123" y="10547"/>
                </a:lnTo>
                <a:cubicBezTo>
                  <a:pt x="21122" y="9984"/>
                  <a:pt x="20977" y="9502"/>
                  <a:pt x="20774" y="9390"/>
                </a:cubicBezTo>
                <a:cubicBezTo>
                  <a:pt x="19830" y="8871"/>
                  <a:pt x="16833" y="7290"/>
                  <a:pt x="15856" y="6776"/>
                </a:cubicBezTo>
                <a:cubicBezTo>
                  <a:pt x="15652" y="6669"/>
                  <a:pt x="15467" y="6407"/>
                  <a:pt x="15318" y="6013"/>
                </a:cubicBezTo>
                <a:cubicBezTo>
                  <a:pt x="14863" y="4811"/>
                  <a:pt x="13848" y="2126"/>
                  <a:pt x="13422" y="997"/>
                </a:cubicBezTo>
                <a:cubicBezTo>
                  <a:pt x="13177" y="346"/>
                  <a:pt x="12823" y="0"/>
                  <a:pt x="12408" y="0"/>
                </a:cubicBezTo>
                <a:lnTo>
                  <a:pt x="8713" y="0"/>
                </a:lnTo>
                <a:lnTo>
                  <a:pt x="6576" y="0"/>
                </a:lnTo>
                <a:close/>
                <a:moveTo>
                  <a:pt x="7100" y="1507"/>
                </a:moveTo>
                <a:lnTo>
                  <a:pt x="8901" y="1507"/>
                </a:lnTo>
                <a:cubicBezTo>
                  <a:pt x="9005" y="1507"/>
                  <a:pt x="9091" y="1729"/>
                  <a:pt x="9095" y="2012"/>
                </a:cubicBezTo>
                <a:lnTo>
                  <a:pt x="9165" y="6280"/>
                </a:lnTo>
                <a:cubicBezTo>
                  <a:pt x="9171" y="6638"/>
                  <a:pt x="9065" y="6937"/>
                  <a:pt x="8933" y="6937"/>
                </a:cubicBezTo>
                <a:lnTo>
                  <a:pt x="5932" y="6937"/>
                </a:lnTo>
                <a:cubicBezTo>
                  <a:pt x="5781" y="6937"/>
                  <a:pt x="5677" y="6527"/>
                  <a:pt x="5732" y="6146"/>
                </a:cubicBezTo>
                <a:lnTo>
                  <a:pt x="6361" y="2742"/>
                </a:lnTo>
                <a:cubicBezTo>
                  <a:pt x="6502" y="1984"/>
                  <a:pt x="6787" y="1507"/>
                  <a:pt x="7100" y="1507"/>
                </a:cubicBezTo>
                <a:close/>
                <a:moveTo>
                  <a:pt x="9960" y="1507"/>
                </a:moveTo>
                <a:lnTo>
                  <a:pt x="12525" y="1507"/>
                </a:lnTo>
                <a:cubicBezTo>
                  <a:pt x="12815" y="1507"/>
                  <a:pt x="13055" y="1783"/>
                  <a:pt x="13205" y="2288"/>
                </a:cubicBezTo>
                <a:lnTo>
                  <a:pt x="14353" y="6142"/>
                </a:lnTo>
                <a:cubicBezTo>
                  <a:pt x="14434" y="6412"/>
                  <a:pt x="14288" y="6937"/>
                  <a:pt x="14133" y="6937"/>
                </a:cubicBezTo>
                <a:lnTo>
                  <a:pt x="10196" y="6937"/>
                </a:lnTo>
                <a:cubicBezTo>
                  <a:pt x="10065" y="6937"/>
                  <a:pt x="9960" y="6688"/>
                  <a:pt x="9947" y="6339"/>
                </a:cubicBezTo>
                <a:lnTo>
                  <a:pt x="9779" y="2044"/>
                </a:lnTo>
                <a:cubicBezTo>
                  <a:pt x="9768" y="1766"/>
                  <a:pt x="9856" y="1507"/>
                  <a:pt x="9960" y="1507"/>
                </a:cubicBezTo>
                <a:close/>
                <a:moveTo>
                  <a:pt x="4159" y="12389"/>
                </a:moveTo>
                <a:cubicBezTo>
                  <a:pt x="3222" y="12389"/>
                  <a:pt x="2463" y="14450"/>
                  <a:pt x="2463" y="16992"/>
                </a:cubicBezTo>
                <a:cubicBezTo>
                  <a:pt x="2463" y="19535"/>
                  <a:pt x="3222" y="21600"/>
                  <a:pt x="4159" y="21600"/>
                </a:cubicBezTo>
                <a:cubicBezTo>
                  <a:pt x="5096" y="21600"/>
                  <a:pt x="5855" y="19535"/>
                  <a:pt x="5855" y="16992"/>
                </a:cubicBezTo>
                <a:cubicBezTo>
                  <a:pt x="5855" y="14450"/>
                  <a:pt x="5096" y="12389"/>
                  <a:pt x="4159" y="12389"/>
                </a:cubicBezTo>
                <a:close/>
                <a:moveTo>
                  <a:pt x="17190" y="12389"/>
                </a:moveTo>
                <a:cubicBezTo>
                  <a:pt x="16253" y="12389"/>
                  <a:pt x="15494" y="14450"/>
                  <a:pt x="15494" y="16992"/>
                </a:cubicBezTo>
                <a:cubicBezTo>
                  <a:pt x="15494" y="19535"/>
                  <a:pt x="16253" y="21600"/>
                  <a:pt x="17190" y="21600"/>
                </a:cubicBezTo>
                <a:cubicBezTo>
                  <a:pt x="18127" y="21600"/>
                  <a:pt x="18888" y="19535"/>
                  <a:pt x="18888" y="16992"/>
                </a:cubicBezTo>
                <a:cubicBezTo>
                  <a:pt x="18888" y="14450"/>
                  <a:pt x="18127" y="12389"/>
                  <a:pt x="17190" y="12389"/>
                </a:cubicBezTo>
                <a:close/>
                <a:moveTo>
                  <a:pt x="4159" y="14829"/>
                </a:moveTo>
                <a:cubicBezTo>
                  <a:pt x="4599" y="14829"/>
                  <a:pt x="4956" y="15798"/>
                  <a:pt x="4956" y="16992"/>
                </a:cubicBezTo>
                <a:cubicBezTo>
                  <a:pt x="4956" y="18187"/>
                  <a:pt x="4599" y="19156"/>
                  <a:pt x="4159" y="19156"/>
                </a:cubicBezTo>
                <a:cubicBezTo>
                  <a:pt x="3719" y="19156"/>
                  <a:pt x="3362" y="18187"/>
                  <a:pt x="3362" y="16992"/>
                </a:cubicBezTo>
                <a:cubicBezTo>
                  <a:pt x="3362" y="15798"/>
                  <a:pt x="3719" y="14829"/>
                  <a:pt x="4159" y="14829"/>
                </a:cubicBezTo>
                <a:close/>
                <a:moveTo>
                  <a:pt x="17190" y="14829"/>
                </a:moveTo>
                <a:cubicBezTo>
                  <a:pt x="17630" y="14829"/>
                  <a:pt x="17987" y="15798"/>
                  <a:pt x="17987" y="16992"/>
                </a:cubicBezTo>
                <a:cubicBezTo>
                  <a:pt x="17987" y="18187"/>
                  <a:pt x="17630" y="19156"/>
                  <a:pt x="17190" y="19156"/>
                </a:cubicBezTo>
                <a:cubicBezTo>
                  <a:pt x="16750" y="19156"/>
                  <a:pt x="16393" y="18187"/>
                  <a:pt x="16393" y="16992"/>
                </a:cubicBezTo>
                <a:cubicBezTo>
                  <a:pt x="16393" y="15798"/>
                  <a:pt x="16750" y="14829"/>
                  <a:pt x="17190" y="14829"/>
                </a:cubicBez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CC0000"/>
            </a:solidFill>
          </a:ln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86" name="سيارة"/>
          <p:cNvSpPr/>
          <p:nvPr/>
        </p:nvSpPr>
        <p:spPr>
          <a:xfrm rot="5400000">
            <a:off x="688920" y="2786624"/>
            <a:ext cx="824566" cy="30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576" y="0"/>
                </a:moveTo>
                <a:cubicBezTo>
                  <a:pt x="6226" y="0"/>
                  <a:pt x="5884" y="295"/>
                  <a:pt x="5598" y="845"/>
                </a:cubicBezTo>
                <a:cubicBezTo>
                  <a:pt x="4938" y="2115"/>
                  <a:pt x="3969" y="5290"/>
                  <a:pt x="3633" y="5871"/>
                </a:cubicBezTo>
                <a:cubicBezTo>
                  <a:pt x="3493" y="6112"/>
                  <a:pt x="3340" y="6291"/>
                  <a:pt x="3176" y="6344"/>
                </a:cubicBezTo>
                <a:lnTo>
                  <a:pt x="1095" y="7538"/>
                </a:lnTo>
                <a:cubicBezTo>
                  <a:pt x="742" y="7653"/>
                  <a:pt x="478" y="8466"/>
                  <a:pt x="477" y="9431"/>
                </a:cubicBezTo>
                <a:lnTo>
                  <a:pt x="476" y="11765"/>
                </a:lnTo>
                <a:lnTo>
                  <a:pt x="386" y="11765"/>
                </a:lnTo>
                <a:cubicBezTo>
                  <a:pt x="173" y="11765"/>
                  <a:pt x="0" y="12234"/>
                  <a:pt x="0" y="12812"/>
                </a:cubicBezTo>
                <a:lnTo>
                  <a:pt x="0" y="17084"/>
                </a:lnTo>
                <a:cubicBezTo>
                  <a:pt x="0" y="17662"/>
                  <a:pt x="173" y="18132"/>
                  <a:pt x="386" y="18132"/>
                </a:cubicBezTo>
                <a:lnTo>
                  <a:pt x="1314" y="18132"/>
                </a:lnTo>
                <a:lnTo>
                  <a:pt x="2131" y="18132"/>
                </a:lnTo>
                <a:cubicBezTo>
                  <a:pt x="2103" y="17765"/>
                  <a:pt x="2089" y="17382"/>
                  <a:pt x="2089" y="16992"/>
                </a:cubicBezTo>
                <a:cubicBezTo>
                  <a:pt x="2089" y="13890"/>
                  <a:pt x="3016" y="11379"/>
                  <a:pt x="4159" y="11379"/>
                </a:cubicBezTo>
                <a:cubicBezTo>
                  <a:pt x="5302" y="11379"/>
                  <a:pt x="6229" y="13890"/>
                  <a:pt x="6229" y="16992"/>
                </a:cubicBezTo>
                <a:cubicBezTo>
                  <a:pt x="6229" y="17382"/>
                  <a:pt x="6215" y="17765"/>
                  <a:pt x="6187" y="18132"/>
                </a:cubicBezTo>
                <a:lnTo>
                  <a:pt x="15164" y="18132"/>
                </a:lnTo>
                <a:cubicBezTo>
                  <a:pt x="15136" y="17765"/>
                  <a:pt x="15122" y="17382"/>
                  <a:pt x="15122" y="16992"/>
                </a:cubicBezTo>
                <a:cubicBezTo>
                  <a:pt x="15122" y="13890"/>
                  <a:pt x="16047" y="11379"/>
                  <a:pt x="17190" y="11379"/>
                </a:cubicBezTo>
                <a:cubicBezTo>
                  <a:pt x="18333" y="11379"/>
                  <a:pt x="19260" y="13890"/>
                  <a:pt x="19260" y="16992"/>
                </a:cubicBezTo>
                <a:cubicBezTo>
                  <a:pt x="19260" y="17405"/>
                  <a:pt x="19244" y="17809"/>
                  <a:pt x="19213" y="18196"/>
                </a:cubicBezTo>
                <a:lnTo>
                  <a:pt x="20288" y="18196"/>
                </a:lnTo>
                <a:lnTo>
                  <a:pt x="20933" y="18196"/>
                </a:lnTo>
                <a:lnTo>
                  <a:pt x="21216" y="18196"/>
                </a:lnTo>
                <a:cubicBezTo>
                  <a:pt x="21429" y="18196"/>
                  <a:pt x="21600" y="17727"/>
                  <a:pt x="21600" y="17149"/>
                </a:cubicBezTo>
                <a:lnTo>
                  <a:pt x="21600" y="12876"/>
                </a:lnTo>
                <a:cubicBezTo>
                  <a:pt x="21600" y="12298"/>
                  <a:pt x="21429" y="11829"/>
                  <a:pt x="21216" y="11829"/>
                </a:cubicBezTo>
                <a:lnTo>
                  <a:pt x="21123" y="11829"/>
                </a:lnTo>
                <a:lnTo>
                  <a:pt x="21123" y="10547"/>
                </a:lnTo>
                <a:cubicBezTo>
                  <a:pt x="21122" y="9984"/>
                  <a:pt x="20977" y="9502"/>
                  <a:pt x="20774" y="9390"/>
                </a:cubicBezTo>
                <a:cubicBezTo>
                  <a:pt x="19830" y="8871"/>
                  <a:pt x="16833" y="7290"/>
                  <a:pt x="15856" y="6776"/>
                </a:cubicBezTo>
                <a:cubicBezTo>
                  <a:pt x="15652" y="6669"/>
                  <a:pt x="15467" y="6407"/>
                  <a:pt x="15318" y="6013"/>
                </a:cubicBezTo>
                <a:cubicBezTo>
                  <a:pt x="14863" y="4811"/>
                  <a:pt x="13848" y="2126"/>
                  <a:pt x="13422" y="997"/>
                </a:cubicBezTo>
                <a:cubicBezTo>
                  <a:pt x="13177" y="346"/>
                  <a:pt x="12823" y="0"/>
                  <a:pt x="12408" y="0"/>
                </a:cubicBezTo>
                <a:lnTo>
                  <a:pt x="8713" y="0"/>
                </a:lnTo>
                <a:lnTo>
                  <a:pt x="6576" y="0"/>
                </a:lnTo>
                <a:close/>
                <a:moveTo>
                  <a:pt x="7100" y="1507"/>
                </a:moveTo>
                <a:lnTo>
                  <a:pt x="8901" y="1507"/>
                </a:lnTo>
                <a:cubicBezTo>
                  <a:pt x="9005" y="1507"/>
                  <a:pt x="9091" y="1729"/>
                  <a:pt x="9095" y="2012"/>
                </a:cubicBezTo>
                <a:lnTo>
                  <a:pt x="9165" y="6280"/>
                </a:lnTo>
                <a:cubicBezTo>
                  <a:pt x="9171" y="6638"/>
                  <a:pt x="9065" y="6937"/>
                  <a:pt x="8933" y="6937"/>
                </a:cubicBezTo>
                <a:lnTo>
                  <a:pt x="5932" y="6937"/>
                </a:lnTo>
                <a:cubicBezTo>
                  <a:pt x="5781" y="6937"/>
                  <a:pt x="5677" y="6527"/>
                  <a:pt x="5732" y="6146"/>
                </a:cubicBezTo>
                <a:lnTo>
                  <a:pt x="6361" y="2742"/>
                </a:lnTo>
                <a:cubicBezTo>
                  <a:pt x="6502" y="1984"/>
                  <a:pt x="6787" y="1507"/>
                  <a:pt x="7100" y="1507"/>
                </a:cubicBezTo>
                <a:close/>
                <a:moveTo>
                  <a:pt x="9960" y="1507"/>
                </a:moveTo>
                <a:lnTo>
                  <a:pt x="12525" y="1507"/>
                </a:lnTo>
                <a:cubicBezTo>
                  <a:pt x="12815" y="1507"/>
                  <a:pt x="13055" y="1783"/>
                  <a:pt x="13205" y="2288"/>
                </a:cubicBezTo>
                <a:lnTo>
                  <a:pt x="14353" y="6142"/>
                </a:lnTo>
                <a:cubicBezTo>
                  <a:pt x="14434" y="6412"/>
                  <a:pt x="14288" y="6937"/>
                  <a:pt x="14133" y="6937"/>
                </a:cubicBezTo>
                <a:lnTo>
                  <a:pt x="10196" y="6937"/>
                </a:lnTo>
                <a:cubicBezTo>
                  <a:pt x="10065" y="6937"/>
                  <a:pt x="9960" y="6688"/>
                  <a:pt x="9947" y="6339"/>
                </a:cubicBezTo>
                <a:lnTo>
                  <a:pt x="9779" y="2044"/>
                </a:lnTo>
                <a:cubicBezTo>
                  <a:pt x="9768" y="1766"/>
                  <a:pt x="9856" y="1507"/>
                  <a:pt x="9960" y="1507"/>
                </a:cubicBezTo>
                <a:close/>
                <a:moveTo>
                  <a:pt x="4159" y="12389"/>
                </a:moveTo>
                <a:cubicBezTo>
                  <a:pt x="3222" y="12389"/>
                  <a:pt x="2463" y="14450"/>
                  <a:pt x="2463" y="16992"/>
                </a:cubicBezTo>
                <a:cubicBezTo>
                  <a:pt x="2463" y="19535"/>
                  <a:pt x="3222" y="21600"/>
                  <a:pt x="4159" y="21600"/>
                </a:cubicBezTo>
                <a:cubicBezTo>
                  <a:pt x="5096" y="21600"/>
                  <a:pt x="5855" y="19535"/>
                  <a:pt x="5855" y="16992"/>
                </a:cubicBezTo>
                <a:cubicBezTo>
                  <a:pt x="5855" y="14450"/>
                  <a:pt x="5096" y="12389"/>
                  <a:pt x="4159" y="12389"/>
                </a:cubicBezTo>
                <a:close/>
                <a:moveTo>
                  <a:pt x="17190" y="12389"/>
                </a:moveTo>
                <a:cubicBezTo>
                  <a:pt x="16253" y="12389"/>
                  <a:pt x="15494" y="14450"/>
                  <a:pt x="15494" y="16992"/>
                </a:cubicBezTo>
                <a:cubicBezTo>
                  <a:pt x="15494" y="19535"/>
                  <a:pt x="16253" y="21600"/>
                  <a:pt x="17190" y="21600"/>
                </a:cubicBezTo>
                <a:cubicBezTo>
                  <a:pt x="18127" y="21600"/>
                  <a:pt x="18888" y="19535"/>
                  <a:pt x="18888" y="16992"/>
                </a:cubicBezTo>
                <a:cubicBezTo>
                  <a:pt x="18888" y="14450"/>
                  <a:pt x="18127" y="12389"/>
                  <a:pt x="17190" y="12389"/>
                </a:cubicBezTo>
                <a:close/>
                <a:moveTo>
                  <a:pt x="4159" y="14829"/>
                </a:moveTo>
                <a:cubicBezTo>
                  <a:pt x="4599" y="14829"/>
                  <a:pt x="4956" y="15798"/>
                  <a:pt x="4956" y="16992"/>
                </a:cubicBezTo>
                <a:cubicBezTo>
                  <a:pt x="4956" y="18187"/>
                  <a:pt x="4599" y="19156"/>
                  <a:pt x="4159" y="19156"/>
                </a:cubicBezTo>
                <a:cubicBezTo>
                  <a:pt x="3719" y="19156"/>
                  <a:pt x="3362" y="18187"/>
                  <a:pt x="3362" y="16992"/>
                </a:cubicBezTo>
                <a:cubicBezTo>
                  <a:pt x="3362" y="15798"/>
                  <a:pt x="3719" y="14829"/>
                  <a:pt x="4159" y="14829"/>
                </a:cubicBezTo>
                <a:close/>
                <a:moveTo>
                  <a:pt x="17190" y="14829"/>
                </a:moveTo>
                <a:cubicBezTo>
                  <a:pt x="17630" y="14829"/>
                  <a:pt x="17987" y="15798"/>
                  <a:pt x="17987" y="16992"/>
                </a:cubicBezTo>
                <a:cubicBezTo>
                  <a:pt x="17987" y="18187"/>
                  <a:pt x="17630" y="19156"/>
                  <a:pt x="17190" y="19156"/>
                </a:cubicBezTo>
                <a:cubicBezTo>
                  <a:pt x="16750" y="19156"/>
                  <a:pt x="16393" y="18187"/>
                  <a:pt x="16393" y="16992"/>
                </a:cubicBezTo>
                <a:cubicBezTo>
                  <a:pt x="16393" y="15798"/>
                  <a:pt x="16750" y="14829"/>
                  <a:pt x="17190" y="14829"/>
                </a:cubicBez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CC0000"/>
            </a:solidFill>
          </a:ln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87" name="موجب"/>
          <p:cNvSpPr txBox="1"/>
          <p:nvPr/>
        </p:nvSpPr>
        <p:spPr>
          <a:xfrm>
            <a:off x="5864948" y="3975559"/>
            <a:ext cx="748315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5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موجب </a:t>
            </a:r>
          </a:p>
        </p:txBody>
      </p:sp>
      <p:sp>
        <p:nvSpPr>
          <p:cNvPr id="1688" name="سالب"/>
          <p:cNvSpPr txBox="1"/>
          <p:nvPr/>
        </p:nvSpPr>
        <p:spPr>
          <a:xfrm>
            <a:off x="4423077" y="3975559"/>
            <a:ext cx="649096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5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سالب </a:t>
            </a:r>
          </a:p>
        </p:txBody>
      </p:sp>
      <p:sp>
        <p:nvSpPr>
          <p:cNvPr id="1689" name="صفر"/>
          <p:cNvSpPr txBox="1"/>
          <p:nvPr/>
        </p:nvSpPr>
        <p:spPr>
          <a:xfrm>
            <a:off x="2835818" y="3975559"/>
            <a:ext cx="586154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500">
                <a:solidFill>
                  <a:srgbClr val="5E30EB"/>
                </a:solidFill>
              </a:defRPr>
            </a:lvl1pPr>
          </a:lstStyle>
          <a:p>
            <a:pPr rtl="0">
              <a:defRPr/>
            </a:pPr>
            <a:r>
              <a:t>صفر </a:t>
            </a:r>
          </a:p>
        </p:txBody>
      </p:sp>
      <p:sp>
        <p:nvSpPr>
          <p:cNvPr id="1690" name="غير معرف"/>
          <p:cNvSpPr txBox="1"/>
          <p:nvPr/>
        </p:nvSpPr>
        <p:spPr>
          <a:xfrm>
            <a:off x="714328" y="4044340"/>
            <a:ext cx="1120385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500">
                <a:solidFill>
                  <a:srgbClr val="DA5100"/>
                </a:solidFill>
              </a:defRPr>
            </a:lvl1pPr>
          </a:lstStyle>
          <a:p>
            <a:pPr rtl="0">
              <a:defRPr/>
            </a:pPr>
            <a:r>
              <a:t>غير معرف</a:t>
            </a:r>
          </a:p>
        </p:txBody>
      </p:sp>
      <p:grpSp>
        <p:nvGrpSpPr>
          <p:cNvPr id="1702" name="Google Shape;300;p37"/>
          <p:cNvGrpSpPr/>
          <p:nvPr/>
        </p:nvGrpSpPr>
        <p:grpSpPr>
          <a:xfrm>
            <a:off x="6102102" y="976824"/>
            <a:ext cx="541483" cy="581961"/>
            <a:chOff x="0" y="0"/>
            <a:chExt cx="541481" cy="581959"/>
          </a:xfrm>
        </p:grpSpPr>
        <p:sp>
          <p:nvSpPr>
            <p:cNvPr id="1691" name="Google Shape;301;p37"/>
            <p:cNvSpPr/>
            <p:nvPr/>
          </p:nvSpPr>
          <p:spPr>
            <a:xfrm>
              <a:off x="118293" y="116418"/>
              <a:ext cx="423189" cy="465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302;p37"/>
            <p:cNvSpPr/>
            <p:nvPr/>
          </p:nvSpPr>
          <p:spPr>
            <a:xfrm>
              <a:off x="461682" y="171827"/>
              <a:ext cx="52900" cy="3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303;p37"/>
            <p:cNvSpPr/>
            <p:nvPr/>
          </p:nvSpPr>
          <p:spPr>
            <a:xfrm>
              <a:off x="388311" y="80439"/>
              <a:ext cx="42814" cy="44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304;p37"/>
            <p:cNvSpPr/>
            <p:nvPr/>
          </p:nvSpPr>
          <p:spPr>
            <a:xfrm>
              <a:off x="267907" y="0"/>
              <a:ext cx="27017" cy="58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305;p37"/>
            <p:cNvSpPr/>
            <p:nvPr/>
          </p:nvSpPr>
          <p:spPr>
            <a:xfrm>
              <a:off x="115941" y="41576"/>
              <a:ext cx="47147" cy="5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306;p37"/>
            <p:cNvSpPr/>
            <p:nvPr/>
          </p:nvSpPr>
          <p:spPr>
            <a:xfrm>
              <a:off x="46217" y="126871"/>
              <a:ext cx="53668" cy="4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307;p37"/>
            <p:cNvSpPr/>
            <p:nvPr/>
          </p:nvSpPr>
          <p:spPr>
            <a:xfrm>
              <a:off x="-1" y="270237"/>
              <a:ext cx="58985" cy="27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308;p37"/>
            <p:cNvSpPr/>
            <p:nvPr/>
          </p:nvSpPr>
          <p:spPr>
            <a:xfrm>
              <a:off x="68787" y="371713"/>
              <a:ext cx="46115" cy="3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309;p37"/>
            <p:cNvSpPr/>
            <p:nvPr/>
          </p:nvSpPr>
          <p:spPr>
            <a:xfrm>
              <a:off x="164730" y="465815"/>
              <a:ext cx="27713" cy="3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310;p37"/>
            <p:cNvSpPr/>
            <p:nvPr/>
          </p:nvSpPr>
          <p:spPr>
            <a:xfrm>
              <a:off x="257442" y="479270"/>
              <a:ext cx="21598" cy="56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311;p37"/>
            <p:cNvSpPr/>
            <p:nvPr/>
          </p:nvSpPr>
          <p:spPr>
            <a:xfrm>
              <a:off x="472271" y="282517"/>
              <a:ext cx="49057" cy="2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3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11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31943 -0.056787" origin="layout" pathEditMode="relative">
                                      <p:cBhvr>
                                        <p:cTn id="14" dur="100" fill="hold"/>
                                        <p:tgtEl>
                                          <p:spTgt spid="1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Class="entr" nodeType="afterEffect" presetSubtype="6" presetID="18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25" dur="10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22983 0.044900" origin="layout" pathEditMode="relative">
                                      <p:cBhvr>
                                        <p:cTn id="28" dur="100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"/>
                            </p:stCondLst>
                            <p:childTnLst>
                              <p:par>
                                <p:cTn id="30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"/>
                            </p:stCondLst>
                            <p:childTnLst>
                              <p:par>
                                <p:cTn id="37" presetClass="entr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after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22675 0.002687" origin="layout" pathEditMode="relative">
                                      <p:cBhvr>
                                        <p:cTn id="42" dur="100" fill="hold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"/>
                            </p:stCondLst>
                            <p:childTnLst>
                              <p:par>
                                <p:cTn id="44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20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00"/>
                            </p:stCondLst>
                            <p:childTnLst>
                              <p:par>
                                <p:cTn id="52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4" dur="10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00"/>
                            </p:stCondLst>
                            <p:childTnLst>
                              <p:par>
                                <p:cTn id="56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7" grpId="4"/>
      <p:bldP build="whole" bldLvl="1" animBg="1" rev="0" advAuto="0" spid="1683" grpId="2"/>
      <p:bldP build="whole" bldLvl="1" animBg="1" rev="0" advAuto="0" spid="1689" grpId="12"/>
      <p:bldP build="whole" bldLvl="1" animBg="1" rev="0" advAuto="0" spid="1686" grpId="14"/>
      <p:bldP build="whole" bldLvl="1" animBg="1" rev="0" advAuto="0" spid="1685" grpId="10"/>
      <p:bldP build="whole" bldLvl="1" animBg="1" rev="0" advAuto="0" spid="1690" grpId="15"/>
      <p:bldP build="whole" bldLvl="1" animBg="1" rev="0" advAuto="0" spid="1684" grpId="6"/>
      <p:bldP build="whole" bldLvl="1" animBg="1" rev="0" advAuto="0" spid="1688" grpId="8"/>
      <p:bldP build="whole" bldLvl="1" animBg="1" rev="0" advAuto="0" spid="1680" grpId="5"/>
      <p:bldP build="whole" bldLvl="1" animBg="1" rev="0" advAuto="0" spid="1679" grpId="1"/>
      <p:bldP build="whole" bldLvl="1" animBg="1" rev="0" advAuto="0" spid="1682" grpId="13"/>
      <p:bldP build="whole" bldLvl="1" animBg="1" rev="0" advAuto="0" spid="1681" grpId="9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14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05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707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13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708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9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0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1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2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1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18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716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717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21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719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0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722" name="٧٩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٧٩</a:t>
            </a:r>
          </a:p>
        </p:txBody>
      </p:sp>
      <p:grpSp>
        <p:nvGrpSpPr>
          <p:cNvPr id="1732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72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33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738" name="تجميع"/>
          <p:cNvGrpSpPr/>
          <p:nvPr/>
        </p:nvGrpSpPr>
        <p:grpSpPr>
          <a:xfrm>
            <a:off x="6304407" y="2064977"/>
            <a:ext cx="382400" cy="382400"/>
            <a:chOff x="0" y="0"/>
            <a:chExt cx="382398" cy="382398"/>
          </a:xfrm>
        </p:grpSpPr>
        <p:grpSp>
          <p:nvGrpSpPr>
            <p:cNvPr id="1736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734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35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37" name="٤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 أ</a:t>
              </a:r>
            </a:p>
          </p:txBody>
        </p:sp>
      </p:grpSp>
      <p:pic>
        <p:nvPicPr>
          <p:cNvPr id="173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58665" y="2573277"/>
            <a:ext cx="1878471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4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00369" y="2573277"/>
            <a:ext cx="1912248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45" name="تجميع"/>
          <p:cNvGrpSpPr/>
          <p:nvPr/>
        </p:nvGrpSpPr>
        <p:grpSpPr>
          <a:xfrm>
            <a:off x="4114843" y="2089092"/>
            <a:ext cx="457158" cy="457158"/>
            <a:chOff x="0" y="0"/>
            <a:chExt cx="457157" cy="457157"/>
          </a:xfrm>
        </p:grpSpPr>
        <p:grpSp>
          <p:nvGrpSpPr>
            <p:cNvPr id="1743" name="Google Shape;1604;p45"/>
            <p:cNvGrpSpPr/>
            <p:nvPr/>
          </p:nvGrpSpPr>
          <p:grpSpPr>
            <a:xfrm>
              <a:off x="-1" y="-1"/>
              <a:ext cx="457159" cy="457159"/>
              <a:chOff x="0" y="0"/>
              <a:chExt cx="457157" cy="457157"/>
            </a:xfrm>
          </p:grpSpPr>
          <p:sp>
            <p:nvSpPr>
              <p:cNvPr id="1741" name="Google Shape;1606;p45"/>
              <p:cNvSpPr/>
              <p:nvPr/>
            </p:nvSpPr>
            <p:spPr>
              <a:xfrm>
                <a:off x="-1" y="-1"/>
                <a:ext cx="457159" cy="45715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42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423" y="5437"/>
                <a:ext cx="431469" cy="4314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44" name="٤ ب"/>
            <p:cNvSpPr txBox="1"/>
            <p:nvPr/>
          </p:nvSpPr>
          <p:spPr>
            <a:xfrm>
              <a:off x="44831" y="92492"/>
              <a:ext cx="377806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 ب</a:t>
              </a:r>
            </a:p>
          </p:txBody>
        </p:sp>
      </p:grpSp>
      <p:pic>
        <p:nvPicPr>
          <p:cNvPr id="1746" name="IMG_6695.png" descr="IMG_6695.png"/>
          <p:cNvPicPr>
            <a:picLocks noChangeAspect="1"/>
          </p:cNvPicPr>
          <p:nvPr/>
        </p:nvPicPr>
        <p:blipFill>
          <a:blip r:embed="rId10">
            <a:extLst/>
          </a:blip>
          <a:srcRect l="42028" t="87730" r="39953" b="10223"/>
          <a:stretch>
            <a:fillRect/>
          </a:stretch>
        </p:blipFill>
        <p:spPr>
          <a:xfrm>
            <a:off x="2743644" y="1653856"/>
            <a:ext cx="3656712" cy="311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7" name="IMG_6695.png" descr="IMG_6695.png"/>
          <p:cNvPicPr>
            <a:picLocks noChangeAspect="1"/>
          </p:cNvPicPr>
          <p:nvPr/>
        </p:nvPicPr>
        <p:blipFill>
          <a:blip r:embed="rId10">
            <a:extLst/>
          </a:blip>
          <a:srcRect l="50000" t="90558" r="42880" b="7169"/>
          <a:stretch>
            <a:fillRect/>
          </a:stretch>
        </p:blipFill>
        <p:spPr>
          <a:xfrm>
            <a:off x="4873291" y="2158326"/>
            <a:ext cx="1395506" cy="334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8" name="IMG_6695.png" descr="IMG_6695.png"/>
          <p:cNvPicPr>
            <a:picLocks noChangeAspect="1"/>
          </p:cNvPicPr>
          <p:nvPr/>
        </p:nvPicPr>
        <p:blipFill>
          <a:blip r:embed="rId10">
            <a:extLst/>
          </a:blip>
          <a:srcRect l="50000" t="90725" r="42880" b="7175"/>
          <a:stretch>
            <a:fillRect/>
          </a:stretch>
        </p:blipFill>
        <p:spPr>
          <a:xfrm>
            <a:off x="2626546" y="2158325"/>
            <a:ext cx="1441482" cy="3187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1" name="تجميع"/>
          <p:cNvGrpSpPr/>
          <p:nvPr/>
        </p:nvGrpSpPr>
        <p:grpSpPr>
          <a:xfrm rot="10800000">
            <a:off x="4572706" y="1874632"/>
            <a:ext cx="264883" cy="2960885"/>
            <a:chOff x="0" y="0"/>
            <a:chExt cx="264881" cy="2960883"/>
          </a:xfrm>
        </p:grpSpPr>
        <p:pic>
          <p:nvPicPr>
            <p:cNvPr id="1749" name="Google Shape;444;p18" descr="Google Shape;444;p18"/>
            <p:cNvPicPr>
              <a:picLocks noChangeAspect="1"/>
            </p:cNvPicPr>
            <p:nvPr/>
          </p:nvPicPr>
          <p:blipFill>
            <a:blip r:embed="rId11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97491" y="1324722"/>
              <a:ext cx="2752804" cy="157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0" name="Google Shape;447;p18" descr="Google Shape;447;p18"/>
            <p:cNvPicPr>
              <a:picLocks noChangeAspect="1"/>
            </p:cNvPicPr>
            <p:nvPr/>
          </p:nvPicPr>
          <p:blipFill>
            <a:blip r:embed="rId12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322596" y="1373406"/>
              <a:ext cx="2960885" cy="214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54" name="تجميع"/>
          <p:cNvGrpSpPr/>
          <p:nvPr/>
        </p:nvGrpSpPr>
        <p:grpSpPr>
          <a:xfrm rot="10800000">
            <a:off x="2306220" y="1965403"/>
            <a:ext cx="264883" cy="2960885"/>
            <a:chOff x="0" y="0"/>
            <a:chExt cx="264881" cy="2960883"/>
          </a:xfrm>
        </p:grpSpPr>
        <p:pic>
          <p:nvPicPr>
            <p:cNvPr id="1752" name="Google Shape;444;p18" descr="Google Shape;444;p18"/>
            <p:cNvPicPr>
              <a:picLocks noChangeAspect="1"/>
            </p:cNvPicPr>
            <p:nvPr/>
          </p:nvPicPr>
          <p:blipFill>
            <a:blip r:embed="rId11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97491" y="1324722"/>
              <a:ext cx="2752804" cy="157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3" name="Google Shape;447;p18" descr="Google Shape;447;p18"/>
            <p:cNvPicPr>
              <a:picLocks noChangeAspect="1"/>
            </p:cNvPicPr>
            <p:nvPr/>
          </p:nvPicPr>
          <p:blipFill>
            <a:blip r:embed="rId12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322596" y="1373406"/>
              <a:ext cx="2960885" cy="214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55" name="IMG_6696.png" descr="IMG_6696.png"/>
          <p:cNvPicPr>
            <a:picLocks noChangeAspect="1"/>
          </p:cNvPicPr>
          <p:nvPr/>
        </p:nvPicPr>
        <p:blipFill>
          <a:blip r:embed="rId13">
            <a:extLst/>
          </a:blip>
          <a:srcRect l="53543" t="32437" r="40292" b="65333"/>
          <a:stretch>
            <a:fillRect/>
          </a:stretch>
        </p:blipFill>
        <p:spPr>
          <a:xfrm>
            <a:off x="461341" y="2089092"/>
            <a:ext cx="1539456" cy="417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48641" y="2573277"/>
            <a:ext cx="1912248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61" name="تجميع"/>
          <p:cNvGrpSpPr/>
          <p:nvPr/>
        </p:nvGrpSpPr>
        <p:grpSpPr>
          <a:xfrm>
            <a:off x="1981221" y="2112454"/>
            <a:ext cx="457158" cy="457158"/>
            <a:chOff x="0" y="0"/>
            <a:chExt cx="457157" cy="457157"/>
          </a:xfrm>
        </p:grpSpPr>
        <p:grpSp>
          <p:nvGrpSpPr>
            <p:cNvPr id="1759" name="Google Shape;1604;p45"/>
            <p:cNvGrpSpPr/>
            <p:nvPr/>
          </p:nvGrpSpPr>
          <p:grpSpPr>
            <a:xfrm>
              <a:off x="-1" y="-1"/>
              <a:ext cx="457159" cy="457159"/>
              <a:chOff x="0" y="0"/>
              <a:chExt cx="457157" cy="457157"/>
            </a:xfrm>
          </p:grpSpPr>
          <p:sp>
            <p:nvSpPr>
              <p:cNvPr id="1757" name="Google Shape;1606;p45"/>
              <p:cNvSpPr/>
              <p:nvPr/>
            </p:nvSpPr>
            <p:spPr>
              <a:xfrm>
                <a:off x="-1" y="-1"/>
                <a:ext cx="457159" cy="45715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58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423" y="5437"/>
                <a:ext cx="431469" cy="4314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60" name="٥ أ"/>
            <p:cNvSpPr txBox="1"/>
            <p:nvPr/>
          </p:nvSpPr>
          <p:spPr>
            <a:xfrm>
              <a:off x="44831" y="92492"/>
              <a:ext cx="377806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 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764" name="٦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٦٧</a:t>
            </a:r>
          </a:p>
        </p:txBody>
      </p:sp>
      <p:grpSp>
        <p:nvGrpSpPr>
          <p:cNvPr id="1774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765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79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777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776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75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778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780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781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86" name="تجميع"/>
          <p:cNvGrpSpPr/>
          <p:nvPr/>
        </p:nvGrpSpPr>
        <p:grpSpPr>
          <a:xfrm>
            <a:off x="6242465" y="2035836"/>
            <a:ext cx="329969" cy="329969"/>
            <a:chOff x="0" y="0"/>
            <a:chExt cx="329968" cy="329968"/>
          </a:xfrm>
        </p:grpSpPr>
        <p:grpSp>
          <p:nvGrpSpPr>
            <p:cNvPr id="1784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782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83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85" name="٦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178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55494" y="2559050"/>
            <a:ext cx="2881642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8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4586" y="2559050"/>
            <a:ext cx="3036099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89" name="IMG_6693.png" descr="IMG_6693.png"/>
          <p:cNvPicPr>
            <a:picLocks noChangeAspect="1"/>
          </p:cNvPicPr>
          <p:nvPr/>
        </p:nvPicPr>
        <p:blipFill>
          <a:blip r:embed="rId9">
            <a:extLst/>
          </a:blip>
          <a:srcRect l="42901" t="54650" r="38888" b="42633"/>
          <a:stretch>
            <a:fillRect/>
          </a:stretch>
        </p:blipFill>
        <p:spPr>
          <a:xfrm>
            <a:off x="1902697" y="1408212"/>
            <a:ext cx="4504569" cy="50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0" name="IMG_6693.png" descr="IMG_6693.png"/>
          <p:cNvPicPr>
            <a:picLocks noChangeAspect="1"/>
          </p:cNvPicPr>
          <p:nvPr/>
        </p:nvPicPr>
        <p:blipFill>
          <a:blip r:embed="rId9">
            <a:extLst/>
          </a:blip>
          <a:srcRect l="52297" t="57910" r="41051" b="39656"/>
          <a:stretch>
            <a:fillRect/>
          </a:stretch>
        </p:blipFill>
        <p:spPr>
          <a:xfrm>
            <a:off x="4350165" y="1941263"/>
            <a:ext cx="1892342" cy="51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1" name="IMG_6693.png" descr="IMG_6693.png"/>
          <p:cNvPicPr>
            <a:picLocks noChangeAspect="1"/>
          </p:cNvPicPr>
          <p:nvPr/>
        </p:nvPicPr>
        <p:blipFill>
          <a:blip r:embed="rId9">
            <a:extLst/>
          </a:blip>
          <a:srcRect l="35811" t="57711" r="57537" b="39855"/>
          <a:stretch>
            <a:fillRect/>
          </a:stretch>
        </p:blipFill>
        <p:spPr>
          <a:xfrm>
            <a:off x="1377929" y="1941264"/>
            <a:ext cx="1892343" cy="5192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6" name="تجميع"/>
          <p:cNvGrpSpPr/>
          <p:nvPr/>
        </p:nvGrpSpPr>
        <p:grpSpPr>
          <a:xfrm>
            <a:off x="3240559" y="1972220"/>
            <a:ext cx="367426" cy="367426"/>
            <a:chOff x="0" y="0"/>
            <a:chExt cx="367425" cy="367425"/>
          </a:xfrm>
        </p:grpSpPr>
        <p:grpSp>
          <p:nvGrpSpPr>
            <p:cNvPr id="1794" name="Google Shape;1176;p39"/>
            <p:cNvGrpSpPr/>
            <p:nvPr/>
          </p:nvGrpSpPr>
          <p:grpSpPr>
            <a:xfrm>
              <a:off x="0" y="0"/>
              <a:ext cx="367426" cy="367426"/>
              <a:chOff x="0" y="0"/>
              <a:chExt cx="367425" cy="367425"/>
            </a:xfrm>
          </p:grpSpPr>
          <p:sp>
            <p:nvSpPr>
              <p:cNvPr id="1792" name="Google Shape;1177;p39"/>
              <p:cNvSpPr/>
              <p:nvPr/>
            </p:nvSpPr>
            <p:spPr>
              <a:xfrm flipH="1">
                <a:off x="0" y="0"/>
                <a:ext cx="367426" cy="3674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93" name="Google Shape;1178;p39" descr="Google Shape;1178;p39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flipH="1">
                <a:off x="11465" y="4370"/>
                <a:ext cx="346780" cy="3467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95" name="٧"/>
            <p:cNvSpPr txBox="1"/>
            <p:nvPr/>
          </p:nvSpPr>
          <p:spPr>
            <a:xfrm>
              <a:off x="79578" y="37950"/>
              <a:ext cx="208269" cy="31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 sz="1400"/>
              </a:pPr>
              <a:r>
                <a:rPr sz="1900"/>
                <a:t>٧</a:t>
              </a:r>
            </a:p>
          </p:txBody>
        </p:sp>
      </p:grpSp>
      <p:grpSp>
        <p:nvGrpSpPr>
          <p:cNvPr id="1799" name="تجميع"/>
          <p:cNvGrpSpPr/>
          <p:nvPr/>
        </p:nvGrpSpPr>
        <p:grpSpPr>
          <a:xfrm rot="10800000">
            <a:off x="3607984" y="1874632"/>
            <a:ext cx="264883" cy="2960885"/>
            <a:chOff x="0" y="0"/>
            <a:chExt cx="264881" cy="2960883"/>
          </a:xfrm>
        </p:grpSpPr>
        <p:pic>
          <p:nvPicPr>
            <p:cNvPr id="1797" name="Google Shape;444;p18" descr="Google Shape;444;p18"/>
            <p:cNvPicPr>
              <a:picLocks noChangeAspect="1"/>
            </p:cNvPicPr>
            <p:nvPr/>
          </p:nvPicPr>
          <p:blipFill>
            <a:blip r:embed="rId11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97491" y="1324722"/>
              <a:ext cx="2752804" cy="157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8" name="Google Shape;447;p18" descr="Google Shape;447;p18"/>
            <p:cNvPicPr>
              <a:picLocks noChangeAspect="1"/>
            </p:cNvPicPr>
            <p:nvPr/>
          </p:nvPicPr>
          <p:blipFill>
            <a:blip r:embed="rId12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322596" y="1373406"/>
              <a:ext cx="2960885" cy="214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3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4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5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806" name="٨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٨٠</a:t>
            </a:r>
          </a:p>
        </p:txBody>
      </p:sp>
      <p:pic>
        <p:nvPicPr>
          <p:cNvPr id="1807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8" name="IMG_6696.png" descr="IMG_6696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9454" y="1693335"/>
            <a:ext cx="5524373" cy="211697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2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3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14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815" name="٨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٨٠</a:t>
            </a:r>
          </a:p>
        </p:txBody>
      </p:sp>
      <p:pic>
        <p:nvPicPr>
          <p:cNvPr id="1816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7" name="IMG_6696.png" descr="IMG_6696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2114" y="2129798"/>
            <a:ext cx="6031739" cy="1386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658499" y="183664"/>
            <a:ext cx="4246299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حل الواجب </a:t>
            </a:r>
          </a:p>
        </p:txBody>
      </p:sp>
      <p:sp>
        <p:nvSpPr>
          <p:cNvPr id="1042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043" name="Google Shape;376;p19" descr="Google Shape;376;p19"/>
          <p:cNvPicPr>
            <a:picLocks noChangeAspect="1"/>
          </p:cNvPicPr>
          <p:nvPr/>
        </p:nvPicPr>
        <p:blipFill>
          <a:blip r:embed="rId3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044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pic>
        <p:nvPicPr>
          <p:cNvPr id="1045" name="IMG_6599.png" descr="IMG_659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8853" y="3078637"/>
            <a:ext cx="2039640" cy="2039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1" name="تجميع"/>
          <p:cNvGrpSpPr/>
          <p:nvPr/>
        </p:nvGrpSpPr>
        <p:grpSpPr>
          <a:xfrm>
            <a:off x="5065679" y="1028701"/>
            <a:ext cx="1678539" cy="381001"/>
            <a:chOff x="0" y="0"/>
            <a:chExt cx="1678537" cy="381000"/>
          </a:xfrm>
        </p:grpSpPr>
        <p:pic>
          <p:nvPicPr>
            <p:cNvPr id="1819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820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822" name="٨٠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٨٠</a:t>
            </a:r>
          </a:p>
        </p:txBody>
      </p:sp>
      <p:pic>
        <p:nvPicPr>
          <p:cNvPr id="1823" name="IMG_6696.png" descr="IMG_6696.png"/>
          <p:cNvPicPr>
            <a:picLocks noChangeAspect="1"/>
          </p:cNvPicPr>
          <p:nvPr/>
        </p:nvPicPr>
        <p:blipFill>
          <a:blip r:embed="rId3">
            <a:extLst/>
          </a:blip>
          <a:srcRect l="34841" t="62116" r="37366" b="35083"/>
          <a:stretch>
            <a:fillRect/>
          </a:stretch>
        </p:blipFill>
        <p:spPr>
          <a:xfrm>
            <a:off x="768939" y="1417432"/>
            <a:ext cx="5955399" cy="449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4" name="IMG_6696.png" descr="IMG_6696.png"/>
          <p:cNvPicPr>
            <a:picLocks noChangeAspect="1"/>
          </p:cNvPicPr>
          <p:nvPr/>
        </p:nvPicPr>
        <p:blipFill>
          <a:blip r:embed="rId3">
            <a:extLst/>
          </a:blip>
          <a:srcRect l="35012" t="64869" r="37199" b="13299"/>
          <a:stretch>
            <a:fillRect/>
          </a:stretch>
        </p:blipFill>
        <p:spPr>
          <a:xfrm>
            <a:off x="1267860" y="2144005"/>
            <a:ext cx="4636897" cy="2732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6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36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827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829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5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830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1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2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3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4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839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837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8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840" name="٨٠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٨٠</a:t>
            </a:r>
          </a:p>
        </p:txBody>
      </p:sp>
      <p:grpSp>
        <p:nvGrpSpPr>
          <p:cNvPr id="1850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841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59" name="تجميع"/>
          <p:cNvGrpSpPr/>
          <p:nvPr/>
        </p:nvGrpSpPr>
        <p:grpSpPr>
          <a:xfrm>
            <a:off x="847718" y="2040006"/>
            <a:ext cx="5804902" cy="2388070"/>
            <a:chOff x="-25400" y="0"/>
            <a:chExt cx="5804901" cy="2388068"/>
          </a:xfrm>
        </p:grpSpPr>
        <p:pic>
          <p:nvPicPr>
            <p:cNvPr id="185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5400" y="122851"/>
              <a:ext cx="5804902" cy="2265218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58" name="Google Shape;1657;p46"/>
            <p:cNvGrpSpPr/>
            <p:nvPr/>
          </p:nvGrpSpPr>
          <p:grpSpPr>
            <a:xfrm rot="5400000">
              <a:off x="5287089" y="-1"/>
              <a:ext cx="273393" cy="273393"/>
              <a:chOff x="0" y="0"/>
              <a:chExt cx="273391" cy="273391"/>
            </a:xfrm>
          </p:grpSpPr>
          <p:grpSp>
            <p:nvGrpSpPr>
              <p:cNvPr id="1854" name="Google Shape;1658;p46"/>
              <p:cNvGrpSpPr/>
              <p:nvPr/>
            </p:nvGrpSpPr>
            <p:grpSpPr>
              <a:xfrm>
                <a:off x="-1" y="-1"/>
                <a:ext cx="273393" cy="273393"/>
                <a:chOff x="0" y="0"/>
                <a:chExt cx="273391" cy="273391"/>
              </a:xfrm>
            </p:grpSpPr>
            <p:sp>
              <p:nvSpPr>
                <p:cNvPr id="1852" name="Google Shape;1659;p46"/>
                <p:cNvSpPr/>
                <p:nvPr/>
              </p:nvSpPr>
              <p:spPr>
                <a:xfrm>
                  <a:off x="-1" y="-1"/>
                  <a:ext cx="273393" cy="27339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5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6831" y="3251"/>
                  <a:ext cx="258030" cy="25803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57" name="Google Shape;1661;p46"/>
              <p:cNvGrpSpPr/>
              <p:nvPr/>
            </p:nvGrpSpPr>
            <p:grpSpPr>
              <a:xfrm>
                <a:off x="72172" y="62165"/>
                <a:ext cx="133849" cy="149062"/>
                <a:chOff x="0" y="0"/>
                <a:chExt cx="133848" cy="149061"/>
              </a:xfrm>
            </p:grpSpPr>
            <p:sp>
              <p:nvSpPr>
                <p:cNvPr id="1855" name="Google Shape;1662;p46"/>
                <p:cNvSpPr/>
                <p:nvPr/>
              </p:nvSpPr>
              <p:spPr>
                <a:xfrm>
                  <a:off x="45280" y="0"/>
                  <a:ext cx="88569" cy="1490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56" name="Google Shape;1663;p46"/>
                <p:cNvSpPr/>
                <p:nvPr/>
              </p:nvSpPr>
              <p:spPr>
                <a:xfrm>
                  <a:off x="0" y="28990"/>
                  <a:ext cx="59598" cy="9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860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863" name="تجميع"/>
          <p:cNvGrpSpPr/>
          <p:nvPr/>
        </p:nvGrpSpPr>
        <p:grpSpPr>
          <a:xfrm>
            <a:off x="3000953" y="976824"/>
            <a:ext cx="1962692" cy="517501"/>
            <a:chOff x="0" y="0"/>
            <a:chExt cx="1962691" cy="517500"/>
          </a:xfrm>
        </p:grpSpPr>
        <p:pic>
          <p:nvPicPr>
            <p:cNvPr id="1861" name="Google Shape;2483;p58" descr="Google Shape;2483;p58"/>
            <p:cNvPicPr>
              <a:picLocks noChangeAspect="1"/>
            </p:cNvPicPr>
            <p:nvPr/>
          </p:nvPicPr>
          <p:blipFill>
            <a:blip r:embed="rId8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86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sp>
        <p:nvSpPr>
          <p:cNvPr id="1864" name="Google Shape;4451;p94"/>
          <p:cNvSpPr/>
          <p:nvPr/>
        </p:nvSpPr>
        <p:spPr>
          <a:xfrm>
            <a:off x="4711634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865" name="IMG_6696.png" descr="IMG_6696.png"/>
          <p:cNvPicPr>
            <a:picLocks noChangeAspect="1"/>
          </p:cNvPicPr>
          <p:nvPr/>
        </p:nvPicPr>
        <p:blipFill>
          <a:blip r:embed="rId9">
            <a:extLst/>
          </a:blip>
          <a:srcRect l="32702" t="89724" r="38016" b="8308"/>
          <a:stretch>
            <a:fillRect/>
          </a:stretch>
        </p:blipFill>
        <p:spPr>
          <a:xfrm>
            <a:off x="873118" y="1587502"/>
            <a:ext cx="5609668" cy="282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0" name="تجميع"/>
          <p:cNvGrpSpPr/>
          <p:nvPr/>
        </p:nvGrpSpPr>
        <p:grpSpPr>
          <a:xfrm>
            <a:off x="6100548" y="1587501"/>
            <a:ext cx="382400" cy="382400"/>
            <a:chOff x="0" y="0"/>
            <a:chExt cx="382398" cy="382398"/>
          </a:xfrm>
        </p:grpSpPr>
        <p:grpSp>
          <p:nvGrpSpPr>
            <p:cNvPr id="1868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866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67" name="Google Shape;1607;p45" descr="Google Shape;1607;p45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69" name="٦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873" name="٨١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٨١</a:t>
            </a:r>
          </a:p>
        </p:txBody>
      </p:sp>
      <p:grpSp>
        <p:nvGrpSpPr>
          <p:cNvPr id="1883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87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88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886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885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884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887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889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890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95" name="تجميع"/>
          <p:cNvGrpSpPr/>
          <p:nvPr/>
        </p:nvGrpSpPr>
        <p:grpSpPr>
          <a:xfrm>
            <a:off x="5567650" y="2064376"/>
            <a:ext cx="329969" cy="329969"/>
            <a:chOff x="0" y="0"/>
            <a:chExt cx="329968" cy="329968"/>
          </a:xfrm>
        </p:grpSpPr>
        <p:grpSp>
          <p:nvGrpSpPr>
            <p:cNvPr id="1893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891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92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94" name="٩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89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8234" y="2595292"/>
            <a:ext cx="5720073" cy="208417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97" name="IMG_6693.png" descr="IMG_6693.png"/>
          <p:cNvPicPr>
            <a:picLocks noChangeAspect="1"/>
          </p:cNvPicPr>
          <p:nvPr/>
        </p:nvPicPr>
        <p:blipFill>
          <a:blip r:embed="rId8">
            <a:extLst/>
          </a:blip>
          <a:srcRect l="31851" t="61261" r="39232" b="36271"/>
          <a:stretch>
            <a:fillRect/>
          </a:stretch>
        </p:blipFill>
        <p:spPr>
          <a:xfrm>
            <a:off x="1216625" y="1511399"/>
            <a:ext cx="5212083" cy="333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8" name="IMG_6693.png" descr="IMG_6693.png"/>
          <p:cNvPicPr>
            <a:picLocks noChangeAspect="1"/>
          </p:cNvPicPr>
          <p:nvPr/>
        </p:nvPicPr>
        <p:blipFill>
          <a:blip r:embed="rId8">
            <a:extLst/>
          </a:blip>
          <a:srcRect l="33202" t="63436" r="57856" b="33871"/>
          <a:stretch>
            <a:fillRect/>
          </a:stretch>
        </p:blipFill>
        <p:spPr>
          <a:xfrm>
            <a:off x="2478112" y="1893430"/>
            <a:ext cx="2949657" cy="666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901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02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903" name="٦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grpSp>
        <p:nvGrpSpPr>
          <p:cNvPr id="1908" name="تجميع"/>
          <p:cNvGrpSpPr/>
          <p:nvPr/>
        </p:nvGrpSpPr>
        <p:grpSpPr>
          <a:xfrm>
            <a:off x="6259738" y="2107053"/>
            <a:ext cx="464698" cy="464698"/>
            <a:chOff x="0" y="0"/>
            <a:chExt cx="464696" cy="464696"/>
          </a:xfrm>
        </p:grpSpPr>
        <p:grpSp>
          <p:nvGrpSpPr>
            <p:cNvPr id="1906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904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05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07" name="١٥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</p:grpSp>
      <p:grpSp>
        <p:nvGrpSpPr>
          <p:cNvPr id="1911" name="مستطيل مستدير الزوايا"/>
          <p:cNvGrpSpPr/>
          <p:nvPr/>
        </p:nvGrpSpPr>
        <p:grpSpPr>
          <a:xfrm>
            <a:off x="513195" y="2045871"/>
            <a:ext cx="3780425" cy="974876"/>
            <a:chOff x="0" y="0"/>
            <a:chExt cx="3780423" cy="974875"/>
          </a:xfrm>
        </p:grpSpPr>
        <p:sp>
          <p:nvSpPr>
            <p:cNvPr id="1910" name="مستطيل مستدير الزوايا"/>
            <p:cNvSpPr/>
            <p:nvPr/>
          </p:nvSpPr>
          <p:spPr>
            <a:xfrm>
              <a:off x="12700" y="12700"/>
              <a:ext cx="3755024" cy="949476"/>
            </a:xfrm>
            <a:prstGeom prst="roundRect">
              <a:avLst>
                <a:gd name="adj" fmla="val 10717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90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780424" cy="974876"/>
            </a:xfrm>
            <a:prstGeom prst="rect">
              <a:avLst/>
            </a:prstGeom>
            <a:effectLst/>
          </p:spPr>
        </p:pic>
      </p:grpSp>
      <p:pic>
        <p:nvPicPr>
          <p:cNvPr id="1912" name="IMG_6697.png" descr="IMG_6697.png"/>
          <p:cNvPicPr>
            <a:picLocks noChangeAspect="1"/>
          </p:cNvPicPr>
          <p:nvPr/>
        </p:nvPicPr>
        <p:blipFill>
          <a:blip r:embed="rId6">
            <a:extLst/>
          </a:blip>
          <a:srcRect l="45252" t="12630" r="35418" b="85157"/>
          <a:stretch>
            <a:fillRect/>
          </a:stretch>
        </p:blipFill>
        <p:spPr>
          <a:xfrm>
            <a:off x="2403407" y="1648475"/>
            <a:ext cx="4218350" cy="362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3" name="IMG_6697.png" descr="IMG_6697.png"/>
          <p:cNvPicPr>
            <a:picLocks noChangeAspect="1"/>
          </p:cNvPicPr>
          <p:nvPr/>
        </p:nvPicPr>
        <p:blipFill>
          <a:blip r:embed="rId6">
            <a:extLst/>
          </a:blip>
          <a:srcRect l="55662" t="15573" r="38090" b="82369"/>
          <a:stretch>
            <a:fillRect/>
          </a:stretch>
        </p:blipFill>
        <p:spPr>
          <a:xfrm>
            <a:off x="4383620" y="2144005"/>
            <a:ext cx="1732264" cy="427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4" name="IMG_6697.png" descr="IMG_6697.png"/>
          <p:cNvPicPr>
            <a:picLocks noChangeAspect="1"/>
          </p:cNvPicPr>
          <p:nvPr/>
        </p:nvPicPr>
        <p:blipFill>
          <a:blip r:embed="rId6">
            <a:extLst/>
          </a:blip>
          <a:srcRect l="35375" t="18021" r="36580" b="79637"/>
          <a:stretch>
            <a:fillRect/>
          </a:stretch>
        </p:blipFill>
        <p:spPr>
          <a:xfrm>
            <a:off x="1563801" y="3056191"/>
            <a:ext cx="5078467" cy="318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5" name="IMG_6697.png" descr="IMG_6697.png"/>
          <p:cNvPicPr>
            <a:picLocks noChangeAspect="1"/>
          </p:cNvPicPr>
          <p:nvPr/>
        </p:nvPicPr>
        <p:blipFill>
          <a:blip r:embed="rId6">
            <a:extLst/>
          </a:blip>
          <a:srcRect l="36344" t="20915" r="54825" b="77283"/>
          <a:stretch>
            <a:fillRect/>
          </a:stretch>
        </p:blipFill>
        <p:spPr>
          <a:xfrm>
            <a:off x="4443241" y="3537966"/>
            <a:ext cx="1816449" cy="2777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0" name="تجميع"/>
          <p:cNvGrpSpPr/>
          <p:nvPr/>
        </p:nvGrpSpPr>
        <p:grpSpPr>
          <a:xfrm>
            <a:off x="6259738" y="3444524"/>
            <a:ext cx="464698" cy="464697"/>
            <a:chOff x="0" y="0"/>
            <a:chExt cx="464696" cy="464696"/>
          </a:xfrm>
        </p:grpSpPr>
        <p:grpSp>
          <p:nvGrpSpPr>
            <p:cNvPr id="1918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916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17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19" name="١٩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  <p:grpSp>
        <p:nvGrpSpPr>
          <p:cNvPr id="1923" name="مستطيل مستدير الزوايا"/>
          <p:cNvGrpSpPr/>
          <p:nvPr/>
        </p:nvGrpSpPr>
        <p:grpSpPr>
          <a:xfrm>
            <a:off x="513195" y="3409306"/>
            <a:ext cx="3780425" cy="1426194"/>
            <a:chOff x="0" y="0"/>
            <a:chExt cx="3780423" cy="1426193"/>
          </a:xfrm>
        </p:grpSpPr>
        <p:sp>
          <p:nvSpPr>
            <p:cNvPr id="1922" name="مستطيل مستدير الزوايا"/>
            <p:cNvSpPr/>
            <p:nvPr/>
          </p:nvSpPr>
          <p:spPr>
            <a:xfrm>
              <a:off x="12700" y="12700"/>
              <a:ext cx="3755024" cy="1400794"/>
            </a:xfrm>
            <a:prstGeom prst="roundRect">
              <a:avLst>
                <a:gd name="adj" fmla="val 7264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92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780424" cy="142619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6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7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8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929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930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31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32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3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34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35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936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4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939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937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38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43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940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1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2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945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0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948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946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47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49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51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2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953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54" name="٦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grpSp>
        <p:nvGrpSpPr>
          <p:cNvPr id="1966" name="تجميع"/>
          <p:cNvGrpSpPr/>
          <p:nvPr/>
        </p:nvGrpSpPr>
        <p:grpSpPr>
          <a:xfrm>
            <a:off x="2548398" y="2096298"/>
            <a:ext cx="2799405" cy="1467013"/>
            <a:chOff x="0" y="0"/>
            <a:chExt cx="2799404" cy="1467012"/>
          </a:xfrm>
        </p:grpSpPr>
        <p:grpSp>
          <p:nvGrpSpPr>
            <p:cNvPr id="1962" name="تجميع"/>
            <p:cNvGrpSpPr/>
            <p:nvPr/>
          </p:nvGrpSpPr>
          <p:grpSpPr>
            <a:xfrm>
              <a:off x="0" y="-1"/>
              <a:ext cx="2799405" cy="1467014"/>
              <a:chOff x="0" y="0"/>
              <a:chExt cx="2799404" cy="1467012"/>
            </a:xfrm>
          </p:grpSpPr>
          <p:sp>
            <p:nvSpPr>
              <p:cNvPr id="1955" name="Google Shape;7670;p96"/>
              <p:cNvSpPr/>
              <p:nvPr/>
            </p:nvSpPr>
            <p:spPr>
              <a:xfrm>
                <a:off x="503890" y="0"/>
                <a:ext cx="1791624" cy="400537"/>
              </a:xfrm>
              <a:prstGeom prst="roundRect">
                <a:avLst>
                  <a:gd name="adj" fmla="val 50000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grpSp>
            <p:nvGrpSpPr>
              <p:cNvPr id="1961" name="تجميع"/>
              <p:cNvGrpSpPr/>
              <p:nvPr/>
            </p:nvGrpSpPr>
            <p:grpSpPr>
              <a:xfrm>
                <a:off x="0" y="113056"/>
                <a:ext cx="2799405" cy="1353957"/>
                <a:chOff x="0" y="0"/>
                <a:chExt cx="2799404" cy="1353955"/>
              </a:xfrm>
            </p:grpSpPr>
            <p:sp>
              <p:nvSpPr>
                <p:cNvPr id="1956" name="Google Shape;7671;p96"/>
                <p:cNvSpPr/>
                <p:nvPr/>
              </p:nvSpPr>
              <p:spPr>
                <a:xfrm>
                  <a:off x="0" y="757197"/>
                  <a:ext cx="1393105" cy="585825"/>
                </a:xfrm>
                <a:prstGeom prst="roundRect">
                  <a:avLst>
                    <a:gd name="adj" fmla="val 5458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957" name="Google Shape;7672;p96"/>
                <p:cNvSpPr/>
                <p:nvPr/>
              </p:nvSpPr>
              <p:spPr>
                <a:xfrm>
                  <a:off x="1508671" y="757197"/>
                  <a:ext cx="1290734" cy="596759"/>
                </a:xfrm>
                <a:prstGeom prst="roundRect">
                  <a:avLst>
                    <a:gd name="adj" fmla="val 6617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pic>
              <p:nvPicPr>
                <p:cNvPr id="1958" name="Google Shape;7677;p96" descr="Google Shape;7677;p96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 flipH="1" rot="16200000">
                  <a:off x="1536472" y="163796"/>
                  <a:ext cx="501465" cy="710732"/>
                </a:xfrm>
                <a:prstGeom prst="rect">
                  <a:avLst/>
                </a:prstGeom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1959" name="Google Shape;7678;p96" descr="Google Shape;7678;p96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 rot="16200000">
                  <a:off x="863726" y="163799"/>
                  <a:ext cx="501465" cy="710733"/>
                </a:xfrm>
                <a:prstGeom prst="rect">
                  <a:avLst/>
                </a:prstGeom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1960" name="معدل التغير والميل"/>
                <p:cNvSpPr/>
                <p:nvPr/>
              </p:nvSpPr>
              <p:spPr>
                <a:xfrm>
                  <a:off x="656996" y="0"/>
                  <a:ext cx="1578260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9525" cap="flat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ctr">
                    <a:defRPr b="1" sz="1300">
                      <a:solidFill>
                        <a:srgbClr val="474747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معدل التغير والميل </a:t>
                  </a:r>
                </a:p>
              </p:txBody>
            </p:sp>
          </p:grpSp>
        </p:grpSp>
        <p:grpSp>
          <p:nvGrpSpPr>
            <p:cNvPr id="1965" name="تجميع"/>
            <p:cNvGrpSpPr/>
            <p:nvPr/>
          </p:nvGrpSpPr>
          <p:grpSpPr>
            <a:xfrm>
              <a:off x="126684" y="986372"/>
              <a:ext cx="2633804" cy="436111"/>
              <a:chOff x="0" y="0"/>
              <a:chExt cx="2633803" cy="436109"/>
            </a:xfrm>
          </p:grpSpPr>
          <p:sp>
            <p:nvSpPr>
              <p:cNvPr id="1963" name="استعمال معدل التغير…"/>
              <p:cNvSpPr txBox="1"/>
              <p:nvPr/>
            </p:nvSpPr>
            <p:spPr>
              <a:xfrm>
                <a:off x="1450538" y="0"/>
                <a:ext cx="1183266" cy="43611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 b="1" sz="1300">
                    <a:solidFill>
                      <a:srgbClr val="474747"/>
                    </a:solidFill>
                  </a:defRPr>
                </a:pPr>
                <a:r>
                  <a:t>استعمال معدل التغير </a:t>
                </a:r>
              </a:p>
              <a:p>
                <a:pPr algn="ctr" rtl="0">
                  <a:defRPr b="1" sz="1300">
                    <a:solidFill>
                      <a:srgbClr val="474747"/>
                    </a:solidFill>
                  </a:defRPr>
                </a:pPr>
                <a:r>
                  <a:t>لحل المسائل </a:t>
                </a:r>
              </a:p>
            </p:txBody>
          </p:sp>
          <p:sp>
            <p:nvSpPr>
              <p:cNvPr id="1964" name="ايجاد ميل المستقيم"/>
              <p:cNvSpPr txBox="1"/>
              <p:nvPr/>
            </p:nvSpPr>
            <p:spPr>
              <a:xfrm>
                <a:off x="0" y="0"/>
                <a:ext cx="1181668" cy="39276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ايجاد ميل المستقيم </a:t>
                </a:r>
              </a:p>
            </p:txBody>
          </p:sp>
        </p:grpSp>
      </p:grpSp>
      <p:grpSp>
        <p:nvGrpSpPr>
          <p:cNvPr id="1973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969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967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68" name="Google Shape;3616;p76" descr="Google Shape;3616;p76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72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970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1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974" name="IMG_6696.png" descr="IMG_6696.png"/>
          <p:cNvPicPr>
            <a:picLocks noChangeAspect="0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820432" y="3650394"/>
            <a:ext cx="2190130" cy="64077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75" name="IMG_6741.jpeg" descr="IMG_6741.jpeg"/>
          <p:cNvPicPr>
            <a:picLocks noChangeAspect="0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4186046" y="3556584"/>
            <a:ext cx="1358922" cy="82839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1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2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1" dur="20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Class="entr" nodeType="after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0" dur="10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Class="entr" nodeType="afterEffect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4" dur="1000"/>
                                        <p:tgtEl>
                                          <p:spTgt spid="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4" dur="10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8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5" grpId="1"/>
      <p:bldP build="whole" bldLvl="1" animBg="1" rev="0" advAuto="0" spid="1930" grpId="2"/>
      <p:bldP build="whole" bldLvl="1" animBg="1" rev="0" advAuto="0" spid="1927" grpId="18"/>
      <p:bldP build="whole" bldLvl="1" animBg="1" rev="0" advAuto="0" spid="1944" grpId="14"/>
      <p:bldP build="whole" bldLvl="1" animBg="1" rev="0" advAuto="0" spid="1929" grpId="21"/>
      <p:bldP build="whole" bldLvl="1" animBg="1" rev="0" advAuto="0" spid="1934" grpId="20"/>
      <p:bldP build="whole" bldLvl="1" animBg="1" rev="0" advAuto="0" spid="1950" grpId="3"/>
      <p:bldP build="whole" bldLvl="1" animBg="1" rev="0" advAuto="0" spid="1945" grpId="5"/>
      <p:bldP build="whole" bldLvl="1" animBg="1" rev="0" advAuto="0" spid="1931" grpId="7"/>
      <p:bldP build="whole" bldLvl="1" animBg="1" rev="0" advAuto="0" spid="1975" grpId="11"/>
      <p:bldP build="whole" bldLvl="1" animBg="1" rev="0" advAuto="0" spid="1974" grpId="12"/>
      <p:bldP build="whole" bldLvl="1" animBg="1" rev="0" advAuto="0" spid="1926" grpId="6"/>
      <p:bldP build="whole" bldLvl="1" animBg="1" rev="0" advAuto="0" spid="1953" grpId="4"/>
      <p:bldP build="whole" bldLvl="1" animBg="1" rev="0" advAuto="0" spid="1973" grpId="8"/>
      <p:bldP build="whole" bldLvl="1" animBg="1" rev="0" advAuto="0" spid="1928" grpId="13"/>
      <p:bldP build="whole" bldLvl="1" animBg="1" rev="0" advAuto="0" spid="1935" grpId="19"/>
      <p:bldP build="whole" bldLvl="1" animBg="1" rev="0" advAuto="0" spid="1951" grpId="9"/>
      <p:bldP build="whole" bldLvl="1" animBg="1" rev="0" advAuto="0" spid="1936" grpId="16"/>
      <p:bldP build="whole" bldLvl="1" animBg="1" rev="0" advAuto="0" spid="1966" grpId="10"/>
      <p:bldP build="whole" bldLvl="1" animBg="1" rev="0" advAuto="0" spid="1933" grpId="15"/>
      <p:bldP build="whole" bldLvl="1" animBg="1" rev="0" advAuto="0" spid="1932" grpId="17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78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979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980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981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982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983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984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985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86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987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8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9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1048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049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50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051" name="Google Shape;1767;p26"/>
          <p:cNvSpPr/>
          <p:nvPr/>
        </p:nvSpPr>
        <p:spPr>
          <a:xfrm rot="4829594">
            <a:off x="900223" y="1135728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1056" name="تجميع"/>
          <p:cNvGrpSpPr/>
          <p:nvPr/>
        </p:nvGrpSpPr>
        <p:grpSpPr>
          <a:xfrm>
            <a:off x="6194136" y="1989162"/>
            <a:ext cx="1116250" cy="937692"/>
            <a:chOff x="0" y="0"/>
            <a:chExt cx="1116249" cy="937691"/>
          </a:xfrm>
        </p:grpSpPr>
        <p:grpSp>
          <p:nvGrpSpPr>
            <p:cNvPr id="1054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52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3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55" name="العلاقات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العلاقات </a:t>
              </a:r>
            </a:p>
          </p:txBody>
        </p:sp>
      </p:grpSp>
      <p:sp>
        <p:nvSpPr>
          <p:cNvPr id="1057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058" name="IMG_6599.png" descr="IMG_659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49864" y="2571750"/>
            <a:ext cx="2039640" cy="20396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3" name="تجميع"/>
          <p:cNvGrpSpPr/>
          <p:nvPr/>
        </p:nvGrpSpPr>
        <p:grpSpPr>
          <a:xfrm>
            <a:off x="5077887" y="1989162"/>
            <a:ext cx="1116250" cy="937692"/>
            <a:chOff x="0" y="0"/>
            <a:chExt cx="1116249" cy="937691"/>
          </a:xfrm>
        </p:grpSpPr>
        <p:grpSp>
          <p:nvGrpSpPr>
            <p:cNvPr id="1061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59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0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62" name="الدوال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الدوال </a:t>
              </a:r>
            </a:p>
          </p:txBody>
        </p:sp>
      </p:grpSp>
      <p:grpSp>
        <p:nvGrpSpPr>
          <p:cNvPr id="1068" name="تجميع"/>
          <p:cNvGrpSpPr/>
          <p:nvPr/>
        </p:nvGrpSpPr>
        <p:grpSpPr>
          <a:xfrm>
            <a:off x="3961638" y="1989162"/>
            <a:ext cx="1116250" cy="937692"/>
            <a:chOff x="0" y="0"/>
            <a:chExt cx="1116249" cy="937691"/>
          </a:xfrm>
        </p:grpSpPr>
        <p:grpSp>
          <p:nvGrpSpPr>
            <p:cNvPr id="1066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64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5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67" name="تمثيل الدوال خطية بيانًا"/>
            <p:cNvSpPr txBox="1"/>
            <p:nvPr/>
          </p:nvSpPr>
          <p:spPr>
            <a:xfrm>
              <a:off x="123598" y="282803"/>
              <a:ext cx="753662" cy="372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تمثيل الدوال خطية بيانًا </a:t>
              </a:r>
            </a:p>
          </p:txBody>
        </p:sp>
      </p:grpSp>
      <p:grpSp>
        <p:nvGrpSpPr>
          <p:cNvPr id="1073" name="تجميع"/>
          <p:cNvGrpSpPr/>
          <p:nvPr/>
        </p:nvGrpSpPr>
        <p:grpSpPr>
          <a:xfrm>
            <a:off x="2845389" y="1989162"/>
            <a:ext cx="1116250" cy="937692"/>
            <a:chOff x="0" y="0"/>
            <a:chExt cx="1116249" cy="937691"/>
          </a:xfrm>
        </p:grpSpPr>
        <p:grpSp>
          <p:nvGrpSpPr>
            <p:cNvPr id="1071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69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0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72" name="حل الدوال الخطية بيانًا"/>
            <p:cNvSpPr txBox="1"/>
            <p:nvPr/>
          </p:nvSpPr>
          <p:spPr>
            <a:xfrm>
              <a:off x="146412" y="282803"/>
              <a:ext cx="823425" cy="372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الدوال الخطية بيانًا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73" grpId="4"/>
      <p:bldP build="whole" bldLvl="1" animBg="1" rev="0" advAuto="0" spid="1068" grpId="3"/>
      <p:bldP build="whole" bldLvl="1" animBg="1" rev="0" advAuto="0" spid="1056" grpId="1"/>
      <p:bldP build="whole" bldLvl="1" animBg="1" rev="0" advAuto="0" spid="106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76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07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078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92718" y="1390051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2838" y="2021082"/>
            <a:ext cx="834834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0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723078" y="3251379"/>
            <a:ext cx="814845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5" name="Google Shape;1599;p45"/>
          <p:cNvGrpSpPr/>
          <p:nvPr/>
        </p:nvGrpSpPr>
        <p:grpSpPr>
          <a:xfrm>
            <a:off x="1279675" y="3422120"/>
            <a:ext cx="417032" cy="417032"/>
            <a:chOff x="0" y="0"/>
            <a:chExt cx="417031" cy="417031"/>
          </a:xfrm>
        </p:grpSpPr>
        <p:grpSp>
          <p:nvGrpSpPr>
            <p:cNvPr id="1083" name="Google Shape;1600;p45"/>
            <p:cNvGrpSpPr/>
            <p:nvPr/>
          </p:nvGrpSpPr>
          <p:grpSpPr>
            <a:xfrm>
              <a:off x="-1" y="-1"/>
              <a:ext cx="417033" cy="417033"/>
              <a:chOff x="0" y="0"/>
              <a:chExt cx="417031" cy="417031"/>
            </a:xfrm>
          </p:grpSpPr>
          <p:sp>
            <p:nvSpPr>
              <p:cNvPr id="1081" name="Google Shape;1601;p45"/>
              <p:cNvSpPr/>
              <p:nvPr/>
            </p:nvSpPr>
            <p:spPr>
              <a:xfrm>
                <a:off x="-1" y="-1"/>
                <a:ext cx="417033" cy="41703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82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20" y="4960"/>
                <a:ext cx="393598" cy="393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84" name="Google Shape;1603;p45"/>
            <p:cNvSpPr/>
            <p:nvPr/>
          </p:nvSpPr>
          <p:spPr>
            <a:xfrm>
              <a:off x="110910" y="110873"/>
              <a:ext cx="195212" cy="19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90" name="Google Shape;1599;p45"/>
          <p:cNvGrpSpPr/>
          <p:nvPr/>
        </p:nvGrpSpPr>
        <p:grpSpPr>
          <a:xfrm>
            <a:off x="1279675" y="1455089"/>
            <a:ext cx="443117" cy="443117"/>
            <a:chOff x="0" y="0"/>
            <a:chExt cx="443116" cy="443116"/>
          </a:xfrm>
        </p:grpSpPr>
        <p:grpSp>
          <p:nvGrpSpPr>
            <p:cNvPr id="1088" name="Google Shape;1600;p45"/>
            <p:cNvGrpSpPr/>
            <p:nvPr/>
          </p:nvGrpSpPr>
          <p:grpSpPr>
            <a:xfrm>
              <a:off x="-1" y="-1"/>
              <a:ext cx="443118" cy="443118"/>
              <a:chOff x="0" y="0"/>
              <a:chExt cx="443116" cy="443116"/>
            </a:xfrm>
          </p:grpSpPr>
          <p:sp>
            <p:nvSpPr>
              <p:cNvPr id="1086" name="Google Shape;1601;p45"/>
              <p:cNvSpPr/>
              <p:nvPr/>
            </p:nvSpPr>
            <p:spPr>
              <a:xfrm>
                <a:off x="-1" y="-1"/>
                <a:ext cx="443118" cy="44311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87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072" y="5270"/>
                <a:ext cx="418217" cy="418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89" name="Google Shape;1603;p45"/>
            <p:cNvSpPr/>
            <p:nvPr/>
          </p:nvSpPr>
          <p:spPr>
            <a:xfrm>
              <a:off x="117847" y="117808"/>
              <a:ext cx="207422" cy="20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93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09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2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100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094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95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96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97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98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99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101" name="Google Shape;828;p33"/>
          <p:cNvSpPr txBox="1"/>
          <p:nvPr>
            <p:ph type="title" idx="4294967295"/>
          </p:nvPr>
        </p:nvSpPr>
        <p:spPr>
          <a:xfrm>
            <a:off x="7592829" y="1569678"/>
            <a:ext cx="531407" cy="451405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102" name="Google Shape;828;p33"/>
          <p:cNvSpPr txBox="1"/>
          <p:nvPr/>
        </p:nvSpPr>
        <p:spPr>
          <a:xfrm>
            <a:off x="7660899" y="2191279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103" name="Google Shape;828;p33"/>
          <p:cNvSpPr txBox="1"/>
          <p:nvPr/>
        </p:nvSpPr>
        <p:spPr>
          <a:xfrm>
            <a:off x="7657014" y="3387747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٤ </a:t>
            </a:r>
          </a:p>
        </p:txBody>
      </p:sp>
      <p:sp>
        <p:nvSpPr>
          <p:cNvPr id="1104" name="Google Shape;828;p33"/>
          <p:cNvSpPr txBox="1"/>
          <p:nvPr/>
        </p:nvSpPr>
        <p:spPr>
          <a:xfrm>
            <a:off x="3768789" y="1342610"/>
            <a:ext cx="3954290" cy="575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21791" rtl="0">
              <a:defRPr b="1" sz="183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 يمكن تمثيل العلاقات بطريقة واحدة فقط </a:t>
            </a:r>
          </a:p>
        </p:txBody>
      </p:sp>
      <p:sp>
        <p:nvSpPr>
          <p:cNvPr id="1105" name="Google Shape;828;p33"/>
          <p:cNvSpPr txBox="1"/>
          <p:nvPr/>
        </p:nvSpPr>
        <p:spPr>
          <a:xfrm>
            <a:off x="2393838" y="3267463"/>
            <a:ext cx="5639809" cy="556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813816" rtl="0">
              <a:defRPr b="1" sz="213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الدالة المرتبطة للمعادلة س+٤=٣ هي </a:t>
            </a:r>
            <a:r>
              <a:rPr u="sng"/>
              <a:t>ص=س</a:t>
            </a:r>
          </a:p>
        </p:txBody>
      </p:sp>
      <p:grpSp>
        <p:nvGrpSpPr>
          <p:cNvPr id="1110" name="تجميع"/>
          <p:cNvGrpSpPr/>
          <p:nvPr/>
        </p:nvGrpSpPr>
        <p:grpSpPr>
          <a:xfrm>
            <a:off x="1231966" y="2688830"/>
            <a:ext cx="490826" cy="490826"/>
            <a:chOff x="0" y="0"/>
            <a:chExt cx="490825" cy="490825"/>
          </a:xfrm>
        </p:grpSpPr>
        <p:grpSp>
          <p:nvGrpSpPr>
            <p:cNvPr id="1108" name="Google Shape;1638;p45"/>
            <p:cNvGrpSpPr/>
            <p:nvPr/>
          </p:nvGrpSpPr>
          <p:grpSpPr>
            <a:xfrm>
              <a:off x="0" y="0"/>
              <a:ext cx="490826" cy="490826"/>
              <a:chOff x="0" y="0"/>
              <a:chExt cx="490825" cy="490825"/>
            </a:xfrm>
          </p:grpSpPr>
          <p:sp>
            <p:nvSpPr>
              <p:cNvPr id="1106" name="Google Shape;1640;p45"/>
              <p:cNvSpPr/>
              <p:nvPr/>
            </p:nvSpPr>
            <p:spPr>
              <a:xfrm>
                <a:off x="-1" y="-1"/>
                <a:ext cx="490827" cy="4908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07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4" y="5837"/>
                <a:ext cx="463245" cy="463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09" name="Google Shape;1642;p45"/>
            <p:cNvSpPr/>
            <p:nvPr/>
          </p:nvSpPr>
          <p:spPr>
            <a:xfrm>
              <a:off x="122948" y="167584"/>
              <a:ext cx="213309" cy="14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13" name="تجميع"/>
          <p:cNvGrpSpPr/>
          <p:nvPr/>
        </p:nvGrpSpPr>
        <p:grpSpPr>
          <a:xfrm>
            <a:off x="2336428" y="2729371"/>
            <a:ext cx="5310467" cy="489290"/>
            <a:chOff x="0" y="0"/>
            <a:chExt cx="5310465" cy="489288"/>
          </a:xfrm>
        </p:grpSpPr>
        <p:sp>
          <p:nvSpPr>
            <p:cNvPr id="1111" name="Google Shape;828;p33"/>
            <p:cNvSpPr txBox="1"/>
            <p:nvPr/>
          </p:nvSpPr>
          <p:spPr>
            <a:xfrm>
              <a:off x="0" y="0"/>
              <a:ext cx="2597284" cy="489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365760" rtl="0">
                <a:defRPr b="1" sz="2120">
                  <a:solidFill>
                    <a:srgbClr val="5C5C5C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</a:lstStyle>
            <a:p>
              <a:pPr/>
              <a:r>
                <a:t>تمثل دالة </a:t>
              </a:r>
            </a:p>
          </p:txBody>
        </p:sp>
        <p:pic>
          <p:nvPicPr>
            <p:cNvPr id="1112" name="IMG_6587.jpeg" descr="IMG_6587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14938" y="35317"/>
              <a:ext cx="2795528" cy="418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18" name="تجميع"/>
          <p:cNvGrpSpPr/>
          <p:nvPr/>
        </p:nvGrpSpPr>
        <p:grpSpPr>
          <a:xfrm>
            <a:off x="1279675" y="2021082"/>
            <a:ext cx="481400" cy="481401"/>
            <a:chOff x="0" y="0"/>
            <a:chExt cx="481399" cy="481399"/>
          </a:xfrm>
        </p:grpSpPr>
        <p:grpSp>
          <p:nvGrpSpPr>
            <p:cNvPr id="1116" name="Google Shape;1638;p45"/>
            <p:cNvGrpSpPr/>
            <p:nvPr/>
          </p:nvGrpSpPr>
          <p:grpSpPr>
            <a:xfrm>
              <a:off x="0" y="0"/>
              <a:ext cx="481400" cy="481400"/>
              <a:chOff x="0" y="0"/>
              <a:chExt cx="481399" cy="481399"/>
            </a:xfrm>
          </p:grpSpPr>
          <p:sp>
            <p:nvSpPr>
              <p:cNvPr id="1114" name="Google Shape;1640;p45"/>
              <p:cNvSpPr/>
              <p:nvPr/>
            </p:nvSpPr>
            <p:spPr>
              <a:xfrm>
                <a:off x="-1" y="-1"/>
                <a:ext cx="481401" cy="48140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15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029" y="5725"/>
                <a:ext cx="454349" cy="454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17" name="⭐️"/>
            <p:cNvSpPr txBox="1"/>
            <p:nvPr/>
          </p:nvSpPr>
          <p:spPr>
            <a:xfrm>
              <a:off x="113699" y="9464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⭐️</a:t>
              </a:r>
            </a:p>
          </p:txBody>
        </p:sp>
      </p:grpSp>
      <p:sp>
        <p:nvSpPr>
          <p:cNvPr id="1119" name="Google Shape;828;p33"/>
          <p:cNvSpPr txBox="1"/>
          <p:nvPr/>
        </p:nvSpPr>
        <p:spPr>
          <a:xfrm>
            <a:off x="3526902" y="2105711"/>
            <a:ext cx="4133998" cy="53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813816" rtl="0">
              <a:defRPr b="1" sz="169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تحصلين على ⭐️درجة ⭐️ يانجمة الرياضيات </a:t>
            </a:r>
          </a:p>
        </p:txBody>
      </p:sp>
      <p:pic>
        <p:nvPicPr>
          <p:cNvPr id="1120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59859" r="75865" b="21232"/>
          <a:stretch>
            <a:fillRect/>
          </a:stretch>
        </p:blipFill>
        <p:spPr>
          <a:xfrm>
            <a:off x="7712958" y="2642683"/>
            <a:ext cx="814845" cy="53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21" name="Google Shape;828;p33"/>
          <p:cNvSpPr txBox="1"/>
          <p:nvPr/>
        </p:nvSpPr>
        <p:spPr>
          <a:xfrm>
            <a:off x="7660899" y="2816060"/>
            <a:ext cx="463338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pic>
        <p:nvPicPr>
          <p:cNvPr id="1122" name="IMG_6599.png" descr="IMG_6599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57096" y="3333442"/>
            <a:ext cx="1590369" cy="1590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5" grpId="7"/>
      <p:bldP build="whole" bldLvl="1" animBg="1" rev="0" advAuto="0" spid="1104" grpId="1"/>
      <p:bldP build="whole" bldLvl="1" animBg="1" rev="0" advAuto="0" spid="1113" grpId="5"/>
      <p:bldP build="whole" bldLvl="1" animBg="1" rev="0" advAuto="0" spid="1090" grpId="2"/>
      <p:bldP build="whole" bldLvl="1" animBg="1" rev="0" advAuto="0" spid="1085" grpId="8"/>
      <p:bldP build="whole" bldLvl="1" animBg="1" rev="0" advAuto="0" spid="1118" grpId="4"/>
      <p:bldP build="whole" bldLvl="1" animBg="1" rev="0" advAuto="0" spid="1119" grpId="3"/>
      <p:bldP build="whole" bldLvl="1" animBg="1" rev="0" advAuto="0" spid="1110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5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131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125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6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27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128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129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30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132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133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134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136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7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138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39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٧٦</a:t>
            </a:r>
          </a:p>
        </p:txBody>
      </p:sp>
      <p:sp>
        <p:nvSpPr>
          <p:cNvPr id="1140" name="علمتني الرياضيات…"/>
          <p:cNvSpPr txBox="1"/>
          <p:nvPr/>
        </p:nvSpPr>
        <p:spPr>
          <a:xfrm>
            <a:off x="1901602" y="143103"/>
            <a:ext cx="5274169" cy="54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5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انه في شي اسمه مالا نهاية فلا تكن محدود الفكر والطموح </a:t>
            </a:r>
          </a:p>
        </p:txBody>
      </p:sp>
      <p:sp>
        <p:nvSpPr>
          <p:cNvPr id="1141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142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1145" name="تجميع"/>
          <p:cNvGrpSpPr/>
          <p:nvPr/>
        </p:nvGrpSpPr>
        <p:grpSpPr>
          <a:xfrm rot="5400000">
            <a:off x="3330834" y="-223525"/>
            <a:ext cx="272545" cy="2988721"/>
            <a:chOff x="0" y="0"/>
            <a:chExt cx="272543" cy="2988719"/>
          </a:xfrm>
        </p:grpSpPr>
        <p:sp>
          <p:nvSpPr>
            <p:cNvPr id="1143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46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pic>
        <p:nvPicPr>
          <p:cNvPr id="1147" name="IMG_6669.png" descr="IMG_6669.png"/>
          <p:cNvPicPr>
            <a:picLocks noChangeAspect="1"/>
          </p:cNvPicPr>
          <p:nvPr/>
        </p:nvPicPr>
        <p:blipFill>
          <a:blip r:embed="rId7">
            <a:extLst/>
          </a:blip>
          <a:srcRect l="51642" t="82333" r="25824" b="11785"/>
          <a:stretch>
            <a:fillRect/>
          </a:stretch>
        </p:blipFill>
        <p:spPr>
          <a:xfrm>
            <a:off x="705559" y="1773297"/>
            <a:ext cx="5202203" cy="1018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1" grpId="5"/>
      <p:bldP build="whole" bldLvl="1" animBg="1" rev="0" advAuto="0" spid="1136" grpId="2"/>
      <p:bldP build="whole" bldLvl="1" animBg="1" rev="0" advAuto="0" spid="1138" grpId="3"/>
      <p:bldP build="whole" bldLvl="1" animBg="1" rev="0" advAuto="0" spid="1135" grpId="1"/>
      <p:bldP build="whole" bldLvl="1" animBg="1" rev="0" advAuto="0" spid="1139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149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50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4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152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53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7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155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56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62" name="تجميع"/>
          <p:cNvGrpSpPr/>
          <p:nvPr/>
        </p:nvGrpSpPr>
        <p:grpSpPr>
          <a:xfrm>
            <a:off x="1002436" y="873754"/>
            <a:ext cx="5801917" cy="385387"/>
            <a:chOff x="0" y="0"/>
            <a:chExt cx="5801916" cy="385386"/>
          </a:xfrm>
        </p:grpSpPr>
        <p:grpSp>
          <p:nvGrpSpPr>
            <p:cNvPr id="1160" name="تجميع"/>
            <p:cNvGrpSpPr/>
            <p:nvPr/>
          </p:nvGrpSpPr>
          <p:grpSpPr>
            <a:xfrm rot="5400000">
              <a:off x="2708264" y="-2708265"/>
              <a:ext cx="385387" cy="5801917"/>
              <a:chOff x="0" y="0"/>
              <a:chExt cx="385386" cy="5801916"/>
            </a:xfrm>
          </p:grpSpPr>
          <p:sp>
            <p:nvSpPr>
              <p:cNvPr id="1158" name="Google Shape;2631;p60"/>
              <p:cNvSpPr/>
              <p:nvPr/>
            </p:nvSpPr>
            <p:spPr>
              <a:xfrm rot="5400000">
                <a:off x="-646621" y="646620"/>
                <a:ext cx="1678628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9" name="Google Shape;2632;p60"/>
              <p:cNvSpPr/>
              <p:nvPr/>
            </p:nvSpPr>
            <p:spPr>
              <a:xfrm rot="5400000">
                <a:off x="-2115773" y="3300757"/>
                <a:ext cx="461693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61" name="مرادف كلمة"/>
            <p:cNvSpPr txBox="1"/>
            <p:nvPr/>
          </p:nvSpPr>
          <p:spPr>
            <a:xfrm>
              <a:off x="4542346" y="64959"/>
              <a:ext cx="1248270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165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163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164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181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166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7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8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9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0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1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2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3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4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5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6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7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8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9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0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90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184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182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3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89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185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6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7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8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199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193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191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92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98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194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95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96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97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200" name="معدل  :"/>
          <p:cNvSpPr txBox="1"/>
          <p:nvPr/>
        </p:nvSpPr>
        <p:spPr>
          <a:xfrm>
            <a:off x="4174263" y="873726"/>
            <a:ext cx="742349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معدل  : </a:t>
            </a:r>
          </a:p>
        </p:txBody>
      </p:sp>
      <p:sp>
        <p:nvSpPr>
          <p:cNvPr id="1201" name="مقدار ،مقياس  ، نسبة،…"/>
          <p:cNvSpPr txBox="1"/>
          <p:nvPr/>
        </p:nvSpPr>
        <p:spPr>
          <a:xfrm>
            <a:off x="879829" y="892152"/>
            <a:ext cx="3226900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مقدار ،مقياس  ، نسبة،…</a:t>
            </a:r>
          </a:p>
        </p:txBody>
      </p:sp>
      <p:sp>
        <p:nvSpPr>
          <p:cNvPr id="1202" name="مستطيل مستدير الزوايا"/>
          <p:cNvSpPr/>
          <p:nvPr/>
        </p:nvSpPr>
        <p:spPr>
          <a:xfrm>
            <a:off x="871693" y="1309688"/>
            <a:ext cx="6206247" cy="3416639"/>
          </a:xfrm>
          <a:prstGeom prst="roundRect">
            <a:avLst>
              <a:gd name="adj" fmla="val 6139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03" name="تمثيل الازواج المرتبة في المستوى الاحداثي"/>
          <p:cNvSpPr txBox="1"/>
          <p:nvPr/>
        </p:nvSpPr>
        <p:spPr>
          <a:xfrm>
            <a:off x="5201018" y="2766069"/>
            <a:ext cx="1237357" cy="121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تمثيل الازواج المرتبة في المستوى الاحداثي</a:t>
            </a:r>
          </a:p>
        </p:txBody>
      </p:sp>
      <p:grpSp>
        <p:nvGrpSpPr>
          <p:cNvPr id="1206" name="🎯استعمال معدل التغير لحل المسائل…"/>
          <p:cNvGrpSpPr/>
          <p:nvPr/>
        </p:nvGrpSpPr>
        <p:grpSpPr>
          <a:xfrm>
            <a:off x="3399711" y="2777758"/>
            <a:ext cx="1414034" cy="893987"/>
            <a:chOff x="0" y="0"/>
            <a:chExt cx="1414032" cy="893985"/>
          </a:xfrm>
        </p:grpSpPr>
        <p:sp>
          <p:nvSpPr>
            <p:cNvPr id="1205" name="🎯استعمال معدل التغير لحل المسائل…"/>
            <p:cNvSpPr txBox="1"/>
            <p:nvPr/>
          </p:nvSpPr>
          <p:spPr>
            <a:xfrm>
              <a:off x="6350" y="6350"/>
              <a:ext cx="1401333" cy="881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🎯استعمال معدل التغير لحل المسائل 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🎯ايجاد ميل المستقيم </a:t>
              </a:r>
            </a:p>
          </p:txBody>
        </p:sp>
        <p:pic>
          <p:nvPicPr>
            <p:cNvPr id="1204" name="🎯استعمال معدل التغير لحل المسائل… 🎯استعمال معدل التغير لحل المسائل 🎯ايجاد ميل المستقيم " descr="🎯استعمال معدل التغير لحل المسائل… 🎯استعمال معدل التغير لحل المسائل 🎯ايجاد ميل المستقيم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893986"/>
            </a:xfrm>
            <a:prstGeom prst="rect">
              <a:avLst/>
            </a:prstGeom>
            <a:effectLst/>
          </p:spPr>
        </p:pic>
      </p:grpSp>
      <p:sp>
        <p:nvSpPr>
          <p:cNvPr id="1207" name="معدل التغير"/>
          <p:cNvSpPr txBox="1"/>
          <p:nvPr/>
        </p:nvSpPr>
        <p:spPr>
          <a:xfrm>
            <a:off x="7205481" y="3841488"/>
            <a:ext cx="1762292" cy="197800"/>
          </a:xfrm>
          <a:prstGeom prst="rect">
            <a:avLst/>
          </a:prstGeom>
          <a:gradFill>
            <a:gsLst>
              <a:gs pos="0">
                <a:srgbClr val="F9FAF4"/>
              </a:gs>
              <a:gs pos="100000">
                <a:srgbClr val="FFF2E2"/>
              </a:gs>
            </a:gsLst>
            <a:lin ang="16200000"/>
          </a:gra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معدل التغير </a:t>
            </a:r>
          </a:p>
        </p:txBody>
      </p:sp>
      <p:grpSp>
        <p:nvGrpSpPr>
          <p:cNvPr id="1210" name="تجميع"/>
          <p:cNvGrpSpPr/>
          <p:nvPr/>
        </p:nvGrpSpPr>
        <p:grpSpPr>
          <a:xfrm>
            <a:off x="7326777" y="3527574"/>
            <a:ext cx="1637463" cy="307565"/>
            <a:chOff x="0" y="0"/>
            <a:chExt cx="1637462" cy="307564"/>
          </a:xfrm>
        </p:grpSpPr>
        <p:pic>
          <p:nvPicPr>
            <p:cNvPr id="1208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37463" cy="307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9" name="المفردات"/>
            <p:cNvSpPr txBox="1"/>
            <p:nvPr/>
          </p:nvSpPr>
          <p:spPr>
            <a:xfrm>
              <a:off x="491541" y="11489"/>
              <a:ext cx="761970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5" dur="2000" fill="hold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2" grpId="5"/>
      <p:bldP build="whole" bldLvl="1" animBg="1" rev="0" advAuto="0" spid="1206" grpId="7"/>
      <p:bldP build="whole" bldLvl="1" animBg="1" rev="0" advAuto="0" spid="1203" grpId="6"/>
      <p:bldP build="whole" bldLvl="1" animBg="1" rev="0" advAuto="0" spid="1207" grpId="1"/>
      <p:bldP build="whole" bldLvl="1" animBg="1" rev="0" advAuto="0" spid="1200" grpId="3"/>
      <p:bldP build="whole" bldLvl="1" animBg="1" rev="0" advAuto="0" spid="1162" grpId="2"/>
      <p:bldP build="whole" bldLvl="1" animBg="1" rev="0" advAuto="0" spid="1201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4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15" name="٧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٧٦</a:t>
            </a:r>
          </a:p>
        </p:txBody>
      </p:sp>
      <p:pic>
        <p:nvPicPr>
          <p:cNvPr id="1216" name="IMG_6681.png" descr="IMG_6681.png"/>
          <p:cNvPicPr>
            <a:picLocks noChangeAspect="1"/>
          </p:cNvPicPr>
          <p:nvPr/>
        </p:nvPicPr>
        <p:blipFill>
          <a:blip r:embed="rId5">
            <a:extLst/>
          </a:blip>
          <a:srcRect l="45143" t="19012" r="35721" b="66038"/>
          <a:stretch>
            <a:fillRect/>
          </a:stretch>
        </p:blipFill>
        <p:spPr>
          <a:xfrm>
            <a:off x="2582975" y="1553298"/>
            <a:ext cx="4059181" cy="2378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7" name="IMG_6681.png" descr="IMG_6681.png"/>
          <p:cNvPicPr>
            <a:picLocks noChangeAspect="1"/>
          </p:cNvPicPr>
          <p:nvPr/>
        </p:nvPicPr>
        <p:blipFill>
          <a:blip r:embed="rId5">
            <a:extLst/>
          </a:blip>
          <a:srcRect l="29521" t="20598" r="55828" b="61360"/>
          <a:stretch>
            <a:fillRect/>
          </a:stretch>
        </p:blipFill>
        <p:spPr>
          <a:xfrm>
            <a:off x="558517" y="1651138"/>
            <a:ext cx="2024383" cy="1869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0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21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22" name="٧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٧٦</a:t>
            </a:r>
          </a:p>
        </p:txBody>
      </p:sp>
      <p:pic>
        <p:nvPicPr>
          <p:cNvPr id="1223" name="IMG_6681.png" descr="IMG_6681.png"/>
          <p:cNvPicPr>
            <a:picLocks noChangeAspect="1"/>
          </p:cNvPicPr>
          <p:nvPr/>
        </p:nvPicPr>
        <p:blipFill>
          <a:blip r:embed="rId5">
            <a:extLst/>
          </a:blip>
          <a:srcRect l="29403" t="38679" r="36305" b="50472"/>
          <a:stretch>
            <a:fillRect/>
          </a:stretch>
        </p:blipFill>
        <p:spPr>
          <a:xfrm>
            <a:off x="504870" y="2033715"/>
            <a:ext cx="6206395" cy="14725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5" name="Google Shape;300;p37"/>
          <p:cNvGrpSpPr/>
          <p:nvPr/>
        </p:nvGrpSpPr>
        <p:grpSpPr>
          <a:xfrm>
            <a:off x="6102102" y="1453228"/>
            <a:ext cx="540112" cy="580488"/>
            <a:chOff x="0" y="0"/>
            <a:chExt cx="540111" cy="580486"/>
          </a:xfrm>
        </p:grpSpPr>
        <p:sp>
          <p:nvSpPr>
            <p:cNvPr id="1224" name="Google Shape;301;p37"/>
            <p:cNvSpPr/>
            <p:nvPr/>
          </p:nvSpPr>
          <p:spPr>
            <a:xfrm>
              <a:off x="117994" y="116123"/>
              <a:ext cx="422118" cy="46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302;p37"/>
            <p:cNvSpPr/>
            <p:nvPr/>
          </p:nvSpPr>
          <p:spPr>
            <a:xfrm>
              <a:off x="460513" y="171393"/>
              <a:ext cx="52767" cy="3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303;p37"/>
            <p:cNvSpPr/>
            <p:nvPr/>
          </p:nvSpPr>
          <p:spPr>
            <a:xfrm>
              <a:off x="387329" y="80235"/>
              <a:ext cx="42705" cy="44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304;p37"/>
            <p:cNvSpPr/>
            <p:nvPr/>
          </p:nvSpPr>
          <p:spPr>
            <a:xfrm>
              <a:off x="267229" y="0"/>
              <a:ext cx="26948" cy="5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305;p37"/>
            <p:cNvSpPr/>
            <p:nvPr/>
          </p:nvSpPr>
          <p:spPr>
            <a:xfrm>
              <a:off x="115647" y="41471"/>
              <a:ext cx="47029" cy="57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306;p37"/>
            <p:cNvSpPr/>
            <p:nvPr/>
          </p:nvSpPr>
          <p:spPr>
            <a:xfrm>
              <a:off x="46100" y="126549"/>
              <a:ext cx="53532" cy="40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307;p37"/>
            <p:cNvSpPr/>
            <p:nvPr/>
          </p:nvSpPr>
          <p:spPr>
            <a:xfrm>
              <a:off x="-1" y="269553"/>
              <a:ext cx="58836" cy="2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308;p37"/>
            <p:cNvSpPr/>
            <p:nvPr/>
          </p:nvSpPr>
          <p:spPr>
            <a:xfrm>
              <a:off x="68613" y="370772"/>
              <a:ext cx="45998" cy="33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309;p37"/>
            <p:cNvSpPr/>
            <p:nvPr/>
          </p:nvSpPr>
          <p:spPr>
            <a:xfrm>
              <a:off x="164313" y="464636"/>
              <a:ext cx="27643" cy="3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310;p37"/>
            <p:cNvSpPr/>
            <p:nvPr/>
          </p:nvSpPr>
          <p:spPr>
            <a:xfrm>
              <a:off x="256790" y="478057"/>
              <a:ext cx="21544" cy="56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311;p37"/>
            <p:cNvSpPr/>
            <p:nvPr/>
          </p:nvSpPr>
          <p:spPr>
            <a:xfrm>
              <a:off x="471076" y="281802"/>
              <a:ext cx="48933" cy="2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