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7" name="Shape 99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1" name="تجميع"/>
          <p:cNvGrpSpPr/>
          <p:nvPr/>
        </p:nvGrpSpPr>
        <p:grpSpPr>
          <a:xfrm>
            <a:off x="-73202" y="4869115"/>
            <a:ext cx="9290404" cy="24769"/>
            <a:chOff x="0" y="0"/>
            <a:chExt cx="9290402" cy="24768"/>
          </a:xfrm>
        </p:grpSpPr>
        <p:grpSp>
          <p:nvGrpSpPr>
            <p:cNvPr id="59" name="تجميع"/>
            <p:cNvGrpSpPr/>
            <p:nvPr/>
          </p:nvGrpSpPr>
          <p:grpSpPr>
            <a:xfrm>
              <a:off x="0" y="-1"/>
              <a:ext cx="9290403" cy="24770"/>
              <a:chOff x="0" y="0"/>
              <a:chExt cx="9290402" cy="24768"/>
            </a:xfrm>
          </p:grpSpPr>
          <p:sp>
            <p:nvSpPr>
              <p:cNvPr id="51" name="Google Shape;4671;p50"/>
              <p:cNvSpPr/>
              <p:nvPr/>
            </p:nvSpPr>
            <p:spPr>
              <a:xfrm>
                <a:off x="0" y="-1"/>
                <a:ext cx="731977" cy="2335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2" name="Google Shape;4672;p50"/>
              <p:cNvSpPr/>
              <p:nvPr/>
            </p:nvSpPr>
            <p:spPr>
              <a:xfrm>
                <a:off x="932674" y="-1"/>
                <a:ext cx="731977" cy="2335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" name="Google Shape;4673;p50"/>
              <p:cNvSpPr/>
              <p:nvPr/>
            </p:nvSpPr>
            <p:spPr>
              <a:xfrm>
                <a:off x="1865347" y="-1"/>
                <a:ext cx="731977" cy="23351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" name="Google Shape;4674;p50"/>
              <p:cNvSpPr/>
              <p:nvPr/>
            </p:nvSpPr>
            <p:spPr>
              <a:xfrm>
                <a:off x="2798021" y="-1"/>
                <a:ext cx="731977" cy="23351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" name="Google Shape;4675;p50"/>
              <p:cNvSpPr/>
              <p:nvPr/>
            </p:nvSpPr>
            <p:spPr>
              <a:xfrm>
                <a:off x="3608926" y="2084"/>
                <a:ext cx="1908185" cy="21505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" name="Google Shape;4677;p50"/>
              <p:cNvSpPr/>
              <p:nvPr/>
            </p:nvSpPr>
            <p:spPr>
              <a:xfrm>
                <a:off x="5642993" y="1161"/>
                <a:ext cx="731977" cy="2335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" name="Google Shape;4678;p50"/>
              <p:cNvSpPr/>
              <p:nvPr/>
            </p:nvSpPr>
            <p:spPr>
              <a:xfrm>
                <a:off x="6528714" y="-1"/>
                <a:ext cx="731978" cy="2335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" name="Google Shape;4679;p50"/>
              <p:cNvSpPr/>
              <p:nvPr/>
            </p:nvSpPr>
            <p:spPr>
              <a:xfrm>
                <a:off x="7461386" y="0"/>
                <a:ext cx="1829017" cy="2476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0" name="Google Shape;4676;p50"/>
            <p:cNvSpPr/>
            <p:nvPr/>
          </p:nvSpPr>
          <p:spPr>
            <a:xfrm>
              <a:off x="7460007" y="120"/>
              <a:ext cx="837613" cy="24529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2" name="تجميع"/>
          <p:cNvGrpSpPr/>
          <p:nvPr/>
        </p:nvGrpSpPr>
        <p:grpSpPr>
          <a:xfrm>
            <a:off x="0" y="285179"/>
            <a:ext cx="9217202" cy="54691"/>
            <a:chOff x="0" y="0"/>
            <a:chExt cx="9217200" cy="54690"/>
          </a:xfrm>
        </p:grpSpPr>
        <p:grpSp>
          <p:nvGrpSpPr>
            <p:cNvPr id="70" name="تجميع"/>
            <p:cNvGrpSpPr/>
            <p:nvPr/>
          </p:nvGrpSpPr>
          <p:grpSpPr>
            <a:xfrm>
              <a:off x="0" y="0"/>
              <a:ext cx="9217202" cy="49112"/>
              <a:chOff x="0" y="0"/>
              <a:chExt cx="9217201" cy="49111"/>
            </a:xfrm>
          </p:grpSpPr>
          <p:sp>
            <p:nvSpPr>
              <p:cNvPr id="62" name="Google Shape;4671;p50"/>
              <p:cNvSpPr/>
              <p:nvPr/>
            </p:nvSpPr>
            <p:spPr>
              <a:xfrm>
                <a:off x="0" y="0"/>
                <a:ext cx="726209" cy="4629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3" name="Google Shape;4672;p50"/>
              <p:cNvSpPr/>
              <p:nvPr/>
            </p:nvSpPr>
            <p:spPr>
              <a:xfrm>
                <a:off x="925325" y="0"/>
                <a:ext cx="726210" cy="46298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" name="Google Shape;4673;p50"/>
              <p:cNvSpPr/>
              <p:nvPr/>
            </p:nvSpPr>
            <p:spPr>
              <a:xfrm>
                <a:off x="1850649" y="0"/>
                <a:ext cx="726210" cy="46298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" name="Google Shape;4674;p50"/>
              <p:cNvSpPr/>
              <p:nvPr/>
            </p:nvSpPr>
            <p:spPr>
              <a:xfrm>
                <a:off x="2775974" y="0"/>
                <a:ext cx="726210" cy="46298"/>
              </a:xfrm>
              <a:prstGeom prst="rect">
                <a:avLst/>
              </a:prstGeom>
              <a:solidFill>
                <a:srgbClr val="7EB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" name="Google Shape;4675;p50"/>
              <p:cNvSpPr/>
              <p:nvPr/>
            </p:nvSpPr>
            <p:spPr>
              <a:xfrm>
                <a:off x="3580490" y="4133"/>
                <a:ext cx="1893151" cy="42639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" name="Google Shape;4677;p50"/>
              <p:cNvSpPr/>
              <p:nvPr/>
            </p:nvSpPr>
            <p:spPr>
              <a:xfrm>
                <a:off x="5598530" y="2303"/>
                <a:ext cx="726210" cy="46299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" name="Google Shape;4678;p50"/>
              <p:cNvSpPr/>
              <p:nvPr/>
            </p:nvSpPr>
            <p:spPr>
              <a:xfrm>
                <a:off x="6477272" y="0"/>
                <a:ext cx="726210" cy="46298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" name="Google Shape;4679;p50"/>
              <p:cNvSpPr/>
              <p:nvPr/>
            </p:nvSpPr>
            <p:spPr>
              <a:xfrm>
                <a:off x="7402596" y="0"/>
                <a:ext cx="1814606" cy="49112"/>
              </a:xfrm>
              <a:prstGeom prst="rect">
                <a:avLst/>
              </a:prstGeom>
              <a:solidFill>
                <a:srgbClr val="F1D0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1" name="Google Shape;4676;p50"/>
            <p:cNvSpPr/>
            <p:nvPr/>
          </p:nvSpPr>
          <p:spPr>
            <a:xfrm>
              <a:off x="7401227" y="696"/>
              <a:ext cx="831013" cy="5399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78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76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7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87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79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86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80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1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2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3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4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5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88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9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2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7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98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99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20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18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29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21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28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22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3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4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5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6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27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30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4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9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40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41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57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55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6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66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58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65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59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0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1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2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3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64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67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1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2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3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7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78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92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90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1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01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93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00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94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5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6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7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8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99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02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4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6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1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12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13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24" name="مستطيل مستدير الزوايا"/>
          <p:cNvSpPr/>
          <p:nvPr/>
        </p:nvSpPr>
        <p:spPr>
          <a:xfrm>
            <a:off x="417577" y="989524"/>
            <a:ext cx="6380815" cy="3974683"/>
          </a:xfrm>
          <a:prstGeom prst="roundRect">
            <a:avLst>
              <a:gd name="adj" fmla="val 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5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26" name="الفصل ٣  الدوال  الخطية"/>
          <p:cNvSpPr txBox="1"/>
          <p:nvPr/>
        </p:nvSpPr>
        <p:spPr>
          <a:xfrm>
            <a:off x="404877" y="304142"/>
            <a:ext cx="93240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٣  الدوال  الخطية</a:t>
            </a:r>
          </a:p>
        </p:txBody>
      </p:sp>
      <p:sp>
        <p:nvSpPr>
          <p:cNvPr id="427" name="صيغة الميل ونقطة"/>
          <p:cNvSpPr txBox="1"/>
          <p:nvPr/>
        </p:nvSpPr>
        <p:spPr>
          <a:xfrm>
            <a:off x="6845543" y="3139772"/>
            <a:ext cx="1480998" cy="1482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صيغة الميل ونقطة </a:t>
            </a:r>
          </a:p>
        </p:txBody>
      </p:sp>
      <p:grpSp>
        <p:nvGrpSpPr>
          <p:cNvPr id="430" name="تجميع"/>
          <p:cNvGrpSpPr/>
          <p:nvPr/>
        </p:nvGrpSpPr>
        <p:grpSpPr>
          <a:xfrm>
            <a:off x="6752537" y="2820308"/>
            <a:ext cx="1667011" cy="313115"/>
            <a:chOff x="0" y="0"/>
            <a:chExt cx="1667009" cy="313114"/>
          </a:xfrm>
        </p:grpSpPr>
        <p:pic>
          <p:nvPicPr>
            <p:cNvPr id="428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sp>
        <p:nvSpPr>
          <p:cNvPr id="431" name="كتابة المعادلات بصيغة الميل ونقطة"/>
          <p:cNvSpPr txBox="1"/>
          <p:nvPr/>
        </p:nvSpPr>
        <p:spPr>
          <a:xfrm>
            <a:off x="2464065" y="-148393"/>
            <a:ext cx="3540701" cy="818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كتابة المعادلات بصيغة الميل ونقطة</a:t>
            </a:r>
          </a:p>
        </p:txBody>
      </p:sp>
      <p:sp>
        <p:nvSpPr>
          <p:cNvPr id="432" name="▪️كتابة معادلة المستقيم بصيغة الميل ونقطة ."/>
          <p:cNvSpPr txBox="1"/>
          <p:nvPr/>
        </p:nvSpPr>
        <p:spPr>
          <a:xfrm>
            <a:off x="6839193" y="1418434"/>
            <a:ext cx="14693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▪️كتابة معادلة المستقيم بصيغة الميل ونقطة . </a:t>
            </a:r>
          </a:p>
        </p:txBody>
      </p:sp>
      <p:sp>
        <p:nvSpPr>
          <p:cNvPr id="433" name="▪️كتابة المعادلات الخطية بصيغ مختلفة"/>
          <p:cNvSpPr txBox="1"/>
          <p:nvPr/>
        </p:nvSpPr>
        <p:spPr>
          <a:xfrm>
            <a:off x="6959092" y="1936698"/>
            <a:ext cx="126274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▪️كتابة المعادلات الخطية بصيغ مختلفة</a:t>
            </a:r>
          </a:p>
        </p:txBody>
      </p:sp>
      <p:sp>
        <p:nvSpPr>
          <p:cNvPr id="4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1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43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41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2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52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44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51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45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6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7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8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49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0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53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5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6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7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8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63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77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5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6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6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78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5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79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0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1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2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3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87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06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04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05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15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07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14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08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09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0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1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2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3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16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7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8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1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2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3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26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8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0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38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9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49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41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48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42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3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4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5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6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47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0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1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3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4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6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7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60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0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3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0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4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7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8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9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2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4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02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03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74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72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3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3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75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82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76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7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8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79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0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81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84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5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6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7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8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9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0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1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98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96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94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95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7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9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13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11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12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22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4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21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15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6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7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8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19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0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23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4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5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6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7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33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49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47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48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58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50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57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51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2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3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4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5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6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59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0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1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2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3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4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5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6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69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70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85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83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84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4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86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93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87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8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89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0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1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2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95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6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7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8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9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0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1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2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05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06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8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0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0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18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9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29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21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28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22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3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4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5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6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27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0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40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41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54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52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3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55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62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56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7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8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59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0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1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64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5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6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1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3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74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77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5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87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85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86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96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88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95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89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0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1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2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3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4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97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8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4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6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0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18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9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29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1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28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22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3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4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5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6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27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0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1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2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5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6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7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39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53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51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2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2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54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61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55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6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7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8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59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60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63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4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5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6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7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8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9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0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72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77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75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76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78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95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96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3" name="Google Shape;71;p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905" name="Google Shape;72;p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903" name="Google Shape;73;p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74;p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14" name="Google Shape;75;p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906" name="Google Shape;76;p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3" name="Google Shape;77;p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907" name="Google Shape;78;p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8" name="Google Shape;79;p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09" name="Google Shape;80;p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0" name="Google Shape;81;p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1" name="Google Shape;82;p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12" name="Google Shape;83;p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915" name="Google Shape;84;p4" descr="Google Shape;84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6" name="Google Shape;85;p4" descr="Google Shape;85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7" name="Google Shape;86;p4" descr="Google Shape;86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8" name="Google Shape;87;p4" descr="Google Shape;87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9" name="Google Shape;88;p4" descr="Google Shape;88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0" name="Google Shape;89;p4" descr="Google Shape;89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1" name="Google Shape;90;p4" descr="Google Shape;90;p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2" name="Google Shape;91;p4" descr="Google Shape;91;p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34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935" name="الفصل ٢ العلاقات و الدوال الخطية"/>
          <p:cNvSpPr txBox="1"/>
          <p:nvPr/>
        </p:nvSpPr>
        <p:spPr>
          <a:xfrm>
            <a:off x="404877" y="304142"/>
            <a:ext cx="127441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٢ العلاقات و الدوال الخطية</a:t>
            </a:r>
          </a:p>
        </p:txBody>
      </p:sp>
      <p:sp>
        <p:nvSpPr>
          <p:cNvPr id="936" name="الدالة الخطية ،الدالة الام ،الجذر ،الاصفار"/>
          <p:cNvSpPr txBox="1"/>
          <p:nvPr/>
        </p:nvSpPr>
        <p:spPr>
          <a:xfrm>
            <a:off x="6845543" y="2748884"/>
            <a:ext cx="1480998" cy="287946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الدالة الخطية ،الدالة الام ،الجذر ،الاصفار </a:t>
            </a:r>
          </a:p>
        </p:txBody>
      </p:sp>
      <p:grpSp>
        <p:nvGrpSpPr>
          <p:cNvPr id="939" name="تجميع"/>
          <p:cNvGrpSpPr/>
          <p:nvPr/>
        </p:nvGrpSpPr>
        <p:grpSpPr>
          <a:xfrm>
            <a:off x="6724435" y="2429420"/>
            <a:ext cx="1667010" cy="313115"/>
            <a:chOff x="0" y="0"/>
            <a:chExt cx="1667009" cy="313114"/>
          </a:xfrm>
        </p:grpSpPr>
        <p:pic>
          <p:nvPicPr>
            <p:cNvPr id="937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67010" cy="313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8" name="المفردات"/>
            <p:cNvSpPr txBox="1"/>
            <p:nvPr/>
          </p:nvSpPr>
          <p:spPr>
            <a:xfrm>
              <a:off x="500411" y="11696"/>
              <a:ext cx="775719" cy="301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404877" y="976824"/>
            <a:ext cx="6406215" cy="4000083"/>
            <a:chOff x="0" y="0"/>
            <a:chExt cx="6406214" cy="4000081"/>
          </a:xfrm>
        </p:grpSpPr>
        <p:sp>
          <p:nvSpPr>
            <p:cNvPr id="940" name="مستطيل مستدير الزوايا"/>
            <p:cNvSpPr/>
            <p:nvPr/>
          </p:nvSpPr>
          <p:spPr>
            <a:xfrm>
              <a:off x="12700" y="12700"/>
              <a:ext cx="6380815" cy="3974682"/>
            </a:xfrm>
            <a:prstGeom prst="roundRect">
              <a:avLst>
                <a:gd name="adj" fmla="val 225"/>
              </a:avLst>
            </a:pr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51" name="تجميع"/>
            <p:cNvGrpSpPr/>
            <p:nvPr/>
          </p:nvGrpSpPr>
          <p:grpSpPr>
            <a:xfrm>
              <a:off x="-1" y="313"/>
              <a:ext cx="6406216" cy="33565"/>
              <a:chOff x="0" y="0"/>
              <a:chExt cx="6406214" cy="33564"/>
            </a:xfrm>
          </p:grpSpPr>
          <p:grpSp>
            <p:nvGrpSpPr>
              <p:cNvPr id="949" name="تجميع"/>
              <p:cNvGrpSpPr/>
              <p:nvPr/>
            </p:nvGrpSpPr>
            <p:grpSpPr>
              <a:xfrm>
                <a:off x="-1" y="0"/>
                <a:ext cx="6406216" cy="33565"/>
                <a:chOff x="0" y="0"/>
                <a:chExt cx="6406214" cy="33564"/>
              </a:xfrm>
            </p:grpSpPr>
            <p:sp>
              <p:nvSpPr>
                <p:cNvPr id="941" name="Google Shape;4671;p50"/>
                <p:cNvSpPr/>
                <p:nvPr/>
              </p:nvSpPr>
              <p:spPr>
                <a:xfrm>
                  <a:off x="0" y="0"/>
                  <a:ext cx="504736" cy="31642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2" name="Google Shape;4672;p50"/>
                <p:cNvSpPr/>
                <p:nvPr/>
              </p:nvSpPr>
              <p:spPr>
                <a:xfrm>
                  <a:off x="643127" y="0"/>
                  <a:ext cx="504737" cy="31642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3" name="Google Shape;4673;p50"/>
                <p:cNvSpPr/>
                <p:nvPr/>
              </p:nvSpPr>
              <p:spPr>
                <a:xfrm>
                  <a:off x="1286253" y="0"/>
                  <a:ext cx="504737" cy="316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4" name="Google Shape;4674;p50"/>
                <p:cNvSpPr/>
                <p:nvPr/>
              </p:nvSpPr>
              <p:spPr>
                <a:xfrm>
                  <a:off x="1929380" y="0"/>
                  <a:ext cx="504737" cy="31642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5" name="Google Shape;4675;p50"/>
                <p:cNvSpPr/>
                <p:nvPr/>
              </p:nvSpPr>
              <p:spPr>
                <a:xfrm>
                  <a:off x="2488541" y="2824"/>
                  <a:ext cx="1315793" cy="29142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6" name="Google Shape;4677;p50"/>
                <p:cNvSpPr/>
                <p:nvPr/>
              </p:nvSpPr>
              <p:spPr>
                <a:xfrm>
                  <a:off x="3891136" y="1574"/>
                  <a:ext cx="504736" cy="31642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7" name="Google Shape;4678;p50"/>
                <p:cNvSpPr/>
                <p:nvPr/>
              </p:nvSpPr>
              <p:spPr>
                <a:xfrm>
                  <a:off x="4501886" y="0"/>
                  <a:ext cx="504737" cy="31642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48" name="Google Shape;4679;p50"/>
                <p:cNvSpPr/>
                <p:nvPr/>
              </p:nvSpPr>
              <p:spPr>
                <a:xfrm>
                  <a:off x="5145012" y="0"/>
                  <a:ext cx="1261203" cy="3356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50" name="Google Shape;4676;p50"/>
              <p:cNvSpPr/>
              <p:nvPr/>
            </p:nvSpPr>
            <p:spPr>
              <a:xfrm>
                <a:off x="5144061" y="163"/>
                <a:ext cx="577578" cy="33238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62" name="تجميع"/>
            <p:cNvGrpSpPr/>
            <p:nvPr/>
          </p:nvGrpSpPr>
          <p:grpSpPr>
            <a:xfrm rot="16200000">
              <a:off x="4413784" y="1973774"/>
              <a:ext cx="3932327" cy="52534"/>
              <a:chOff x="0" y="0"/>
              <a:chExt cx="3932326" cy="52532"/>
            </a:xfrm>
          </p:grpSpPr>
          <p:grpSp>
            <p:nvGrpSpPr>
              <p:cNvPr id="960" name="تجميع"/>
              <p:cNvGrpSpPr/>
              <p:nvPr/>
            </p:nvGrpSpPr>
            <p:grpSpPr>
              <a:xfrm>
                <a:off x="-1" y="0"/>
                <a:ext cx="3932328" cy="52533"/>
                <a:chOff x="0" y="0"/>
                <a:chExt cx="3932326" cy="52532"/>
              </a:xfrm>
            </p:grpSpPr>
            <p:sp>
              <p:nvSpPr>
                <p:cNvPr id="952" name="Google Shape;4671;p50"/>
                <p:cNvSpPr/>
                <p:nvPr/>
              </p:nvSpPr>
              <p:spPr>
                <a:xfrm>
                  <a:off x="0" y="0"/>
                  <a:ext cx="309822" cy="49524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3" name="Google Shape;4672;p50"/>
                <p:cNvSpPr/>
                <p:nvPr/>
              </p:nvSpPr>
              <p:spPr>
                <a:xfrm>
                  <a:off x="394770" y="0"/>
                  <a:ext cx="309823" cy="49524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4" name="Google Shape;4673;p50"/>
                <p:cNvSpPr/>
                <p:nvPr/>
              </p:nvSpPr>
              <p:spPr>
                <a:xfrm>
                  <a:off x="789541" y="0"/>
                  <a:ext cx="309822" cy="49524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5" name="Google Shape;4674;p50"/>
                <p:cNvSpPr/>
                <p:nvPr/>
              </p:nvSpPr>
              <p:spPr>
                <a:xfrm>
                  <a:off x="1184311" y="0"/>
                  <a:ext cx="309823" cy="49524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6" name="Google Shape;4675;p50"/>
                <p:cNvSpPr/>
                <p:nvPr/>
              </p:nvSpPr>
              <p:spPr>
                <a:xfrm>
                  <a:off x="1527541" y="4421"/>
                  <a:ext cx="807674" cy="45610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7" name="Google Shape;4677;p50"/>
                <p:cNvSpPr/>
                <p:nvPr/>
              </p:nvSpPr>
              <p:spPr>
                <a:xfrm>
                  <a:off x="2388496" y="2464"/>
                  <a:ext cx="309823" cy="49524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8" name="Google Shape;4678;p50"/>
                <p:cNvSpPr/>
                <p:nvPr/>
              </p:nvSpPr>
              <p:spPr>
                <a:xfrm>
                  <a:off x="2763393" y="0"/>
                  <a:ext cx="309823" cy="49524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59" name="Google Shape;4679;p50"/>
                <p:cNvSpPr/>
                <p:nvPr/>
              </p:nvSpPr>
              <p:spPr>
                <a:xfrm>
                  <a:off x="3158163" y="0"/>
                  <a:ext cx="774164" cy="5253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61" name="Google Shape;4676;p50"/>
              <p:cNvSpPr/>
              <p:nvPr/>
            </p:nvSpPr>
            <p:spPr>
              <a:xfrm>
                <a:off x="3157579" y="255"/>
                <a:ext cx="354535" cy="5202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73" name="تجميع"/>
            <p:cNvGrpSpPr/>
            <p:nvPr/>
          </p:nvGrpSpPr>
          <p:grpSpPr>
            <a:xfrm rot="16200000">
              <a:off x="-1987341" y="1987340"/>
              <a:ext cx="4000082" cy="25401"/>
              <a:chOff x="0" y="0"/>
              <a:chExt cx="4000081" cy="25399"/>
            </a:xfrm>
          </p:grpSpPr>
          <p:grpSp>
            <p:nvGrpSpPr>
              <p:cNvPr id="971" name="تجميع"/>
              <p:cNvGrpSpPr/>
              <p:nvPr/>
            </p:nvGrpSpPr>
            <p:grpSpPr>
              <a:xfrm>
                <a:off x="0" y="0"/>
                <a:ext cx="4000082" cy="25401"/>
                <a:chOff x="0" y="0"/>
                <a:chExt cx="4000081" cy="25400"/>
              </a:xfrm>
            </p:grpSpPr>
            <p:sp>
              <p:nvSpPr>
                <p:cNvPr id="963" name="Google Shape;4671;p50"/>
                <p:cNvSpPr/>
                <p:nvPr/>
              </p:nvSpPr>
              <p:spPr>
                <a:xfrm>
                  <a:off x="0" y="0"/>
                  <a:ext cx="315161" cy="23945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4" name="Google Shape;4672;p50"/>
                <p:cNvSpPr/>
                <p:nvPr/>
              </p:nvSpPr>
              <p:spPr>
                <a:xfrm>
                  <a:off x="401572" y="0"/>
                  <a:ext cx="315162" cy="23945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5" name="Google Shape;4673;p50"/>
                <p:cNvSpPr/>
                <p:nvPr/>
              </p:nvSpPr>
              <p:spPr>
                <a:xfrm>
                  <a:off x="803144" y="0"/>
                  <a:ext cx="315162" cy="2394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6" name="Google Shape;4674;p50"/>
                <p:cNvSpPr/>
                <p:nvPr/>
              </p:nvSpPr>
              <p:spPr>
                <a:xfrm>
                  <a:off x="1204717" y="0"/>
                  <a:ext cx="315161" cy="23945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7" name="Google Shape;4675;p50"/>
                <p:cNvSpPr/>
                <p:nvPr/>
              </p:nvSpPr>
              <p:spPr>
                <a:xfrm>
                  <a:off x="1553861" y="2137"/>
                  <a:ext cx="821590" cy="22053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8" name="Google Shape;4677;p50"/>
                <p:cNvSpPr/>
                <p:nvPr/>
              </p:nvSpPr>
              <p:spPr>
                <a:xfrm>
                  <a:off x="2429650" y="1191"/>
                  <a:ext cx="315161" cy="23946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69" name="Google Shape;4678;p50"/>
                <p:cNvSpPr/>
                <p:nvPr/>
              </p:nvSpPr>
              <p:spPr>
                <a:xfrm>
                  <a:off x="2811007" y="0"/>
                  <a:ext cx="315161" cy="23945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0" name="Google Shape;4679;p50"/>
                <p:cNvSpPr/>
                <p:nvPr/>
              </p:nvSpPr>
              <p:spPr>
                <a:xfrm>
                  <a:off x="3212579" y="0"/>
                  <a:ext cx="787503" cy="25401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72" name="Google Shape;4676;p50"/>
              <p:cNvSpPr/>
              <p:nvPr/>
            </p:nvSpPr>
            <p:spPr>
              <a:xfrm>
                <a:off x="3211985" y="86"/>
                <a:ext cx="360643" cy="2515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84" name="تجميع"/>
            <p:cNvGrpSpPr/>
            <p:nvPr/>
          </p:nvGrpSpPr>
          <p:grpSpPr>
            <a:xfrm>
              <a:off x="28101" y="3963184"/>
              <a:ext cx="6378113" cy="36438"/>
              <a:chOff x="0" y="0"/>
              <a:chExt cx="6378112" cy="36436"/>
            </a:xfrm>
          </p:grpSpPr>
          <p:grpSp>
            <p:nvGrpSpPr>
              <p:cNvPr id="982" name="تجميع"/>
              <p:cNvGrpSpPr/>
              <p:nvPr/>
            </p:nvGrpSpPr>
            <p:grpSpPr>
              <a:xfrm>
                <a:off x="-1" y="0"/>
                <a:ext cx="6378114" cy="36437"/>
                <a:chOff x="0" y="0"/>
                <a:chExt cx="6378112" cy="36436"/>
              </a:xfrm>
            </p:grpSpPr>
            <p:sp>
              <p:nvSpPr>
                <p:cNvPr id="974" name="Google Shape;4671;p50"/>
                <p:cNvSpPr/>
                <p:nvPr/>
              </p:nvSpPr>
              <p:spPr>
                <a:xfrm>
                  <a:off x="0" y="0"/>
                  <a:ext cx="502522" cy="34349"/>
                </a:xfrm>
                <a:prstGeom prst="rect">
                  <a:avLst/>
                </a:prstGeom>
                <a:solidFill>
                  <a:srgbClr val="DD604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5" name="Google Shape;4672;p50"/>
                <p:cNvSpPr/>
                <p:nvPr/>
              </p:nvSpPr>
              <p:spPr>
                <a:xfrm>
                  <a:off x="640306" y="0"/>
                  <a:ext cx="502522" cy="34349"/>
                </a:xfrm>
                <a:prstGeom prst="rect">
                  <a:avLst/>
                </a:prstGeom>
                <a:solidFill>
                  <a:srgbClr val="438C7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6" name="Google Shape;4673;p50"/>
                <p:cNvSpPr/>
                <p:nvPr/>
              </p:nvSpPr>
              <p:spPr>
                <a:xfrm>
                  <a:off x="1280611" y="0"/>
                  <a:ext cx="502522" cy="34349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7" name="Google Shape;4674;p50"/>
                <p:cNvSpPr/>
                <p:nvPr/>
              </p:nvSpPr>
              <p:spPr>
                <a:xfrm>
                  <a:off x="1920917" y="0"/>
                  <a:ext cx="502522" cy="34349"/>
                </a:xfrm>
                <a:prstGeom prst="rect">
                  <a:avLst/>
                </a:prstGeom>
                <a:solidFill>
                  <a:srgbClr val="7EB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8" name="Google Shape;4675;p50"/>
                <p:cNvSpPr/>
                <p:nvPr/>
              </p:nvSpPr>
              <p:spPr>
                <a:xfrm>
                  <a:off x="2477625" y="3066"/>
                  <a:ext cx="1310021" cy="31635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79" name="Google Shape;4677;p50"/>
                <p:cNvSpPr/>
                <p:nvPr/>
              </p:nvSpPr>
              <p:spPr>
                <a:xfrm>
                  <a:off x="3874067" y="1709"/>
                  <a:ext cx="502522" cy="34349"/>
                </a:xfrm>
                <a:prstGeom prst="rect">
                  <a:avLst/>
                </a:prstGeom>
                <a:solidFill>
                  <a:srgbClr val="42559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0" name="Google Shape;4678;p50"/>
                <p:cNvSpPr/>
                <p:nvPr/>
              </p:nvSpPr>
              <p:spPr>
                <a:xfrm>
                  <a:off x="4482138" y="0"/>
                  <a:ext cx="502522" cy="34349"/>
                </a:xfrm>
                <a:prstGeom prst="rect">
                  <a:avLst/>
                </a:prstGeom>
                <a:solidFill>
                  <a:srgbClr val="AAC3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981" name="Google Shape;4679;p50"/>
                <p:cNvSpPr/>
                <p:nvPr/>
              </p:nvSpPr>
              <p:spPr>
                <a:xfrm>
                  <a:off x="5122443" y="0"/>
                  <a:ext cx="1255670" cy="36437"/>
                </a:xfrm>
                <a:prstGeom prst="rect">
                  <a:avLst/>
                </a:prstGeom>
                <a:solidFill>
                  <a:srgbClr val="F1D04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983" name="Google Shape;4676;p50"/>
              <p:cNvSpPr/>
              <p:nvPr/>
            </p:nvSpPr>
            <p:spPr>
              <a:xfrm>
                <a:off x="5121495" y="177"/>
                <a:ext cx="575045" cy="3608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986" name="IMG_6598.jpeg" descr="IMG_6598.jpeg"/>
          <p:cNvPicPr>
            <a:picLocks noChangeAspect="1"/>
          </p:cNvPicPr>
          <p:nvPr/>
        </p:nvPicPr>
        <p:blipFill>
          <a:blip r:embed="rId4">
            <a:extLst/>
          </a:blip>
          <a:srcRect l="65089" t="23574" r="5243" b="50315"/>
          <a:stretch>
            <a:fillRect/>
          </a:stretch>
        </p:blipFill>
        <p:spPr>
          <a:xfrm>
            <a:off x="553895" y="1095552"/>
            <a:ext cx="882064" cy="764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7" h="21244" fill="norm" stroke="1" extrusionOk="0">
                <a:moveTo>
                  <a:pt x="4516" y="0"/>
                </a:moveTo>
                <a:cubicBezTo>
                  <a:pt x="3997" y="0"/>
                  <a:pt x="3989" y="38"/>
                  <a:pt x="4101" y="982"/>
                </a:cubicBezTo>
                <a:cubicBezTo>
                  <a:pt x="4166" y="1522"/>
                  <a:pt x="4325" y="3161"/>
                  <a:pt x="4458" y="4623"/>
                </a:cubicBezTo>
                <a:cubicBezTo>
                  <a:pt x="4591" y="6085"/>
                  <a:pt x="4774" y="7378"/>
                  <a:pt x="4864" y="7491"/>
                </a:cubicBezTo>
                <a:cubicBezTo>
                  <a:pt x="4953" y="7605"/>
                  <a:pt x="4979" y="7966"/>
                  <a:pt x="4921" y="8297"/>
                </a:cubicBezTo>
                <a:cubicBezTo>
                  <a:pt x="4736" y="9365"/>
                  <a:pt x="5384" y="13205"/>
                  <a:pt x="5838" y="13725"/>
                </a:cubicBezTo>
                <a:cubicBezTo>
                  <a:pt x="6611" y="14610"/>
                  <a:pt x="9868" y="14533"/>
                  <a:pt x="10847" y="13604"/>
                </a:cubicBezTo>
                <a:cubicBezTo>
                  <a:pt x="11045" y="13415"/>
                  <a:pt x="11180" y="13411"/>
                  <a:pt x="11339" y="13593"/>
                </a:cubicBezTo>
                <a:cubicBezTo>
                  <a:pt x="11740" y="14052"/>
                  <a:pt x="11366" y="14460"/>
                  <a:pt x="10065" y="14983"/>
                </a:cubicBezTo>
                <a:cubicBezTo>
                  <a:pt x="8381" y="15660"/>
                  <a:pt x="6635" y="15673"/>
                  <a:pt x="5829" y="15016"/>
                </a:cubicBezTo>
                <a:cubicBezTo>
                  <a:pt x="5174" y="14482"/>
                  <a:pt x="5113" y="14666"/>
                  <a:pt x="5539" y="15832"/>
                </a:cubicBezTo>
                <a:cubicBezTo>
                  <a:pt x="6005" y="17109"/>
                  <a:pt x="6866" y="17397"/>
                  <a:pt x="9891" y="17278"/>
                </a:cubicBezTo>
                <a:cubicBezTo>
                  <a:pt x="12530" y="17174"/>
                  <a:pt x="14094" y="16713"/>
                  <a:pt x="15411" y="15656"/>
                </a:cubicBezTo>
                <a:cubicBezTo>
                  <a:pt x="16288" y="14953"/>
                  <a:pt x="16540" y="15504"/>
                  <a:pt x="15710" y="16307"/>
                </a:cubicBezTo>
                <a:cubicBezTo>
                  <a:pt x="14340" y="17632"/>
                  <a:pt x="11765" y="18484"/>
                  <a:pt x="9129" y="18491"/>
                </a:cubicBezTo>
                <a:lnTo>
                  <a:pt x="7672" y="18491"/>
                </a:lnTo>
                <a:lnTo>
                  <a:pt x="8424" y="19882"/>
                </a:lnTo>
                <a:cubicBezTo>
                  <a:pt x="9287" y="21462"/>
                  <a:pt x="9665" y="21600"/>
                  <a:pt x="10538" y="20643"/>
                </a:cubicBezTo>
                <a:cubicBezTo>
                  <a:pt x="11039" y="20093"/>
                  <a:pt x="11296" y="20005"/>
                  <a:pt x="12574" y="19959"/>
                </a:cubicBezTo>
                <a:cubicBezTo>
                  <a:pt x="13726" y="19917"/>
                  <a:pt x="14045" y="19833"/>
                  <a:pt x="14099" y="19540"/>
                </a:cubicBezTo>
                <a:cubicBezTo>
                  <a:pt x="14136" y="19335"/>
                  <a:pt x="14055" y="19024"/>
                  <a:pt x="13925" y="18844"/>
                </a:cubicBezTo>
                <a:cubicBezTo>
                  <a:pt x="13602" y="18400"/>
                  <a:pt x="13875" y="17981"/>
                  <a:pt x="14369" y="18160"/>
                </a:cubicBezTo>
                <a:cubicBezTo>
                  <a:pt x="14634" y="18257"/>
                  <a:pt x="14925" y="18144"/>
                  <a:pt x="15218" y="17829"/>
                </a:cubicBezTo>
                <a:cubicBezTo>
                  <a:pt x="15464" y="17565"/>
                  <a:pt x="16188" y="17144"/>
                  <a:pt x="16830" y="16892"/>
                </a:cubicBezTo>
                <a:cubicBezTo>
                  <a:pt x="18691" y="16159"/>
                  <a:pt x="20979" y="14618"/>
                  <a:pt x="21075" y="14034"/>
                </a:cubicBezTo>
                <a:cubicBezTo>
                  <a:pt x="21121" y="13757"/>
                  <a:pt x="21251" y="13043"/>
                  <a:pt x="21355" y="12445"/>
                </a:cubicBezTo>
                <a:cubicBezTo>
                  <a:pt x="21600" y="11046"/>
                  <a:pt x="21436" y="10868"/>
                  <a:pt x="19869" y="10868"/>
                </a:cubicBezTo>
                <a:cubicBezTo>
                  <a:pt x="18893" y="10868"/>
                  <a:pt x="18589" y="10956"/>
                  <a:pt x="18489" y="11254"/>
                </a:cubicBezTo>
                <a:cubicBezTo>
                  <a:pt x="18374" y="11597"/>
                  <a:pt x="18314" y="11582"/>
                  <a:pt x="17910" y="11165"/>
                </a:cubicBezTo>
                <a:cubicBezTo>
                  <a:pt x="17663" y="10911"/>
                  <a:pt x="17304" y="10637"/>
                  <a:pt x="17109" y="10559"/>
                </a:cubicBezTo>
                <a:cubicBezTo>
                  <a:pt x="16915" y="10480"/>
                  <a:pt x="16752" y="10322"/>
                  <a:pt x="16752" y="10206"/>
                </a:cubicBezTo>
                <a:cubicBezTo>
                  <a:pt x="16752" y="10089"/>
                  <a:pt x="16574" y="9942"/>
                  <a:pt x="16347" y="9875"/>
                </a:cubicBezTo>
                <a:cubicBezTo>
                  <a:pt x="16019" y="9776"/>
                  <a:pt x="15964" y="9630"/>
                  <a:pt x="16067" y="9157"/>
                </a:cubicBezTo>
                <a:cubicBezTo>
                  <a:pt x="16159" y="8738"/>
                  <a:pt x="16043" y="8262"/>
                  <a:pt x="15672" y="7536"/>
                </a:cubicBezTo>
                <a:cubicBezTo>
                  <a:pt x="15382" y="6971"/>
                  <a:pt x="15142" y="6369"/>
                  <a:pt x="15141" y="6201"/>
                </a:cubicBezTo>
                <a:cubicBezTo>
                  <a:pt x="15137" y="5793"/>
                  <a:pt x="13159" y="3475"/>
                  <a:pt x="12815" y="3475"/>
                </a:cubicBezTo>
                <a:cubicBezTo>
                  <a:pt x="12667" y="3475"/>
                  <a:pt x="12513" y="3738"/>
                  <a:pt x="12477" y="4060"/>
                </a:cubicBezTo>
                <a:cubicBezTo>
                  <a:pt x="12383" y="4923"/>
                  <a:pt x="12019" y="4763"/>
                  <a:pt x="11947" y="3828"/>
                </a:cubicBezTo>
                <a:lnTo>
                  <a:pt x="11889" y="3023"/>
                </a:lnTo>
                <a:lnTo>
                  <a:pt x="10692" y="3166"/>
                </a:lnTo>
                <a:cubicBezTo>
                  <a:pt x="9751" y="3279"/>
                  <a:pt x="9385" y="3217"/>
                  <a:pt x="8965" y="2902"/>
                </a:cubicBezTo>
                <a:cubicBezTo>
                  <a:pt x="8050" y="2216"/>
                  <a:pt x="8663" y="3085"/>
                  <a:pt x="9843" y="4148"/>
                </a:cubicBezTo>
                <a:cubicBezTo>
                  <a:pt x="10846" y="5053"/>
                  <a:pt x="11121" y="5598"/>
                  <a:pt x="10721" y="5881"/>
                </a:cubicBezTo>
                <a:cubicBezTo>
                  <a:pt x="10624" y="5950"/>
                  <a:pt x="9942" y="5361"/>
                  <a:pt x="9206" y="4568"/>
                </a:cubicBezTo>
                <a:cubicBezTo>
                  <a:pt x="8190" y="3471"/>
                  <a:pt x="7874" y="2964"/>
                  <a:pt x="7874" y="2482"/>
                </a:cubicBezTo>
                <a:cubicBezTo>
                  <a:pt x="7874" y="1749"/>
                  <a:pt x="7526" y="1629"/>
                  <a:pt x="7430" y="2328"/>
                </a:cubicBezTo>
                <a:cubicBezTo>
                  <a:pt x="7345" y="2949"/>
                  <a:pt x="6987" y="3015"/>
                  <a:pt x="6909" y="2427"/>
                </a:cubicBezTo>
                <a:cubicBezTo>
                  <a:pt x="6739" y="1142"/>
                  <a:pt x="6611" y="914"/>
                  <a:pt x="5858" y="474"/>
                </a:cubicBezTo>
                <a:cubicBezTo>
                  <a:pt x="5419" y="219"/>
                  <a:pt x="4813" y="0"/>
                  <a:pt x="4516" y="0"/>
                </a:cubicBezTo>
                <a:close/>
                <a:moveTo>
                  <a:pt x="3368" y="11"/>
                </a:moveTo>
                <a:lnTo>
                  <a:pt x="2644" y="508"/>
                </a:lnTo>
                <a:cubicBezTo>
                  <a:pt x="2245" y="782"/>
                  <a:pt x="1884" y="1035"/>
                  <a:pt x="1843" y="1070"/>
                </a:cubicBezTo>
                <a:cubicBezTo>
                  <a:pt x="1803" y="1105"/>
                  <a:pt x="1956" y="1413"/>
                  <a:pt x="2191" y="1754"/>
                </a:cubicBezTo>
                <a:cubicBezTo>
                  <a:pt x="2425" y="2096"/>
                  <a:pt x="2625" y="2463"/>
                  <a:pt x="2625" y="2571"/>
                </a:cubicBezTo>
                <a:cubicBezTo>
                  <a:pt x="2625" y="2679"/>
                  <a:pt x="2195" y="3294"/>
                  <a:pt x="1669" y="3939"/>
                </a:cubicBezTo>
                <a:cubicBezTo>
                  <a:pt x="1029" y="4725"/>
                  <a:pt x="597" y="5081"/>
                  <a:pt x="357" y="5009"/>
                </a:cubicBezTo>
                <a:cubicBezTo>
                  <a:pt x="76" y="4925"/>
                  <a:pt x="0" y="5048"/>
                  <a:pt x="0" y="5572"/>
                </a:cubicBezTo>
                <a:cubicBezTo>
                  <a:pt x="0" y="6018"/>
                  <a:pt x="313" y="6695"/>
                  <a:pt x="955" y="7624"/>
                </a:cubicBezTo>
                <a:cubicBezTo>
                  <a:pt x="1483" y="8387"/>
                  <a:pt x="1995" y="9011"/>
                  <a:pt x="2094" y="9014"/>
                </a:cubicBezTo>
                <a:cubicBezTo>
                  <a:pt x="2193" y="9017"/>
                  <a:pt x="2686" y="8791"/>
                  <a:pt x="3184" y="8506"/>
                </a:cubicBezTo>
                <a:lnTo>
                  <a:pt x="4082" y="7988"/>
                </a:lnTo>
                <a:lnTo>
                  <a:pt x="3956" y="6245"/>
                </a:lnTo>
                <a:cubicBezTo>
                  <a:pt x="3888" y="5290"/>
                  <a:pt x="3729" y="3500"/>
                  <a:pt x="3599" y="2262"/>
                </a:cubicBezTo>
                <a:lnTo>
                  <a:pt x="3368" y="11"/>
                </a:lnTo>
                <a:close/>
                <a:moveTo>
                  <a:pt x="4188" y="8804"/>
                </a:moveTo>
                <a:lnTo>
                  <a:pt x="3619" y="9146"/>
                </a:lnTo>
                <a:cubicBezTo>
                  <a:pt x="3303" y="9333"/>
                  <a:pt x="2903" y="9477"/>
                  <a:pt x="2731" y="9477"/>
                </a:cubicBezTo>
                <a:cubicBezTo>
                  <a:pt x="2559" y="9477"/>
                  <a:pt x="2422" y="9540"/>
                  <a:pt x="2422" y="9610"/>
                </a:cubicBezTo>
                <a:cubicBezTo>
                  <a:pt x="2422" y="10046"/>
                  <a:pt x="3177" y="11329"/>
                  <a:pt x="3802" y="11949"/>
                </a:cubicBezTo>
                <a:cubicBezTo>
                  <a:pt x="4207" y="12350"/>
                  <a:pt x="4568" y="12639"/>
                  <a:pt x="4603" y="12600"/>
                </a:cubicBezTo>
                <a:cubicBezTo>
                  <a:pt x="4638" y="12560"/>
                  <a:pt x="4560" y="11694"/>
                  <a:pt x="4429" y="10669"/>
                </a:cubicBezTo>
                <a:lnTo>
                  <a:pt x="4188" y="8804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987" name="حل المعادلات الخطية بيانيًا"/>
          <p:cNvSpPr txBox="1"/>
          <p:nvPr/>
        </p:nvSpPr>
        <p:spPr>
          <a:xfrm>
            <a:off x="2457971" y="219605"/>
            <a:ext cx="3789179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المعادلات الخطية بيانيًا </a:t>
            </a:r>
          </a:p>
        </p:txBody>
      </p:sp>
      <p:sp>
        <p:nvSpPr>
          <p:cNvPr id="988" name="▪️حل المعادلات الخطية بيانيا"/>
          <p:cNvSpPr txBox="1"/>
          <p:nvPr/>
        </p:nvSpPr>
        <p:spPr>
          <a:xfrm>
            <a:off x="7271232" y="1376632"/>
            <a:ext cx="117274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الخطية بيانيا </a:t>
            </a:r>
          </a:p>
        </p:txBody>
      </p:sp>
      <p:sp>
        <p:nvSpPr>
          <p:cNvPr id="989" name="▪️تقدير حل المعادلات الخطية بيانيا"/>
          <p:cNvSpPr txBox="1"/>
          <p:nvPr/>
        </p:nvSpPr>
        <p:spPr>
          <a:xfrm>
            <a:off x="7048879" y="1833832"/>
            <a:ext cx="128401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▪️تقدير حل المعادلات الخطية بيانيا </a:t>
            </a:r>
          </a:p>
        </p:txBody>
      </p:sp>
      <p:sp>
        <p:nvSpPr>
          <p:cNvPr id="9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25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23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4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26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27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8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29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0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1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2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35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9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5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47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كتابة المعادلات بصيغة الميل ونقطة"/>
          <p:cNvSpPr txBox="1"/>
          <p:nvPr/>
        </p:nvSpPr>
        <p:spPr>
          <a:xfrm>
            <a:off x="2139887" y="28416"/>
            <a:ext cx="3540700" cy="635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</a:p>
          <a:p>
            <a:pPr algn="ctr" rtl="0">
              <a:lnSpc>
                <a:spcPct val="80000"/>
              </a:lnSpc>
              <a:defRPr b="1" sz="1500">
                <a:solidFill>
                  <a:srgbClr val="566262"/>
                </a:solidFill>
                <a:latin typeface="Patrick Hand"/>
                <a:ea typeface="Patrick Hand"/>
                <a:cs typeface="Patrick Hand"/>
                <a:sym typeface="Patrick Hand"/>
              </a:defRPr>
            </a:pPr>
            <a:r>
              <a:t>كتابة المعادلات بصيغة الميل ونقطة</a:t>
            </a:r>
          </a:p>
        </p:txBody>
      </p:sp>
      <p:sp>
        <p:nvSpPr>
          <p:cNvPr id="160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61" name="١٠٨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sp>
        <p:nvSpPr>
          <p:cNvPr id="162" name="كتابة معادلة المستقيم بصيغة الميل ونقطة ."/>
          <p:cNvSpPr txBox="1"/>
          <p:nvPr/>
        </p:nvSpPr>
        <p:spPr>
          <a:xfrm>
            <a:off x="7135739" y="1871262"/>
            <a:ext cx="1315790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كتابة معادلة المستقيم بصيغة الميل ونقطة . </a:t>
            </a:r>
          </a:p>
        </p:txBody>
      </p:sp>
      <p:sp>
        <p:nvSpPr>
          <p:cNvPr id="163" name="كتابة المعادلات الخطية بصيغ مختلفة"/>
          <p:cNvSpPr txBox="1"/>
          <p:nvPr/>
        </p:nvSpPr>
        <p:spPr>
          <a:xfrm>
            <a:off x="7188784" y="2571750"/>
            <a:ext cx="1262745" cy="375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كتابة المعادلات الخطية بصيغ مختلفة</a:t>
            </a:r>
          </a:p>
        </p:txBody>
      </p: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73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71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2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2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74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81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75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6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8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9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83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94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05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03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4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06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13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07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8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9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0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1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2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15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6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7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40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38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9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49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41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48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42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3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4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5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6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7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50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3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4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7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0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3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1.gif"/><Relationship Id="rId5" Type="http://schemas.openxmlformats.org/officeDocument/2006/relationships/image" Target="../media/image54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55.png"/><Relationship Id="rId9" Type="http://schemas.openxmlformats.org/officeDocument/2006/relationships/image" Target="../media/image4.png"/><Relationship Id="rId10" Type="http://schemas.openxmlformats.org/officeDocument/2006/relationships/image" Target="../media/image9.jpeg"/><Relationship Id="rId11" Type="http://schemas.openxmlformats.org/officeDocument/2006/relationships/image" Target="../media/image5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4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52.png"/><Relationship Id="rId9" Type="http://schemas.openxmlformats.org/officeDocument/2006/relationships/image" Target="../media/image5.png"/><Relationship Id="rId10" Type="http://schemas.openxmlformats.org/officeDocument/2006/relationships/image" Target="../media/image10.jpeg"/><Relationship Id="rId11" Type="http://schemas.openxmlformats.org/officeDocument/2006/relationships/image" Target="../media/image5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0.png"/><Relationship Id="rId4" Type="http://schemas.openxmlformats.org/officeDocument/2006/relationships/image" Target="../media/image61.png"/><Relationship Id="rId5" Type="http://schemas.openxmlformats.org/officeDocument/2006/relationships/image" Target="../media/image8.jpeg"/><Relationship Id="rId6" Type="http://schemas.openxmlformats.org/officeDocument/2006/relationships/image" Target="../media/image52.png"/><Relationship Id="rId7" Type="http://schemas.openxmlformats.org/officeDocument/2006/relationships/image" Target="../media/image6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8.png"/><Relationship Id="rId6" Type="http://schemas.openxmlformats.org/officeDocument/2006/relationships/image" Target="../media/image6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68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1.gif"/><Relationship Id="rId5" Type="http://schemas.openxmlformats.org/officeDocument/2006/relationships/image" Target="../media/image54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74.png"/><Relationship Id="rId9" Type="http://schemas.openxmlformats.org/officeDocument/2006/relationships/image" Target="../media/image4.png"/><Relationship Id="rId10" Type="http://schemas.openxmlformats.org/officeDocument/2006/relationships/image" Target="../media/image68.png"/><Relationship Id="rId11" Type="http://schemas.openxmlformats.org/officeDocument/2006/relationships/image" Target="../media/image7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2.png"/><Relationship Id="rId6" Type="http://schemas.openxmlformats.org/officeDocument/2006/relationships/image" Target="../media/image5.png"/><Relationship Id="rId7" Type="http://schemas.openxmlformats.org/officeDocument/2006/relationships/image" Target="../media/image76.png"/><Relationship Id="rId8" Type="http://schemas.openxmlformats.org/officeDocument/2006/relationships/image" Target="../media/image4.png"/><Relationship Id="rId9" Type="http://schemas.openxmlformats.org/officeDocument/2006/relationships/image" Target="../media/image57.png"/><Relationship Id="rId10" Type="http://schemas.openxmlformats.org/officeDocument/2006/relationships/image" Target="../media/image7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7.png"/><Relationship Id="rId9" Type="http://schemas.openxmlformats.org/officeDocument/2006/relationships/image" Target="../media/image3.jpeg"/><Relationship Id="rId10" Type="http://schemas.openxmlformats.org/officeDocument/2006/relationships/image" Target="../media/image28.png"/><Relationship Id="rId11" Type="http://schemas.openxmlformats.org/officeDocument/2006/relationships/image" Target="../media/image4.jpeg"/><Relationship Id="rId12" Type="http://schemas.openxmlformats.org/officeDocument/2006/relationships/image" Target="../media/image2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80.png"/><Relationship Id="rId4" Type="http://schemas.openxmlformats.org/officeDocument/2006/relationships/image" Target="../media/image6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1.gif"/><Relationship Id="rId5" Type="http://schemas.openxmlformats.org/officeDocument/2006/relationships/image" Target="../media/image54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74.png"/><Relationship Id="rId9" Type="http://schemas.openxmlformats.org/officeDocument/2006/relationships/image" Target="../media/image4.png"/><Relationship Id="rId10" Type="http://schemas.openxmlformats.org/officeDocument/2006/relationships/image" Target="../media/image75.png"/><Relationship Id="rId11" Type="http://schemas.openxmlformats.org/officeDocument/2006/relationships/image" Target="../media/image8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2.png"/><Relationship Id="rId6" Type="http://schemas.openxmlformats.org/officeDocument/2006/relationships/image" Target="../media/image5.png"/><Relationship Id="rId7" Type="http://schemas.openxmlformats.org/officeDocument/2006/relationships/image" Target="../media/image76.png"/><Relationship Id="rId8" Type="http://schemas.openxmlformats.org/officeDocument/2006/relationships/image" Target="../media/image4.png"/><Relationship Id="rId9" Type="http://schemas.openxmlformats.org/officeDocument/2006/relationships/image" Target="../media/image77.png"/><Relationship Id="rId10" Type="http://schemas.openxmlformats.org/officeDocument/2006/relationships/image" Target="../media/image8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3.png"/><Relationship Id="rId3" Type="http://schemas.openxmlformats.org/officeDocument/2006/relationships/image" Target="../media/image1.gif"/><Relationship Id="rId4" Type="http://schemas.openxmlformats.org/officeDocument/2006/relationships/image" Target="../media/image53.png"/><Relationship Id="rId5" Type="http://schemas.openxmlformats.org/officeDocument/2006/relationships/image" Target="../media/image8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8.png"/><Relationship Id="rId6" Type="http://schemas.openxmlformats.org/officeDocument/2006/relationships/image" Target="../media/image8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86.png"/><Relationship Id="rId7" Type="http://schemas.openxmlformats.org/officeDocument/2006/relationships/image" Target="../media/image1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86.png"/><Relationship Id="rId7" Type="http://schemas.openxmlformats.org/officeDocument/2006/relationships/image" Target="../media/image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1.gif"/><Relationship Id="rId5" Type="http://schemas.openxmlformats.org/officeDocument/2006/relationships/image" Target="../media/image54.png"/><Relationship Id="rId6" Type="http://schemas.openxmlformats.org/officeDocument/2006/relationships/image" Target="../media/image2.gif"/><Relationship Id="rId7" Type="http://schemas.openxmlformats.org/officeDocument/2006/relationships/image" Target="../media/image34.png"/><Relationship Id="rId8" Type="http://schemas.openxmlformats.org/officeDocument/2006/relationships/image" Target="../media/image87.png"/><Relationship Id="rId9" Type="http://schemas.openxmlformats.org/officeDocument/2006/relationships/image" Target="../media/image4.png"/><Relationship Id="rId10" Type="http://schemas.openxmlformats.org/officeDocument/2006/relationships/image" Target="../media/image86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52.png"/><Relationship Id="rId6" Type="http://schemas.openxmlformats.org/officeDocument/2006/relationships/image" Target="../media/image5.png"/><Relationship Id="rId7" Type="http://schemas.openxmlformats.org/officeDocument/2006/relationships/image" Target="../media/image88.png"/><Relationship Id="rId8" Type="http://schemas.openxmlformats.org/officeDocument/2006/relationships/image" Target="../media/image4.png"/><Relationship Id="rId9" Type="http://schemas.openxmlformats.org/officeDocument/2006/relationships/image" Target="../media/image82.png"/><Relationship Id="rId10" Type="http://schemas.openxmlformats.org/officeDocument/2006/relationships/image" Target="../media/image8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90.png"/><Relationship Id="rId6" Type="http://schemas.openxmlformats.org/officeDocument/2006/relationships/image" Target="../media/image79.png"/><Relationship Id="rId7" Type="http://schemas.openxmlformats.org/officeDocument/2006/relationships/image" Target="../media/image8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1.png"/><Relationship Id="rId3" Type="http://schemas.openxmlformats.org/officeDocument/2006/relationships/image" Target="../media/image28.png"/><Relationship Id="rId4" Type="http://schemas.openxmlformats.org/officeDocument/2006/relationships/image" Target="../media/image59.png"/><Relationship Id="rId5" Type="http://schemas.openxmlformats.org/officeDocument/2006/relationships/image" Target="../media/image16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11.jpeg"/><Relationship Id="rId11" Type="http://schemas.openxmlformats.org/officeDocument/2006/relationships/image" Target="../media/image96.png"/><Relationship Id="rId12" Type="http://schemas.openxmlformats.org/officeDocument/2006/relationships/image" Target="../media/image37.png"/><Relationship Id="rId13" Type="http://schemas.openxmlformats.org/officeDocument/2006/relationships/image" Target="../media/image97.png"/><Relationship Id="rId14" Type="http://schemas.openxmlformats.org/officeDocument/2006/relationships/image" Target="../media/image5.png"/><Relationship Id="rId15" Type="http://schemas.openxmlformats.org/officeDocument/2006/relationships/image" Target="../media/image98.png"/><Relationship Id="rId16" Type="http://schemas.openxmlformats.org/officeDocument/2006/relationships/image" Target="../media/image99.png"/><Relationship Id="rId17" Type="http://schemas.openxmlformats.org/officeDocument/2006/relationships/image" Target="../media/image12.jpeg"/><Relationship Id="rId18" Type="http://schemas.openxmlformats.org/officeDocument/2006/relationships/image" Target="../media/image100.png"/><Relationship Id="rId19" Type="http://schemas.openxmlformats.org/officeDocument/2006/relationships/image" Target="../media/image101.png"/><Relationship Id="rId20" Type="http://schemas.openxmlformats.org/officeDocument/2006/relationships/image" Target="../media/image4.png"/><Relationship Id="rId21" Type="http://schemas.openxmlformats.org/officeDocument/2006/relationships/image" Target="../media/image10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3.jpeg"/><Relationship Id="rId7" Type="http://schemas.openxmlformats.org/officeDocument/2006/relationships/image" Target="../media/image103.png"/><Relationship Id="rId8" Type="http://schemas.openxmlformats.org/officeDocument/2006/relationships/image" Target="../media/image16.png"/><Relationship Id="rId9" Type="http://schemas.openxmlformats.org/officeDocument/2006/relationships/image" Target="../media/image10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4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2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3" Type="http://schemas.openxmlformats.org/officeDocument/2006/relationships/image" Target="../media/image3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32.png"/><Relationship Id="rId7" Type="http://schemas.openxmlformats.org/officeDocument/2006/relationships/image" Target="../media/image3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1001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999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0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02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012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1005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1003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4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08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1006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07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11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1009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0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13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39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1025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1017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1015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16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1018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19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0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1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2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3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4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1028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1026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27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29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0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1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2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3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4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5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6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7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38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40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41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4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1042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43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5" name="Google Shape;803;p32"/>
          <p:cNvSpPr txBox="1"/>
          <p:nvPr>
            <p:ph type="ctrTitle"/>
          </p:nvPr>
        </p:nvSpPr>
        <p:spPr>
          <a:xfrm>
            <a:off x="1117608" y="983227"/>
            <a:ext cx="7814683" cy="1900290"/>
          </a:xfrm>
          <a:prstGeom prst="rect">
            <a:avLst/>
          </a:prstGeom>
        </p:spPr>
        <p:txBody>
          <a:bodyPr/>
          <a:lstStyle/>
          <a:p>
            <a:pPr defTabSz="365760" rtl="0">
              <a:defRPr sz="2400">
                <a:solidFill>
                  <a:srgbClr val="566262"/>
                </a:solidFill>
              </a:defRPr>
            </a:pPr>
            <a:r>
              <a:t>٣-٣</a:t>
            </a:r>
          </a:p>
          <a:p>
            <a:pPr defTabSz="365760" rtl="0">
              <a:defRPr sz="2400">
                <a:solidFill>
                  <a:srgbClr val="566262"/>
                </a:solidFill>
              </a:defRPr>
            </a:pPr>
          </a:p>
          <a:p>
            <a:pPr defTabSz="365760" rtl="0">
              <a:defRPr sz="3600">
                <a:solidFill>
                  <a:srgbClr val="566262"/>
                </a:solidFill>
              </a:defRPr>
            </a:pPr>
            <a:r>
              <a:t>كتابة المعادلات بصيغة الميل ونقطة</a:t>
            </a:r>
          </a:p>
        </p:txBody>
      </p:sp>
      <p:pic>
        <p:nvPicPr>
          <p:cNvPr id="1046" name="IMG_6602.png" descr="IMG_6602.png"/>
          <p:cNvPicPr>
            <a:picLocks noChangeAspect="1"/>
          </p:cNvPicPr>
          <p:nvPr/>
        </p:nvPicPr>
        <p:blipFill>
          <a:blip r:embed="rId4">
            <a:extLst/>
          </a:blip>
          <a:srcRect l="50155" t="30474" r="18652" b="27985"/>
          <a:stretch>
            <a:fillRect/>
          </a:stretch>
        </p:blipFill>
        <p:spPr>
          <a:xfrm>
            <a:off x="707067" y="966832"/>
            <a:ext cx="423443" cy="422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2" h="21529" fill="norm" stroke="1" extrusionOk="0">
                <a:moveTo>
                  <a:pt x="10360" y="8"/>
                </a:moveTo>
                <a:cubicBezTo>
                  <a:pt x="9121" y="52"/>
                  <a:pt x="8401" y="194"/>
                  <a:pt x="7258" y="573"/>
                </a:cubicBezTo>
                <a:cubicBezTo>
                  <a:pt x="3590" y="1790"/>
                  <a:pt x="807" y="5030"/>
                  <a:pt x="127" y="8897"/>
                </a:cubicBezTo>
                <a:cubicBezTo>
                  <a:pt x="-42" y="9856"/>
                  <a:pt x="-42" y="11675"/>
                  <a:pt x="127" y="12634"/>
                </a:cubicBezTo>
                <a:cubicBezTo>
                  <a:pt x="818" y="16561"/>
                  <a:pt x="3566" y="19752"/>
                  <a:pt x="7338" y="21018"/>
                </a:cubicBezTo>
                <a:cubicBezTo>
                  <a:pt x="7805" y="21174"/>
                  <a:pt x="8494" y="21356"/>
                  <a:pt x="8869" y="21422"/>
                </a:cubicBezTo>
                <a:cubicBezTo>
                  <a:pt x="9352" y="21506"/>
                  <a:pt x="9970" y="21543"/>
                  <a:pt x="11004" y="21523"/>
                </a:cubicBezTo>
                <a:cubicBezTo>
                  <a:pt x="12249" y="21499"/>
                  <a:pt x="12589" y="21461"/>
                  <a:pt x="13301" y="21280"/>
                </a:cubicBezTo>
                <a:cubicBezTo>
                  <a:pt x="17402" y="20241"/>
                  <a:pt x="20377" y="17164"/>
                  <a:pt x="21298" y="12998"/>
                </a:cubicBezTo>
                <a:cubicBezTo>
                  <a:pt x="21542" y="11895"/>
                  <a:pt x="21558" y="9848"/>
                  <a:pt x="21338" y="8755"/>
                </a:cubicBezTo>
                <a:cubicBezTo>
                  <a:pt x="20643" y="5296"/>
                  <a:pt x="18478" y="2498"/>
                  <a:pt x="15356" y="1018"/>
                </a:cubicBezTo>
                <a:cubicBezTo>
                  <a:pt x="13792" y="277"/>
                  <a:pt x="12176" y="-57"/>
                  <a:pt x="10360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2" name="تجميع"/>
          <p:cNvGrpSpPr/>
          <p:nvPr/>
        </p:nvGrpSpPr>
        <p:grpSpPr>
          <a:xfrm>
            <a:off x="5065679" y="1028701"/>
            <a:ext cx="1678539" cy="381001"/>
            <a:chOff x="0" y="0"/>
            <a:chExt cx="1678537" cy="381000"/>
          </a:xfrm>
        </p:grpSpPr>
        <p:pic>
          <p:nvPicPr>
            <p:cNvPr id="1310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11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313" name="١٠٨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pic>
        <p:nvPicPr>
          <p:cNvPr id="1314" name="IMG_7109.png" descr="IMG_7109.png"/>
          <p:cNvPicPr>
            <a:picLocks noChangeAspect="1"/>
          </p:cNvPicPr>
          <p:nvPr/>
        </p:nvPicPr>
        <p:blipFill>
          <a:blip r:embed="rId3">
            <a:extLst/>
          </a:blip>
          <a:srcRect l="33910" t="67684" r="37873" b="29677"/>
          <a:stretch>
            <a:fillRect/>
          </a:stretch>
        </p:blipFill>
        <p:spPr>
          <a:xfrm>
            <a:off x="489142" y="1500899"/>
            <a:ext cx="6237710" cy="43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IMG_7109.png" descr="IMG_7109.png"/>
          <p:cNvPicPr>
            <a:picLocks noChangeAspect="1"/>
          </p:cNvPicPr>
          <p:nvPr/>
        </p:nvPicPr>
        <p:blipFill>
          <a:blip r:embed="rId3">
            <a:extLst/>
          </a:blip>
          <a:srcRect l="38815" t="73932" r="37545" b="15209"/>
          <a:stretch>
            <a:fillRect/>
          </a:stretch>
        </p:blipFill>
        <p:spPr>
          <a:xfrm>
            <a:off x="2464065" y="2663508"/>
            <a:ext cx="4262642" cy="1468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6" name="IMG_7109.png" descr="IMG_7109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13914" y="2030015"/>
            <a:ext cx="3916171" cy="5417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17" name="IMG_7109.png" descr="IMG_7109.png"/>
          <p:cNvPicPr>
            <a:picLocks noChangeAspect="1"/>
          </p:cNvPicPr>
          <p:nvPr/>
        </p:nvPicPr>
        <p:blipFill>
          <a:blip r:embed="rId3">
            <a:extLst/>
          </a:blip>
          <a:srcRect l="29341" t="70438" r="61465" b="17448"/>
          <a:stretch>
            <a:fillRect/>
          </a:stretch>
        </p:blipFill>
        <p:spPr>
          <a:xfrm>
            <a:off x="527160" y="2314471"/>
            <a:ext cx="1657767" cy="1638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8" name="IMG_7109.png" descr="IMG_7109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9949" y="622758"/>
            <a:ext cx="4385000" cy="7081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3" dur="10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8" dur="1000"/>
                                        <p:tgtEl>
                                          <p:spTgt spid="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7" grpId="3"/>
      <p:bldP build="whole" bldLvl="1" animBg="1" rev="0" advAuto="0" spid="1316" grpId="1"/>
      <p:bldP build="whole" bldLvl="1" animBg="1" rev="0" advAuto="0" spid="131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30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21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2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2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29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24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5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6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7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8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3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34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32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33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3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3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38" name="١٠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grpSp>
        <p:nvGrpSpPr>
          <p:cNvPr id="1348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3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49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54" name="تجميع"/>
          <p:cNvGrpSpPr/>
          <p:nvPr/>
        </p:nvGrpSpPr>
        <p:grpSpPr>
          <a:xfrm>
            <a:off x="6113207" y="1554299"/>
            <a:ext cx="382400" cy="382400"/>
            <a:chOff x="0" y="0"/>
            <a:chExt cx="382398" cy="382398"/>
          </a:xfrm>
        </p:grpSpPr>
        <p:grpSp>
          <p:nvGrpSpPr>
            <p:cNvPr id="1352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350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51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53" name="١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</a:t>
              </a:r>
            </a:p>
          </p:txBody>
        </p:sp>
      </p:grpSp>
      <p:pic>
        <p:nvPicPr>
          <p:cNvPr id="135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8445">
            <a:off x="452321" y="2001338"/>
            <a:ext cx="6338802" cy="29604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62" name="Google Shape;1657;p46"/>
          <p:cNvGrpSpPr/>
          <p:nvPr/>
        </p:nvGrpSpPr>
        <p:grpSpPr>
          <a:xfrm rot="5400309">
            <a:off x="6044100" y="1909055"/>
            <a:ext cx="256171" cy="264420"/>
            <a:chOff x="0" y="0"/>
            <a:chExt cx="256169" cy="264419"/>
          </a:xfrm>
        </p:grpSpPr>
        <p:grpSp>
          <p:nvGrpSpPr>
            <p:cNvPr id="1358" name="Google Shape;1658;p46"/>
            <p:cNvGrpSpPr/>
            <p:nvPr/>
          </p:nvGrpSpPr>
          <p:grpSpPr>
            <a:xfrm rot="306">
              <a:off x="11" y="11"/>
              <a:ext cx="256147" cy="264397"/>
              <a:chOff x="0" y="0"/>
              <a:chExt cx="256146" cy="264396"/>
            </a:xfrm>
          </p:grpSpPr>
          <p:sp>
            <p:nvSpPr>
              <p:cNvPr id="1356" name="Google Shape;1659;p46"/>
              <p:cNvSpPr/>
              <p:nvPr/>
            </p:nvSpPr>
            <p:spPr>
              <a:xfrm rot="300">
                <a:off x="11" y="11"/>
                <a:ext cx="254687" cy="26437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57" name="Google Shape;1660;p46" descr="Google Shape;1660;p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300">
                <a:off x="6617" y="3040"/>
                <a:ext cx="249519" cy="2403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1" name="Google Shape;1661;p46"/>
            <p:cNvGrpSpPr/>
            <p:nvPr/>
          </p:nvGrpSpPr>
          <p:grpSpPr>
            <a:xfrm rot="306">
              <a:off x="69806" y="57927"/>
              <a:ext cx="126306" cy="144153"/>
              <a:chOff x="0" y="0"/>
              <a:chExt cx="126305" cy="144152"/>
            </a:xfrm>
          </p:grpSpPr>
          <p:sp>
            <p:nvSpPr>
              <p:cNvPr id="1359" name="Google Shape;1662;p46"/>
              <p:cNvSpPr/>
              <p:nvPr/>
            </p:nvSpPr>
            <p:spPr>
              <a:xfrm rot="300">
                <a:off x="43791" y="3"/>
                <a:ext cx="82509" cy="14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0" name="Google Shape;1663;p46"/>
              <p:cNvSpPr/>
              <p:nvPr/>
            </p:nvSpPr>
            <p:spPr>
              <a:xfrm rot="300">
                <a:off x="3" y="27005"/>
                <a:ext cx="55521" cy="87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363" name="٢- الميل = التغير في ص =…"/>
          <p:cNvSpPr txBox="1"/>
          <p:nvPr/>
        </p:nvSpPr>
        <p:spPr>
          <a:xfrm rot="21599680">
            <a:off x="4411860" y="3247561"/>
            <a:ext cx="2446400" cy="62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rPr>
                <a:solidFill>
                  <a:srgbClr val="1A0A52"/>
                </a:solidFill>
              </a:rPr>
              <a:t>٢- الميل</a:t>
            </a:r>
            <a:r>
              <a:t> = </a:t>
            </a:r>
            <a:r>
              <a:rPr u="sng"/>
              <a:t>التغير في ص </a:t>
            </a:r>
            <a:r>
              <a:t>= </a:t>
            </a:r>
            <a:endParaRPr u="sng"/>
          </a:p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t>               التغير في س  </a:t>
            </a:r>
          </a:p>
        </p:txBody>
      </p:sp>
      <p:sp>
        <p:nvSpPr>
          <p:cNvPr id="1364" name="١-معادلة المستقيم بصيغة الميل ونقطة"/>
          <p:cNvSpPr txBox="1"/>
          <p:nvPr/>
        </p:nvSpPr>
        <p:spPr>
          <a:xfrm>
            <a:off x="3042066" y="2041265"/>
            <a:ext cx="305986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١-معادلة المستقيم بصيغة الميل ونقطة  </a:t>
            </a:r>
          </a:p>
        </p:txBody>
      </p:sp>
      <p:sp>
        <p:nvSpPr>
          <p:cNvPr id="1365" name="ص-١= - ٦ ( س +٢ )"/>
          <p:cNvSpPr txBox="1"/>
          <p:nvPr/>
        </p:nvSpPr>
        <p:spPr>
          <a:xfrm>
            <a:off x="3943221" y="2820308"/>
            <a:ext cx="1691839" cy="54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rtl="0">
              <a:defRPr b="1" sz="1600">
                <a:solidFill>
                  <a:srgbClr val="016E8F"/>
                </a:solidFill>
              </a:defRPr>
            </a:pPr>
            <a:r>
              <a:t>ص</a:t>
            </a:r>
            <a:r>
              <a:rPr>
                <a:solidFill>
                  <a:srgbClr val="0056D6"/>
                </a:solidFill>
              </a:rPr>
              <a:t>-١</a:t>
            </a:r>
            <a:r>
              <a:t>= </a:t>
            </a:r>
            <a:r>
              <a:rPr>
                <a:solidFill>
                  <a:srgbClr val="669D34"/>
                </a:solidFill>
              </a:rPr>
              <a:t>- ٦</a:t>
            </a:r>
            <a:r>
              <a:rPr>
                <a:solidFill>
                  <a:srgbClr val="E22400"/>
                </a:solidFill>
              </a:rPr>
              <a:t> </a:t>
            </a:r>
            <a:r>
              <a:rPr>
                <a:solidFill>
                  <a:srgbClr val="004D65"/>
                </a:solidFill>
              </a:rPr>
              <a:t>(</a:t>
            </a:r>
            <a:r>
              <a:rPr>
                <a:solidFill>
                  <a:srgbClr val="E22400"/>
                </a:solidFill>
              </a:rPr>
              <a:t> </a:t>
            </a:r>
            <a:r>
              <a:rPr>
                <a:solidFill>
                  <a:srgbClr val="004D65"/>
                </a:solidFill>
              </a:rPr>
              <a:t>س</a:t>
            </a:r>
            <a:r>
              <a:rPr>
                <a:solidFill>
                  <a:srgbClr val="E22400"/>
                </a:solidFill>
              </a:rPr>
              <a:t> +٢</a:t>
            </a:r>
            <a:r>
              <a:rPr>
                <a:solidFill>
                  <a:srgbClr val="669D34"/>
                </a:solidFill>
              </a:rPr>
              <a:t> </a:t>
            </a:r>
            <a:r>
              <a:rPr>
                <a:solidFill>
                  <a:srgbClr val="004D65"/>
                </a:solidFill>
              </a:rPr>
              <a:t>)</a:t>
            </a:r>
            <a:endParaRPr u="sng"/>
          </a:p>
        </p:txBody>
      </p:sp>
      <p:pic>
        <p:nvPicPr>
          <p:cNvPr id="1366" name="IMG_6958.jpeg" descr="IMG_6958.jpeg"/>
          <p:cNvPicPr>
            <a:picLocks noChangeAspect="1"/>
          </p:cNvPicPr>
          <p:nvPr/>
        </p:nvPicPr>
        <p:blipFill>
          <a:blip r:embed="rId10">
            <a:extLst/>
          </a:blip>
          <a:srcRect l="5056" t="0" r="0" b="7739"/>
          <a:stretch>
            <a:fillRect/>
          </a:stretch>
        </p:blipFill>
        <p:spPr>
          <a:xfrm rot="10800000">
            <a:off x="615224" y="2485245"/>
            <a:ext cx="2233228" cy="217551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367" name="🔵"/>
          <p:cNvSpPr txBox="1"/>
          <p:nvPr/>
        </p:nvSpPr>
        <p:spPr>
          <a:xfrm>
            <a:off x="1781982" y="3306062"/>
            <a:ext cx="19546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1368" name="🔵"/>
          <p:cNvSpPr txBox="1"/>
          <p:nvPr/>
        </p:nvSpPr>
        <p:spPr>
          <a:xfrm>
            <a:off x="1481264" y="3171246"/>
            <a:ext cx="12700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1369" name="خط"/>
          <p:cNvSpPr/>
          <p:nvPr/>
        </p:nvSpPr>
        <p:spPr>
          <a:xfrm flipH="1" flipV="1">
            <a:off x="1451633" y="2820308"/>
            <a:ext cx="375872" cy="1710754"/>
          </a:xfrm>
          <a:prstGeom prst="line">
            <a:avLst/>
          </a:prstGeom>
          <a:ln w="25400">
            <a:solidFill>
              <a:srgbClr val="371A94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370" name="-٦…"/>
          <p:cNvSpPr txBox="1"/>
          <p:nvPr/>
        </p:nvSpPr>
        <p:spPr>
          <a:xfrm rot="21599835">
            <a:off x="4141527" y="3133432"/>
            <a:ext cx="418237" cy="647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2000">
                <a:solidFill>
                  <a:srgbClr val="E63B7A"/>
                </a:solidFill>
              </a:defRPr>
            </a:pPr>
            <a:r>
              <a:t>-</a:t>
            </a:r>
            <a:r>
              <a:rPr u="sng"/>
              <a:t>٦</a:t>
            </a:r>
            <a:endParaRPr u="sng"/>
          </a:p>
          <a:p>
            <a:pPr algn="ctr" rtl="0">
              <a:defRPr b="1" sz="2000">
                <a:solidFill>
                  <a:srgbClr val="E63B7A"/>
                </a:solidFill>
              </a:defRPr>
            </a:pPr>
            <a:r>
              <a:t>١</a:t>
            </a:r>
          </a:p>
        </p:txBody>
      </p:sp>
      <p:sp>
        <p:nvSpPr>
          <p:cNvPr id="1371" name="٣- التمثيل البياني…"/>
          <p:cNvSpPr txBox="1"/>
          <p:nvPr/>
        </p:nvSpPr>
        <p:spPr>
          <a:xfrm rot="21599835">
            <a:off x="3269963" y="3730798"/>
            <a:ext cx="3358754" cy="96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sz="17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b="1">
                <a:solidFill>
                  <a:srgbClr val="1A0A52"/>
                </a:solidFill>
                <a:latin typeface="+mj-lt"/>
                <a:ea typeface="+mj-ea"/>
                <a:cs typeface="+mj-cs"/>
                <a:sym typeface="Arial"/>
              </a:rPr>
              <a:t>٣- التمثيل البياني</a:t>
            </a:r>
            <a:endParaRPr b="1">
              <a:solidFill>
                <a:srgbClr val="1A0A52"/>
              </a:solidFill>
              <a:latin typeface="+mj-lt"/>
              <a:ea typeface="+mj-ea"/>
              <a:cs typeface="+mj-cs"/>
              <a:sym typeface="Arial"/>
            </a:endParaRPr>
          </a:p>
          <a:p>
            <a:pPr algn="r" rtl="0">
              <a:defRPr sz="15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في المستوى الاحداثي نحدد النقطة </a:t>
            </a:r>
            <a:r>
              <a:rPr sz="1800">
                <a:solidFill>
                  <a:srgbClr val="4E7A27"/>
                </a:solidFill>
              </a:rPr>
              <a:t>(-٢، ١)</a:t>
            </a:r>
            <a:r>
              <a:t> على محور الصادات ثم نتحرك </a:t>
            </a:r>
            <a:r>
              <a:rPr>
                <a:solidFill>
                  <a:srgbClr val="0056D6"/>
                </a:solidFill>
              </a:rPr>
              <a:t>لاسفل</a:t>
            </a:r>
            <a:r>
              <a:t> ست وحدات ثم الى </a:t>
            </a:r>
            <a:r>
              <a:rPr>
                <a:solidFill>
                  <a:srgbClr val="0056D6"/>
                </a:solidFill>
              </a:rPr>
              <a:t>اليمين</a:t>
            </a:r>
            <a:r>
              <a:t> وحدة واحدة   ونحدد النقطة الثانية ثم نصل بينهم </a:t>
            </a:r>
          </a:p>
        </p:txBody>
      </p:sp>
      <p:sp>
        <p:nvSpPr>
          <p:cNvPr id="1372" name="اكتب معادلة المستقيم المار بالنقطة ( -٢، ١) وميله -٦ بصيغة الميل ونقطة ثم مثلها بيانيا"/>
          <p:cNvSpPr txBox="1"/>
          <p:nvPr/>
        </p:nvSpPr>
        <p:spPr>
          <a:xfrm>
            <a:off x="511948" y="1686880"/>
            <a:ext cx="5660238" cy="30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 sz="15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اكتب معادلة المستقيم المار بالنقطة ( -٢، ١) وميله -٦ بصيغة الميل ونقطة ثم مثلها بيانيا </a:t>
            </a:r>
          </a:p>
        </p:txBody>
      </p:sp>
      <p:pic>
        <p:nvPicPr>
          <p:cNvPr id="1373" name="IMG_7109.png" descr="IMG_7109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29557" y="2376385"/>
            <a:ext cx="1927798" cy="41411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Subtype="0" presetID="1" grpId="9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afterEffect" presetSubtype="0" presetID="-1" grpId="10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0.000000 0.000000 L -0.038239 0.001902" origin="layout" pathEditMode="relative">
                                      <p:cBhvr>
                                        <p:cTn id="43" dur="325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path" nodeType="afterEffect" presetSubtype="0" presetID="-1" grpId="11" accel="50000" decel="50000" fill="hold">
                                  <p:stCondLst>
                                    <p:cond delay="1250"/>
                                  </p:stCondLst>
                                  <p:childTnLst>
                                    <p:animMotion path="M -0.038239 0.001902 L -0.040859 -0.029967" origin="layout" pathEditMode="relative">
                                      <p:cBhvr>
                                        <p:cTn id="46" dur="3250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Class="entr" nodeType="afterEffect" presetSubtype="0" presetID="1" grpId="12" fill="hold">
                                  <p:stCondLst>
                                    <p:cond delay="8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path" nodeType="afterEffect" presetSubtype="0" presetID="-1" grpId="13" accel="50000" decel="50000" fill="hold">
                                  <p:stCondLst>
                                    <p:cond delay="1500"/>
                                  </p:stCondLst>
                                  <p:childTnLst>
                                    <p:animMotion path="M 0.000000 0.000000 L -0.001367 0.192417" origin="layout" pathEditMode="relative">
                                      <p:cBhvr>
                                        <p:cTn id="52" dur="25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afterEffect" presetSubtype="0" presetID="-1" grpId="14" accel="50000" decel="50000" fill="hold">
                                  <p:stCondLst>
                                    <p:cond delay="1500"/>
                                  </p:stCondLst>
                                  <p:childTnLst>
                                    <p:animMotion path="M -0.001367 0.192417 L 0.020853 0.196178" origin="layout" pathEditMode="relative">
                                      <p:cBhvr>
                                        <p:cTn id="55" dur="325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Class="entr" nodeType="afterEffect" presetID="9" grpId="15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9" dur="20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1" grpId="7"/>
      <p:bldP build="whole" bldLvl="1" animBg="1" rev="0" advAuto="0" spid="1370" grpId="5"/>
      <p:bldP build="whole" bldLvl="1" animBg="1" rev="0" advAuto="0" spid="1370" grpId="6"/>
      <p:bldP build="whole" bldLvl="1" animBg="1" rev="0" advAuto="0" spid="1366" grpId="8"/>
      <p:bldP build="whole" bldLvl="1" animBg="1" rev="0" advAuto="0" spid="1369" grpId="15"/>
      <p:bldP build="whole" bldLvl="1" animBg="1" rev="0" advAuto="0" spid="1363" grpId="4"/>
      <p:bldP build="whole" bldLvl="1" animBg="1" rev="0" advAuto="0" spid="1373" grpId="2"/>
      <p:bldP build="whole" bldLvl="1" animBg="1" rev="0" advAuto="0" spid="1364" grpId="1"/>
      <p:bldP build="whole" bldLvl="1" animBg="1" rev="0" advAuto="0" spid="1365" grpId="3"/>
      <p:bldP build="whole" bldLvl="1" animBg="1" rev="0" advAuto="0" spid="1368" grpId="12"/>
      <p:bldP build="whole" bldLvl="1" animBg="1" rev="0" advAuto="0" spid="1367" grpId="9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376" name="١١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١١٠</a:t>
            </a:r>
          </a:p>
        </p:txBody>
      </p:sp>
      <p:pic>
        <p:nvPicPr>
          <p:cNvPr id="1377" name="IMG_7114.png" descr="IMG_7114.png"/>
          <p:cNvPicPr>
            <a:picLocks noChangeAspect="1"/>
          </p:cNvPicPr>
          <p:nvPr/>
        </p:nvPicPr>
        <p:blipFill>
          <a:blip r:embed="rId3">
            <a:extLst/>
          </a:blip>
          <a:srcRect l="38349" t="79759" r="37035" b="17142"/>
          <a:stretch>
            <a:fillRect/>
          </a:stretch>
        </p:blipFill>
        <p:spPr>
          <a:xfrm>
            <a:off x="2008319" y="1418434"/>
            <a:ext cx="4406072" cy="4158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7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378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96" name="تجميع"/>
          <p:cNvGrpSpPr/>
          <p:nvPr/>
        </p:nvGrpSpPr>
        <p:grpSpPr>
          <a:xfrm>
            <a:off x="691535" y="2059795"/>
            <a:ext cx="6079484" cy="2785220"/>
            <a:chOff x="-25399" y="0"/>
            <a:chExt cx="6079482" cy="2785219"/>
          </a:xfrm>
        </p:grpSpPr>
        <p:pic>
          <p:nvPicPr>
            <p:cNvPr id="138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5400" y="63455"/>
              <a:ext cx="6079483" cy="272176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395" name="Google Shape;1657;p46"/>
            <p:cNvGrpSpPr/>
            <p:nvPr/>
          </p:nvGrpSpPr>
          <p:grpSpPr>
            <a:xfrm rot="5400000">
              <a:off x="5359527" y="-1"/>
              <a:ext cx="255375" cy="255376"/>
              <a:chOff x="0" y="0"/>
              <a:chExt cx="255374" cy="255374"/>
            </a:xfrm>
          </p:grpSpPr>
          <p:grpSp>
            <p:nvGrpSpPr>
              <p:cNvPr id="1391" name="Google Shape;1658;p46"/>
              <p:cNvGrpSpPr/>
              <p:nvPr/>
            </p:nvGrpSpPr>
            <p:grpSpPr>
              <a:xfrm>
                <a:off x="-1" y="-1"/>
                <a:ext cx="255376" cy="255376"/>
                <a:chOff x="0" y="0"/>
                <a:chExt cx="255374" cy="255374"/>
              </a:xfrm>
            </p:grpSpPr>
            <p:sp>
              <p:nvSpPr>
                <p:cNvPr id="1389" name="Google Shape;1659;p46"/>
                <p:cNvSpPr/>
                <p:nvPr/>
              </p:nvSpPr>
              <p:spPr>
                <a:xfrm>
                  <a:off x="-1" y="-1"/>
                  <a:ext cx="255376" cy="25537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39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6381" y="3037"/>
                  <a:ext cx="241025" cy="24102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394" name="Google Shape;1661;p46"/>
              <p:cNvGrpSpPr/>
              <p:nvPr/>
            </p:nvGrpSpPr>
            <p:grpSpPr>
              <a:xfrm>
                <a:off x="67415" y="58068"/>
                <a:ext cx="125029" cy="139238"/>
                <a:chOff x="0" y="0"/>
                <a:chExt cx="125027" cy="139237"/>
              </a:xfrm>
            </p:grpSpPr>
            <p:sp>
              <p:nvSpPr>
                <p:cNvPr id="1392" name="Google Shape;1662;p46"/>
                <p:cNvSpPr/>
                <p:nvPr/>
              </p:nvSpPr>
              <p:spPr>
                <a:xfrm>
                  <a:off x="42296" y="0"/>
                  <a:ext cx="82732" cy="13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93" name="Google Shape;1663;p46"/>
                <p:cNvSpPr/>
                <p:nvPr/>
              </p:nvSpPr>
              <p:spPr>
                <a:xfrm>
                  <a:off x="0" y="27079"/>
                  <a:ext cx="55670" cy="84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grpSp>
        <p:nvGrpSpPr>
          <p:cNvPr id="1401" name="تجميع"/>
          <p:cNvGrpSpPr/>
          <p:nvPr/>
        </p:nvGrpSpPr>
        <p:grpSpPr>
          <a:xfrm>
            <a:off x="4638025" y="976824"/>
            <a:ext cx="1768728" cy="482601"/>
            <a:chOff x="-6350" y="0"/>
            <a:chExt cx="1768726" cy="482600"/>
          </a:xfrm>
        </p:grpSpPr>
        <p:grpSp>
          <p:nvGrpSpPr>
            <p:cNvPr id="1399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398" name="Google Shape;1920;p50" descr="Google Shape;1920;p50"/>
              <p:cNvPicPr>
                <a:picLocks noChangeAspect="1"/>
              </p:cNvPicPr>
              <p:nvPr/>
            </p:nvPicPr>
            <p:blipFill>
              <a:blip r:embed="rId6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97" name="Google Shape;1920;p50" descr="Google Shape;1920;p50"/>
              <p:cNvPicPr>
                <a:picLocks noChangeAspect="0"/>
              </p:cNvPicPr>
              <p:nvPr/>
            </p:nvPicPr>
            <p:blipFill>
              <a:blip r:embed="rId7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00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02" name="Google Shape;4451;p94"/>
          <p:cNvSpPr/>
          <p:nvPr/>
        </p:nvSpPr>
        <p:spPr>
          <a:xfrm>
            <a:off x="6076313" y="976824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03" name="IMG_4622.png" descr="IMG_4622.png"/>
          <p:cNvPicPr>
            <a:picLocks noChangeAspect="1"/>
          </p:cNvPicPr>
          <p:nvPr/>
        </p:nvPicPr>
        <p:blipFill>
          <a:blip r:embed="rId8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08" name="تجميع"/>
          <p:cNvGrpSpPr/>
          <p:nvPr/>
        </p:nvGrpSpPr>
        <p:grpSpPr>
          <a:xfrm>
            <a:off x="6304693" y="1787536"/>
            <a:ext cx="381827" cy="381827"/>
            <a:chOff x="0" y="0"/>
            <a:chExt cx="381825" cy="381825"/>
          </a:xfrm>
        </p:grpSpPr>
        <p:grpSp>
          <p:nvGrpSpPr>
            <p:cNvPr id="1406" name="Google Shape;1167;p39"/>
            <p:cNvGrpSpPr/>
            <p:nvPr/>
          </p:nvGrpSpPr>
          <p:grpSpPr>
            <a:xfrm>
              <a:off x="0" y="0"/>
              <a:ext cx="381826" cy="381826"/>
              <a:chOff x="0" y="0"/>
              <a:chExt cx="381825" cy="381825"/>
            </a:xfrm>
          </p:grpSpPr>
          <p:sp>
            <p:nvSpPr>
              <p:cNvPr id="1404" name="Google Shape;1168;p39"/>
              <p:cNvSpPr/>
              <p:nvPr/>
            </p:nvSpPr>
            <p:spPr>
              <a:xfrm flipH="1">
                <a:off x="0" y="0"/>
                <a:ext cx="381826" cy="38182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05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1914" y="4541"/>
                <a:ext cx="360371" cy="3603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07" name="١"/>
            <p:cNvSpPr txBox="1"/>
            <p:nvPr/>
          </p:nvSpPr>
          <p:spPr>
            <a:xfrm>
              <a:off x="79608" y="-1"/>
              <a:ext cx="222610" cy="33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409" name="IMG_6963.jpeg" descr="IMG_6963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9070" y="2215164"/>
            <a:ext cx="2045083" cy="24944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10" name="خط"/>
          <p:cNvSpPr/>
          <p:nvPr/>
        </p:nvSpPr>
        <p:spPr>
          <a:xfrm flipH="1" flipV="1">
            <a:off x="1254390" y="2546584"/>
            <a:ext cx="293492" cy="1549049"/>
          </a:xfrm>
          <a:prstGeom prst="line">
            <a:avLst/>
          </a:prstGeom>
          <a:ln w="38100">
            <a:solidFill>
              <a:srgbClr val="EE719E"/>
            </a:solidFill>
            <a:headEnd type="stealth"/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1411" name="٣- الميل = التغير في ص =…"/>
          <p:cNvSpPr txBox="1"/>
          <p:nvPr/>
        </p:nvSpPr>
        <p:spPr>
          <a:xfrm rot="21599680">
            <a:off x="4299189" y="3466219"/>
            <a:ext cx="2446400" cy="62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rPr>
                <a:solidFill>
                  <a:srgbClr val="1A0A52"/>
                </a:solidFill>
              </a:rPr>
              <a:t>٣- الميل</a:t>
            </a:r>
            <a:r>
              <a:t> = </a:t>
            </a:r>
            <a:r>
              <a:rPr u="sng"/>
              <a:t>التغير في ص </a:t>
            </a:r>
            <a:r>
              <a:t>= </a:t>
            </a:r>
            <a:endParaRPr u="sng"/>
          </a:p>
          <a:p>
            <a:pPr algn="ctr" rtl="0">
              <a:defRPr b="1" sz="1800">
                <a:solidFill>
                  <a:srgbClr val="0061FE"/>
                </a:solidFill>
              </a:defRPr>
            </a:pPr>
            <a:r>
              <a:t>               التغير في س  </a:t>
            </a:r>
          </a:p>
        </p:txBody>
      </p:sp>
      <p:sp>
        <p:nvSpPr>
          <p:cNvPr id="1412" name="١-معادلة المستقيم بصيغة الميل ونقطة"/>
          <p:cNvSpPr txBox="1"/>
          <p:nvPr/>
        </p:nvSpPr>
        <p:spPr>
          <a:xfrm>
            <a:off x="3526445" y="2249441"/>
            <a:ext cx="305986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b="1" sz="1800">
                <a:solidFill>
                  <a:srgbClr val="1A0A52"/>
                </a:solidFill>
              </a:defRPr>
            </a:lvl1pPr>
          </a:lstStyle>
          <a:p>
            <a:pPr rtl="0">
              <a:defRPr/>
            </a:pPr>
            <a:r>
              <a:t>١-معادلة المستقيم بصيغة الميل ونقطة  </a:t>
            </a:r>
          </a:p>
        </p:txBody>
      </p:sp>
      <p:sp>
        <p:nvSpPr>
          <p:cNvPr id="1413" name="-٦…"/>
          <p:cNvSpPr txBox="1"/>
          <p:nvPr/>
        </p:nvSpPr>
        <p:spPr>
          <a:xfrm rot="21599835">
            <a:off x="4090664" y="3290833"/>
            <a:ext cx="416992" cy="970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 rtl="0">
              <a:defRPr b="1" sz="2000" u="sng">
                <a:solidFill>
                  <a:srgbClr val="E63B7A"/>
                </a:solidFill>
              </a:defRPr>
            </a:pPr>
            <a:r>
              <a:t>-٦</a:t>
            </a:r>
          </a:p>
          <a:p>
            <a:pPr algn="ctr" rtl="0">
              <a:defRPr b="1" sz="2000">
                <a:solidFill>
                  <a:srgbClr val="E63B7A"/>
                </a:solidFill>
              </a:defRPr>
            </a:pPr>
            <a:r>
              <a:t>١</a:t>
            </a:r>
          </a:p>
        </p:txBody>
      </p:sp>
      <p:sp>
        <p:nvSpPr>
          <p:cNvPr id="1414" name="٤- التمثيل البياني…"/>
          <p:cNvSpPr txBox="1"/>
          <p:nvPr/>
        </p:nvSpPr>
        <p:spPr>
          <a:xfrm rot="21599835">
            <a:off x="2870999" y="3967124"/>
            <a:ext cx="3840242" cy="77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r" rtl="0">
              <a:defRPr sz="17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rPr b="1">
                <a:solidFill>
                  <a:srgbClr val="1A0A52"/>
                </a:solidFill>
                <a:latin typeface="+mj-lt"/>
                <a:ea typeface="+mj-ea"/>
                <a:cs typeface="+mj-cs"/>
                <a:sym typeface="Arial"/>
              </a:rPr>
              <a:t>٤- التمثيل البياني</a:t>
            </a:r>
            <a:endParaRPr b="1">
              <a:solidFill>
                <a:srgbClr val="1A0A52"/>
              </a:solidFill>
              <a:latin typeface="+mj-lt"/>
              <a:ea typeface="+mj-ea"/>
              <a:cs typeface="+mj-cs"/>
              <a:sym typeface="Arial"/>
            </a:endParaRPr>
          </a:p>
          <a:p>
            <a:pPr algn="r" rtl="0">
              <a:defRPr sz="1500">
                <a:solidFill>
                  <a:srgbClr val="FF8648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 في المستوى الاحداثي نحدد النقطة </a:t>
            </a:r>
            <a:r>
              <a:rPr sz="1800">
                <a:solidFill>
                  <a:srgbClr val="4E7A27"/>
                </a:solidFill>
              </a:rPr>
              <a:t>(-٢، ٥)</a:t>
            </a:r>
            <a:r>
              <a:t> على محور الصادات ثم نتحرك </a:t>
            </a:r>
            <a:r>
              <a:rPr>
                <a:solidFill>
                  <a:srgbClr val="0056D6"/>
                </a:solidFill>
              </a:rPr>
              <a:t>الى اسفل </a:t>
            </a:r>
            <a:r>
              <a:t> ست وحدات ثم الى </a:t>
            </a:r>
            <a:r>
              <a:rPr>
                <a:solidFill>
                  <a:srgbClr val="0056D6"/>
                </a:solidFill>
              </a:rPr>
              <a:t>اليمين</a:t>
            </a:r>
            <a:r>
              <a:t> وحدة واحدة  ونحدد النقطة الثانية  ثم نصل بينهم </a:t>
            </a:r>
          </a:p>
        </p:txBody>
      </p:sp>
      <p:sp>
        <p:nvSpPr>
          <p:cNvPr id="1415" name="🔵"/>
          <p:cNvSpPr txBox="1"/>
          <p:nvPr/>
        </p:nvSpPr>
        <p:spPr>
          <a:xfrm>
            <a:off x="1485898" y="3439704"/>
            <a:ext cx="171039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sp>
        <p:nvSpPr>
          <p:cNvPr id="1416" name="🔵"/>
          <p:cNvSpPr txBox="1"/>
          <p:nvPr/>
        </p:nvSpPr>
        <p:spPr>
          <a:xfrm>
            <a:off x="1216625" y="2820308"/>
            <a:ext cx="171038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700"/>
            </a:lvl1pPr>
          </a:lstStyle>
          <a:p>
            <a:pPr rtl="0">
              <a:defRPr/>
            </a:pPr>
            <a:r>
              <a:t>🔵</a:t>
            </a:r>
          </a:p>
        </p:txBody>
      </p:sp>
      <p:pic>
        <p:nvPicPr>
          <p:cNvPr id="1417" name="IMG_7109.png" descr="IMG_7109.pn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299160" y="2660179"/>
            <a:ext cx="1927798" cy="41411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418" name="ص-٥= - ٦ ( س +٢ )"/>
          <p:cNvSpPr txBox="1"/>
          <p:nvPr/>
        </p:nvSpPr>
        <p:spPr>
          <a:xfrm>
            <a:off x="4384475" y="3050112"/>
            <a:ext cx="1691839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rtl="0">
              <a:defRPr b="1" sz="1600">
                <a:solidFill>
                  <a:srgbClr val="016E8F"/>
                </a:solidFill>
              </a:defRPr>
            </a:pPr>
            <a:r>
              <a:t>ص</a:t>
            </a:r>
            <a:r>
              <a:rPr>
                <a:solidFill>
                  <a:srgbClr val="0056D6"/>
                </a:solidFill>
              </a:rPr>
              <a:t>-٥</a:t>
            </a:r>
            <a:r>
              <a:t>= </a:t>
            </a:r>
            <a:r>
              <a:rPr>
                <a:solidFill>
                  <a:srgbClr val="669D34"/>
                </a:solidFill>
              </a:rPr>
              <a:t>- ٦</a:t>
            </a:r>
            <a:r>
              <a:rPr>
                <a:solidFill>
                  <a:srgbClr val="E22400"/>
                </a:solidFill>
              </a:rPr>
              <a:t> </a:t>
            </a:r>
            <a:r>
              <a:rPr>
                <a:solidFill>
                  <a:srgbClr val="004D65"/>
                </a:solidFill>
              </a:rPr>
              <a:t>(</a:t>
            </a:r>
            <a:r>
              <a:rPr>
                <a:solidFill>
                  <a:srgbClr val="E22400"/>
                </a:solidFill>
              </a:rPr>
              <a:t> </a:t>
            </a:r>
            <a:r>
              <a:rPr>
                <a:solidFill>
                  <a:srgbClr val="004D65"/>
                </a:solidFill>
              </a:rPr>
              <a:t>س</a:t>
            </a:r>
            <a:r>
              <a:rPr>
                <a:solidFill>
                  <a:srgbClr val="E22400"/>
                </a:solidFill>
              </a:rPr>
              <a:t> +٢</a:t>
            </a:r>
            <a:r>
              <a:rPr>
                <a:solidFill>
                  <a:srgbClr val="669D34"/>
                </a:solidFill>
              </a:rPr>
              <a:t> </a:t>
            </a:r>
            <a:r>
              <a:rPr>
                <a:solidFill>
                  <a:srgbClr val="004D65"/>
                </a:solidFill>
              </a:rPr>
              <a:t>)</a:t>
            </a:r>
            <a:endParaRPr u="sng"/>
          </a:p>
        </p:txBody>
      </p:sp>
      <p:pic>
        <p:nvPicPr>
          <p:cNvPr id="1419" name="IMG_7114.png" descr="IMG_7114.png"/>
          <p:cNvPicPr>
            <a:picLocks noChangeAspect="1"/>
          </p:cNvPicPr>
          <p:nvPr/>
        </p:nvPicPr>
        <p:blipFill>
          <a:blip r:embed="rId3">
            <a:extLst/>
          </a:blip>
          <a:srcRect l="51309" t="83316" r="38225" b="14782"/>
          <a:stretch>
            <a:fillRect/>
          </a:stretch>
        </p:blipFill>
        <p:spPr>
          <a:xfrm>
            <a:off x="3607984" y="1784328"/>
            <a:ext cx="2476595" cy="337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32231 -0.000494" origin="layout" pathEditMode="relative">
                                      <p:cBhvr>
                                        <p:cTn id="40" dur="2750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after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32231 -0.000494 L -0.028755 -0.121710" origin="layout" pathEditMode="relative">
                                      <p:cBhvr>
                                        <p:cTn id="43" dur="4250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mph" nodeType="after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3250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Class="entr" nodeType="afterEffect" presetSubtype="0" presetID="1" grpId="1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path" nodeType="afterEffect" presetSubtype="0" presetID="-1" grpId="13" accel="50000" decel="50000" fill="hold">
                                  <p:stCondLst>
                                    <p:cond delay="1000"/>
                                  </p:stCondLst>
                                  <p:childTnLst>
                                    <p:animMotion path="M 0.000000 0.000000 L 0.001056 0.140396" origin="layout" pathEditMode="relative">
                                      <p:cBhvr>
                                        <p:cTn id="52" dur="6250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afterEffect" presetSubtype="0" presetID="-1" grpId="14" accel="50000" decel="50000" fill="hold">
                                  <p:stCondLst>
                                    <p:cond delay="1750"/>
                                  </p:stCondLst>
                                  <p:childTnLst>
                                    <p:animMotion path="M 0.001056 0.140396 L 0.017193 0.143564" origin="layout" pathEditMode="relative">
                                      <p:cBhvr>
                                        <p:cTn id="55" dur="3000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mph" nodeType="afterEffect" presetSubtype="0" presetID="35" grpId="1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4250" fill="hold"/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Class="entr" nodeType="afterEffect" presetID="9" grpId="16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2" dur="20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5" grpId="11"/>
      <p:bldP build="whole" bldLvl="1" animBg="1" rev="0" advAuto="0" spid="1417" grpId="2"/>
      <p:bldP build="whole" bldLvl="1" animBg="1" rev="0" advAuto="0" spid="1414" grpId="7"/>
      <p:bldP build="whole" bldLvl="1" animBg="1" rev="0" advAuto="0" spid="1411" grpId="4"/>
      <p:bldP build="whole" bldLvl="1" animBg="1" rev="0" advAuto="0" spid="1410" grpId="16"/>
      <p:bldP build="whole" bldLvl="1" animBg="1" rev="0" advAuto="0" spid="1416" grpId="12"/>
      <p:bldP build="whole" bldLvl="1" animBg="1" rev="0" advAuto="0" spid="1412" grpId="1"/>
      <p:bldP build="whole" bldLvl="1" animBg="1" rev="0" advAuto="0" spid="1413" grpId="5"/>
      <p:bldP build="whole" bldLvl="1" animBg="1" rev="0" advAuto="0" spid="1416" grpId="15"/>
      <p:bldP build="whole" bldLvl="1" animBg="1" rev="0" advAuto="0" spid="1413" grpId="6"/>
      <p:bldP build="whole" bldLvl="1" animBg="1" rev="0" advAuto="0" spid="1418" grpId="3"/>
      <p:bldP build="whole" bldLvl="1" animBg="1" rev="0" advAuto="0" spid="1415" grpId="8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22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423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424" name="١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١١٢</a:t>
            </a:r>
          </a:p>
        </p:txBody>
      </p:sp>
      <p:pic>
        <p:nvPicPr>
          <p:cNvPr id="1425" name="IMG_7115.png" descr="IMG_7115.png"/>
          <p:cNvPicPr>
            <a:picLocks noChangeAspect="1"/>
          </p:cNvPicPr>
          <p:nvPr/>
        </p:nvPicPr>
        <p:blipFill>
          <a:blip r:embed="rId4">
            <a:extLst/>
          </a:blip>
          <a:srcRect l="30138" t="42733" r="49144" b="35311"/>
          <a:stretch>
            <a:fillRect/>
          </a:stretch>
        </p:blipFill>
        <p:spPr>
          <a:xfrm>
            <a:off x="2393829" y="1718583"/>
            <a:ext cx="3166343" cy="25165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6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433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426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7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8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9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0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1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2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434" name="IMG_1793.jpeg" descr="IMG_179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435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437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76963" y="3743619"/>
            <a:ext cx="1504924" cy="491549"/>
          </a:xfrm>
          <a:prstGeom prst="rect">
            <a:avLst/>
          </a:prstGeom>
        </p:spPr>
      </p:pic>
      <p:sp>
        <p:nvSpPr>
          <p:cNvPr id="1439" name="Google Shape;1767;p26"/>
          <p:cNvSpPr/>
          <p:nvPr/>
        </p:nvSpPr>
        <p:spPr>
          <a:xfrm rot="4829594">
            <a:off x="2466946" y="1346820"/>
            <a:ext cx="204087" cy="796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sp>
        <p:nvSpPr>
          <p:cNvPr id="1440" name="Google Shape;1767;p26"/>
          <p:cNvSpPr/>
          <p:nvPr/>
        </p:nvSpPr>
        <p:spPr>
          <a:xfrm rot="4829594">
            <a:off x="5426938" y="3761138"/>
            <a:ext cx="265994" cy="7658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999999">
              <a:alpha val="404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3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44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45" name="١٠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١٠٩</a:t>
            </a:r>
          </a:p>
        </p:txBody>
      </p:sp>
      <p:pic>
        <p:nvPicPr>
          <p:cNvPr id="1446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7" name="IMG_7116.png" descr="IMG_7116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1784" y="2100498"/>
            <a:ext cx="5146147" cy="1439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0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51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52" name="١٠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١٠٩</a:t>
            </a:r>
          </a:p>
        </p:txBody>
      </p:sp>
      <p:sp>
        <p:nvSpPr>
          <p:cNvPr id="1453" name="Google Shape;7860;p96"/>
          <p:cNvSpPr/>
          <p:nvPr/>
        </p:nvSpPr>
        <p:spPr>
          <a:xfrm>
            <a:off x="4701194" y="3018837"/>
            <a:ext cx="1536914" cy="64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4" y="0"/>
                </a:moveTo>
                <a:cubicBezTo>
                  <a:pt x="1569" y="0"/>
                  <a:pt x="0" y="1933"/>
                  <a:pt x="0" y="4319"/>
                </a:cubicBezTo>
                <a:lnTo>
                  <a:pt x="0" y="17281"/>
                </a:lnTo>
                <a:cubicBezTo>
                  <a:pt x="0" y="19667"/>
                  <a:pt x="1569" y="21600"/>
                  <a:pt x="3504" y="21600"/>
                </a:cubicBezTo>
                <a:lnTo>
                  <a:pt x="18095" y="21600"/>
                </a:lnTo>
                <a:cubicBezTo>
                  <a:pt x="20031" y="21600"/>
                  <a:pt x="21600" y="19667"/>
                  <a:pt x="21600" y="17281"/>
                </a:cubicBezTo>
                <a:lnTo>
                  <a:pt x="21600" y="4319"/>
                </a:lnTo>
                <a:cubicBezTo>
                  <a:pt x="21600" y="1933"/>
                  <a:pt x="20031" y="0"/>
                  <a:pt x="18095" y="0"/>
                </a:cubicBezTo>
                <a:close/>
              </a:path>
            </a:pathLst>
          </a:custGeom>
          <a:solidFill>
            <a:srgbClr val="FFDBD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4" name="Google Shape;7861;p96"/>
          <p:cNvSpPr/>
          <p:nvPr/>
        </p:nvSpPr>
        <p:spPr>
          <a:xfrm>
            <a:off x="1133146" y="3018837"/>
            <a:ext cx="1561661" cy="64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5" y="0"/>
                </a:moveTo>
                <a:cubicBezTo>
                  <a:pt x="1569" y="0"/>
                  <a:pt x="0" y="1933"/>
                  <a:pt x="0" y="4319"/>
                </a:cubicBezTo>
                <a:lnTo>
                  <a:pt x="0" y="17281"/>
                </a:lnTo>
                <a:cubicBezTo>
                  <a:pt x="0" y="19667"/>
                  <a:pt x="1569" y="21600"/>
                  <a:pt x="3505" y="21600"/>
                </a:cubicBezTo>
                <a:lnTo>
                  <a:pt x="18095" y="21600"/>
                </a:lnTo>
                <a:cubicBezTo>
                  <a:pt x="20030" y="21600"/>
                  <a:pt x="21600" y="19667"/>
                  <a:pt x="21600" y="17281"/>
                </a:cubicBezTo>
                <a:lnTo>
                  <a:pt x="21600" y="4319"/>
                </a:lnTo>
                <a:cubicBezTo>
                  <a:pt x="21600" y="1933"/>
                  <a:pt x="20030" y="0"/>
                  <a:pt x="18095" y="0"/>
                </a:cubicBezTo>
                <a:close/>
              </a:path>
            </a:pathLst>
          </a:custGeom>
          <a:solidFill>
            <a:srgbClr val="DFEED4">
              <a:alpha val="7648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5" name="الصورة  القياسية"/>
          <p:cNvSpPr txBox="1"/>
          <p:nvPr/>
        </p:nvSpPr>
        <p:spPr>
          <a:xfrm>
            <a:off x="4338893" y="3174402"/>
            <a:ext cx="1925556" cy="622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49250" indent="-349250" algn="ctr">
              <a:defRPr sz="2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الصورة  القياسية </a:t>
            </a:r>
          </a:p>
        </p:txBody>
      </p:sp>
      <p:sp>
        <p:nvSpPr>
          <p:cNvPr id="1456" name="صيغة ميل ونقطة"/>
          <p:cNvSpPr txBox="1"/>
          <p:nvPr/>
        </p:nvSpPr>
        <p:spPr>
          <a:xfrm>
            <a:off x="952604" y="3155445"/>
            <a:ext cx="1762406" cy="472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49250" indent="-349250" algn="ctr">
              <a:defRPr sz="2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صيغة ميل ونقطة</a:t>
            </a:r>
          </a:p>
        </p:txBody>
      </p:sp>
      <p:sp>
        <p:nvSpPr>
          <p:cNvPr id="1457" name="Google Shape;7854;p96"/>
          <p:cNvSpPr/>
          <p:nvPr/>
        </p:nvSpPr>
        <p:spPr>
          <a:xfrm>
            <a:off x="2300027" y="1536335"/>
            <a:ext cx="2840364" cy="88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73" y="0"/>
                </a:moveTo>
                <a:cubicBezTo>
                  <a:pt x="1510" y="0"/>
                  <a:pt x="0" y="4835"/>
                  <a:pt x="0" y="10800"/>
                </a:cubicBezTo>
                <a:cubicBezTo>
                  <a:pt x="0" y="16765"/>
                  <a:pt x="1510" y="21600"/>
                  <a:pt x="3373" y="21600"/>
                </a:cubicBezTo>
                <a:lnTo>
                  <a:pt x="18227" y="21600"/>
                </a:lnTo>
                <a:cubicBezTo>
                  <a:pt x="20090" y="21600"/>
                  <a:pt x="21600" y="16765"/>
                  <a:pt x="21600" y="10800"/>
                </a:cubicBezTo>
                <a:cubicBezTo>
                  <a:pt x="21600" y="4835"/>
                  <a:pt x="20090" y="0"/>
                  <a:pt x="18227" y="0"/>
                </a:cubicBezTo>
                <a:close/>
              </a:path>
            </a:pathLst>
          </a:custGeom>
          <a:solidFill>
            <a:srgbClr val="CCEAE9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8" name="Google Shape;7855;p96"/>
          <p:cNvSpPr/>
          <p:nvPr/>
        </p:nvSpPr>
        <p:spPr>
          <a:xfrm>
            <a:off x="2094342" y="1364892"/>
            <a:ext cx="1139905" cy="1229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652" y="0"/>
                </a:moveTo>
                <a:cubicBezTo>
                  <a:pt x="5227" y="0"/>
                  <a:pt x="0" y="4846"/>
                  <a:pt x="0" y="10800"/>
                </a:cubicBezTo>
                <a:cubicBezTo>
                  <a:pt x="0" y="16755"/>
                  <a:pt x="5227" y="21600"/>
                  <a:pt x="11652" y="21600"/>
                </a:cubicBezTo>
                <a:lnTo>
                  <a:pt x="21600" y="21600"/>
                </a:lnTo>
                <a:lnTo>
                  <a:pt x="21600" y="20976"/>
                </a:lnTo>
                <a:lnTo>
                  <a:pt x="11652" y="20976"/>
                </a:lnTo>
                <a:cubicBezTo>
                  <a:pt x="5599" y="20976"/>
                  <a:pt x="672" y="16412"/>
                  <a:pt x="672" y="10800"/>
                </a:cubicBezTo>
                <a:cubicBezTo>
                  <a:pt x="672" y="5188"/>
                  <a:pt x="5599" y="623"/>
                  <a:pt x="11652" y="623"/>
                </a:cubicBezTo>
                <a:lnTo>
                  <a:pt x="21600" y="623"/>
                </a:lnTo>
                <a:lnTo>
                  <a:pt x="21600" y="0"/>
                </a:lnTo>
                <a:close/>
              </a:path>
            </a:pathLst>
          </a:custGeom>
          <a:solidFill>
            <a:srgbClr val="96979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59" name="Google Shape;7857;p96"/>
          <p:cNvSpPr/>
          <p:nvPr/>
        </p:nvSpPr>
        <p:spPr>
          <a:xfrm>
            <a:off x="3984105" y="2571015"/>
            <a:ext cx="1317566" cy="45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7" y="0"/>
                </a:moveTo>
                <a:cubicBezTo>
                  <a:pt x="44" y="0"/>
                  <a:pt x="0" y="126"/>
                  <a:pt x="0" y="280"/>
                </a:cubicBezTo>
                <a:lnTo>
                  <a:pt x="0" y="6106"/>
                </a:lnTo>
                <a:cubicBezTo>
                  <a:pt x="0" y="10215"/>
                  <a:pt x="1157" y="13557"/>
                  <a:pt x="2577" y="13557"/>
                </a:cubicBezTo>
                <a:lnTo>
                  <a:pt x="18723" y="13557"/>
                </a:lnTo>
                <a:cubicBezTo>
                  <a:pt x="20203" y="13557"/>
                  <a:pt x="21407" y="17040"/>
                  <a:pt x="21407" y="21320"/>
                </a:cubicBezTo>
                <a:cubicBezTo>
                  <a:pt x="21407" y="21474"/>
                  <a:pt x="21450" y="21600"/>
                  <a:pt x="21503" y="21600"/>
                </a:cubicBezTo>
                <a:cubicBezTo>
                  <a:pt x="21557" y="21600"/>
                  <a:pt x="21600" y="21474"/>
                  <a:pt x="21600" y="21320"/>
                </a:cubicBezTo>
                <a:cubicBezTo>
                  <a:pt x="21600" y="16732"/>
                  <a:pt x="20308" y="12996"/>
                  <a:pt x="18721" y="12996"/>
                </a:cubicBezTo>
                <a:lnTo>
                  <a:pt x="2577" y="12996"/>
                </a:lnTo>
                <a:cubicBezTo>
                  <a:pt x="1263" y="12996"/>
                  <a:pt x="193" y="9907"/>
                  <a:pt x="193" y="6106"/>
                </a:cubicBezTo>
                <a:lnTo>
                  <a:pt x="193" y="280"/>
                </a:lnTo>
                <a:cubicBezTo>
                  <a:pt x="193" y="126"/>
                  <a:pt x="150" y="0"/>
                  <a:pt x="97" y="0"/>
                </a:cubicBezTo>
                <a:close/>
              </a:path>
            </a:pathLst>
          </a:custGeom>
          <a:solidFill>
            <a:srgbClr val="9FA0A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0" name="Google Shape;7858;p96"/>
          <p:cNvSpPr/>
          <p:nvPr/>
        </p:nvSpPr>
        <p:spPr>
          <a:xfrm>
            <a:off x="2138698" y="2571015"/>
            <a:ext cx="1317567" cy="45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03" y="0"/>
                </a:moveTo>
                <a:cubicBezTo>
                  <a:pt x="21449" y="0"/>
                  <a:pt x="21407" y="126"/>
                  <a:pt x="21407" y="280"/>
                </a:cubicBezTo>
                <a:lnTo>
                  <a:pt x="21407" y="6106"/>
                </a:lnTo>
                <a:cubicBezTo>
                  <a:pt x="21407" y="9907"/>
                  <a:pt x="20337" y="12996"/>
                  <a:pt x="19023" y="12996"/>
                </a:cubicBezTo>
                <a:lnTo>
                  <a:pt x="2879" y="12996"/>
                </a:lnTo>
                <a:cubicBezTo>
                  <a:pt x="1291" y="12996"/>
                  <a:pt x="0" y="16732"/>
                  <a:pt x="0" y="21320"/>
                </a:cubicBezTo>
                <a:cubicBezTo>
                  <a:pt x="0" y="21474"/>
                  <a:pt x="44" y="21600"/>
                  <a:pt x="97" y="21600"/>
                </a:cubicBezTo>
                <a:cubicBezTo>
                  <a:pt x="150" y="21600"/>
                  <a:pt x="194" y="21474"/>
                  <a:pt x="194" y="21320"/>
                </a:cubicBezTo>
                <a:cubicBezTo>
                  <a:pt x="194" y="17040"/>
                  <a:pt x="1398" y="13557"/>
                  <a:pt x="2877" y="13557"/>
                </a:cubicBezTo>
                <a:lnTo>
                  <a:pt x="19023" y="13557"/>
                </a:lnTo>
                <a:cubicBezTo>
                  <a:pt x="20444" y="13557"/>
                  <a:pt x="21600" y="10215"/>
                  <a:pt x="21600" y="6106"/>
                </a:cubicBezTo>
                <a:lnTo>
                  <a:pt x="21600" y="280"/>
                </a:lnTo>
                <a:cubicBezTo>
                  <a:pt x="21600" y="126"/>
                  <a:pt x="21557" y="0"/>
                  <a:pt x="21503" y="0"/>
                </a:cubicBezTo>
                <a:close/>
              </a:path>
            </a:pathLst>
          </a:custGeom>
          <a:solidFill>
            <a:srgbClr val="9FA0A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1" name="Google Shape;7859;p96"/>
          <p:cNvSpPr/>
          <p:nvPr/>
        </p:nvSpPr>
        <p:spPr>
          <a:xfrm>
            <a:off x="2863408" y="3018837"/>
            <a:ext cx="1713601" cy="648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505" y="0"/>
                </a:moveTo>
                <a:cubicBezTo>
                  <a:pt x="1569" y="0"/>
                  <a:pt x="0" y="1933"/>
                  <a:pt x="0" y="4319"/>
                </a:cubicBezTo>
                <a:lnTo>
                  <a:pt x="0" y="17281"/>
                </a:lnTo>
                <a:cubicBezTo>
                  <a:pt x="0" y="19667"/>
                  <a:pt x="1569" y="21600"/>
                  <a:pt x="3505" y="21600"/>
                </a:cubicBezTo>
                <a:lnTo>
                  <a:pt x="18095" y="21600"/>
                </a:lnTo>
                <a:cubicBezTo>
                  <a:pt x="20031" y="21600"/>
                  <a:pt x="21600" y="19667"/>
                  <a:pt x="21600" y="17281"/>
                </a:cubicBezTo>
                <a:lnTo>
                  <a:pt x="21600" y="4319"/>
                </a:lnTo>
                <a:cubicBezTo>
                  <a:pt x="21600" y="1933"/>
                  <a:pt x="20031" y="0"/>
                  <a:pt x="18095" y="0"/>
                </a:cubicBezTo>
                <a:close/>
              </a:path>
            </a:pathLst>
          </a:custGeom>
          <a:solidFill>
            <a:srgbClr val="869FB2">
              <a:alpha val="5296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2" name="Google Shape;7886;p96"/>
          <p:cNvSpPr/>
          <p:nvPr/>
        </p:nvSpPr>
        <p:spPr>
          <a:xfrm>
            <a:off x="4206094" y="1364892"/>
            <a:ext cx="1139953" cy="1229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624"/>
                </a:lnTo>
                <a:lnTo>
                  <a:pt x="9948" y="624"/>
                </a:lnTo>
                <a:cubicBezTo>
                  <a:pt x="16002" y="624"/>
                  <a:pt x="20928" y="5188"/>
                  <a:pt x="20928" y="10800"/>
                </a:cubicBezTo>
                <a:cubicBezTo>
                  <a:pt x="20928" y="16412"/>
                  <a:pt x="16002" y="20976"/>
                  <a:pt x="9948" y="20976"/>
                </a:cubicBezTo>
                <a:lnTo>
                  <a:pt x="0" y="20976"/>
                </a:lnTo>
                <a:lnTo>
                  <a:pt x="0" y="21600"/>
                </a:lnTo>
                <a:lnTo>
                  <a:pt x="9948" y="21600"/>
                </a:lnTo>
                <a:cubicBezTo>
                  <a:pt x="16373" y="21600"/>
                  <a:pt x="21600" y="16755"/>
                  <a:pt x="21600" y="10800"/>
                </a:cubicBezTo>
                <a:cubicBezTo>
                  <a:pt x="21600" y="4846"/>
                  <a:pt x="16373" y="0"/>
                  <a:pt x="9948" y="0"/>
                </a:cubicBezTo>
                <a:close/>
              </a:path>
            </a:pathLst>
          </a:custGeom>
          <a:solidFill>
            <a:srgbClr val="96979B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3" name="Google Shape;7856;p96"/>
          <p:cNvSpPr/>
          <p:nvPr/>
        </p:nvSpPr>
        <p:spPr>
          <a:xfrm>
            <a:off x="3691071" y="2571062"/>
            <a:ext cx="58262" cy="455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775" y="0"/>
                  <a:pt x="0" y="125"/>
                  <a:pt x="0" y="280"/>
                </a:cubicBezTo>
                <a:lnTo>
                  <a:pt x="0" y="21320"/>
                </a:lnTo>
                <a:cubicBezTo>
                  <a:pt x="0" y="21474"/>
                  <a:pt x="4775" y="21600"/>
                  <a:pt x="10800" y="21600"/>
                </a:cubicBezTo>
                <a:cubicBezTo>
                  <a:pt x="16780" y="21600"/>
                  <a:pt x="21600" y="21474"/>
                  <a:pt x="21600" y="21320"/>
                </a:cubicBezTo>
                <a:lnTo>
                  <a:pt x="21600" y="280"/>
                </a:lnTo>
                <a:cubicBezTo>
                  <a:pt x="21600" y="125"/>
                  <a:pt x="16780" y="0"/>
                  <a:pt x="10800" y="0"/>
                </a:cubicBezTo>
                <a:close/>
              </a:path>
            </a:pathLst>
          </a:custGeom>
          <a:solidFill>
            <a:srgbClr val="9FA0A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64" name="صيغة الميل ومقطع"/>
          <p:cNvSpPr txBox="1"/>
          <p:nvPr/>
        </p:nvSpPr>
        <p:spPr>
          <a:xfrm>
            <a:off x="2643968" y="3133422"/>
            <a:ext cx="1928032" cy="516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marL="349250" indent="-349250" algn="ctr">
              <a:defRPr sz="2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صيغة الميل ومقطع </a:t>
            </a:r>
          </a:p>
        </p:txBody>
      </p:sp>
      <p:grpSp>
        <p:nvGrpSpPr>
          <p:cNvPr id="1476" name="Google Shape;300;p37"/>
          <p:cNvGrpSpPr/>
          <p:nvPr/>
        </p:nvGrpSpPr>
        <p:grpSpPr>
          <a:xfrm>
            <a:off x="5631406" y="1376632"/>
            <a:ext cx="541483" cy="581961"/>
            <a:chOff x="0" y="0"/>
            <a:chExt cx="541481" cy="581959"/>
          </a:xfrm>
        </p:grpSpPr>
        <p:sp>
          <p:nvSpPr>
            <p:cNvPr id="1465" name="Google Shape;301;p37"/>
            <p:cNvSpPr/>
            <p:nvPr/>
          </p:nvSpPr>
          <p:spPr>
            <a:xfrm>
              <a:off x="118293" y="116418"/>
              <a:ext cx="423189" cy="465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302;p37"/>
            <p:cNvSpPr/>
            <p:nvPr/>
          </p:nvSpPr>
          <p:spPr>
            <a:xfrm>
              <a:off x="461682" y="171827"/>
              <a:ext cx="52900" cy="3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303;p37"/>
            <p:cNvSpPr/>
            <p:nvPr/>
          </p:nvSpPr>
          <p:spPr>
            <a:xfrm>
              <a:off x="388311" y="80439"/>
              <a:ext cx="42814" cy="44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304;p37"/>
            <p:cNvSpPr/>
            <p:nvPr/>
          </p:nvSpPr>
          <p:spPr>
            <a:xfrm>
              <a:off x="267907" y="0"/>
              <a:ext cx="27017" cy="5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305;p37"/>
            <p:cNvSpPr/>
            <p:nvPr/>
          </p:nvSpPr>
          <p:spPr>
            <a:xfrm>
              <a:off x="115941" y="41576"/>
              <a:ext cx="47147" cy="57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306;p37"/>
            <p:cNvSpPr/>
            <p:nvPr/>
          </p:nvSpPr>
          <p:spPr>
            <a:xfrm>
              <a:off x="46217" y="126871"/>
              <a:ext cx="53668" cy="4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307;p37"/>
            <p:cNvSpPr/>
            <p:nvPr/>
          </p:nvSpPr>
          <p:spPr>
            <a:xfrm>
              <a:off x="-1" y="270237"/>
              <a:ext cx="58985" cy="27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308;p37"/>
            <p:cNvSpPr/>
            <p:nvPr/>
          </p:nvSpPr>
          <p:spPr>
            <a:xfrm>
              <a:off x="68787" y="371713"/>
              <a:ext cx="46115" cy="3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309;p37"/>
            <p:cNvSpPr/>
            <p:nvPr/>
          </p:nvSpPr>
          <p:spPr>
            <a:xfrm>
              <a:off x="164730" y="465815"/>
              <a:ext cx="27713" cy="3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310;p37"/>
            <p:cNvSpPr/>
            <p:nvPr/>
          </p:nvSpPr>
          <p:spPr>
            <a:xfrm>
              <a:off x="257442" y="479270"/>
              <a:ext cx="21598" cy="56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311;p37"/>
            <p:cNvSpPr/>
            <p:nvPr/>
          </p:nvSpPr>
          <p:spPr>
            <a:xfrm>
              <a:off x="472271" y="282517"/>
              <a:ext cx="49057" cy="22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77" name="IMG_7116.png" descr="IMG_7116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6350" y="1631171"/>
            <a:ext cx="2651443" cy="762728"/>
          </a:xfrm>
          <a:prstGeom prst="rect">
            <a:avLst/>
          </a:prstGeom>
        </p:spPr>
      </p:pic>
      <p:pic>
        <p:nvPicPr>
          <p:cNvPr id="1478" name="IMG_7117.jpeg" descr="IMG_7117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1194" y="3734847"/>
            <a:ext cx="1702789" cy="5065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79" name="IMG_7119.jpeg" descr="IMG_7119.jpe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78074" y="3751254"/>
            <a:ext cx="1684269" cy="50045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80" name="IMG_7120.jpeg" descr="IMG_7120.jpe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0330" y="3739551"/>
            <a:ext cx="2242547" cy="52386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1" presetID="2" grpId="6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1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100"/>
                            </p:stCondLst>
                            <p:childTnLst>
                              <p:par>
                                <p:cTn id="38" presetClass="entr" nodeType="afterEffect" presetSubtype="6" presetID="15" grpId="9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7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700"/>
                            </p:stCondLst>
                            <p:childTnLst>
                              <p:par>
                                <p:cTn id="49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700"/>
                            </p:stCondLst>
                            <p:childTnLst>
                              <p:par>
                                <p:cTn id="53" presetClass="entr" nodeType="afterEffect" presetSubtype="3" presetID="15" grpId="12" fill="hold">
                                  <p:stCondLst>
                                    <p:cond delay="7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0" grpId="12"/>
      <p:bldP build="whole" bldLvl="1" animBg="1" rev="0" advAuto="0" spid="1461" grpId="7"/>
      <p:bldP build="whole" bldLvl="1" animBg="1" rev="0" advAuto="0" spid="1478" grpId="6"/>
      <p:bldP build="whole" bldLvl="1" animBg="1" rev="0" advAuto="0" spid="1479" grpId="9"/>
      <p:bldP build="whole" bldLvl="1" animBg="1" rev="0" advAuto="0" spid="1454" grpId="10"/>
      <p:bldP build="whole" bldLvl="1" animBg="1" rev="0" advAuto="0" spid="1455" grpId="5"/>
      <p:bldP build="whole" bldLvl="1" animBg="1" rev="0" advAuto="0" spid="1460" grpId="2"/>
      <p:bldP build="whole" bldLvl="1" animBg="1" rev="0" advAuto="0" spid="1453" grpId="4"/>
      <p:bldP build="whole" bldLvl="1" animBg="1" rev="0" advAuto="0" spid="1456" grpId="11"/>
      <p:bldP build="whole" bldLvl="1" animBg="1" rev="0" advAuto="0" spid="1459" grpId="1"/>
      <p:bldP build="whole" bldLvl="1" animBg="1" rev="0" advAuto="0" spid="1463" grpId="3"/>
      <p:bldP build="whole" bldLvl="1" animBg="1" rev="0" advAuto="0" spid="1464" grpId="8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١٠٩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١٠٩</a:t>
            </a:r>
          </a:p>
        </p:txBody>
      </p:sp>
      <p:pic>
        <p:nvPicPr>
          <p:cNvPr id="1483" name="IMG_7116.png" descr="IMG_7116.png"/>
          <p:cNvPicPr>
            <a:picLocks noChangeAspect="1"/>
          </p:cNvPicPr>
          <p:nvPr/>
        </p:nvPicPr>
        <p:blipFill>
          <a:blip r:embed="rId2">
            <a:extLst/>
          </a:blip>
          <a:srcRect l="22217" t="19923" r="37836" b="58192"/>
          <a:stretch>
            <a:fillRect/>
          </a:stretch>
        </p:blipFill>
        <p:spPr>
          <a:xfrm>
            <a:off x="1255309" y="2571750"/>
            <a:ext cx="4705263" cy="1933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4" name="IMG_7116.png" descr="IMG_711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6140" y="1631501"/>
            <a:ext cx="5062142" cy="610395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485" name="IMG_7116.png" descr="IMG_7116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70014" y="3467830"/>
            <a:ext cx="1407658" cy="150907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86" name="IMG_7116.png" descr="IMG_7116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71189" y="491629"/>
            <a:ext cx="3430354" cy="1139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0" name="تجميع"/>
          <p:cNvGrpSpPr/>
          <p:nvPr/>
        </p:nvGrpSpPr>
        <p:grpSpPr>
          <a:xfrm>
            <a:off x="5073999" y="1494634"/>
            <a:ext cx="1678539" cy="381001"/>
            <a:chOff x="0" y="0"/>
            <a:chExt cx="1678537" cy="381000"/>
          </a:xfrm>
        </p:grpSpPr>
        <p:pic>
          <p:nvPicPr>
            <p:cNvPr id="1488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89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491" name="١٠٩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١٠٩</a:t>
            </a:r>
          </a:p>
        </p:txBody>
      </p:sp>
      <p:pic>
        <p:nvPicPr>
          <p:cNvPr id="1492" name="IMG_7116.png" descr="IMG_7116.png"/>
          <p:cNvPicPr>
            <a:picLocks noChangeAspect="1"/>
          </p:cNvPicPr>
          <p:nvPr/>
        </p:nvPicPr>
        <p:blipFill>
          <a:blip r:embed="rId3">
            <a:extLst/>
          </a:blip>
          <a:srcRect l="38006" t="46041" r="38789" b="50612"/>
          <a:stretch>
            <a:fillRect/>
          </a:stretch>
        </p:blipFill>
        <p:spPr>
          <a:xfrm>
            <a:off x="502656" y="1418434"/>
            <a:ext cx="4484769" cy="48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3" name="IMG_7116.png" descr="IMG_7116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6953" y="433483"/>
            <a:ext cx="3910243" cy="1086684"/>
          </a:xfrm>
          <a:prstGeom prst="rect">
            <a:avLst/>
          </a:prstGeom>
        </p:spPr>
      </p:pic>
      <p:pic>
        <p:nvPicPr>
          <p:cNvPr id="1494" name="IMG_7116.png" descr="IMG_7116.png"/>
          <p:cNvPicPr>
            <a:picLocks noChangeAspect="1"/>
          </p:cNvPicPr>
          <p:nvPr/>
        </p:nvPicPr>
        <p:blipFill>
          <a:blip r:embed="rId3">
            <a:extLst/>
          </a:blip>
          <a:srcRect l="25963" t="49420" r="41235" b="32276"/>
          <a:stretch>
            <a:fillRect/>
          </a:stretch>
        </p:blipFill>
        <p:spPr>
          <a:xfrm>
            <a:off x="871078" y="2212883"/>
            <a:ext cx="5167722" cy="21627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495" name="IMG_7117.jpeg" descr="IMG_7117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50248" y="3559832"/>
            <a:ext cx="1271589" cy="39751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725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Class="entr" nodeType="afterEffect" presetSubtype="1" presetID="2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5" grpId="2"/>
      <p:bldP build="whole" bldLvl="1" animBg="1" rev="0" advAuto="0" spid="149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07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498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0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06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01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2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3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4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5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08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11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09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10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14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12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3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15" name="١٠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١٠٩</a:t>
            </a:r>
          </a:p>
        </p:txBody>
      </p:sp>
      <p:grpSp>
        <p:nvGrpSpPr>
          <p:cNvPr id="1525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51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26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531" name="تجميع"/>
          <p:cNvGrpSpPr/>
          <p:nvPr/>
        </p:nvGrpSpPr>
        <p:grpSpPr>
          <a:xfrm>
            <a:off x="6029257" y="1648224"/>
            <a:ext cx="454820" cy="454820"/>
            <a:chOff x="0" y="0"/>
            <a:chExt cx="454818" cy="454818"/>
          </a:xfrm>
        </p:grpSpPr>
        <p:grpSp>
          <p:nvGrpSpPr>
            <p:cNvPr id="1529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527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28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30" name="٢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</a:t>
              </a:r>
            </a:p>
          </p:txBody>
        </p:sp>
      </p:grpSp>
      <p:grpSp>
        <p:nvGrpSpPr>
          <p:cNvPr id="1540" name="تجميع"/>
          <p:cNvGrpSpPr/>
          <p:nvPr/>
        </p:nvGrpSpPr>
        <p:grpSpPr>
          <a:xfrm>
            <a:off x="1249593" y="2097732"/>
            <a:ext cx="5377868" cy="2418672"/>
            <a:chOff x="-25399" y="0"/>
            <a:chExt cx="5377867" cy="2418670"/>
          </a:xfrm>
        </p:grpSpPr>
        <p:pic>
          <p:nvPicPr>
            <p:cNvPr id="153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52305"/>
              <a:ext cx="5377868" cy="226636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39" name="Google Shape;1657;p46"/>
            <p:cNvGrpSpPr/>
            <p:nvPr/>
          </p:nvGrpSpPr>
          <p:grpSpPr>
            <a:xfrm rot="5400000">
              <a:off x="4874499" y="-1"/>
              <a:ext cx="330013" cy="330013"/>
              <a:chOff x="0" y="0"/>
              <a:chExt cx="330011" cy="330011"/>
            </a:xfrm>
          </p:grpSpPr>
          <p:grpSp>
            <p:nvGrpSpPr>
              <p:cNvPr id="1535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533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3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38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536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37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541" name="IMG_7116.png" descr="IMG_7116.png"/>
          <p:cNvPicPr>
            <a:picLocks noChangeAspect="1"/>
          </p:cNvPicPr>
          <p:nvPr/>
        </p:nvPicPr>
        <p:blipFill>
          <a:blip r:embed="rId10">
            <a:extLst/>
          </a:blip>
          <a:srcRect l="36274" t="71543" r="40521" b="26054"/>
          <a:stretch>
            <a:fillRect/>
          </a:stretch>
        </p:blipFill>
        <p:spPr>
          <a:xfrm>
            <a:off x="857674" y="1665539"/>
            <a:ext cx="5147172" cy="399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IMG_7117.jpeg" descr="IMG_7117.jpeg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834534" y="1059858"/>
            <a:ext cx="1647385" cy="49255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545" name="١١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١١٠</a:t>
            </a:r>
          </a:p>
        </p:txBody>
      </p:sp>
      <p:grpSp>
        <p:nvGrpSpPr>
          <p:cNvPr id="1555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546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60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58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57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56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59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61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62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67" name="تجميع"/>
          <p:cNvGrpSpPr/>
          <p:nvPr/>
        </p:nvGrpSpPr>
        <p:grpSpPr>
          <a:xfrm>
            <a:off x="6056577" y="1545666"/>
            <a:ext cx="329969" cy="329969"/>
            <a:chOff x="0" y="0"/>
            <a:chExt cx="329968" cy="329968"/>
          </a:xfrm>
        </p:grpSpPr>
        <p:grpSp>
          <p:nvGrpSpPr>
            <p:cNvPr id="1565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563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64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66" name="٣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576" name="تجميع"/>
          <p:cNvGrpSpPr/>
          <p:nvPr/>
        </p:nvGrpSpPr>
        <p:grpSpPr>
          <a:xfrm>
            <a:off x="530883" y="2206838"/>
            <a:ext cx="6123190" cy="2707425"/>
            <a:chOff x="-25400" y="0"/>
            <a:chExt cx="6123188" cy="2707423"/>
          </a:xfrm>
        </p:grpSpPr>
        <p:pic>
          <p:nvPicPr>
            <p:cNvPr id="156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6123189" cy="251953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575" name="Google Shape;1657;p46"/>
            <p:cNvGrpSpPr/>
            <p:nvPr/>
          </p:nvGrpSpPr>
          <p:grpSpPr>
            <a:xfrm rot="5400000">
              <a:off x="5588589" y="-1"/>
              <a:ext cx="401185" cy="401186"/>
              <a:chOff x="0" y="0"/>
              <a:chExt cx="401184" cy="401184"/>
            </a:xfrm>
          </p:grpSpPr>
          <p:grpSp>
            <p:nvGrpSpPr>
              <p:cNvPr id="1571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569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570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574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572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3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577" name="IMG_7114.png" descr="IMG_7114.png"/>
          <p:cNvPicPr>
            <a:picLocks noChangeAspect="1"/>
          </p:cNvPicPr>
          <p:nvPr/>
        </p:nvPicPr>
        <p:blipFill>
          <a:blip r:embed="rId9">
            <a:extLst/>
          </a:blip>
          <a:srcRect l="48841" t="86625" r="36242" b="11288"/>
          <a:stretch>
            <a:fillRect/>
          </a:stretch>
        </p:blipFill>
        <p:spPr>
          <a:xfrm>
            <a:off x="1660718" y="1034325"/>
            <a:ext cx="3210811" cy="336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8" name="IMG_7114.png" descr="IMG_7114.png"/>
          <p:cNvPicPr>
            <a:picLocks noChangeAspect="1"/>
          </p:cNvPicPr>
          <p:nvPr/>
        </p:nvPicPr>
        <p:blipFill>
          <a:blip r:embed="rId9">
            <a:extLst/>
          </a:blip>
          <a:srcRect l="53555" t="89193" r="38236" b="8314"/>
          <a:stretch>
            <a:fillRect/>
          </a:stretch>
        </p:blipFill>
        <p:spPr>
          <a:xfrm>
            <a:off x="4071716" y="1473203"/>
            <a:ext cx="1929485" cy="439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9" name="IMG_7117.jpeg" descr="IMG_7117.jpe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839193" y="3889037"/>
            <a:ext cx="1469300" cy="44751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104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105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5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5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105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106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106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105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5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106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106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06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06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6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109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106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9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101" name="IMG_6599.png" descr="IMG_659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4674" y="-162892"/>
            <a:ext cx="3191843" cy="3191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06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0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67"/>
                  </p:tgtEl>
                </p:cond>
              </p:nextCondLst>
            </p:seq>
          </p:childTnLst>
        </p:cTn>
      </p:par>
    </p:tnLst>
    <p:bldLst>
      <p:bldP build="whole" bldLvl="1" animBg="1" rev="0" advAuto="0" spid="1068" grpId="2"/>
      <p:bldP build="whole" bldLvl="1" animBg="1" rev="0" advAuto="0" spid="110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82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83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584" name="١١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١١١</a:t>
            </a:r>
          </a:p>
        </p:txBody>
      </p:sp>
      <p:grpSp>
        <p:nvGrpSpPr>
          <p:cNvPr id="1589" name="تجميع"/>
          <p:cNvGrpSpPr/>
          <p:nvPr/>
        </p:nvGrpSpPr>
        <p:grpSpPr>
          <a:xfrm>
            <a:off x="5936462" y="2000063"/>
            <a:ext cx="464698" cy="464698"/>
            <a:chOff x="0" y="0"/>
            <a:chExt cx="464696" cy="464696"/>
          </a:xfrm>
        </p:grpSpPr>
        <p:grpSp>
          <p:nvGrpSpPr>
            <p:cNvPr id="1587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85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86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88" name="١٠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pic>
        <p:nvPicPr>
          <p:cNvPr id="159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281" y="2452060"/>
            <a:ext cx="6143407" cy="2191072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591" name="IMG_7139.png" descr="IMG_7139.png"/>
          <p:cNvPicPr>
            <a:picLocks noChangeAspect="1"/>
          </p:cNvPicPr>
          <p:nvPr/>
        </p:nvPicPr>
        <p:blipFill>
          <a:blip r:embed="rId6">
            <a:extLst/>
          </a:blip>
          <a:srcRect l="33708" t="38293" r="38202" b="59738"/>
          <a:stretch>
            <a:fillRect/>
          </a:stretch>
        </p:blipFill>
        <p:spPr>
          <a:xfrm>
            <a:off x="1459844" y="1647034"/>
            <a:ext cx="5305359" cy="278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2" name="IMG_7139.png" descr="IMG_7139.png"/>
          <p:cNvPicPr>
            <a:picLocks noChangeAspect="1"/>
          </p:cNvPicPr>
          <p:nvPr/>
        </p:nvPicPr>
        <p:blipFill>
          <a:blip r:embed="rId6">
            <a:extLst/>
          </a:blip>
          <a:srcRect l="47976" t="42830" r="40990" b="55282"/>
          <a:stretch>
            <a:fillRect/>
          </a:stretch>
        </p:blipFill>
        <p:spPr>
          <a:xfrm>
            <a:off x="2919171" y="2056158"/>
            <a:ext cx="2632207" cy="337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6" name="تجميع"/>
          <p:cNvGrpSpPr/>
          <p:nvPr/>
        </p:nvGrpSpPr>
        <p:grpSpPr>
          <a:xfrm>
            <a:off x="5073999" y="1227934"/>
            <a:ext cx="1678539" cy="381001"/>
            <a:chOff x="0" y="0"/>
            <a:chExt cx="1678537" cy="381000"/>
          </a:xfrm>
        </p:grpSpPr>
        <p:pic>
          <p:nvPicPr>
            <p:cNvPr id="159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9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597" name="١٠٩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١٠٩</a:t>
            </a:r>
          </a:p>
        </p:txBody>
      </p:sp>
      <p:pic>
        <p:nvPicPr>
          <p:cNvPr id="1598" name="IMG_7116.png" descr="IMG_7116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2644" y="431144"/>
            <a:ext cx="3675603" cy="1233557"/>
          </a:xfrm>
          <a:prstGeom prst="rect">
            <a:avLst/>
          </a:prstGeom>
        </p:spPr>
      </p:pic>
      <p:pic>
        <p:nvPicPr>
          <p:cNvPr id="1599" name="IMG_7116.png" descr="IMG_7116.png"/>
          <p:cNvPicPr>
            <a:picLocks noChangeAspect="1"/>
          </p:cNvPicPr>
          <p:nvPr/>
        </p:nvPicPr>
        <p:blipFill>
          <a:blip r:embed="rId4">
            <a:extLst/>
          </a:blip>
          <a:srcRect l="38207" t="83574" r="38711" b="13106"/>
          <a:stretch>
            <a:fillRect/>
          </a:stretch>
        </p:blipFill>
        <p:spPr>
          <a:xfrm>
            <a:off x="597403" y="1604712"/>
            <a:ext cx="6155027" cy="663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0" name="IMG_7116.png" descr="IMG_7116.png"/>
          <p:cNvPicPr>
            <a:picLocks noChangeAspect="1"/>
          </p:cNvPicPr>
          <p:nvPr/>
        </p:nvPicPr>
        <p:blipFill>
          <a:blip r:embed="rId4">
            <a:extLst/>
          </a:blip>
          <a:srcRect l="36767" t="87264" r="38459" b="2001"/>
          <a:stretch>
            <a:fillRect/>
          </a:stretch>
        </p:blipFill>
        <p:spPr>
          <a:xfrm>
            <a:off x="871078" y="2393899"/>
            <a:ext cx="5539198" cy="180012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12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03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0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11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06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7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8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09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10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1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16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14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15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19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17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8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20" name="١٠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١٠٩</a:t>
            </a:r>
          </a:p>
        </p:txBody>
      </p:sp>
      <p:grpSp>
        <p:nvGrpSpPr>
          <p:cNvPr id="1630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62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31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6" name="تجميع"/>
          <p:cNvGrpSpPr/>
          <p:nvPr/>
        </p:nvGrpSpPr>
        <p:grpSpPr>
          <a:xfrm>
            <a:off x="6029257" y="1648224"/>
            <a:ext cx="454820" cy="454820"/>
            <a:chOff x="0" y="0"/>
            <a:chExt cx="454818" cy="454818"/>
          </a:xfrm>
        </p:grpSpPr>
        <p:grpSp>
          <p:nvGrpSpPr>
            <p:cNvPr id="1634" name="Google Shape;1604;p45"/>
            <p:cNvGrpSpPr/>
            <p:nvPr/>
          </p:nvGrpSpPr>
          <p:grpSpPr>
            <a:xfrm>
              <a:off x="-1" y="-1"/>
              <a:ext cx="454820" cy="454820"/>
              <a:chOff x="0" y="0"/>
              <a:chExt cx="454818" cy="454818"/>
            </a:xfrm>
          </p:grpSpPr>
          <p:sp>
            <p:nvSpPr>
              <p:cNvPr id="1632" name="Google Shape;1606;p45"/>
              <p:cNvSpPr/>
              <p:nvPr/>
            </p:nvSpPr>
            <p:spPr>
              <a:xfrm>
                <a:off x="-1" y="-1"/>
                <a:ext cx="454820" cy="45482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33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365" y="5409"/>
                <a:ext cx="429262" cy="4292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35" name="٣"/>
            <p:cNvSpPr txBox="1"/>
            <p:nvPr/>
          </p:nvSpPr>
          <p:spPr>
            <a:xfrm>
              <a:off x="53321" y="65551"/>
              <a:ext cx="348176" cy="3531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 </a:t>
              </a:r>
            </a:p>
          </p:txBody>
        </p:sp>
      </p:grpSp>
      <p:grpSp>
        <p:nvGrpSpPr>
          <p:cNvPr id="1645" name="تجميع"/>
          <p:cNvGrpSpPr/>
          <p:nvPr/>
        </p:nvGrpSpPr>
        <p:grpSpPr>
          <a:xfrm>
            <a:off x="1249593" y="2097732"/>
            <a:ext cx="5377868" cy="2418672"/>
            <a:chOff x="-25399" y="0"/>
            <a:chExt cx="5377867" cy="2418670"/>
          </a:xfrm>
        </p:grpSpPr>
        <p:pic>
          <p:nvPicPr>
            <p:cNvPr id="1637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152305"/>
              <a:ext cx="5377868" cy="226636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44" name="Google Shape;1657;p46"/>
            <p:cNvGrpSpPr/>
            <p:nvPr/>
          </p:nvGrpSpPr>
          <p:grpSpPr>
            <a:xfrm rot="5400000">
              <a:off x="4874499" y="-1"/>
              <a:ext cx="330013" cy="330013"/>
              <a:chOff x="0" y="0"/>
              <a:chExt cx="330011" cy="330011"/>
            </a:xfrm>
          </p:grpSpPr>
          <p:grpSp>
            <p:nvGrpSpPr>
              <p:cNvPr id="1640" name="Google Shape;1658;p46"/>
              <p:cNvGrpSpPr/>
              <p:nvPr/>
            </p:nvGrpSpPr>
            <p:grpSpPr>
              <a:xfrm>
                <a:off x="-1" y="-1"/>
                <a:ext cx="330013" cy="330013"/>
                <a:chOff x="0" y="0"/>
                <a:chExt cx="330011" cy="330011"/>
              </a:xfrm>
            </p:grpSpPr>
            <p:sp>
              <p:nvSpPr>
                <p:cNvPr id="1638" name="Google Shape;1659;p46"/>
                <p:cNvSpPr/>
                <p:nvPr/>
              </p:nvSpPr>
              <p:spPr>
                <a:xfrm>
                  <a:off x="-1" y="-1"/>
                  <a:ext cx="330013" cy="330013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39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8246" y="3925"/>
                  <a:ext cx="311468" cy="3114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43" name="Google Shape;1661;p46"/>
              <p:cNvGrpSpPr/>
              <p:nvPr/>
            </p:nvGrpSpPr>
            <p:grpSpPr>
              <a:xfrm>
                <a:off x="87118" y="75039"/>
                <a:ext cx="161571" cy="179933"/>
                <a:chOff x="0" y="0"/>
                <a:chExt cx="161569" cy="179932"/>
              </a:xfrm>
            </p:grpSpPr>
            <p:sp>
              <p:nvSpPr>
                <p:cNvPr id="1641" name="Google Shape;1662;p46"/>
                <p:cNvSpPr/>
                <p:nvPr/>
              </p:nvSpPr>
              <p:spPr>
                <a:xfrm>
                  <a:off x="54658" y="0"/>
                  <a:ext cx="106912" cy="179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42" name="Google Shape;1663;p46"/>
                <p:cNvSpPr/>
                <p:nvPr/>
              </p:nvSpPr>
              <p:spPr>
                <a:xfrm>
                  <a:off x="0" y="34994"/>
                  <a:ext cx="71940" cy="1093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46" name="IMG_7117.jpeg" descr="IMG_7117.jpe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834534" y="1059858"/>
            <a:ext cx="1647385" cy="49255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47" name="IMG_7132.png" descr="IMG_7132.png"/>
          <p:cNvPicPr>
            <a:picLocks noChangeAspect="1"/>
          </p:cNvPicPr>
          <p:nvPr/>
        </p:nvPicPr>
        <p:blipFill>
          <a:blip r:embed="rId11">
            <a:extLst/>
          </a:blip>
          <a:srcRect l="38191" t="88655" r="41766" b="8474"/>
          <a:stretch>
            <a:fillRect/>
          </a:stretch>
        </p:blipFill>
        <p:spPr>
          <a:xfrm>
            <a:off x="1190711" y="1614161"/>
            <a:ext cx="4739590" cy="508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536" y="1107759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650" name="١١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١١١</a:t>
            </a:r>
          </a:p>
        </p:txBody>
      </p:sp>
      <p:grpSp>
        <p:nvGrpSpPr>
          <p:cNvPr id="1660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651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65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63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62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61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64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66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67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72" name="تجميع"/>
          <p:cNvGrpSpPr/>
          <p:nvPr/>
        </p:nvGrpSpPr>
        <p:grpSpPr>
          <a:xfrm>
            <a:off x="6056577" y="1545666"/>
            <a:ext cx="329969" cy="329969"/>
            <a:chOff x="0" y="0"/>
            <a:chExt cx="329968" cy="329968"/>
          </a:xfrm>
        </p:grpSpPr>
        <p:grpSp>
          <p:nvGrpSpPr>
            <p:cNvPr id="1670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668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69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1" name="٦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1681" name="تجميع"/>
          <p:cNvGrpSpPr/>
          <p:nvPr/>
        </p:nvGrpSpPr>
        <p:grpSpPr>
          <a:xfrm>
            <a:off x="530883" y="2206838"/>
            <a:ext cx="6123190" cy="2707425"/>
            <a:chOff x="-25400" y="0"/>
            <a:chExt cx="6123188" cy="2707423"/>
          </a:xfrm>
        </p:grpSpPr>
        <p:pic>
          <p:nvPicPr>
            <p:cNvPr id="1673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6123189" cy="2519532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680" name="Google Shape;1657;p46"/>
            <p:cNvGrpSpPr/>
            <p:nvPr/>
          </p:nvGrpSpPr>
          <p:grpSpPr>
            <a:xfrm rot="5400000">
              <a:off x="5588589" y="-1"/>
              <a:ext cx="401185" cy="401186"/>
              <a:chOff x="0" y="0"/>
              <a:chExt cx="401184" cy="401184"/>
            </a:xfrm>
          </p:grpSpPr>
          <p:grpSp>
            <p:nvGrpSpPr>
              <p:cNvPr id="1676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674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675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679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677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78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682" name="IMG_7117.jpeg" descr="IMG_7117.jpe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39193" y="3889037"/>
            <a:ext cx="1469300" cy="44751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683" name="IMG_7133.png" descr="IMG_7133.png"/>
          <p:cNvPicPr>
            <a:picLocks noChangeAspect="1"/>
          </p:cNvPicPr>
          <p:nvPr/>
        </p:nvPicPr>
        <p:blipFill>
          <a:blip r:embed="rId10">
            <a:extLst/>
          </a:blip>
          <a:srcRect l="44381" t="13864" r="39557" b="83712"/>
          <a:stretch>
            <a:fillRect/>
          </a:stretch>
        </p:blipFill>
        <p:spPr>
          <a:xfrm>
            <a:off x="1372346" y="1101409"/>
            <a:ext cx="3412922" cy="386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IMG_7133.png" descr="IMG_7133.png"/>
          <p:cNvPicPr>
            <a:picLocks noChangeAspect="1"/>
          </p:cNvPicPr>
          <p:nvPr/>
        </p:nvPicPr>
        <p:blipFill>
          <a:blip r:embed="rId10">
            <a:extLst/>
          </a:blip>
          <a:srcRect l="50558" t="16367" r="41071" b="80725"/>
          <a:stretch>
            <a:fillRect/>
          </a:stretch>
        </p:blipFill>
        <p:spPr>
          <a:xfrm>
            <a:off x="2967778" y="1389011"/>
            <a:ext cx="2979606" cy="776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١١٢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١١٢</a:t>
            </a:r>
          </a:p>
        </p:txBody>
      </p:sp>
      <p:sp>
        <p:nvSpPr>
          <p:cNvPr id="1687" name="Google Shape;4451;p94"/>
          <p:cNvSpPr/>
          <p:nvPr/>
        </p:nvSpPr>
        <p:spPr>
          <a:xfrm>
            <a:off x="6464517" y="1101409"/>
            <a:ext cx="266297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88" name="Google Shape;2486;p58" descr="Google Shape;2486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7333" y="983174"/>
            <a:ext cx="802455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92" name="تجميع"/>
          <p:cNvGrpSpPr/>
          <p:nvPr/>
        </p:nvGrpSpPr>
        <p:grpSpPr>
          <a:xfrm>
            <a:off x="1855405" y="676968"/>
            <a:ext cx="4310337" cy="1214254"/>
            <a:chOff x="0" y="0"/>
            <a:chExt cx="4310336" cy="1214252"/>
          </a:xfrm>
        </p:grpSpPr>
        <p:sp>
          <p:nvSpPr>
            <p:cNvPr id="1690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691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93" name="IMG_7140.png" descr="IMG_7140.png"/>
          <p:cNvPicPr>
            <a:picLocks noChangeAspect="1"/>
          </p:cNvPicPr>
          <p:nvPr/>
        </p:nvPicPr>
        <p:blipFill>
          <a:blip r:embed="rId5">
            <a:extLst/>
          </a:blip>
          <a:srcRect l="29100" t="15281" r="18041" b="70590"/>
          <a:stretch>
            <a:fillRect/>
          </a:stretch>
        </p:blipFill>
        <p:spPr>
          <a:xfrm>
            <a:off x="598283" y="2165298"/>
            <a:ext cx="6019547" cy="12066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6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97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98" name="١١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١١٠</a:t>
            </a:r>
          </a:p>
        </p:txBody>
      </p:sp>
      <p:pic>
        <p:nvPicPr>
          <p:cNvPr id="1699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0" name="IMG_7134.png" descr="IMG_7134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0283" y="2088150"/>
            <a:ext cx="5955217" cy="1269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4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5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0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07" name="١١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١١٠</a:t>
            </a:r>
          </a:p>
        </p:txBody>
      </p:sp>
      <p:pic>
        <p:nvPicPr>
          <p:cNvPr id="1708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40003" t="13356" r="36343" b="84139"/>
          <a:stretch>
            <a:fillRect/>
          </a:stretch>
        </p:blipFill>
        <p:spPr>
          <a:xfrm>
            <a:off x="920942" y="1103869"/>
            <a:ext cx="5374269" cy="426838"/>
          </a:xfrm>
          <a:prstGeom prst="rect">
            <a:avLst/>
          </a:prstGeom>
          <a:ln>
            <a:solidFill>
              <a:srgbClr val="FF4015"/>
            </a:solidFill>
            <a:custDash>
              <a:ds d="600000" sp="600000"/>
            </a:custDash>
            <a:miter lim="400000"/>
          </a:ln>
        </p:spPr>
      </p:pic>
      <p:grpSp>
        <p:nvGrpSpPr>
          <p:cNvPr id="1711" name="تجميع"/>
          <p:cNvGrpSpPr/>
          <p:nvPr/>
        </p:nvGrpSpPr>
        <p:grpSpPr>
          <a:xfrm>
            <a:off x="5067703" y="1647034"/>
            <a:ext cx="1678538" cy="381001"/>
            <a:chOff x="0" y="0"/>
            <a:chExt cx="1678537" cy="381000"/>
          </a:xfrm>
        </p:grpSpPr>
        <p:pic>
          <p:nvPicPr>
            <p:cNvPr id="1709" name="Google Shape;4111;p86" descr="Google Shape;4111;p86"/>
            <p:cNvPicPr>
              <a:picLocks noChangeAspect="1"/>
            </p:cNvPicPr>
            <p:nvPr/>
          </p:nvPicPr>
          <p:blipFill>
            <a:blip r:embed="rId7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10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712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40164" t="19761" r="37525" b="73770"/>
          <a:stretch>
            <a:fillRect/>
          </a:stretch>
        </p:blipFill>
        <p:spPr>
          <a:xfrm>
            <a:off x="1913976" y="1647034"/>
            <a:ext cx="3060592" cy="665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3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29216" t="18152" r="59747" b="68327"/>
          <a:stretch>
            <a:fillRect/>
          </a:stretch>
        </p:blipFill>
        <p:spPr>
          <a:xfrm>
            <a:off x="557221" y="1740499"/>
            <a:ext cx="1356654" cy="12464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14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40642" t="26262" r="37047" b="67396"/>
          <a:stretch>
            <a:fillRect/>
          </a:stretch>
        </p:blipFill>
        <p:spPr>
          <a:xfrm>
            <a:off x="3444326" y="2393898"/>
            <a:ext cx="3366656" cy="717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5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33828" t="32685" r="37955" b="52368"/>
          <a:stretch>
            <a:fillRect/>
          </a:stretch>
        </p:blipFill>
        <p:spPr>
          <a:xfrm>
            <a:off x="2931457" y="3111448"/>
            <a:ext cx="3663710" cy="1455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9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0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1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١١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١١٠</a:t>
            </a:r>
          </a:p>
        </p:txBody>
      </p:sp>
      <p:pic>
        <p:nvPicPr>
          <p:cNvPr id="1723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40003" t="13356" r="36343" b="84139"/>
          <a:stretch>
            <a:fillRect/>
          </a:stretch>
        </p:blipFill>
        <p:spPr>
          <a:xfrm>
            <a:off x="920942" y="1103869"/>
            <a:ext cx="5374269" cy="426838"/>
          </a:xfrm>
          <a:prstGeom prst="rect">
            <a:avLst/>
          </a:prstGeom>
          <a:ln>
            <a:solidFill>
              <a:srgbClr val="FF4015"/>
            </a:solidFill>
            <a:custDash>
              <a:ds d="600000" sp="600000"/>
            </a:custDash>
            <a:miter lim="400000"/>
          </a:ln>
        </p:spPr>
      </p:pic>
      <p:grpSp>
        <p:nvGrpSpPr>
          <p:cNvPr id="1726" name="تجميع"/>
          <p:cNvGrpSpPr/>
          <p:nvPr/>
        </p:nvGrpSpPr>
        <p:grpSpPr>
          <a:xfrm>
            <a:off x="5067703" y="1647034"/>
            <a:ext cx="1678538" cy="381001"/>
            <a:chOff x="0" y="0"/>
            <a:chExt cx="1678537" cy="381000"/>
          </a:xfrm>
        </p:grpSpPr>
        <p:pic>
          <p:nvPicPr>
            <p:cNvPr id="1724" name="Google Shape;4111;p86" descr="Google Shape;4111;p86"/>
            <p:cNvPicPr>
              <a:picLocks noChangeAspect="1"/>
            </p:cNvPicPr>
            <p:nvPr/>
          </p:nvPicPr>
          <p:blipFill>
            <a:blip r:embed="rId7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72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727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41312" t="46765" r="37621" b="48788"/>
          <a:stretch>
            <a:fillRect/>
          </a:stretch>
        </p:blipFill>
        <p:spPr>
          <a:xfrm>
            <a:off x="1913976" y="1647034"/>
            <a:ext cx="2890075" cy="457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8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29216" t="18152" r="59747" b="68327"/>
          <a:stretch>
            <a:fillRect/>
          </a:stretch>
        </p:blipFill>
        <p:spPr>
          <a:xfrm>
            <a:off x="557221" y="1740499"/>
            <a:ext cx="1356654" cy="12464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729" name="IMG_7134.png" descr="IMG_7134.png"/>
          <p:cNvPicPr>
            <a:picLocks noChangeAspect="1"/>
          </p:cNvPicPr>
          <p:nvPr/>
        </p:nvPicPr>
        <p:blipFill>
          <a:blip r:embed="rId6">
            <a:extLst/>
          </a:blip>
          <a:srcRect l="32388" t="51216" r="37498" b="35894"/>
          <a:stretch>
            <a:fillRect/>
          </a:stretch>
        </p:blipFill>
        <p:spPr>
          <a:xfrm>
            <a:off x="2202017" y="2353721"/>
            <a:ext cx="4544357" cy="1458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74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73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73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4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73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3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42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818" y="1072061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74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743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74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4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74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749" name="١١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١١٠</a:t>
            </a:r>
          </a:p>
        </p:txBody>
      </p:sp>
      <p:grpSp>
        <p:nvGrpSpPr>
          <p:cNvPr id="1759" name="Google Shape;4466;p94"/>
          <p:cNvGrpSpPr/>
          <p:nvPr/>
        </p:nvGrpSpPr>
        <p:grpSpPr>
          <a:xfrm>
            <a:off x="6495606" y="1614161"/>
            <a:ext cx="266132" cy="450817"/>
            <a:chOff x="0" y="0"/>
            <a:chExt cx="266131" cy="450815"/>
          </a:xfrm>
        </p:grpSpPr>
        <p:sp>
          <p:nvSpPr>
            <p:cNvPr id="175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6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765" name="تجميع"/>
          <p:cNvGrpSpPr/>
          <p:nvPr/>
        </p:nvGrpSpPr>
        <p:grpSpPr>
          <a:xfrm>
            <a:off x="6004764" y="1647034"/>
            <a:ext cx="382400" cy="382400"/>
            <a:chOff x="0" y="0"/>
            <a:chExt cx="382398" cy="382398"/>
          </a:xfrm>
        </p:grpSpPr>
        <p:grpSp>
          <p:nvGrpSpPr>
            <p:cNvPr id="1763" name="Google Shape;1604;p45"/>
            <p:cNvGrpSpPr/>
            <p:nvPr/>
          </p:nvGrpSpPr>
          <p:grpSpPr>
            <a:xfrm>
              <a:off x="-1" y="-1"/>
              <a:ext cx="382400" cy="382400"/>
              <a:chOff x="0" y="0"/>
              <a:chExt cx="382398" cy="382398"/>
            </a:xfrm>
          </p:grpSpPr>
          <p:sp>
            <p:nvSpPr>
              <p:cNvPr id="1761" name="Google Shape;1606;p45"/>
              <p:cNvSpPr/>
              <p:nvPr/>
            </p:nvSpPr>
            <p:spPr>
              <a:xfrm>
                <a:off x="-1" y="-1"/>
                <a:ext cx="382400" cy="38240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62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555" y="4548"/>
                <a:ext cx="360912" cy="3609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64" name="٤ أ"/>
            <p:cNvSpPr txBox="1"/>
            <p:nvPr/>
          </p:nvSpPr>
          <p:spPr>
            <a:xfrm>
              <a:off x="44831" y="55113"/>
              <a:ext cx="292737" cy="296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3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 أ</a:t>
              </a:r>
            </a:p>
          </p:txBody>
        </p:sp>
      </p:grpSp>
      <p:grpSp>
        <p:nvGrpSpPr>
          <p:cNvPr id="1774" name="تجميع"/>
          <p:cNvGrpSpPr/>
          <p:nvPr/>
        </p:nvGrpSpPr>
        <p:grpSpPr>
          <a:xfrm rot="8445">
            <a:off x="585624" y="2091557"/>
            <a:ext cx="6247676" cy="2606810"/>
            <a:chOff x="-25400" y="0"/>
            <a:chExt cx="6247674" cy="2606809"/>
          </a:xfrm>
        </p:grpSpPr>
        <p:pic>
          <p:nvPicPr>
            <p:cNvPr id="1766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5400" y="201664"/>
              <a:ext cx="6247675" cy="240514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773" name="Google Shape;1657;p46"/>
            <p:cNvGrpSpPr/>
            <p:nvPr/>
          </p:nvGrpSpPr>
          <p:grpSpPr>
            <a:xfrm rot="5207547">
              <a:off x="5383220" y="11074"/>
              <a:ext cx="419147" cy="419832"/>
              <a:chOff x="0" y="0"/>
              <a:chExt cx="419145" cy="419831"/>
            </a:xfrm>
          </p:grpSpPr>
          <p:grpSp>
            <p:nvGrpSpPr>
              <p:cNvPr id="1769" name="Google Shape;1658;p46"/>
              <p:cNvGrpSpPr/>
              <p:nvPr/>
            </p:nvGrpSpPr>
            <p:grpSpPr>
              <a:xfrm rot="315">
                <a:off x="19" y="19"/>
                <a:ext cx="419108" cy="419794"/>
                <a:chOff x="0" y="0"/>
                <a:chExt cx="419106" cy="419793"/>
              </a:xfrm>
            </p:grpSpPr>
            <p:sp>
              <p:nvSpPr>
                <p:cNvPr id="1767" name="Google Shape;1659;p46"/>
                <p:cNvSpPr/>
                <p:nvPr/>
              </p:nvSpPr>
              <p:spPr>
                <a:xfrm rot="315">
                  <a:off x="19" y="19"/>
                  <a:ext cx="419069" cy="419755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768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 rot="315">
                  <a:off x="10507" y="5003"/>
                  <a:ext cx="396166" cy="39552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772" name="Google Shape;1661;p46"/>
              <p:cNvGrpSpPr/>
              <p:nvPr/>
            </p:nvGrpSpPr>
            <p:grpSpPr>
              <a:xfrm rot="315">
                <a:off x="110832" y="95316"/>
                <a:ext cx="205302" cy="228876"/>
                <a:chOff x="0" y="0"/>
                <a:chExt cx="205300" cy="228875"/>
              </a:xfrm>
            </p:grpSpPr>
            <p:sp>
              <p:nvSpPr>
                <p:cNvPr id="1770" name="Google Shape;1662;p46"/>
                <p:cNvSpPr/>
                <p:nvPr/>
              </p:nvSpPr>
              <p:spPr>
                <a:xfrm rot="315">
                  <a:off x="69528" y="6"/>
                  <a:ext cx="135762" cy="2288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771" name="Google Shape;1663;p46"/>
                <p:cNvSpPr/>
                <p:nvPr/>
              </p:nvSpPr>
              <p:spPr>
                <a:xfrm rot="315">
                  <a:off x="6" y="44436"/>
                  <a:ext cx="91354" cy="1390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775" name="IMG_7134.png" descr="IMG_7134.png"/>
          <p:cNvPicPr>
            <a:picLocks noChangeAspect="1"/>
          </p:cNvPicPr>
          <p:nvPr/>
        </p:nvPicPr>
        <p:blipFill>
          <a:blip r:embed="rId10">
            <a:extLst/>
          </a:blip>
          <a:srcRect l="37033" t="67068" r="39966" b="29450"/>
          <a:stretch>
            <a:fillRect/>
          </a:stretch>
        </p:blipFill>
        <p:spPr>
          <a:xfrm>
            <a:off x="1046460" y="1583211"/>
            <a:ext cx="4858286" cy="55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6" name="IMG_7134.png" descr="IMG_7134.png"/>
          <p:cNvPicPr>
            <a:picLocks noChangeAspect="1"/>
          </p:cNvPicPr>
          <p:nvPr/>
        </p:nvPicPr>
        <p:blipFill>
          <a:blip r:embed="rId10">
            <a:extLst/>
          </a:blip>
          <a:srcRect l="29216" t="18152" r="59747" b="68327"/>
          <a:stretch>
            <a:fillRect/>
          </a:stretch>
        </p:blipFill>
        <p:spPr>
          <a:xfrm>
            <a:off x="800934" y="2528584"/>
            <a:ext cx="1858358" cy="1707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0765" y="968640"/>
            <a:ext cx="607280" cy="455460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1779" name="١١١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١١١</a:t>
            </a:r>
          </a:p>
        </p:txBody>
      </p:sp>
      <p:grpSp>
        <p:nvGrpSpPr>
          <p:cNvPr id="1789" name="Google Shape;4466;p94"/>
          <p:cNvGrpSpPr/>
          <p:nvPr/>
        </p:nvGrpSpPr>
        <p:grpSpPr>
          <a:xfrm>
            <a:off x="6495606" y="1430449"/>
            <a:ext cx="266132" cy="450817"/>
            <a:chOff x="0" y="0"/>
            <a:chExt cx="266131" cy="450815"/>
          </a:xfrm>
        </p:grpSpPr>
        <p:sp>
          <p:nvSpPr>
            <p:cNvPr id="178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94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792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791" name="Google Shape;1920;p50" descr="Google Shape;1920;p50"/>
              <p:cNvPicPr>
                <a:picLocks noChangeAspect="1"/>
              </p:cNvPicPr>
              <p:nvPr/>
            </p:nvPicPr>
            <p:blipFill>
              <a:blip r:embed="rId3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790" name="Google Shape;1920;p50" descr="Google Shape;1920;p50"/>
              <p:cNvPicPr>
                <a:picLocks noChangeAspect="0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793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795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796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7329628" y="3346924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01" name="تجميع"/>
          <p:cNvGrpSpPr/>
          <p:nvPr/>
        </p:nvGrpSpPr>
        <p:grpSpPr>
          <a:xfrm>
            <a:off x="6165638" y="1430449"/>
            <a:ext cx="329969" cy="329969"/>
            <a:chOff x="0" y="0"/>
            <a:chExt cx="329968" cy="329968"/>
          </a:xfrm>
        </p:grpSpPr>
        <p:grpSp>
          <p:nvGrpSpPr>
            <p:cNvPr id="1799" name="Google Shape;1167;p39"/>
            <p:cNvGrpSpPr/>
            <p:nvPr/>
          </p:nvGrpSpPr>
          <p:grpSpPr>
            <a:xfrm>
              <a:off x="0" y="0"/>
              <a:ext cx="329969" cy="329969"/>
              <a:chOff x="0" y="0"/>
              <a:chExt cx="329968" cy="329968"/>
            </a:xfrm>
          </p:grpSpPr>
          <p:sp>
            <p:nvSpPr>
              <p:cNvPr id="1797" name="Google Shape;1168;p39"/>
              <p:cNvSpPr/>
              <p:nvPr/>
            </p:nvSpPr>
            <p:spPr>
              <a:xfrm flipH="1">
                <a:off x="0" y="0"/>
                <a:ext cx="329969" cy="32996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98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0296" y="3924"/>
                <a:ext cx="311427" cy="311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00" name="٩"/>
            <p:cNvSpPr txBox="1"/>
            <p:nvPr/>
          </p:nvSpPr>
          <p:spPr>
            <a:xfrm>
              <a:off x="68796" y="-1"/>
              <a:ext cx="192376" cy="288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grpSp>
        <p:nvGrpSpPr>
          <p:cNvPr id="1810" name="تجميع"/>
          <p:cNvGrpSpPr/>
          <p:nvPr/>
        </p:nvGrpSpPr>
        <p:grpSpPr>
          <a:xfrm>
            <a:off x="3710391" y="2582091"/>
            <a:ext cx="2943682" cy="2332172"/>
            <a:chOff x="-25400" y="0"/>
            <a:chExt cx="2943680" cy="2332170"/>
          </a:xfrm>
        </p:grpSpPr>
        <p:pic>
          <p:nvPicPr>
            <p:cNvPr id="180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5400" y="187892"/>
              <a:ext cx="2943681" cy="214427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09" name="Google Shape;1657;p46"/>
            <p:cNvGrpSpPr/>
            <p:nvPr/>
          </p:nvGrpSpPr>
          <p:grpSpPr>
            <a:xfrm rot="5400000">
              <a:off x="2388798" y="-1"/>
              <a:ext cx="401185" cy="401186"/>
              <a:chOff x="0" y="0"/>
              <a:chExt cx="401184" cy="401184"/>
            </a:xfrm>
          </p:grpSpPr>
          <p:grpSp>
            <p:nvGrpSpPr>
              <p:cNvPr id="1805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803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04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08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806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07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  <p:pic>
        <p:nvPicPr>
          <p:cNvPr id="1811" name="IMG_7133.png" descr="IMG_7133.png"/>
          <p:cNvPicPr>
            <a:picLocks noChangeAspect="1"/>
          </p:cNvPicPr>
          <p:nvPr/>
        </p:nvPicPr>
        <p:blipFill>
          <a:blip r:embed="rId9">
            <a:extLst/>
          </a:blip>
          <a:srcRect l="39346" t="19464" r="41127" b="77554"/>
          <a:stretch>
            <a:fillRect/>
          </a:stretch>
        </p:blipFill>
        <p:spPr>
          <a:xfrm>
            <a:off x="2442933" y="1433793"/>
            <a:ext cx="3722799" cy="42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2" name="IMG_7133.png" descr="IMG_7133.png"/>
          <p:cNvPicPr>
            <a:picLocks noChangeAspect="1"/>
          </p:cNvPicPr>
          <p:nvPr/>
        </p:nvPicPr>
        <p:blipFill>
          <a:blip r:embed="rId9">
            <a:extLst/>
          </a:blip>
          <a:srcRect l="39287" t="22609" r="41275" b="72933"/>
          <a:stretch>
            <a:fillRect/>
          </a:stretch>
        </p:blipFill>
        <p:spPr>
          <a:xfrm>
            <a:off x="4015290" y="2158552"/>
            <a:ext cx="2737421" cy="470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IMG_7133.png" descr="IMG_7133.png"/>
          <p:cNvPicPr>
            <a:picLocks noChangeAspect="1"/>
          </p:cNvPicPr>
          <p:nvPr/>
        </p:nvPicPr>
        <p:blipFill>
          <a:blip r:embed="rId9">
            <a:extLst/>
          </a:blip>
          <a:srcRect l="42993" t="26752" r="40499" b="69795"/>
          <a:stretch>
            <a:fillRect/>
          </a:stretch>
        </p:blipFill>
        <p:spPr>
          <a:xfrm>
            <a:off x="732705" y="2132409"/>
            <a:ext cx="2801097" cy="439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4" name="IMG_7133.png" descr="IMG_7133.png"/>
          <p:cNvPicPr>
            <a:picLocks noChangeAspect="1"/>
          </p:cNvPicPr>
          <p:nvPr/>
        </p:nvPicPr>
        <p:blipFill>
          <a:blip r:embed="rId9">
            <a:extLst/>
          </a:blip>
          <a:srcRect l="26462" t="20903" r="62266" b="66719"/>
          <a:stretch>
            <a:fillRect/>
          </a:stretch>
        </p:blipFill>
        <p:spPr>
          <a:xfrm>
            <a:off x="703465" y="1084902"/>
            <a:ext cx="1239736" cy="10210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823" name="تجميع"/>
          <p:cNvGrpSpPr/>
          <p:nvPr/>
        </p:nvGrpSpPr>
        <p:grpSpPr>
          <a:xfrm>
            <a:off x="628476" y="2582091"/>
            <a:ext cx="3009604" cy="2332172"/>
            <a:chOff x="-25400" y="0"/>
            <a:chExt cx="3009603" cy="2332170"/>
          </a:xfrm>
        </p:grpSpPr>
        <p:pic>
          <p:nvPicPr>
            <p:cNvPr id="181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5400" y="187892"/>
              <a:ext cx="3009604" cy="214427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822" name="Google Shape;1657;p46"/>
            <p:cNvGrpSpPr/>
            <p:nvPr/>
          </p:nvGrpSpPr>
          <p:grpSpPr>
            <a:xfrm rot="5400000">
              <a:off x="2454720" y="-1"/>
              <a:ext cx="401186" cy="401186"/>
              <a:chOff x="0" y="0"/>
              <a:chExt cx="401184" cy="401184"/>
            </a:xfrm>
          </p:grpSpPr>
          <p:grpSp>
            <p:nvGrpSpPr>
              <p:cNvPr id="1818" name="Google Shape;1658;p46"/>
              <p:cNvGrpSpPr/>
              <p:nvPr/>
            </p:nvGrpSpPr>
            <p:grpSpPr>
              <a:xfrm>
                <a:off x="-1" y="-1"/>
                <a:ext cx="401186" cy="401186"/>
                <a:chOff x="0" y="0"/>
                <a:chExt cx="401184" cy="401184"/>
              </a:xfrm>
            </p:grpSpPr>
            <p:sp>
              <p:nvSpPr>
                <p:cNvPr id="1816" name="Google Shape;1659;p46"/>
                <p:cNvSpPr/>
                <p:nvPr/>
              </p:nvSpPr>
              <p:spPr>
                <a:xfrm>
                  <a:off x="-1" y="-1"/>
                  <a:ext cx="401186" cy="401186"/>
                </a:xfrm>
                <a:prstGeom prst="ellipse">
                  <a:avLst/>
                </a:pr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19050" dir="3960000">
                    <a:srgbClr val="A17A74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pic>
              <p:nvPicPr>
                <p:cNvPr id="1817" name="Google Shape;1660;p46" descr="Google Shape;1660;p4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10024" y="4771"/>
                  <a:ext cx="378642" cy="3786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21" name="Google Shape;1661;p46"/>
              <p:cNvGrpSpPr/>
              <p:nvPr/>
            </p:nvGrpSpPr>
            <p:grpSpPr>
              <a:xfrm>
                <a:off x="105907" y="91223"/>
                <a:ext cx="196416" cy="218739"/>
                <a:chOff x="0" y="0"/>
                <a:chExt cx="196414" cy="218737"/>
              </a:xfrm>
            </p:grpSpPr>
            <p:sp>
              <p:nvSpPr>
                <p:cNvPr id="1819" name="Google Shape;1662;p46"/>
                <p:cNvSpPr/>
                <p:nvPr/>
              </p:nvSpPr>
              <p:spPr>
                <a:xfrm>
                  <a:off x="66446" y="0"/>
                  <a:ext cx="129969" cy="2187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70" h="21600" fill="norm" stroke="1" extrusionOk="0">
                      <a:moveTo>
                        <a:pt x="3144" y="0"/>
                      </a:moveTo>
                      <a:cubicBezTo>
                        <a:pt x="796" y="0"/>
                        <a:pt x="-1208" y="1913"/>
                        <a:pt x="868" y="3386"/>
                      </a:cubicBezTo>
                      <a:lnTo>
                        <a:pt x="12534" y="10782"/>
                      </a:lnTo>
                      <a:lnTo>
                        <a:pt x="868" y="18241"/>
                      </a:lnTo>
                      <a:cubicBezTo>
                        <a:pt x="-1222" y="19678"/>
                        <a:pt x="825" y="21600"/>
                        <a:pt x="3187" y="21600"/>
                      </a:cubicBezTo>
                      <a:cubicBezTo>
                        <a:pt x="3860" y="21600"/>
                        <a:pt x="4561" y="21444"/>
                        <a:pt x="5205" y="21078"/>
                      </a:cubicBezTo>
                      <a:lnTo>
                        <a:pt x="19147" y="12237"/>
                      </a:lnTo>
                      <a:cubicBezTo>
                        <a:pt x="20378" y="11377"/>
                        <a:pt x="20378" y="10123"/>
                        <a:pt x="19147" y="9262"/>
                      </a:cubicBezTo>
                      <a:lnTo>
                        <a:pt x="19147" y="9326"/>
                      </a:lnTo>
                      <a:lnTo>
                        <a:pt x="5205" y="549"/>
                      </a:lnTo>
                      <a:cubicBezTo>
                        <a:pt x="4547" y="165"/>
                        <a:pt x="3831" y="0"/>
                        <a:pt x="3144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20" name="Google Shape;1663;p46"/>
                <p:cNvSpPr/>
                <p:nvPr/>
              </p:nvSpPr>
              <p:spPr>
                <a:xfrm>
                  <a:off x="0" y="42541"/>
                  <a:ext cx="87455" cy="132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7" h="21600" fill="norm" stroke="1" extrusionOk="0">
                      <a:moveTo>
                        <a:pt x="4721" y="0"/>
                      </a:moveTo>
                      <a:cubicBezTo>
                        <a:pt x="1110" y="0"/>
                        <a:pt x="-2023" y="3510"/>
                        <a:pt x="1629" y="5829"/>
                      </a:cubicBezTo>
                      <a:lnTo>
                        <a:pt x="8663" y="10830"/>
                      </a:lnTo>
                      <a:lnTo>
                        <a:pt x="1629" y="15936"/>
                      </a:lnTo>
                      <a:cubicBezTo>
                        <a:pt x="-1608" y="18286"/>
                        <a:pt x="1380" y="21600"/>
                        <a:pt x="4928" y="21600"/>
                      </a:cubicBezTo>
                      <a:cubicBezTo>
                        <a:pt x="5965" y="21600"/>
                        <a:pt x="7065" y="21299"/>
                        <a:pt x="8061" y="20606"/>
                      </a:cubicBezTo>
                      <a:lnTo>
                        <a:pt x="18228" y="13331"/>
                      </a:lnTo>
                      <a:cubicBezTo>
                        <a:pt x="19121" y="12683"/>
                        <a:pt x="19577" y="11809"/>
                        <a:pt x="19577" y="10830"/>
                      </a:cubicBezTo>
                      <a:cubicBezTo>
                        <a:pt x="19577" y="9956"/>
                        <a:pt x="18975" y="9098"/>
                        <a:pt x="18228" y="8435"/>
                      </a:cubicBezTo>
                      <a:lnTo>
                        <a:pt x="8061" y="1160"/>
                      </a:lnTo>
                      <a:cubicBezTo>
                        <a:pt x="7024" y="331"/>
                        <a:pt x="5841" y="0"/>
                        <a:pt x="4721" y="0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1105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06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1107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1112" name="تجميع"/>
          <p:cNvGrpSpPr/>
          <p:nvPr/>
        </p:nvGrpSpPr>
        <p:grpSpPr>
          <a:xfrm>
            <a:off x="5745130" y="1815582"/>
            <a:ext cx="1585162" cy="1331596"/>
            <a:chOff x="0" y="0"/>
            <a:chExt cx="1585161" cy="1331594"/>
          </a:xfrm>
        </p:grpSpPr>
        <p:grpSp>
          <p:nvGrpSpPr>
            <p:cNvPr id="1110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08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1" name="تمثيل المعادلات المكتوبة بصيغة الميل والمقطع بيانيًا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تمثيل المعادلات المكتوبة بصيغة الميل والمقطع بيانيًا</a:t>
              </a:r>
            </a:p>
          </p:txBody>
        </p:sp>
      </p:grpSp>
      <p:sp>
        <p:nvSpPr>
          <p:cNvPr id="1113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1118" name="تجميع"/>
          <p:cNvGrpSpPr/>
          <p:nvPr/>
        </p:nvGrpSpPr>
        <p:grpSpPr>
          <a:xfrm>
            <a:off x="4132194" y="1815582"/>
            <a:ext cx="1585162" cy="1331596"/>
            <a:chOff x="0" y="0"/>
            <a:chExt cx="1585161" cy="1331594"/>
          </a:xfrm>
        </p:grpSpPr>
        <p:grpSp>
          <p:nvGrpSpPr>
            <p:cNvPr id="1116" name="تجميع"/>
            <p:cNvGrpSpPr/>
            <p:nvPr/>
          </p:nvGrpSpPr>
          <p:grpSpPr>
            <a:xfrm>
              <a:off x="-1" y="0"/>
              <a:ext cx="1585163" cy="1331595"/>
              <a:chOff x="0" y="0"/>
              <a:chExt cx="1585161" cy="1331594"/>
            </a:xfrm>
          </p:grpSpPr>
          <p:sp>
            <p:nvSpPr>
              <p:cNvPr id="1114" name="شريط فيلم"/>
              <p:cNvSpPr/>
              <p:nvPr/>
            </p:nvSpPr>
            <p:spPr>
              <a:xfrm>
                <a:off x="0" y="0"/>
                <a:ext cx="1585162" cy="1331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5" name="مستطيل"/>
              <p:cNvSpPr/>
              <p:nvPr/>
            </p:nvSpPr>
            <p:spPr>
              <a:xfrm>
                <a:off x="101204" y="301776"/>
                <a:ext cx="1393215" cy="72307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7" name="كتابة  المعادلات  بصيغة الميل والمقطع"/>
            <p:cNvSpPr txBox="1"/>
            <p:nvPr/>
          </p:nvSpPr>
          <p:spPr>
            <a:xfrm>
              <a:off x="39529" y="0"/>
              <a:ext cx="1506103" cy="10595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  <a:p>
              <a:pPr algn="ctr" rtl="0">
                <a:lnSpc>
                  <a:spcPct val="80000"/>
                </a:lnSpc>
                <a:defRPr b="1" sz="1300">
                  <a:solidFill>
                    <a:srgbClr val="566262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  <a:r>
                <a:t> كتابة  المعادلات  بصيغة الميل والمقطع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2" grpId="1"/>
      <p:bldP build="whole" bldLvl="1" animBg="1" rev="0" advAuto="0" spid="1118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826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27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828" name="١١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١١١</a:t>
            </a:r>
          </a:p>
        </p:txBody>
      </p:sp>
      <p:grpSp>
        <p:nvGrpSpPr>
          <p:cNvPr id="1833" name="تجميع"/>
          <p:cNvGrpSpPr/>
          <p:nvPr/>
        </p:nvGrpSpPr>
        <p:grpSpPr>
          <a:xfrm>
            <a:off x="6202290" y="1816596"/>
            <a:ext cx="464698" cy="464697"/>
            <a:chOff x="0" y="0"/>
            <a:chExt cx="464696" cy="464696"/>
          </a:xfrm>
        </p:grpSpPr>
        <p:grpSp>
          <p:nvGrpSpPr>
            <p:cNvPr id="1831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829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30" name="Google Shape;1607;p45" descr="Google Shape;1607;p45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32" name="١٩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  <p:pic>
        <p:nvPicPr>
          <p:cNvPr id="183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6281" y="2381198"/>
            <a:ext cx="6143407" cy="2608409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835" name="IMG_7139.png" descr="IMG_7139.png"/>
          <p:cNvPicPr>
            <a:picLocks noChangeAspect="1"/>
          </p:cNvPicPr>
          <p:nvPr/>
        </p:nvPicPr>
        <p:blipFill>
          <a:blip r:embed="rId6">
            <a:extLst/>
          </a:blip>
          <a:srcRect l="28277" t="59206" r="40833" b="37049"/>
          <a:stretch>
            <a:fillRect/>
          </a:stretch>
        </p:blipFill>
        <p:spPr>
          <a:xfrm>
            <a:off x="605897" y="1816596"/>
            <a:ext cx="5632670" cy="512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6" name="IMG_7134.png" descr="IMG_7134.png"/>
          <p:cNvPicPr>
            <a:picLocks noChangeAspect="1"/>
          </p:cNvPicPr>
          <p:nvPr/>
        </p:nvPicPr>
        <p:blipFill>
          <a:blip r:embed="rId7">
            <a:extLst/>
          </a:blip>
          <a:srcRect l="29216" t="18152" r="59747" b="68327"/>
          <a:stretch>
            <a:fillRect/>
          </a:stretch>
        </p:blipFill>
        <p:spPr>
          <a:xfrm>
            <a:off x="605897" y="2571750"/>
            <a:ext cx="1858358" cy="1707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9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0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1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2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843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44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45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6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847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48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849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7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852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50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51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56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853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4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55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58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3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861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859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60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62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64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5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866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67" name="١١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١١٢</a:t>
            </a:r>
          </a:p>
        </p:txBody>
      </p:sp>
      <p:grpSp>
        <p:nvGrpSpPr>
          <p:cNvPr id="1879" name="تجميع"/>
          <p:cNvGrpSpPr/>
          <p:nvPr/>
        </p:nvGrpSpPr>
        <p:grpSpPr>
          <a:xfrm>
            <a:off x="2573403" y="1928622"/>
            <a:ext cx="2735484" cy="1590159"/>
            <a:chOff x="0" y="0"/>
            <a:chExt cx="2735483" cy="1590157"/>
          </a:xfrm>
        </p:grpSpPr>
        <p:grpSp>
          <p:nvGrpSpPr>
            <p:cNvPr id="1875" name="تجميع"/>
            <p:cNvGrpSpPr/>
            <p:nvPr/>
          </p:nvGrpSpPr>
          <p:grpSpPr>
            <a:xfrm>
              <a:off x="0" y="-1"/>
              <a:ext cx="2625937" cy="1590159"/>
              <a:chOff x="0" y="0"/>
              <a:chExt cx="2625936" cy="1590157"/>
            </a:xfrm>
          </p:grpSpPr>
          <p:sp>
            <p:nvSpPr>
              <p:cNvPr id="1868" name="Google Shape;7670;p96"/>
              <p:cNvSpPr/>
              <p:nvPr/>
            </p:nvSpPr>
            <p:spPr>
              <a:xfrm>
                <a:off x="341958" y="0"/>
                <a:ext cx="1942020" cy="434160"/>
              </a:xfrm>
              <a:prstGeom prst="roundRect">
                <a:avLst>
                  <a:gd name="adj" fmla="val 50000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874" name="تجميع"/>
              <p:cNvGrpSpPr/>
              <p:nvPr/>
            </p:nvGrpSpPr>
            <p:grpSpPr>
              <a:xfrm>
                <a:off x="0" y="103365"/>
                <a:ext cx="2625937" cy="1486793"/>
                <a:chOff x="0" y="0"/>
                <a:chExt cx="2625936" cy="1486792"/>
              </a:xfrm>
            </p:grpSpPr>
            <p:sp>
              <p:nvSpPr>
                <p:cNvPr id="1869" name="Google Shape;7671;p96"/>
                <p:cNvSpPr/>
                <p:nvPr/>
              </p:nvSpPr>
              <p:spPr>
                <a:xfrm>
                  <a:off x="0" y="927013"/>
                  <a:ext cx="1306780" cy="549523"/>
                </a:xfrm>
                <a:prstGeom prst="roundRect">
                  <a:avLst>
                    <a:gd name="adj" fmla="val 5458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870" name="Google Shape;7672;p96"/>
                <p:cNvSpPr/>
                <p:nvPr/>
              </p:nvSpPr>
              <p:spPr>
                <a:xfrm>
                  <a:off x="1415185" y="927013"/>
                  <a:ext cx="1210752" cy="559780"/>
                </a:xfrm>
                <a:prstGeom prst="roundRect">
                  <a:avLst>
                    <a:gd name="adj" fmla="val 6617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pic>
              <p:nvPicPr>
                <p:cNvPr id="1871" name="Google Shape;7677;p96" descr="Google Shape;7677;p96"/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 flipH="1" rot="16200000">
                  <a:off x="1412939" y="135276"/>
                  <a:ext cx="698947" cy="909922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pic>
              <p:nvPicPr>
                <p:cNvPr id="1872" name="Google Shape;7678;p96" descr="Google Shape;7678;p96"/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 rot="16200000">
                  <a:off x="550862" y="150057"/>
                  <a:ext cx="694021" cy="885293"/>
                </a:xfrm>
                <a:prstGeom prst="rect">
                  <a:avLst/>
                </a:prstGeom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</p:pic>
            <p:sp>
              <p:nvSpPr>
                <p:cNvPr id="1873" name="معادلات بصيغة الميل ونقطة"/>
                <p:cNvSpPr txBox="1"/>
                <p:nvPr/>
              </p:nvSpPr>
              <p:spPr>
                <a:xfrm>
                  <a:off x="413011" y="0"/>
                  <a:ext cx="1787537" cy="246600"/>
                </a:xfrm>
                <a:prstGeom prst="rect">
                  <a:avLst/>
                </a:pr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no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معادلات بصيغة الميل ونقطة </a:t>
                  </a:r>
                </a:p>
              </p:txBody>
            </p:sp>
          </p:grpSp>
        </p:grpSp>
        <p:grpSp>
          <p:nvGrpSpPr>
            <p:cNvPr id="1878" name="تجميع"/>
            <p:cNvGrpSpPr/>
            <p:nvPr/>
          </p:nvGrpSpPr>
          <p:grpSpPr>
            <a:xfrm>
              <a:off x="101679" y="1154048"/>
              <a:ext cx="2633805" cy="436110"/>
              <a:chOff x="0" y="0"/>
              <a:chExt cx="2633803" cy="436109"/>
            </a:xfrm>
          </p:grpSpPr>
          <p:sp>
            <p:nvSpPr>
              <p:cNvPr id="1876" name="كتابة المعادلة وتمثيلها"/>
              <p:cNvSpPr txBox="1"/>
              <p:nvPr/>
            </p:nvSpPr>
            <p:spPr>
              <a:xfrm>
                <a:off x="1450538" y="0"/>
                <a:ext cx="1183266" cy="436110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كتابة المعادلة وتمثيلها</a:t>
                </a:r>
              </a:p>
            </p:txBody>
          </p:sp>
          <p:sp>
            <p:nvSpPr>
              <p:cNvPr id="1877" name="كتابة المعادلات…"/>
              <p:cNvSpPr txBox="1"/>
              <p:nvPr/>
            </p:nvSpPr>
            <p:spPr>
              <a:xfrm>
                <a:off x="0" y="0"/>
                <a:ext cx="1181668" cy="392762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كتابة المعادلات</a:t>
                </a:r>
              </a:p>
              <a:p>
                <a:pPr algn="ctr" rtl="0">
                  <a:defRPr b="1" sz="1300">
                    <a:solidFill>
                      <a:srgbClr val="474747"/>
                    </a:solidFill>
                  </a:defRPr>
                </a:pPr>
                <a:r>
                  <a:t>الخطية بصيغ مختلفة </a:t>
                </a:r>
              </a:p>
            </p:txBody>
          </p:sp>
        </p:grpSp>
      </p:grpSp>
      <p:grpSp>
        <p:nvGrpSpPr>
          <p:cNvPr id="1886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882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880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881" name="Google Shape;3616;p76" descr="Google Shape;3616;p76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885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883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84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887" name="IMG_7109.png" descr="IMG_7109.png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168567" y="2429372"/>
            <a:ext cx="1368200" cy="31391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1" presetID="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2" grpId="19"/>
      <p:bldP build="whole" bldLvl="1" animBg="1" rev="0" advAuto="0" spid="1886" grpId="8"/>
      <p:bldP build="whole" bldLvl="1" animBg="1" rev="0" advAuto="0" spid="1849" grpId="14"/>
      <p:bldP build="whole" bldLvl="1" animBg="1" rev="0" advAuto="0" spid="1843" grpId="2"/>
      <p:bldP build="whole" bldLvl="1" animBg="1" rev="0" advAuto="0" spid="1857" grpId="12"/>
      <p:bldP build="whole" bldLvl="1" animBg="1" rev="0" advAuto="0" spid="1844" grpId="7"/>
      <p:bldP build="whole" bldLvl="1" animBg="1" rev="0" advAuto="0" spid="1840" grpId="16"/>
      <p:bldP build="whole" bldLvl="1" animBg="1" rev="0" advAuto="0" spid="1845" grpId="15"/>
      <p:bldP build="whole" bldLvl="1" animBg="1" rev="0" advAuto="0" spid="1848" grpId="17"/>
      <p:bldP build="whole" bldLvl="1" animBg="1" rev="0" advAuto="0" spid="1864" grpId="9"/>
      <p:bldP build="whole" bldLvl="1" animBg="1" rev="0" advAuto="0" spid="1887" grpId="20"/>
      <p:bldP build="whole" bldLvl="1" animBg="1" rev="0" advAuto="0" spid="1846" grpId="13"/>
      <p:bldP build="whole" bldLvl="1" animBg="1" rev="0" advAuto="0" spid="1879" grpId="10"/>
      <p:bldP build="whole" bldLvl="1" animBg="1" rev="0" advAuto="0" spid="1858" grpId="5"/>
      <p:bldP build="whole" bldLvl="1" animBg="1" rev="0" advAuto="0" spid="1847" grpId="18"/>
      <p:bldP build="whole" bldLvl="1" animBg="1" rev="0" advAuto="0" spid="1866" grpId="4"/>
      <p:bldP build="whole" bldLvl="1" animBg="1" rev="0" advAuto="0" spid="1838" grpId="1"/>
      <p:bldP build="whole" bldLvl="1" animBg="1" rev="0" advAuto="0" spid="1841" grpId="11"/>
      <p:bldP build="whole" bldLvl="1" animBg="1" rev="0" advAuto="0" spid="1839" grpId="6"/>
      <p:bldP build="whole" bldLvl="1" animBg="1" rev="0" advAuto="0" spid="1863" grpId="3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890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891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892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893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894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895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896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897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98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899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0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1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121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12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12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92718" y="1390051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2838" y="2021082"/>
            <a:ext cx="834834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5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723078" y="3251379"/>
            <a:ext cx="814845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0" name="Google Shape;1599;p45"/>
          <p:cNvGrpSpPr/>
          <p:nvPr/>
        </p:nvGrpSpPr>
        <p:grpSpPr>
          <a:xfrm>
            <a:off x="1279675" y="3422120"/>
            <a:ext cx="417032" cy="417032"/>
            <a:chOff x="0" y="0"/>
            <a:chExt cx="417031" cy="417031"/>
          </a:xfrm>
        </p:grpSpPr>
        <p:grpSp>
          <p:nvGrpSpPr>
            <p:cNvPr id="1128" name="Google Shape;1600;p45"/>
            <p:cNvGrpSpPr/>
            <p:nvPr/>
          </p:nvGrpSpPr>
          <p:grpSpPr>
            <a:xfrm>
              <a:off x="-1" y="-1"/>
              <a:ext cx="417033" cy="417033"/>
              <a:chOff x="0" y="0"/>
              <a:chExt cx="417031" cy="417031"/>
            </a:xfrm>
          </p:grpSpPr>
          <p:sp>
            <p:nvSpPr>
              <p:cNvPr id="1126" name="Google Shape;1601;p45"/>
              <p:cNvSpPr/>
              <p:nvPr/>
            </p:nvSpPr>
            <p:spPr>
              <a:xfrm>
                <a:off x="-1" y="-1"/>
                <a:ext cx="417033" cy="41703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2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0420" y="4960"/>
                <a:ext cx="393598" cy="3935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29" name="Google Shape;1603;p45"/>
            <p:cNvSpPr/>
            <p:nvPr/>
          </p:nvSpPr>
          <p:spPr>
            <a:xfrm>
              <a:off x="110910" y="110873"/>
              <a:ext cx="195212" cy="195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35" name="Google Shape;1599;p45"/>
          <p:cNvGrpSpPr/>
          <p:nvPr/>
        </p:nvGrpSpPr>
        <p:grpSpPr>
          <a:xfrm>
            <a:off x="1279675" y="1455089"/>
            <a:ext cx="443117" cy="443117"/>
            <a:chOff x="0" y="0"/>
            <a:chExt cx="443116" cy="443116"/>
          </a:xfrm>
        </p:grpSpPr>
        <p:grpSp>
          <p:nvGrpSpPr>
            <p:cNvPr id="1133" name="Google Shape;1600;p45"/>
            <p:cNvGrpSpPr/>
            <p:nvPr/>
          </p:nvGrpSpPr>
          <p:grpSpPr>
            <a:xfrm>
              <a:off x="-1" y="-1"/>
              <a:ext cx="443118" cy="443118"/>
              <a:chOff x="0" y="0"/>
              <a:chExt cx="443116" cy="443116"/>
            </a:xfrm>
          </p:grpSpPr>
          <p:sp>
            <p:nvSpPr>
              <p:cNvPr id="1131" name="Google Shape;1601;p45"/>
              <p:cNvSpPr/>
              <p:nvPr/>
            </p:nvSpPr>
            <p:spPr>
              <a:xfrm>
                <a:off x="-1" y="-1"/>
                <a:ext cx="443118" cy="44311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3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072" y="5270"/>
                <a:ext cx="418217" cy="4182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34" name="Google Shape;1603;p45"/>
            <p:cNvSpPr/>
            <p:nvPr/>
          </p:nvSpPr>
          <p:spPr>
            <a:xfrm>
              <a:off x="117847" y="117808"/>
              <a:ext cx="207422" cy="20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138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13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37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145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139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0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1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2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3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144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146" name="Google Shape;828;p33"/>
          <p:cNvSpPr txBox="1"/>
          <p:nvPr>
            <p:ph type="title" idx="4294967295"/>
          </p:nvPr>
        </p:nvSpPr>
        <p:spPr>
          <a:xfrm>
            <a:off x="7592829" y="1569678"/>
            <a:ext cx="531407" cy="451405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147" name="Google Shape;828;p33"/>
          <p:cNvSpPr txBox="1"/>
          <p:nvPr/>
        </p:nvSpPr>
        <p:spPr>
          <a:xfrm>
            <a:off x="7660899" y="2191279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148" name="Google Shape;828;p33"/>
          <p:cNvSpPr txBox="1"/>
          <p:nvPr/>
        </p:nvSpPr>
        <p:spPr>
          <a:xfrm>
            <a:off x="7657014" y="3387747"/>
            <a:ext cx="463338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٤ </a:t>
            </a:r>
          </a:p>
        </p:txBody>
      </p:sp>
      <p:sp>
        <p:nvSpPr>
          <p:cNvPr id="1149" name="Google Shape;828;p33"/>
          <p:cNvSpPr txBox="1"/>
          <p:nvPr/>
        </p:nvSpPr>
        <p:spPr>
          <a:xfrm>
            <a:off x="4040315" y="1401347"/>
            <a:ext cx="3662523" cy="575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84631" rtl="0">
              <a:defRPr b="1" sz="143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المعادلة الخطية بصيغة الميل مقطع  هي س=ب</a:t>
            </a:r>
          </a:p>
        </p:txBody>
      </p:sp>
      <p:sp>
        <p:nvSpPr>
          <p:cNvPr id="1150" name="Google Shape;828;p33"/>
          <p:cNvSpPr txBox="1"/>
          <p:nvPr/>
        </p:nvSpPr>
        <p:spPr>
          <a:xfrm>
            <a:off x="2975025" y="3300888"/>
            <a:ext cx="4671870" cy="461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67512" rtl="0">
              <a:defRPr b="1" sz="1752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ميل المستقيم المار بالنقطتين (٢، ٤) ،( ٣، ٤) هو -٧ </a:t>
            </a:r>
          </a:p>
        </p:txBody>
      </p:sp>
      <p:grpSp>
        <p:nvGrpSpPr>
          <p:cNvPr id="1155" name="تجميع"/>
          <p:cNvGrpSpPr/>
          <p:nvPr/>
        </p:nvGrpSpPr>
        <p:grpSpPr>
          <a:xfrm>
            <a:off x="1231966" y="2688830"/>
            <a:ext cx="490826" cy="490826"/>
            <a:chOff x="0" y="0"/>
            <a:chExt cx="490825" cy="490825"/>
          </a:xfrm>
        </p:grpSpPr>
        <p:grpSp>
          <p:nvGrpSpPr>
            <p:cNvPr id="1153" name="Google Shape;1638;p45"/>
            <p:cNvGrpSpPr/>
            <p:nvPr/>
          </p:nvGrpSpPr>
          <p:grpSpPr>
            <a:xfrm>
              <a:off x="0" y="0"/>
              <a:ext cx="490826" cy="490826"/>
              <a:chOff x="0" y="0"/>
              <a:chExt cx="490825" cy="490825"/>
            </a:xfrm>
          </p:grpSpPr>
          <p:sp>
            <p:nvSpPr>
              <p:cNvPr id="1151" name="Google Shape;1640;p45"/>
              <p:cNvSpPr/>
              <p:nvPr/>
            </p:nvSpPr>
            <p:spPr>
              <a:xfrm>
                <a:off x="-1" y="-1"/>
                <a:ext cx="490827" cy="4908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2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264" y="5837"/>
                <a:ext cx="463245" cy="4632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4" name="Google Shape;1642;p45"/>
            <p:cNvSpPr/>
            <p:nvPr/>
          </p:nvSpPr>
          <p:spPr>
            <a:xfrm>
              <a:off x="122948" y="167584"/>
              <a:ext cx="213309" cy="146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156" name="Google Shape;828;p33"/>
          <p:cNvSpPr txBox="1"/>
          <p:nvPr/>
        </p:nvSpPr>
        <p:spPr>
          <a:xfrm>
            <a:off x="3645003" y="2725767"/>
            <a:ext cx="3897796" cy="453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576072" rtl="0">
              <a:defRPr b="1" sz="138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المعادلة الخطية بالصورة القياسية  أس + ب ص = ج</a:t>
            </a:r>
          </a:p>
        </p:txBody>
      </p:sp>
      <p:grpSp>
        <p:nvGrpSpPr>
          <p:cNvPr id="1161" name="تجميع"/>
          <p:cNvGrpSpPr/>
          <p:nvPr/>
        </p:nvGrpSpPr>
        <p:grpSpPr>
          <a:xfrm>
            <a:off x="1279675" y="2021082"/>
            <a:ext cx="481400" cy="481401"/>
            <a:chOff x="0" y="0"/>
            <a:chExt cx="481399" cy="481399"/>
          </a:xfrm>
        </p:grpSpPr>
        <p:grpSp>
          <p:nvGrpSpPr>
            <p:cNvPr id="1159" name="Google Shape;1638;p45"/>
            <p:cNvGrpSpPr/>
            <p:nvPr/>
          </p:nvGrpSpPr>
          <p:grpSpPr>
            <a:xfrm>
              <a:off x="0" y="0"/>
              <a:ext cx="481400" cy="481400"/>
              <a:chOff x="0" y="0"/>
              <a:chExt cx="481399" cy="481399"/>
            </a:xfrm>
          </p:grpSpPr>
          <p:sp>
            <p:nvSpPr>
              <p:cNvPr id="1157" name="Google Shape;1640;p45"/>
              <p:cNvSpPr/>
              <p:nvPr/>
            </p:nvSpPr>
            <p:spPr>
              <a:xfrm>
                <a:off x="-1" y="-1"/>
                <a:ext cx="481401" cy="48140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58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029" y="5725"/>
                <a:ext cx="454349" cy="4543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60" name="⭐️"/>
            <p:cNvSpPr txBox="1"/>
            <p:nvPr/>
          </p:nvSpPr>
          <p:spPr>
            <a:xfrm>
              <a:off x="113699" y="94649"/>
              <a:ext cx="254001" cy="292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/>
            </a:lstStyle>
            <a:p>
              <a:pPr rtl="0">
                <a:defRPr/>
              </a:pPr>
              <a:r>
                <a:t>⭐️</a:t>
              </a:r>
            </a:p>
          </p:txBody>
        </p:sp>
      </p:grpSp>
      <p:sp>
        <p:nvSpPr>
          <p:cNvPr id="1162" name="Google Shape;828;p33"/>
          <p:cNvSpPr txBox="1"/>
          <p:nvPr/>
        </p:nvSpPr>
        <p:spPr>
          <a:xfrm>
            <a:off x="3526902" y="2041896"/>
            <a:ext cx="4133998" cy="536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813816" rtl="0">
              <a:defRPr b="1" sz="169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تحصلين على ⭐️درجة ⭐️ يانجمة الرياضيات </a:t>
            </a:r>
          </a:p>
        </p:txBody>
      </p:sp>
      <p:pic>
        <p:nvPicPr>
          <p:cNvPr id="116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59859" r="75865" b="21232"/>
          <a:stretch>
            <a:fillRect/>
          </a:stretch>
        </p:blipFill>
        <p:spPr>
          <a:xfrm>
            <a:off x="7712958" y="2642683"/>
            <a:ext cx="814845" cy="537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Google Shape;828;p33"/>
          <p:cNvSpPr txBox="1"/>
          <p:nvPr/>
        </p:nvSpPr>
        <p:spPr>
          <a:xfrm>
            <a:off x="7660899" y="2816060"/>
            <a:ext cx="463338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pic>
        <p:nvPicPr>
          <p:cNvPr id="1165" name="IMG_6599.png" descr="IMG_659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57096" y="3333442"/>
            <a:ext cx="1590369" cy="1590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0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0" grpId="8"/>
      <p:bldP build="whole" bldLvl="1" animBg="1" rev="0" advAuto="0" spid="1156" grpId="5"/>
      <p:bldP build="whole" bldLvl="1" animBg="1" rev="0" advAuto="0" spid="1135" grpId="2"/>
      <p:bldP build="whole" bldLvl="1" animBg="1" rev="0" advAuto="0" spid="1150" grpId="7"/>
      <p:bldP build="whole" bldLvl="1" animBg="1" rev="0" advAuto="0" spid="1149" grpId="1"/>
      <p:bldP build="whole" bldLvl="1" animBg="1" rev="0" advAuto="0" spid="1162" grpId="3"/>
      <p:bldP build="whole" bldLvl="1" animBg="1" rev="0" advAuto="0" spid="1161" grpId="4"/>
      <p:bldP build="whole" bldLvl="1" animBg="1" rev="0" advAuto="0" spid="1155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78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174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168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0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171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172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3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175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176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177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179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0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181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82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١٠٨</a:t>
            </a:r>
          </a:p>
        </p:txBody>
      </p:sp>
      <p:sp>
        <p:nvSpPr>
          <p:cNvPr id="1183" name="علمتني الرياضيات…"/>
          <p:cNvSpPr txBox="1"/>
          <p:nvPr/>
        </p:nvSpPr>
        <p:spPr>
          <a:xfrm>
            <a:off x="1901602" y="143103"/>
            <a:ext cx="5274169" cy="546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15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اليأس والنجاح خطآن متوازيان لا يلتقيان </a:t>
            </a:r>
          </a:p>
        </p:txBody>
      </p:sp>
      <p:sp>
        <p:nvSpPr>
          <p:cNvPr id="1184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185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grpSp>
        <p:nvGrpSpPr>
          <p:cNvPr id="1188" name="تجميع"/>
          <p:cNvGrpSpPr/>
          <p:nvPr/>
        </p:nvGrpSpPr>
        <p:grpSpPr>
          <a:xfrm rot="5400000">
            <a:off x="3330834" y="-223525"/>
            <a:ext cx="272545" cy="2988721"/>
            <a:chOff x="0" y="0"/>
            <a:chExt cx="272543" cy="2988719"/>
          </a:xfrm>
        </p:grpSpPr>
        <p:sp>
          <p:nvSpPr>
            <p:cNvPr id="1186" name="Google Shape;2631;p60"/>
            <p:cNvSpPr/>
            <p:nvPr/>
          </p:nvSpPr>
          <p:spPr>
            <a:xfrm rot="5400000">
              <a:off x="-296081" y="296080"/>
              <a:ext cx="864706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5248" y="21600"/>
                  </a:lnTo>
                  <a:lnTo>
                    <a:pt x="21600" y="10797"/>
                  </a:lnTo>
                  <a:lnTo>
                    <a:pt x="1524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A5B7C5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2632;p60"/>
            <p:cNvSpPr/>
            <p:nvPr/>
          </p:nvSpPr>
          <p:spPr>
            <a:xfrm rot="5400000">
              <a:off x="-1052880" y="1663296"/>
              <a:ext cx="2378303" cy="272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09" y="10797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9525" cap="flat">
              <a:solidFill>
                <a:srgbClr val="667E92"/>
              </a:solidFill>
              <a:prstDash val="solid"/>
              <a:round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89" name="Google Shape;2844;p32"/>
          <p:cNvSpPr/>
          <p:nvPr/>
        </p:nvSpPr>
        <p:spPr>
          <a:xfrm>
            <a:off x="2047385" y="1159494"/>
            <a:ext cx="2020192" cy="222682"/>
          </a:xfrm>
          <a:prstGeom prst="roundRect">
            <a:avLst>
              <a:gd name="adj" fmla="val 0"/>
            </a:avLst>
          </a:prstGeom>
          <a:solidFill>
            <a:srgbClr val="ECBAB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19200" rtl="0">
              <a:defRPr b="1" sz="1500">
                <a:solidFill>
                  <a:srgbClr val="551029"/>
                </a:solidFill>
              </a:defRPr>
            </a:lvl1pPr>
          </a:lstStyle>
          <a:p>
            <a:pPr/>
            <a:r>
              <a:t>مهارات سابقة</a:t>
            </a:r>
          </a:p>
        </p:txBody>
      </p:sp>
      <p:pic>
        <p:nvPicPr>
          <p:cNvPr id="1190" name="IMG_7105.png" descr="IMG_7105.png"/>
          <p:cNvPicPr>
            <a:picLocks noChangeAspect="1"/>
          </p:cNvPicPr>
          <p:nvPr/>
        </p:nvPicPr>
        <p:blipFill>
          <a:blip r:embed="rId7">
            <a:extLst/>
          </a:blip>
          <a:srcRect l="39178" t="71432" r="23562" b="23509"/>
          <a:stretch>
            <a:fillRect/>
          </a:stretch>
        </p:blipFill>
        <p:spPr>
          <a:xfrm>
            <a:off x="722048" y="1505670"/>
            <a:ext cx="5250374" cy="53456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91" name="IMG_7105.png" descr="IMG_7105.png"/>
          <p:cNvPicPr>
            <a:picLocks noChangeAspect="1"/>
          </p:cNvPicPr>
          <p:nvPr/>
        </p:nvPicPr>
        <p:blipFill>
          <a:blip r:embed="rId7">
            <a:extLst/>
          </a:blip>
          <a:srcRect l="38603" t="75998" r="49473" b="19567"/>
          <a:stretch>
            <a:fillRect/>
          </a:stretch>
        </p:blipFill>
        <p:spPr>
          <a:xfrm>
            <a:off x="4210938" y="2307027"/>
            <a:ext cx="1680173" cy="4686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1" grpId="3"/>
      <p:bldP build="whole" bldLvl="1" animBg="1" rev="0" advAuto="0" spid="1178" grpId="1"/>
      <p:bldP build="whole" bldLvl="1" animBg="1" rev="0" advAuto="0" spid="1182" grpId="4"/>
      <p:bldP build="whole" bldLvl="1" animBg="1" rev="0" advAuto="0" spid="1184" grpId="5"/>
      <p:bldP build="whole" bldLvl="1" animBg="1" rev="0" advAuto="0" spid="117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193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94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98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196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197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1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199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200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04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202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203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220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205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29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223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221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22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8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224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5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6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7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238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232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230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31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7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233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4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5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236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239" name="مستطيل مستدير الزوايا"/>
          <p:cNvSpPr/>
          <p:nvPr/>
        </p:nvSpPr>
        <p:spPr>
          <a:xfrm>
            <a:off x="871693" y="1309688"/>
            <a:ext cx="6206247" cy="3416639"/>
          </a:xfrm>
          <a:prstGeom prst="roundRect">
            <a:avLst>
              <a:gd name="adj" fmla="val 6139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40" name="كتابة المعادلات الخطية…"/>
          <p:cNvSpPr txBox="1"/>
          <p:nvPr/>
        </p:nvSpPr>
        <p:spPr>
          <a:xfrm>
            <a:off x="5201018" y="2766069"/>
            <a:ext cx="1237357" cy="182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كتابة المعادلات الخطية</a:t>
            </a:r>
          </a:p>
          <a:p>
            <a:pPr algn="ctr" rtl="0">
              <a:defRPr b="1" sz="2100">
                <a:solidFill>
                  <a:srgbClr val="11053B"/>
                </a:solidFill>
              </a:defRPr>
            </a:pPr>
            <a:r>
              <a:t>بمعلومية ميل ونقطة او نقطتان</a:t>
            </a:r>
          </a:p>
        </p:txBody>
      </p:sp>
      <p:grpSp>
        <p:nvGrpSpPr>
          <p:cNvPr id="1243" name="🎯كتابة معادلة المستقيم بصيغة الميل ونقطة .…"/>
          <p:cNvGrpSpPr/>
          <p:nvPr/>
        </p:nvGrpSpPr>
        <p:grpSpPr>
          <a:xfrm>
            <a:off x="3399711" y="2777758"/>
            <a:ext cx="1414034" cy="1249587"/>
            <a:chOff x="0" y="0"/>
            <a:chExt cx="1414032" cy="1249585"/>
          </a:xfrm>
        </p:grpSpPr>
        <p:sp>
          <p:nvSpPr>
            <p:cNvPr id="1242" name="🎯كتابة معادلة المستقيم بصيغة الميل ونقطة .…"/>
            <p:cNvSpPr txBox="1"/>
            <p:nvPr/>
          </p:nvSpPr>
          <p:spPr>
            <a:xfrm>
              <a:off x="6350" y="6350"/>
              <a:ext cx="1401333" cy="1236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🎯كتابة معادلة المستقيم بصيغة الميل ونقطة . </a:t>
              </a: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</a:p>
            <a:p>
              <a:pPr algn="r" rtl="0">
                <a:defRPr b="1" sz="1200">
                  <a:solidFill>
                    <a:srgbClr val="11053B"/>
                  </a:solidFill>
                </a:defRPr>
              </a:pPr>
              <a:r>
                <a:t>🎯كتابة المعادلات الخطية بصيغ مختلفة</a:t>
              </a:r>
            </a:p>
          </p:txBody>
        </p:sp>
        <p:pic>
          <p:nvPicPr>
            <p:cNvPr id="1241" name="🎯كتابة معادلة المستقيم بصيغة الميل ونقطة .… 🎯كتابة معادلة المستقيم بصيغة الميل ونقطة . 🎯كتابة المعادلات الخطية بصيغ مختلفة" descr="🎯كتابة معادلة المستقيم بصيغة الميل ونقطة .… 🎯كتابة معادلة المستقيم بصيغة الميل ونقطة . 🎯كتابة المعادلات الخطية بصيغ مختلفة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249586"/>
            </a:xfrm>
            <a:prstGeom prst="rect">
              <a:avLst/>
            </a:prstGeom>
            <a:effectLst/>
          </p:spPr>
        </p:pic>
      </p:grpSp>
      <p:sp>
        <p:nvSpPr>
          <p:cNvPr id="1244" name="صيغة الميل ونقطة"/>
          <p:cNvSpPr txBox="1"/>
          <p:nvPr/>
        </p:nvSpPr>
        <p:spPr>
          <a:xfrm>
            <a:off x="7205481" y="3841488"/>
            <a:ext cx="1762292" cy="148246"/>
          </a:xfrm>
          <a:prstGeom prst="rect">
            <a:avLst/>
          </a:prstGeom>
          <a:gradFill>
            <a:gsLst>
              <a:gs pos="0">
                <a:srgbClr val="F9FAF4"/>
              </a:gs>
              <a:gs pos="100000">
                <a:srgbClr val="FFF2E2"/>
              </a:gs>
            </a:gsLst>
            <a:lin ang="16200000"/>
          </a:gra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0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صيغة الميل ونقطة </a:t>
            </a:r>
          </a:p>
        </p:txBody>
      </p:sp>
      <p:grpSp>
        <p:nvGrpSpPr>
          <p:cNvPr id="1247" name="تجميع"/>
          <p:cNvGrpSpPr/>
          <p:nvPr/>
        </p:nvGrpSpPr>
        <p:grpSpPr>
          <a:xfrm>
            <a:off x="7326777" y="3527574"/>
            <a:ext cx="1637463" cy="307565"/>
            <a:chOff x="0" y="0"/>
            <a:chExt cx="1637462" cy="307564"/>
          </a:xfrm>
        </p:grpSpPr>
        <p:pic>
          <p:nvPicPr>
            <p:cNvPr id="1245" name="Google Shape;4111;p86" descr="Google Shape;4111;p86"/>
            <p:cNvPicPr>
              <a:picLocks noChangeAspect="1"/>
            </p:cNvPicPr>
            <p:nvPr/>
          </p:nvPicPr>
          <p:blipFill>
            <a:blip r:embed="rId6">
              <a:alphaModFix amt="46347"/>
              <a:extLst/>
            </a:blip>
            <a:stretch>
              <a:fillRect/>
            </a:stretch>
          </p:blipFill>
          <p:spPr>
            <a:xfrm>
              <a:off x="0" y="0"/>
              <a:ext cx="1637463" cy="307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6" name="المفردات"/>
            <p:cNvSpPr txBox="1"/>
            <p:nvPr/>
          </p:nvSpPr>
          <p:spPr>
            <a:xfrm>
              <a:off x="491541" y="11489"/>
              <a:ext cx="761970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solidFill>
                    <a:srgbClr val="E22400"/>
                  </a:solidFill>
                </a:defRPr>
              </a:lvl1pPr>
            </a:lstStyle>
            <a:p>
              <a:pPr rtl="0">
                <a:defRPr/>
              </a:pPr>
              <a:r>
                <a:t>المفردات  </a:t>
              </a:r>
            </a:p>
          </p:txBody>
        </p:sp>
      </p:grpSp>
      <p:grpSp>
        <p:nvGrpSpPr>
          <p:cNvPr id="1252" name="تجميع"/>
          <p:cNvGrpSpPr/>
          <p:nvPr/>
        </p:nvGrpSpPr>
        <p:grpSpPr>
          <a:xfrm>
            <a:off x="1285003" y="775930"/>
            <a:ext cx="5801917" cy="385388"/>
            <a:chOff x="0" y="0"/>
            <a:chExt cx="5801916" cy="385386"/>
          </a:xfrm>
        </p:grpSpPr>
        <p:grpSp>
          <p:nvGrpSpPr>
            <p:cNvPr id="1250" name="تجميع"/>
            <p:cNvGrpSpPr/>
            <p:nvPr/>
          </p:nvGrpSpPr>
          <p:grpSpPr>
            <a:xfrm rot="5400000">
              <a:off x="2708264" y="-2708265"/>
              <a:ext cx="385387" cy="5801917"/>
              <a:chOff x="0" y="0"/>
              <a:chExt cx="385386" cy="5801916"/>
            </a:xfrm>
          </p:grpSpPr>
          <p:sp>
            <p:nvSpPr>
              <p:cNvPr id="1248" name="Google Shape;2631;p60"/>
              <p:cNvSpPr/>
              <p:nvPr/>
            </p:nvSpPr>
            <p:spPr>
              <a:xfrm rot="5400000">
                <a:off x="-646621" y="646620"/>
                <a:ext cx="1678628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49" name="Google Shape;2632;p60"/>
              <p:cNvSpPr/>
              <p:nvPr/>
            </p:nvSpPr>
            <p:spPr>
              <a:xfrm rot="5400000">
                <a:off x="-2115773" y="3300757"/>
                <a:ext cx="461693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51" name="مرادف كلمة"/>
            <p:cNvSpPr txBox="1"/>
            <p:nvPr/>
          </p:nvSpPr>
          <p:spPr>
            <a:xfrm>
              <a:off x="4542346" y="64959"/>
              <a:ext cx="1248270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1253" name="مختلفة:"/>
          <p:cNvSpPr txBox="1"/>
          <p:nvPr/>
        </p:nvSpPr>
        <p:spPr>
          <a:xfrm>
            <a:off x="4561663" y="785043"/>
            <a:ext cx="91858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مختلفة:</a:t>
            </a:r>
          </a:p>
        </p:txBody>
      </p:sp>
      <p:sp>
        <p:nvSpPr>
          <p:cNvPr id="1254" name="متنوعة  ،متعددة    ،…"/>
          <p:cNvSpPr txBox="1"/>
          <p:nvPr/>
        </p:nvSpPr>
        <p:spPr>
          <a:xfrm>
            <a:off x="1334765" y="785043"/>
            <a:ext cx="3226899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متنوعة  ،متعددة    ،…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xit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5" dur="2000" fill="hold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9" grpId="5"/>
      <p:bldP build="whole" bldLvl="1" animBg="1" rev="0" advAuto="0" spid="1254" grpId="4"/>
      <p:bldP build="whole" bldLvl="1" animBg="1" rev="0" advAuto="0" spid="1243" grpId="7"/>
      <p:bldP build="whole" bldLvl="1" animBg="1" rev="0" advAuto="0" spid="1252" grpId="2"/>
      <p:bldP build="whole" bldLvl="1" animBg="1" rev="0" advAuto="0" spid="1240" grpId="6"/>
      <p:bldP build="whole" bldLvl="1" animBg="1" rev="0" advAuto="0" spid="1244" grpId="1"/>
      <p:bldP build="whole" bldLvl="1" animBg="1" rev="0" advAuto="0" spid="1253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58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59" name="١٠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pic>
        <p:nvPicPr>
          <p:cNvPr id="1260" name="IMG_7109.png" descr="IMG_7109.png"/>
          <p:cNvPicPr>
            <a:picLocks noChangeAspect="1"/>
          </p:cNvPicPr>
          <p:nvPr/>
        </p:nvPicPr>
        <p:blipFill>
          <a:blip r:embed="rId5">
            <a:extLst/>
          </a:blip>
          <a:srcRect l="43593" t="18222" r="36311" b="58391"/>
          <a:stretch>
            <a:fillRect/>
          </a:stretch>
        </p:blipFill>
        <p:spPr>
          <a:xfrm>
            <a:off x="2995543" y="994483"/>
            <a:ext cx="3614063" cy="3154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4454" y="3089642"/>
            <a:ext cx="1300311" cy="301692"/>
          </a:xfrm>
          <a:prstGeom prst="rect">
            <a:avLst/>
          </a:prstGeom>
        </p:spPr>
      </p:pic>
      <p:pic>
        <p:nvPicPr>
          <p:cNvPr id="1263" name="IMG_7109.png" descr="IMG_7109.png"/>
          <p:cNvPicPr>
            <a:picLocks noChangeAspect="1"/>
          </p:cNvPicPr>
          <p:nvPr/>
        </p:nvPicPr>
        <p:blipFill>
          <a:blip r:embed="rId5">
            <a:extLst/>
          </a:blip>
          <a:srcRect l="29291" t="21337" r="56722" b="60825"/>
          <a:stretch>
            <a:fillRect/>
          </a:stretch>
        </p:blipFill>
        <p:spPr>
          <a:xfrm>
            <a:off x="511587" y="1418434"/>
            <a:ext cx="2254442" cy="21563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66" name="المعادلات في حياتنا"/>
          <p:cNvGrpSpPr/>
          <p:nvPr/>
        </p:nvGrpSpPr>
        <p:grpSpPr>
          <a:xfrm>
            <a:off x="2048757" y="877360"/>
            <a:ext cx="3678152" cy="477164"/>
            <a:chOff x="0" y="0"/>
            <a:chExt cx="3678151" cy="477162"/>
          </a:xfrm>
        </p:grpSpPr>
        <p:sp>
          <p:nvSpPr>
            <p:cNvPr id="1265" name="المعادلات في حياتنا"/>
            <p:cNvSpPr txBox="1"/>
            <p:nvPr/>
          </p:nvSpPr>
          <p:spPr>
            <a:xfrm>
              <a:off x="63500" y="76200"/>
              <a:ext cx="3551152" cy="324763"/>
            </a:xfrm>
            <a:prstGeom prst="rect">
              <a:avLst/>
            </a:prstGeom>
            <a:solidFill>
              <a:srgbClr val="FFF5E9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algn="ctr">
                <a:defRPr b="1" sz="1600">
                  <a:solidFill>
                    <a:srgbClr val="434343"/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المعادلات في حياتنا </a:t>
              </a:r>
            </a:p>
          </p:txBody>
        </p:sp>
        <p:pic>
          <p:nvPicPr>
            <p:cNvPr id="1264" name="المعادلات في حياتنا المعادلات في حياتنا " descr="المعادلات في حياتنا المعادلات في حياتنا 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3678152" cy="477164"/>
            </a:xfrm>
            <a:prstGeom prst="rect">
              <a:avLst/>
            </a:prstGeom>
            <a:effectLst/>
          </p:spPr>
        </p:pic>
      </p:grpSp>
      <p:pic>
        <p:nvPicPr>
          <p:cNvPr id="1267" name="تجميع" descr="تجميع"/>
          <p:cNvPicPr>
            <a:picLocks noChangeAspect="1"/>
          </p:cNvPicPr>
          <p:nvPr/>
        </p:nvPicPr>
        <p:blipFill>
          <a:blip r:embed="rId8">
            <a:extLst/>
          </a:blip>
          <a:srcRect l="10233" t="0" r="0" b="0"/>
          <a:stretch>
            <a:fillRect/>
          </a:stretch>
        </p:blipFill>
        <p:spPr>
          <a:xfrm>
            <a:off x="6765157" y="3370964"/>
            <a:ext cx="1619377" cy="115906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1268" name="و كلنا فخر  بهذه الجهود الجبارة من وطننا الغالي في تنظيم مثل هذا الحدث السنوي"/>
          <p:cNvSpPr txBox="1"/>
          <p:nvPr/>
        </p:nvSpPr>
        <p:spPr>
          <a:xfrm rot="21599835">
            <a:off x="68789" y="3950337"/>
            <a:ext cx="6560039" cy="970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>
              <a:defRPr sz="2500">
                <a:solidFill>
                  <a:srgbClr val="669D3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و كلنا فخر  بهذه الجهود الجبارة من وطننا الغالي في تنظيم مثل هذا الحدث السنوي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1" grpId="1"/>
      <p:bldP build="whole" bldLvl="1" animBg="1" rev="0" advAuto="0" spid="1266" grpId="2"/>
      <p:bldP build="whole" bldLvl="1" animBg="1" rev="0" advAuto="0" spid="1268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1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72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73" name="١٠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sp>
        <p:nvSpPr>
          <p:cNvPr id="1274" name="Google Shape;604;p19"/>
          <p:cNvSpPr/>
          <p:nvPr/>
        </p:nvSpPr>
        <p:spPr>
          <a:xfrm flipH="1" rot="16200000">
            <a:off x="-1211681" y="2593383"/>
            <a:ext cx="4002272" cy="76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21600" y="18026"/>
                </a:lnTo>
                <a:cubicBezTo>
                  <a:pt x="19635" y="18026"/>
                  <a:pt x="19635" y="8026"/>
                  <a:pt x="17664" y="8026"/>
                </a:cubicBezTo>
                <a:cubicBezTo>
                  <a:pt x="15699" y="8026"/>
                  <a:pt x="15699" y="21600"/>
                  <a:pt x="13728" y="21600"/>
                </a:cubicBezTo>
                <a:cubicBezTo>
                  <a:pt x="11763" y="21600"/>
                  <a:pt x="11757" y="12866"/>
                  <a:pt x="9792" y="12866"/>
                </a:cubicBezTo>
                <a:cubicBezTo>
                  <a:pt x="7827" y="12866"/>
                  <a:pt x="7827" y="19453"/>
                  <a:pt x="5856" y="19453"/>
                </a:cubicBezTo>
                <a:cubicBezTo>
                  <a:pt x="3891" y="19453"/>
                  <a:pt x="3891" y="9357"/>
                  <a:pt x="1920" y="9357"/>
                </a:cubicBezTo>
                <a:cubicBezTo>
                  <a:pt x="1183" y="9357"/>
                  <a:pt x="723" y="10368"/>
                  <a:pt x="331" y="11633"/>
                </a:cubicBezTo>
                <a:lnTo>
                  <a:pt x="0" y="12795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98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75" name="Google Shape;1770;p26"/>
          <p:cNvSpPr txBox="1"/>
          <p:nvPr/>
        </p:nvSpPr>
        <p:spPr>
          <a:xfrm rot="21557369">
            <a:off x="3210276" y="2490775"/>
            <a:ext cx="1592674" cy="749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>
              <a:defRPr b="1" sz="3700">
                <a:solidFill>
                  <a:srgbClr val="96D35F"/>
                </a:solidFill>
              </a:defRPr>
            </a:lvl1pPr>
          </a:lstStyle>
          <a:p>
            <a:pPr rtl="0">
              <a:defRPr/>
            </a:pPr>
            <a:r>
              <a:t>الميل </a:t>
            </a:r>
          </a:p>
        </p:txBody>
      </p:sp>
      <p:sp>
        <p:nvSpPr>
          <p:cNvPr id="1276" name="Google Shape;1770;p26"/>
          <p:cNvSpPr txBox="1"/>
          <p:nvPr/>
        </p:nvSpPr>
        <p:spPr>
          <a:xfrm rot="21557369">
            <a:off x="1195436" y="2584577"/>
            <a:ext cx="2071098" cy="35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768095">
              <a:defRPr b="1" sz="1260">
                <a:solidFill>
                  <a:srgbClr val="7A219E"/>
                </a:solidFill>
              </a:defRPr>
            </a:lvl1pPr>
          </a:lstStyle>
          <a:p>
            <a:pPr rtl="0">
              <a:defRPr/>
            </a:pPr>
            <a:r>
              <a:t>الاحداثي السيني </a:t>
            </a:r>
          </a:p>
        </p:txBody>
      </p:sp>
      <p:grpSp>
        <p:nvGrpSpPr>
          <p:cNvPr id="1282" name="تجميع"/>
          <p:cNvGrpSpPr/>
          <p:nvPr/>
        </p:nvGrpSpPr>
        <p:grpSpPr>
          <a:xfrm>
            <a:off x="1240116" y="1485607"/>
            <a:ext cx="5399460" cy="1010044"/>
            <a:chOff x="-63499" y="-76200"/>
            <a:chExt cx="5399459" cy="1010042"/>
          </a:xfrm>
        </p:grpSpPr>
        <p:grpSp>
          <p:nvGrpSpPr>
            <p:cNvPr id="1279" name="Google Shape;1770;p26"/>
            <p:cNvGrpSpPr/>
            <p:nvPr/>
          </p:nvGrpSpPr>
          <p:grpSpPr>
            <a:xfrm rot="21600000">
              <a:off x="-63500" y="-76200"/>
              <a:ext cx="5399460" cy="939851"/>
              <a:chOff x="0" y="0"/>
              <a:chExt cx="5399459" cy="939850"/>
            </a:xfrm>
          </p:grpSpPr>
          <p:sp>
            <p:nvSpPr>
              <p:cNvPr id="1278" name="Google Shape;1770;p26"/>
              <p:cNvSpPr txBox="1"/>
              <p:nvPr/>
            </p:nvSpPr>
            <p:spPr>
              <a:xfrm>
                <a:off x="63500" y="76200"/>
                <a:ext cx="5272460" cy="787451"/>
              </a:xfrm>
              <a:prstGeom prst="rect">
                <a:avLst/>
              </a:prstGeom>
              <a:solidFill>
                <a:srgbClr val="FEFCDD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t">
                <a:normAutofit fontScale="100000" lnSpcReduction="0"/>
              </a:bodyPr>
              <a:lstStyle/>
              <a:p>
                <a:pPr algn="ctr" rtl="0">
                  <a:defRPr b="1" sz="3700">
                    <a:solidFill>
                      <a:srgbClr val="6E667A"/>
                    </a:solidFill>
                  </a:defRPr>
                </a:pPr>
                <a:r>
                  <a:t>ص-</a:t>
                </a:r>
                <a:r>
                  <a:rPr>
                    <a:solidFill>
                      <a:srgbClr val="7A219E"/>
                    </a:solidFill>
                  </a:rPr>
                  <a:t>ص</a:t>
                </a:r>
                <a:r>
                  <a:t> = م  (س - </a:t>
                </a:r>
                <a:r>
                  <a:rPr>
                    <a:solidFill>
                      <a:srgbClr val="61187C"/>
                    </a:solidFill>
                  </a:rPr>
                  <a:t>س</a:t>
                </a:r>
                <a:r>
                  <a:t> )</a:t>
                </a:r>
              </a:p>
            </p:txBody>
          </p:sp>
          <p:pic>
            <p:nvPicPr>
              <p:cNvPr id="1277" name="Google Shape;1770;p26" descr="Google Shape;1770;p26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5399460" cy="939851"/>
              </a:xfrm>
              <a:prstGeom prst="rect">
                <a:avLst/>
              </a:prstGeom>
              <a:effectLst/>
            </p:spPr>
          </p:pic>
        </p:grpSp>
        <p:sp>
          <p:nvSpPr>
            <p:cNvPr id="1280" name="١"/>
            <p:cNvSpPr txBox="1"/>
            <p:nvPr/>
          </p:nvSpPr>
          <p:spPr>
            <a:xfrm>
              <a:off x="879819" y="306694"/>
              <a:ext cx="268148" cy="518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3700">
                  <a:solidFill>
                    <a:srgbClr val="7A219E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1281" name="١"/>
            <p:cNvSpPr txBox="1"/>
            <p:nvPr/>
          </p:nvSpPr>
          <p:spPr>
            <a:xfrm>
              <a:off x="3239000" y="415815"/>
              <a:ext cx="268148" cy="5180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3700">
                  <a:solidFill>
                    <a:srgbClr val="7A219E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1283" name="Google Shape;211;p32" descr="Google Shape;211;p32"/>
          <p:cNvPicPr>
            <a:picLocks noChangeAspect="1"/>
          </p:cNvPicPr>
          <p:nvPr/>
        </p:nvPicPr>
        <p:blipFill>
          <a:blip r:embed="rId6">
            <a:alphaModFix amt="86000"/>
            <a:extLst/>
          </a:blip>
          <a:stretch>
            <a:fillRect/>
          </a:stretch>
        </p:blipFill>
        <p:spPr>
          <a:xfrm rot="1344117">
            <a:off x="3684916" y="1762494"/>
            <a:ext cx="643394" cy="49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4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3757121" y="2327636"/>
            <a:ext cx="550430" cy="21038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285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4533327" y="2260187"/>
            <a:ext cx="548414" cy="21038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1286" name="IMG_7109.png" descr="IMG_7109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09360" y="3249944"/>
            <a:ext cx="4024307" cy="165968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87" name="Google Shape;1770;p26"/>
          <p:cNvSpPr txBox="1"/>
          <p:nvPr/>
        </p:nvSpPr>
        <p:spPr>
          <a:xfrm rot="21557369">
            <a:off x="4034537" y="2508477"/>
            <a:ext cx="2071098" cy="367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841247">
              <a:defRPr b="1" sz="1380">
                <a:solidFill>
                  <a:srgbClr val="7A219E"/>
                </a:solidFill>
              </a:defRPr>
            </a:lvl1pPr>
          </a:lstStyle>
          <a:p>
            <a:pPr rtl="0">
              <a:defRPr/>
            </a:pPr>
            <a:r>
              <a:t>الاحداثي الصادي </a:t>
            </a:r>
          </a:p>
        </p:txBody>
      </p:sp>
      <p:pic>
        <p:nvPicPr>
          <p:cNvPr id="1288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2187548" y="2279111"/>
            <a:ext cx="548414" cy="21038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grpSp>
        <p:nvGrpSpPr>
          <p:cNvPr id="1300" name="Google Shape;300;p37"/>
          <p:cNvGrpSpPr/>
          <p:nvPr/>
        </p:nvGrpSpPr>
        <p:grpSpPr>
          <a:xfrm>
            <a:off x="5943030" y="1589825"/>
            <a:ext cx="540112" cy="580488"/>
            <a:chOff x="0" y="0"/>
            <a:chExt cx="540111" cy="580486"/>
          </a:xfrm>
        </p:grpSpPr>
        <p:sp>
          <p:nvSpPr>
            <p:cNvPr id="1289" name="Google Shape;301;p37"/>
            <p:cNvSpPr/>
            <p:nvPr/>
          </p:nvSpPr>
          <p:spPr>
            <a:xfrm>
              <a:off x="117994" y="116123"/>
              <a:ext cx="422118" cy="46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302;p37"/>
            <p:cNvSpPr/>
            <p:nvPr/>
          </p:nvSpPr>
          <p:spPr>
            <a:xfrm>
              <a:off x="460513" y="171393"/>
              <a:ext cx="52767" cy="3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303;p37"/>
            <p:cNvSpPr/>
            <p:nvPr/>
          </p:nvSpPr>
          <p:spPr>
            <a:xfrm>
              <a:off x="387329" y="80235"/>
              <a:ext cx="42705" cy="44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304;p37"/>
            <p:cNvSpPr/>
            <p:nvPr/>
          </p:nvSpPr>
          <p:spPr>
            <a:xfrm>
              <a:off x="267229" y="0"/>
              <a:ext cx="26948" cy="58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305;p37"/>
            <p:cNvSpPr/>
            <p:nvPr/>
          </p:nvSpPr>
          <p:spPr>
            <a:xfrm>
              <a:off x="115647" y="41471"/>
              <a:ext cx="47029" cy="57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306;p37"/>
            <p:cNvSpPr/>
            <p:nvPr/>
          </p:nvSpPr>
          <p:spPr>
            <a:xfrm>
              <a:off x="46100" y="126549"/>
              <a:ext cx="53532" cy="4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307;p37"/>
            <p:cNvSpPr/>
            <p:nvPr/>
          </p:nvSpPr>
          <p:spPr>
            <a:xfrm>
              <a:off x="-1" y="269553"/>
              <a:ext cx="58836" cy="27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308;p37"/>
            <p:cNvSpPr/>
            <p:nvPr/>
          </p:nvSpPr>
          <p:spPr>
            <a:xfrm>
              <a:off x="68613" y="370772"/>
              <a:ext cx="45998" cy="33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309;p37"/>
            <p:cNvSpPr/>
            <p:nvPr/>
          </p:nvSpPr>
          <p:spPr>
            <a:xfrm>
              <a:off x="164313" y="464636"/>
              <a:ext cx="27643" cy="37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310;p37"/>
            <p:cNvSpPr/>
            <p:nvPr/>
          </p:nvSpPr>
          <p:spPr>
            <a:xfrm>
              <a:off x="256790" y="478057"/>
              <a:ext cx="21544" cy="5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311;p37"/>
            <p:cNvSpPr/>
            <p:nvPr/>
          </p:nvSpPr>
          <p:spPr>
            <a:xfrm>
              <a:off x="471076" y="281802"/>
              <a:ext cx="48933" cy="22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01" name="IMG_7109.png" descr="IMG_7109.png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84538" y="515779"/>
            <a:ext cx="2895593" cy="107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20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2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82" grpId="1"/>
      <p:bldP build="whole" bldLvl="1" animBg="1" rev="0" advAuto="0" spid="1287" grpId="6"/>
      <p:bldP build="whole" bldLvl="1" animBg="1" rev="0" advAuto="0" spid="1286" grpId="9"/>
      <p:bldP build="whole" bldLvl="1" animBg="1" rev="0" advAuto="0" spid="1285" grpId="5"/>
      <p:bldP build="whole" bldLvl="1" animBg="1" rev="0" advAuto="0" spid="1288" grpId="7"/>
      <p:bldP build="whole" bldLvl="1" animBg="1" rev="0" advAuto="0" spid="1284" grpId="3"/>
      <p:bldP build="whole" bldLvl="1" animBg="1" rev="0" advAuto="0" spid="1276" grpId="8"/>
      <p:bldP build="whole" bldLvl="1" animBg="1" rev="0" advAuto="0" spid="1283" grpId="2"/>
      <p:bldP build="whole" bldLvl="1" animBg="1" rev="0" advAuto="0" spid="1275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5" name="IMG_2367.png" descr="IMG_23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١٠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١٠٨</a:t>
            </a:r>
          </a:p>
        </p:txBody>
      </p:sp>
      <p:pic>
        <p:nvPicPr>
          <p:cNvPr id="1307" name="Google Shape;4071;p84" descr="Google Shape;4071;p84"/>
          <p:cNvPicPr>
            <a:picLocks noChangeAspect="1"/>
          </p:cNvPicPr>
          <p:nvPr/>
        </p:nvPicPr>
        <p:blipFill>
          <a:blip r:embed="rId5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789454" y="1193594"/>
            <a:ext cx="5896887" cy="303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IMG_7109.png" descr="IMG_7109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9454" y="2120062"/>
            <a:ext cx="5792609" cy="1093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/>
      </p:transition>
    </mc:Choice>
    <mc:Choice xmlns:p14="http://schemas.microsoft.com/office/powerpoint/2010/main" Requires="p14">
      <p:transition spd="slow" advClick="1" p14:dur="1500">
        <p:wipe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