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8" r:id="rId5"/>
    <p:sldId id="329" r:id="rId6"/>
    <p:sldId id="310" r:id="rId7"/>
    <p:sldId id="311" r:id="rId8"/>
    <p:sldId id="312" r:id="rId9"/>
    <p:sldId id="313" r:id="rId10"/>
    <p:sldId id="314" r:id="rId11"/>
    <p:sldId id="321" r:id="rId12"/>
    <p:sldId id="316" r:id="rId13"/>
    <p:sldId id="317" r:id="rId14"/>
    <p:sldId id="318" r:id="rId15"/>
    <p:sldId id="319" r:id="rId16"/>
    <p:sldId id="323" r:id="rId17"/>
    <p:sldId id="322" r:id="rId18"/>
    <p:sldId id="324" r:id="rId19"/>
    <p:sldId id="325" r:id="rId20"/>
    <p:sldId id="326" r:id="rId21"/>
    <p:sldId id="320" r:id="rId22"/>
    <p:sldId id="327" r:id="rId23"/>
    <p:sldId id="328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www.vecteezy.com/vector-art/89442-job-business-icons-vector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ignote/6234310270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publicdomainq.net/business-woman-ol-000621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publicdomainq.net/business-woman-ol-000621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s://publicdomainq.net/business-woman-ol-000621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hyperlink" Target="http://zilchat.deviantart.com/art/Thai-s-student-uniform-14492977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223" b="842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4" name="Rectangle 3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597241"/>
            <a:ext cx="10448604" cy="1663495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U 3 Who’s who?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09" y="6004338"/>
            <a:ext cx="2987629" cy="569105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TR. Nora </a:t>
            </a:r>
            <a:r>
              <a:rPr lang="en-US" dirty="0" err="1">
                <a:solidFill>
                  <a:schemeClr val="bg1"/>
                </a:solidFill>
              </a:rPr>
              <a:t>khalid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1132F-803C-47B1-ABC7-2DB122854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23" t="45126" r="26846" b="11571"/>
          <a:stretch/>
        </p:blipFill>
        <p:spPr>
          <a:xfrm>
            <a:off x="126609" y="168812"/>
            <a:ext cx="9931791" cy="6174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4068E7-ED68-464D-B5EF-04C607C6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9730687" y="168812"/>
            <a:ext cx="2205120" cy="2084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7FDFD3-FBB9-4BB6-A3D6-537536EECCEE}"/>
              </a:ext>
            </a:extLst>
          </p:cNvPr>
          <p:cNvSpPr/>
          <p:nvPr/>
        </p:nvSpPr>
        <p:spPr>
          <a:xfrm>
            <a:off x="4390493" y="51420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Judy do?</a:t>
            </a:r>
            <a:endParaRPr lang="ar-SA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DD26F-E896-4142-AD01-EC633972DD0B}"/>
              </a:ext>
            </a:extLst>
          </p:cNvPr>
          <p:cNvSpPr/>
          <p:nvPr/>
        </p:nvSpPr>
        <p:spPr>
          <a:xfrm>
            <a:off x="6623484" y="269740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she like?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A6B25-222E-4388-9694-238C1AFBD405}"/>
              </a:ext>
            </a:extLst>
          </p:cNvPr>
          <p:cNvSpPr/>
          <p:nvPr/>
        </p:nvSpPr>
        <p:spPr>
          <a:xfrm>
            <a:off x="6804278" y="369163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she work 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6105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C2B33-F1AD-4DDE-85B1-088A0238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2" t="57645" r="53269" b="21627"/>
          <a:stretch/>
        </p:blipFill>
        <p:spPr>
          <a:xfrm>
            <a:off x="1" y="0"/>
            <a:ext cx="12192000" cy="4614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8C1900-1CCD-4825-9272-86DBF4DBB38C}"/>
              </a:ext>
            </a:extLst>
          </p:cNvPr>
          <p:cNvSpPr/>
          <p:nvPr/>
        </p:nvSpPr>
        <p:spPr>
          <a:xfrm>
            <a:off x="3584713" y="3429000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Oscar do?</a:t>
            </a:r>
            <a:endParaRPr lang="ar-SA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6CB86-537E-48E4-81CD-8FA405044FDB}"/>
              </a:ext>
            </a:extLst>
          </p:cNvPr>
          <p:cNvSpPr/>
          <p:nvPr/>
        </p:nvSpPr>
        <p:spPr>
          <a:xfrm>
            <a:off x="3584713" y="4355785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  ?</a:t>
            </a:r>
            <a:endParaRPr lang="ar-SA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0CC8D9-DDC2-44B5-B18D-3FACDF0EDC48}"/>
              </a:ext>
            </a:extLst>
          </p:cNvPr>
          <p:cNvSpPr/>
          <p:nvPr/>
        </p:nvSpPr>
        <p:spPr>
          <a:xfrm>
            <a:off x="3584713" y="526131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Does he like his job? Why ?</a:t>
            </a:r>
            <a:endParaRPr lang="ar-SA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032CA2-503F-4D4F-9B8B-7DB52DB41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6" t="54977" r="35269" b="16291"/>
          <a:stretch/>
        </p:blipFill>
        <p:spPr>
          <a:xfrm>
            <a:off x="273047" y="342900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7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40F0B-35A0-4B2C-857C-B7E481561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t="37943" r="70923" b="34967"/>
          <a:stretch/>
        </p:blipFill>
        <p:spPr>
          <a:xfrm>
            <a:off x="168811" y="237791"/>
            <a:ext cx="3930640" cy="2402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B19C2-09C8-4D1D-80C1-540D3244E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4863265" y="110369"/>
            <a:ext cx="3038620" cy="28719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28FFA-C344-4DAA-96E2-745167169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6" t="54977" r="35269" b="16291"/>
          <a:stretch/>
        </p:blipFill>
        <p:spPr>
          <a:xfrm>
            <a:off x="8525022" y="23779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3BFE3A-DAD3-4C2D-B399-76499BF813C4}"/>
              </a:ext>
            </a:extLst>
          </p:cNvPr>
          <p:cNvSpPr/>
          <p:nvPr/>
        </p:nvSpPr>
        <p:spPr>
          <a:xfrm>
            <a:off x="556591" y="4903304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Travel agent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A5F5AB-14D5-4B7C-93C7-EBEDDCAB87CD}"/>
              </a:ext>
            </a:extLst>
          </p:cNvPr>
          <p:cNvSpPr/>
          <p:nvPr/>
        </p:nvSpPr>
        <p:spPr>
          <a:xfrm>
            <a:off x="4617974" y="4903304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Salesperson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EC0DB-55E6-4CF0-83EC-FE603D2DC687}"/>
              </a:ext>
            </a:extLst>
          </p:cNvPr>
          <p:cNvSpPr/>
          <p:nvPr/>
        </p:nvSpPr>
        <p:spPr>
          <a:xfrm>
            <a:off x="8679358" y="4903304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Nurse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-0.12755 C -3.125E-6 -0.18473 0.18164 -0.25486 0.32917 -0.25486 L 0.6586 -0.2548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1612 -1.48148E-6 C -0.23347 -1.48148E-6 -0.3224 -0.08495 -0.3224 -0.1537 L -0.3224 -0.3071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29987 -0.26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39551-30D0-4845-8039-978048287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3" t="20088" r="36538" b="8698"/>
          <a:stretch/>
        </p:blipFill>
        <p:spPr>
          <a:xfrm>
            <a:off x="253219" y="38686"/>
            <a:ext cx="7061981" cy="6141623"/>
          </a:xfrm>
          <a:prstGeom prst="rect">
            <a:avLst/>
          </a:prstGeom>
        </p:spPr>
      </p:pic>
      <p:pic>
        <p:nvPicPr>
          <p:cNvPr id="3" name="SG Bk 3 F-SA__18_1-13">
            <a:hlinkClick r:id="" action="ppaction://media"/>
            <a:extLst>
              <a:ext uri="{FF2B5EF4-FFF2-40B4-BE49-F238E27FC236}">
                <a16:creationId xmlns:a16="http://schemas.microsoft.com/office/drawing/2014/main" id="{97E3C2F2-F252-4ECD-B293-3BB5B981C1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918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9988" y="6201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5E9A8-65C4-4F0F-8F5F-1A0CFEA55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7" t="38969" r="58462" b="33941"/>
          <a:stretch/>
        </p:blipFill>
        <p:spPr>
          <a:xfrm>
            <a:off x="6949440" y="464234"/>
            <a:ext cx="4797084" cy="2660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33DC0-1972-461F-A4E4-CCC92602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4" t="66880" r="55923" b="9519"/>
          <a:stretch/>
        </p:blipFill>
        <p:spPr>
          <a:xfrm>
            <a:off x="7877907" y="3429000"/>
            <a:ext cx="3756074" cy="266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CCC44-D79E-4400-A561-10DC7C9D7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5" t="19677" r="59155" b="54438"/>
          <a:stretch/>
        </p:blipFill>
        <p:spPr>
          <a:xfrm>
            <a:off x="4225000" y="3249637"/>
            <a:ext cx="3235571" cy="2194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4433CD-8511-4F4E-A7CE-422AF05B03AF}"/>
              </a:ext>
            </a:extLst>
          </p:cNvPr>
          <p:cNvSpPr/>
          <p:nvPr/>
        </p:nvSpPr>
        <p:spPr>
          <a:xfrm>
            <a:off x="445476" y="464234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Rajesh do?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94AC9-1DDD-46AE-B71C-0BE563DF30CF}"/>
              </a:ext>
            </a:extLst>
          </p:cNvPr>
          <p:cNvSpPr/>
          <p:nvPr/>
        </p:nvSpPr>
        <p:spPr>
          <a:xfrm>
            <a:off x="445476" y="141433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 ?</a:t>
            </a:r>
            <a:endParaRPr lang="ar-SA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7BB41-2B36-45E9-8136-374607CCDB00}"/>
              </a:ext>
            </a:extLst>
          </p:cNvPr>
          <p:cNvSpPr/>
          <p:nvPr/>
        </p:nvSpPr>
        <p:spPr>
          <a:xfrm>
            <a:off x="445476" y="2364432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want to be 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7508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71CF2-9528-495E-896C-C9095740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23" t="45332" r="28346" b="11365"/>
          <a:stretch/>
        </p:blipFill>
        <p:spPr>
          <a:xfrm>
            <a:off x="0" y="154744"/>
            <a:ext cx="8651630" cy="5458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FD9446-D0ED-4BB5-B4CF-31BC166C73D3}"/>
              </a:ext>
            </a:extLst>
          </p:cNvPr>
          <p:cNvSpPr/>
          <p:nvPr/>
        </p:nvSpPr>
        <p:spPr>
          <a:xfrm>
            <a:off x="6916207" y="2367041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Lee do?</a:t>
            </a:r>
            <a:endParaRPr lang="ar-SA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8252-78B6-4159-8DA3-12E257B11B4C}"/>
              </a:ext>
            </a:extLst>
          </p:cNvPr>
          <p:cNvSpPr/>
          <p:nvPr/>
        </p:nvSpPr>
        <p:spPr>
          <a:xfrm>
            <a:off x="6916207" y="3170582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Rajesh do?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9422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9BF18-72A8-4B87-A0C5-98277429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3" t="56619" r="32615" b="15060"/>
          <a:stretch/>
        </p:blipFill>
        <p:spPr>
          <a:xfrm>
            <a:off x="2180492" y="109024"/>
            <a:ext cx="9829853" cy="4083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58FEE-DA36-426F-A5A3-71D04709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1" t="40432" r="75423" b="18754"/>
          <a:stretch/>
        </p:blipFill>
        <p:spPr>
          <a:xfrm>
            <a:off x="153519" y="109024"/>
            <a:ext cx="2026973" cy="3359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0F13AC-5C04-412F-9392-902489B28BFB}"/>
              </a:ext>
            </a:extLst>
          </p:cNvPr>
          <p:cNvSpPr/>
          <p:nvPr/>
        </p:nvSpPr>
        <p:spPr>
          <a:xfrm>
            <a:off x="2470817" y="3817849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Yousef do?</a:t>
            </a:r>
            <a:endParaRPr lang="ar-SA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CF43A-02B0-4E3E-9F7A-D3CA0EB95082}"/>
              </a:ext>
            </a:extLst>
          </p:cNvPr>
          <p:cNvSpPr/>
          <p:nvPr/>
        </p:nvSpPr>
        <p:spPr>
          <a:xfrm>
            <a:off x="2470817" y="4471078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do?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E557C-C2AF-4EF0-9513-D031EB156256}"/>
              </a:ext>
            </a:extLst>
          </p:cNvPr>
          <p:cNvSpPr/>
          <p:nvPr/>
        </p:nvSpPr>
        <p:spPr>
          <a:xfrm>
            <a:off x="2470817" y="5124307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want to be?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1847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614C5-FB77-4883-AC22-EA7DBA311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1" t="40432" r="75423" b="18754"/>
          <a:stretch/>
        </p:blipFill>
        <p:spPr>
          <a:xfrm>
            <a:off x="655265" y="278849"/>
            <a:ext cx="2026973" cy="3359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5CE3C-F3CD-4D32-A06F-B8BABB8A8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5" t="19677" r="59155" b="54438"/>
          <a:stretch/>
        </p:blipFill>
        <p:spPr>
          <a:xfrm>
            <a:off x="8642256" y="278849"/>
            <a:ext cx="3235571" cy="2194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1C61A-A825-4131-A1EB-180F49509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1" t="18241" r="29039" b="52617"/>
          <a:stretch/>
        </p:blipFill>
        <p:spPr>
          <a:xfrm>
            <a:off x="3863923" y="278849"/>
            <a:ext cx="3596648" cy="2619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BC7A2B-824D-4249-8191-A5A8153849D7}"/>
              </a:ext>
            </a:extLst>
          </p:cNvPr>
          <p:cNvSpPr/>
          <p:nvPr/>
        </p:nvSpPr>
        <p:spPr>
          <a:xfrm>
            <a:off x="556591" y="490330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Graphic designer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FB8BBC-6DF1-46F1-90EB-1C280F2338CB}"/>
              </a:ext>
            </a:extLst>
          </p:cNvPr>
          <p:cNvSpPr/>
          <p:nvPr/>
        </p:nvSpPr>
        <p:spPr>
          <a:xfrm>
            <a:off x="4816757" y="490330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Call center representative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848A36-A595-4A0F-ADAA-2C0AEE6BB06B}"/>
              </a:ext>
            </a:extLst>
          </p:cNvPr>
          <p:cNvSpPr/>
          <p:nvPr/>
        </p:nvSpPr>
        <p:spPr>
          <a:xfrm>
            <a:off x="8769778" y="490330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Civil engineer</a:t>
            </a:r>
          </a:p>
        </p:txBody>
      </p:sp>
    </p:spTree>
    <p:extLst>
      <p:ext uri="{BB962C8B-B14F-4D97-AF65-F5344CB8AC3E}">
        <p14:creationId xmlns:p14="http://schemas.microsoft.com/office/powerpoint/2010/main" val="36486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29505 -0.2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138 -0.3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70821 -0.238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2842B-6065-4B65-A191-8E4136FD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6" t="48204" r="43577" b="13417"/>
          <a:stretch/>
        </p:blipFill>
        <p:spPr>
          <a:xfrm>
            <a:off x="182676" y="686616"/>
            <a:ext cx="10156874" cy="5147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782EF8-5D02-4D69-B241-979156839B67}"/>
              </a:ext>
            </a:extLst>
          </p:cNvPr>
          <p:cNvSpPr/>
          <p:nvPr/>
        </p:nvSpPr>
        <p:spPr>
          <a:xfrm>
            <a:off x="6215650" y="2337274"/>
            <a:ext cx="512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call center representative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287E6-5B23-4B89-9615-15C2D54A2E3F}"/>
              </a:ext>
            </a:extLst>
          </p:cNvPr>
          <p:cNvSpPr/>
          <p:nvPr/>
        </p:nvSpPr>
        <p:spPr>
          <a:xfrm>
            <a:off x="4048920" y="2860494"/>
            <a:ext cx="2710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Travel agent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9B001-EAC2-4980-9AF6-46A54F213A1F}"/>
              </a:ext>
            </a:extLst>
          </p:cNvPr>
          <p:cNvSpPr/>
          <p:nvPr/>
        </p:nvSpPr>
        <p:spPr>
          <a:xfrm>
            <a:off x="5505851" y="3300740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Nurse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3DB8C-1B83-4FD2-9AA8-BB42900A0C98}"/>
              </a:ext>
            </a:extLst>
          </p:cNvPr>
          <p:cNvSpPr/>
          <p:nvPr/>
        </p:nvSpPr>
        <p:spPr>
          <a:xfrm>
            <a:off x="5717444" y="3735897"/>
            <a:ext cx="2553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Salesperson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52DE8B-1A46-4404-A248-037AECE05DA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7" y="85875"/>
            <a:ext cx="2387911" cy="2413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77F0D-6C23-46A3-A514-41DA6E4074A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62053" y="85875"/>
            <a:ext cx="2387910" cy="24137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2AE74-A189-4F63-8503-611C1E5DC0FD}"/>
              </a:ext>
            </a:extLst>
          </p:cNvPr>
          <p:cNvSpPr/>
          <p:nvPr/>
        </p:nvSpPr>
        <p:spPr>
          <a:xfrm>
            <a:off x="2955235" y="600269"/>
            <a:ext cx="6056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Which people like their jobs?</a:t>
            </a:r>
          </a:p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Which people want to change their jobs?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70804-CC5E-4DC7-A950-6CF50E0DB45E}"/>
              </a:ext>
            </a:extLst>
          </p:cNvPr>
          <p:cNvSpPr/>
          <p:nvPr/>
        </p:nvSpPr>
        <p:spPr>
          <a:xfrm>
            <a:off x="407038" y="3634240"/>
            <a:ext cx="32960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Yousef Qassim </a:t>
            </a:r>
          </a:p>
          <a:p>
            <a:endParaRPr lang="en-US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Oscar Gutierrez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3FD28-3967-411A-AE28-3FFBBA632750}"/>
              </a:ext>
            </a:extLst>
          </p:cNvPr>
          <p:cNvSpPr/>
          <p:nvPr/>
        </p:nvSpPr>
        <p:spPr>
          <a:xfrm>
            <a:off x="8759052" y="3418797"/>
            <a:ext cx="309091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Judy Simpson</a:t>
            </a: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Hussain Saleh</a:t>
            </a: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Rajesh </a:t>
            </a:r>
            <a:r>
              <a:rPr lang="en-US" sz="2800" b="1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Narwal</a:t>
            </a:r>
            <a:endParaRPr lang="en-US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Lee Yung.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FB7FFBE5-EC45-437A-866E-6906C694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835" y="595561"/>
            <a:ext cx="1626879" cy="1626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967AC-AE1A-4A81-9935-9E78F144F440}"/>
              </a:ext>
            </a:extLst>
          </p:cNvPr>
          <p:cNvSpPr txBox="1"/>
          <p:nvPr/>
        </p:nvSpPr>
        <p:spPr>
          <a:xfrm>
            <a:off x="1275282" y="3927633"/>
            <a:ext cx="7023652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VOCABULARY: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Jobs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Job duties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and locations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Career goals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4F885-F3F9-4540-B8C2-C432C12D9FE1}"/>
              </a:ext>
            </a:extLst>
          </p:cNvPr>
          <p:cNvSpPr txBox="1"/>
          <p:nvPr/>
        </p:nvSpPr>
        <p:spPr>
          <a:xfrm>
            <a:off x="1275282" y="2296793"/>
            <a:ext cx="74679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LISTENING: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Listen for specific information about a profession and career goals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7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on Blessed">
            <a:extLst>
              <a:ext uri="{FF2B5EF4-FFF2-40B4-BE49-F238E27FC236}">
                <a16:creationId xmlns:a16="http://schemas.microsoft.com/office/drawing/2014/main" id="{46677217-C1C7-4F70-A8B0-C61C7BD2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7" y="521208"/>
            <a:ext cx="8384345" cy="56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7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2AFDA6-3F55-4BFB-8095-D80EF561C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18753" y="801793"/>
            <a:ext cx="7754494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8" y="-1033166"/>
            <a:ext cx="7502998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What do I do? </a:t>
            </a:r>
          </a:p>
        </p:txBody>
      </p:sp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754" y="-857438"/>
            <a:ext cx="766712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I’m a teacher</a:t>
            </a:r>
          </a:p>
        </p:txBody>
      </p:sp>
    </p:spTree>
    <p:extLst>
      <p:ext uri="{BB962C8B-B14F-4D97-AF65-F5344CB8AC3E}">
        <p14:creationId xmlns:p14="http://schemas.microsoft.com/office/powerpoint/2010/main" val="61991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476" y="-294391"/>
            <a:ext cx="766712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What do you do?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112" b="13255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30" y="-1078683"/>
            <a:ext cx="763845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sz="8000" b="1" dirty="0">
                <a:solidFill>
                  <a:schemeClr val="bg1"/>
                </a:solidFill>
              </a:rPr>
              <a:t>I’m a student</a:t>
            </a:r>
          </a:p>
        </p:txBody>
      </p:sp>
    </p:spTree>
    <p:extLst>
      <p:ext uri="{BB962C8B-B14F-4D97-AF65-F5344CB8AC3E}">
        <p14:creationId xmlns:p14="http://schemas.microsoft.com/office/powerpoint/2010/main" val="54728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40F0B-35A0-4B2C-857C-B7E481561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t="37943" r="70923" b="34967"/>
          <a:stretch/>
        </p:blipFill>
        <p:spPr>
          <a:xfrm>
            <a:off x="168811" y="237791"/>
            <a:ext cx="3930640" cy="2402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B19C2-09C8-4D1D-80C1-540D3244E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4863265" y="110369"/>
            <a:ext cx="3038620" cy="28719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28FFA-C344-4DAA-96E2-745167169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6" t="54977" r="35269" b="16291"/>
          <a:stretch/>
        </p:blipFill>
        <p:spPr>
          <a:xfrm>
            <a:off x="8525022" y="23779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C3F98-C712-4012-9AF3-983F857BD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3" t="54156" r="60345" b="18959"/>
          <a:stretch/>
        </p:blipFill>
        <p:spPr>
          <a:xfrm>
            <a:off x="168811" y="3592781"/>
            <a:ext cx="4192172" cy="2350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FE396-70DD-4888-AC84-5836E5DE3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6" t="19286" r="28299" b="55032"/>
          <a:stretch/>
        </p:blipFill>
        <p:spPr>
          <a:xfrm>
            <a:off x="7901885" y="3674897"/>
            <a:ext cx="3944687" cy="218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92A43-7EBD-4BCA-86E7-938EA4A51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70" t="61594" r="30461" b="12134"/>
          <a:stretch/>
        </p:blipFill>
        <p:spPr>
          <a:xfrm>
            <a:off x="4697175" y="3248458"/>
            <a:ext cx="3038620" cy="303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F5CF3-ABB2-4D45-BC71-BD53D600DB12}"/>
              </a:ext>
            </a:extLst>
          </p:cNvPr>
          <p:cNvCxnSpPr>
            <a:cxnSpLocks/>
          </p:cNvCxnSpPr>
          <p:nvPr/>
        </p:nvCxnSpPr>
        <p:spPr>
          <a:xfrm flipH="1" flipV="1">
            <a:off x="1709530" y="2639849"/>
            <a:ext cx="1073427" cy="9529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7BB941-C744-4712-9321-2702BC1B770A}"/>
              </a:ext>
            </a:extLst>
          </p:cNvPr>
          <p:cNvCxnSpPr>
            <a:cxnSpLocks/>
          </p:cNvCxnSpPr>
          <p:nvPr/>
        </p:nvCxnSpPr>
        <p:spPr>
          <a:xfrm flipV="1">
            <a:off x="7258034" y="2424919"/>
            <a:ext cx="2201795" cy="11148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A401B4-34A6-42CC-BDC8-8452EE4A09F9}"/>
              </a:ext>
            </a:extLst>
          </p:cNvPr>
          <p:cNvCxnSpPr>
            <a:cxnSpLocks/>
          </p:cNvCxnSpPr>
          <p:nvPr/>
        </p:nvCxnSpPr>
        <p:spPr>
          <a:xfrm flipH="1" flipV="1">
            <a:off x="7510650" y="2573442"/>
            <a:ext cx="1239518" cy="13062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8F920-A102-40D3-9412-89C4C08AF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3" t="17009" r="32846" b="6030"/>
          <a:stretch/>
        </p:blipFill>
        <p:spPr>
          <a:xfrm>
            <a:off x="436098" y="0"/>
            <a:ext cx="7906043" cy="6334971"/>
          </a:xfrm>
          <a:prstGeom prst="rect">
            <a:avLst/>
          </a:prstGeom>
        </p:spPr>
      </p:pic>
      <p:pic>
        <p:nvPicPr>
          <p:cNvPr id="3" name="SG Bk 3 F-SA__18_1-13">
            <a:hlinkClick r:id="" action="ppaction://media"/>
            <a:extLst>
              <a:ext uri="{FF2B5EF4-FFF2-40B4-BE49-F238E27FC236}">
                <a16:creationId xmlns:a16="http://schemas.microsoft.com/office/drawing/2014/main" id="{691673C9-BE30-46B8-9D90-08832D9196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467.9375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6258" y="521676"/>
            <a:ext cx="2235591" cy="22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F92E4D-EAEA-4F1E-B909-290FBAA5F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4" t="32069" r="55000" b="8192"/>
          <a:stretch/>
        </p:blipFill>
        <p:spPr>
          <a:xfrm>
            <a:off x="251789" y="0"/>
            <a:ext cx="9581324" cy="6330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857AFC-BD13-4111-82C3-9EFD84938F89}"/>
              </a:ext>
            </a:extLst>
          </p:cNvPr>
          <p:cNvSpPr/>
          <p:nvPr/>
        </p:nvSpPr>
        <p:spPr>
          <a:xfrm>
            <a:off x="6901780" y="2906720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Hussain do?</a:t>
            </a:r>
            <a:endParaRPr lang="ar-SA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A4CBD7-987F-481D-B61B-97B3F9522741}"/>
              </a:ext>
            </a:extLst>
          </p:cNvPr>
          <p:cNvSpPr/>
          <p:nvPr/>
        </p:nvSpPr>
        <p:spPr>
          <a:xfrm>
            <a:off x="6917637" y="400972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work for ?</a:t>
            </a:r>
            <a:endParaRPr lang="ar-S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AC27C-6EC5-4C02-8A04-E065D9F5BC4A}"/>
              </a:ext>
            </a:extLst>
          </p:cNvPr>
          <p:cNvSpPr/>
          <p:nvPr/>
        </p:nvSpPr>
        <p:spPr>
          <a:xfrm>
            <a:off x="6917637" y="511273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7282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4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5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237EA0E-BAA7-4DB1-9B30-868B31C06D7E}">
  <we:reference id="wa104380121" version="2.0.0.0" store="ar-SA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Widescreen</PresentationFormat>
  <Paragraphs>49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Bookman Old Style</vt:lpstr>
      <vt:lpstr>Calibri</vt:lpstr>
      <vt:lpstr>Cavolini</vt:lpstr>
      <vt:lpstr>Franklin Gothic Book</vt:lpstr>
      <vt:lpstr>1_RetrospectVTI</vt:lpstr>
      <vt:lpstr>U 3 Who’s who?</vt:lpstr>
      <vt:lpstr>PowerPoint Presentation</vt:lpstr>
      <vt:lpstr>What do I do? </vt:lpstr>
      <vt:lpstr>I’m a teacher</vt:lpstr>
      <vt:lpstr>What do you do?</vt:lpstr>
      <vt:lpstr>I’m a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2020-09-29T13:29:07Z</dcterms:created>
  <dcterms:modified xsi:type="dcterms:W3CDTF">2020-09-29T13:35:51Z</dcterms:modified>
</cp:coreProperties>
</file>