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256" r:id="rId2"/>
    <p:sldId id="257" r:id="rId3"/>
    <p:sldId id="259" r:id="rId4"/>
    <p:sldId id="306" r:id="rId5"/>
    <p:sldId id="307" r:id="rId6"/>
    <p:sldId id="308" r:id="rId7"/>
    <p:sldId id="309" r:id="rId8"/>
    <p:sldId id="258" r:id="rId9"/>
    <p:sldId id="310" r:id="rId10"/>
    <p:sldId id="312" r:id="rId11"/>
    <p:sldId id="313" r:id="rId12"/>
    <p:sldId id="314" r:id="rId13"/>
    <p:sldId id="316" r:id="rId14"/>
    <p:sldId id="305" r:id="rId15"/>
    <p:sldId id="271" r:id="rId16"/>
    <p:sldId id="317" r:id="rId17"/>
    <p:sldId id="277" r:id="rId18"/>
    <p:sldId id="260" r:id="rId19"/>
    <p:sldId id="318" r:id="rId20"/>
    <p:sldId id="319" r:id="rId21"/>
    <p:sldId id="280" r:id="rId22"/>
    <p:sldId id="261" r:id="rId23"/>
    <p:sldId id="263" r:id="rId24"/>
    <p:sldId id="265" r:id="rId25"/>
    <p:sldId id="262" r:id="rId26"/>
    <p:sldId id="266" r:id="rId27"/>
  </p:sldIdLst>
  <p:sldSz cx="9144000" cy="5143500" type="screen16x9"/>
  <p:notesSz cx="6858000" cy="9144000"/>
  <p:embeddedFontLst>
    <p:embeddedFont>
      <p:font typeface="Itim" panose="020B0604020202020204" charset="-34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581BCE-3BDF-4962-9A7D-2B9805472B6F}">
  <a:tblStyle styleId="{91581BCE-3BDF-4962-9A7D-2B9805472B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039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20592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605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8bca512db4_0_2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8bca512db4_0_2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8bca512db4_0_2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8bca512db4_0_2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714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8bca512db4_0_3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8bca512db4_0_3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311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177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8bca512db4_0_4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8bca512db4_0_4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8bca512db4_0_1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8bca512db4_0_1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8b93f3d68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8b93f3d68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5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496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95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83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75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1918650" y="1613838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3843750" y="591063"/>
            <a:ext cx="1456500" cy="6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569287" y="-351303"/>
            <a:ext cx="1305393" cy="134646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1768200" y="1629238"/>
            <a:ext cx="5607600" cy="136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2710050" y="2850942"/>
            <a:ext cx="3723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8600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470700" y="3119125"/>
            <a:ext cx="33786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5368500" y="3105175"/>
            <a:ext cx="31770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906900" y="25864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5703900" y="257245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4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5314275" y="982000"/>
            <a:ext cx="3109500" cy="13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6241125" y="2642075"/>
            <a:ext cx="2182800" cy="1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634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7" r:id="rId14"/>
    <p:sldLayoutId id="21474836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depositphotos.com/33147349/stock-illustration-individual-fathers-enjoying-their-hobbie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en.wikipedia.org/wiki/File:Flag_map_of_Saudi_Arabia.sv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lickr.com/photos/austinaronoff/1904806901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ixabay.com/en/yoga-fitness-sport-sporty-training-198983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ommons.wikimedia.org/wiki/File:Cartoon_Man_Using_His_Smartphone_To_Surf_The_Internet.sv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mykurves.blogspot.com/2014_10_01_archiv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lickr.com/photos/austinaronoff/1904806901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1418855" y="1690286"/>
            <a:ext cx="6420003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 4 </a:t>
            </a:r>
            <a:r>
              <a:rPr lang="en-US" sz="3600" dirty="0">
                <a:solidFill>
                  <a:schemeClr val="accent6">
                    <a:lumMod val="25000"/>
                  </a:schemeClr>
                </a:solidFill>
              </a:rPr>
              <a:t>p 26-27 </a:t>
            </a:r>
            <a:br>
              <a:rPr lang="en-US" dirty="0"/>
            </a:br>
            <a:r>
              <a:rPr lang="en-US" dirty="0"/>
              <a:t>favorite pastimes</a:t>
            </a:r>
            <a:endParaRPr dirty="0"/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Tr. Nora Khalid</a:t>
            </a:r>
            <a:endParaRPr sz="2400" b="1" dirty="0"/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31"/>
          <p:cNvGrpSpPr/>
          <p:nvPr/>
        </p:nvGrpSpPr>
        <p:grpSpPr>
          <a:xfrm>
            <a:off x="403633" y="120396"/>
            <a:ext cx="8336734" cy="585348"/>
            <a:chOff x="4345426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6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298341" y="120396"/>
            <a:ext cx="8346557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are the people doing in these pictures? </a:t>
            </a:r>
            <a:endParaRPr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45063-E1F9-4609-8CDF-8A66275D1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279" t="27896" r="7981" b="15436"/>
          <a:stretch/>
        </p:blipFill>
        <p:spPr>
          <a:xfrm>
            <a:off x="5156792" y="871870"/>
            <a:ext cx="3774558" cy="4151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F6019-7A7B-49BF-9991-ADB2B69558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698" t="35755" r="24186" b="32808"/>
          <a:stretch/>
        </p:blipFill>
        <p:spPr>
          <a:xfrm>
            <a:off x="-127591" y="1331337"/>
            <a:ext cx="4242391" cy="34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5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1EFA6-9419-4C23-96A4-45AD58E02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3" t="22311" r="32790" b="11093"/>
          <a:stretch/>
        </p:blipFill>
        <p:spPr>
          <a:xfrm>
            <a:off x="3508744" y="153261"/>
            <a:ext cx="5528929" cy="48369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453D6B-24E8-4193-868C-B415EB2BCF99}"/>
              </a:ext>
            </a:extLst>
          </p:cNvPr>
          <p:cNvSpPr/>
          <p:nvPr/>
        </p:nvSpPr>
        <p:spPr>
          <a:xfrm>
            <a:off x="-85059" y="287161"/>
            <a:ext cx="42955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25000"/>
                  </a:schemeClr>
                </a:solidFill>
                <a:latin typeface="Itim" panose="020B0604020202020204" charset="-34"/>
                <a:cs typeface="Itim" panose="020B0604020202020204" charset="-34"/>
              </a:rPr>
              <a:t>What do the pictures have in common?</a:t>
            </a: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endParaRPr lang="ar-S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A599C1-8774-447F-A0E2-264697E2E96B}"/>
              </a:ext>
            </a:extLst>
          </p:cNvPr>
          <p:cNvGrpSpPr/>
          <p:nvPr/>
        </p:nvGrpSpPr>
        <p:grpSpPr>
          <a:xfrm>
            <a:off x="-223283" y="2571750"/>
            <a:ext cx="4724977" cy="1581204"/>
            <a:chOff x="-223283" y="2571750"/>
            <a:chExt cx="4724977" cy="15812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59B42-B44A-48F1-BDF1-B764B1393C01}"/>
                </a:ext>
              </a:extLst>
            </p:cNvPr>
            <p:cNvSpPr/>
            <p:nvPr/>
          </p:nvSpPr>
          <p:spPr>
            <a:xfrm>
              <a:off x="-223283" y="2571750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6">
                      <a:lumMod val="10000"/>
                    </a:schemeClr>
                  </a:solidFill>
                  <a:latin typeface="Itim" panose="020B0604020202020204" charset="-34"/>
                  <a:cs typeface="Itim" panose="020B0604020202020204" charset="-34"/>
                </a:rPr>
                <a:t>They all show pastimes or hobbies.</a:t>
              </a:r>
              <a:endParaRPr lang="ar-SA" sz="3600" dirty="0">
                <a:solidFill>
                  <a:schemeClr val="accent6">
                    <a:lumMod val="10000"/>
                  </a:schemeClr>
                </a:solidFill>
                <a:latin typeface="Itim" panose="020B0604020202020204" charset="-34"/>
              </a:endParaRPr>
            </a:p>
          </p:txBody>
        </p:sp>
        <p:sp>
          <p:nvSpPr>
            <p:cNvPr id="7" name="Google Shape;915;p32">
              <a:extLst>
                <a:ext uri="{FF2B5EF4-FFF2-40B4-BE49-F238E27FC236}">
                  <a16:creationId xmlns:a16="http://schemas.microsoft.com/office/drawing/2014/main" id="{18EE13CE-ED71-42AB-A115-4976DF1B5672}"/>
                </a:ext>
              </a:extLst>
            </p:cNvPr>
            <p:cNvSpPr/>
            <p:nvPr/>
          </p:nvSpPr>
          <p:spPr>
            <a:xfrm flipH="1">
              <a:off x="-59341" y="2720016"/>
              <a:ext cx="4561035" cy="1432938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916;p32">
            <a:extLst>
              <a:ext uri="{FF2B5EF4-FFF2-40B4-BE49-F238E27FC236}">
                <a16:creationId xmlns:a16="http://schemas.microsoft.com/office/drawing/2014/main" id="{22A0E58E-286C-4054-8737-6F4E59095D71}"/>
              </a:ext>
            </a:extLst>
          </p:cNvPr>
          <p:cNvSpPr/>
          <p:nvPr/>
        </p:nvSpPr>
        <p:spPr>
          <a:xfrm rot="20847181" flipH="1">
            <a:off x="45235" y="2546633"/>
            <a:ext cx="4218405" cy="1426519"/>
          </a:xfrm>
          <a:custGeom>
            <a:avLst/>
            <a:gdLst/>
            <a:ahLst/>
            <a:cxnLst/>
            <a:rect l="l" t="t" r="r" b="b"/>
            <a:pathLst>
              <a:path w="32030" h="6223" extrusionOk="0">
                <a:moveTo>
                  <a:pt x="28845" y="0"/>
                </a:moveTo>
                <a:cubicBezTo>
                  <a:pt x="27445" y="0"/>
                  <a:pt x="25887" y="355"/>
                  <a:pt x="24736" y="435"/>
                </a:cubicBezTo>
                <a:cubicBezTo>
                  <a:pt x="22004" y="611"/>
                  <a:pt x="19247" y="811"/>
                  <a:pt x="16490" y="987"/>
                </a:cubicBezTo>
                <a:cubicBezTo>
                  <a:pt x="11578" y="1338"/>
                  <a:pt x="6240" y="1112"/>
                  <a:pt x="1603" y="3042"/>
                </a:cubicBezTo>
                <a:cubicBezTo>
                  <a:pt x="0" y="3697"/>
                  <a:pt x="919" y="6222"/>
                  <a:pt x="2308" y="6222"/>
                </a:cubicBezTo>
                <a:cubicBezTo>
                  <a:pt x="2461" y="6222"/>
                  <a:pt x="2620" y="6192"/>
                  <a:pt x="2781" y="6125"/>
                </a:cubicBezTo>
                <a:cubicBezTo>
                  <a:pt x="6967" y="4370"/>
                  <a:pt x="11653" y="4546"/>
                  <a:pt x="16115" y="4220"/>
                </a:cubicBezTo>
                <a:cubicBezTo>
                  <a:pt x="18596" y="4069"/>
                  <a:pt x="21052" y="3894"/>
                  <a:pt x="23533" y="3719"/>
                </a:cubicBezTo>
                <a:cubicBezTo>
                  <a:pt x="24636" y="3643"/>
                  <a:pt x="25739" y="3568"/>
                  <a:pt x="26841" y="3493"/>
                </a:cubicBezTo>
                <a:cubicBezTo>
                  <a:pt x="27393" y="3468"/>
                  <a:pt x="27944" y="3418"/>
                  <a:pt x="28496" y="3393"/>
                </a:cubicBezTo>
                <a:cubicBezTo>
                  <a:pt x="28558" y="3393"/>
                  <a:pt x="29066" y="3437"/>
                  <a:pt x="29482" y="3437"/>
                </a:cubicBezTo>
                <a:cubicBezTo>
                  <a:pt x="29580" y="3437"/>
                  <a:pt x="29673" y="3434"/>
                  <a:pt x="29754" y="3428"/>
                </a:cubicBezTo>
                <a:lnTo>
                  <a:pt x="29754" y="3428"/>
                </a:lnTo>
                <a:cubicBezTo>
                  <a:pt x="30007" y="3587"/>
                  <a:pt x="30293" y="3683"/>
                  <a:pt x="30597" y="3683"/>
                </a:cubicBezTo>
                <a:cubicBezTo>
                  <a:pt x="30664" y="3683"/>
                  <a:pt x="30732" y="3678"/>
                  <a:pt x="30801" y="3668"/>
                </a:cubicBezTo>
                <a:cubicBezTo>
                  <a:pt x="30877" y="3668"/>
                  <a:pt x="30952" y="3643"/>
                  <a:pt x="31002" y="3643"/>
                </a:cubicBezTo>
                <a:cubicBezTo>
                  <a:pt x="31528" y="3568"/>
                  <a:pt x="31829" y="2992"/>
                  <a:pt x="31904" y="2516"/>
                </a:cubicBezTo>
                <a:lnTo>
                  <a:pt x="31929" y="2265"/>
                </a:lnTo>
                <a:cubicBezTo>
                  <a:pt x="32029" y="1563"/>
                  <a:pt x="31578" y="811"/>
                  <a:pt x="30977" y="460"/>
                </a:cubicBezTo>
                <a:cubicBezTo>
                  <a:pt x="30386" y="115"/>
                  <a:pt x="29641" y="0"/>
                  <a:pt x="28845" y="0"/>
                </a:cubicBezTo>
                <a:close/>
              </a:path>
            </a:pathLst>
          </a:custGeom>
          <a:solidFill>
            <a:srgbClr val="FFFF00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5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181564" y="470044"/>
            <a:ext cx="8985321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Pastimes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914" name="Google Shape;914;p32"/>
          <p:cNvGrpSpPr/>
          <p:nvPr/>
        </p:nvGrpSpPr>
        <p:grpSpPr>
          <a:xfrm flipH="1">
            <a:off x="1917748" y="1311425"/>
            <a:ext cx="4786696" cy="631560"/>
            <a:chOff x="4345425" y="2175475"/>
            <a:chExt cx="800750" cy="223093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24299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DD31D42F-69A0-4A95-B4B0-6C299A386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24265" y="2007697"/>
            <a:ext cx="4522507" cy="266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27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2A9F8C-860F-4D8C-9A4A-D8ED759CB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47" t="24794" r="36744" b="24742"/>
          <a:stretch/>
        </p:blipFill>
        <p:spPr>
          <a:xfrm>
            <a:off x="334925" y="312851"/>
            <a:ext cx="8474149" cy="4830649"/>
          </a:xfrm>
          <a:prstGeom prst="rect">
            <a:avLst/>
          </a:prstGeom>
        </p:spPr>
      </p:pic>
      <p:pic>
        <p:nvPicPr>
          <p:cNvPr id="2" name="SG Bk 3 F-SA__18_1-19">
            <a:hlinkClick r:id="" action="ppaction://media"/>
            <a:extLst>
              <a:ext uri="{FF2B5EF4-FFF2-40B4-BE49-F238E27FC236}">
                <a16:creationId xmlns:a16="http://schemas.microsoft.com/office/drawing/2014/main" id="{6748ABF6-F478-49C4-A241-9DA49CEB1E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35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82" y="0"/>
            <a:ext cx="877140" cy="87714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3E384F6-C857-4C7D-8462-8190E2BAEFF5}"/>
              </a:ext>
            </a:extLst>
          </p:cNvPr>
          <p:cNvSpPr/>
          <p:nvPr/>
        </p:nvSpPr>
        <p:spPr>
          <a:xfrm>
            <a:off x="6738587" y="438570"/>
            <a:ext cx="542261" cy="53162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1</a:t>
            </a:r>
            <a:endParaRPr lang="ar-SA" sz="3200" b="1" dirty="0">
              <a:solidFill>
                <a:schemeClr val="bg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D2EDD9-FE7C-439E-9E76-6E43BBAEB8E5}"/>
              </a:ext>
            </a:extLst>
          </p:cNvPr>
          <p:cNvSpPr/>
          <p:nvPr/>
        </p:nvSpPr>
        <p:spPr>
          <a:xfrm>
            <a:off x="1002322" y="1941305"/>
            <a:ext cx="542261" cy="53162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2</a:t>
            </a:r>
            <a:endParaRPr lang="ar-SA" sz="3200" b="1" dirty="0">
              <a:solidFill>
                <a:schemeClr val="bg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C48379-4812-49F4-B1F0-F6F502F4BAB7}"/>
              </a:ext>
            </a:extLst>
          </p:cNvPr>
          <p:cNvSpPr/>
          <p:nvPr/>
        </p:nvSpPr>
        <p:spPr>
          <a:xfrm>
            <a:off x="8039303" y="2855705"/>
            <a:ext cx="542261" cy="53162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3</a:t>
            </a:r>
            <a:endParaRPr lang="ar-SA" sz="3200" b="1" dirty="0">
              <a:solidFill>
                <a:schemeClr val="bg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D42037-8492-43BB-A217-8E988C403C01}"/>
              </a:ext>
            </a:extLst>
          </p:cNvPr>
          <p:cNvSpPr/>
          <p:nvPr/>
        </p:nvSpPr>
        <p:spPr>
          <a:xfrm>
            <a:off x="5136614" y="3121518"/>
            <a:ext cx="542261" cy="53162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4</a:t>
            </a:r>
            <a:endParaRPr lang="ar-SA" sz="3200" b="1" dirty="0">
              <a:solidFill>
                <a:schemeClr val="bg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4ED0AF-4EC1-4ED6-8E81-572AFE2172C2}"/>
              </a:ext>
            </a:extLst>
          </p:cNvPr>
          <p:cNvSpPr/>
          <p:nvPr/>
        </p:nvSpPr>
        <p:spPr>
          <a:xfrm>
            <a:off x="731191" y="3537097"/>
            <a:ext cx="542261" cy="53162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5</a:t>
            </a:r>
            <a:endParaRPr lang="ar-SA" sz="3200" b="1" dirty="0">
              <a:solidFill>
                <a:schemeClr val="bg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BBE7C5-6189-4A39-96C1-FACF57DECEEF}"/>
              </a:ext>
            </a:extLst>
          </p:cNvPr>
          <p:cNvSpPr/>
          <p:nvPr/>
        </p:nvSpPr>
        <p:spPr>
          <a:xfrm>
            <a:off x="6550745" y="4439116"/>
            <a:ext cx="542261" cy="53162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6</a:t>
            </a:r>
            <a:endParaRPr lang="ar-SA" sz="3200" b="1" dirty="0">
              <a:solidFill>
                <a:schemeClr val="bg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920FF5-4D91-47AD-B906-9B6586DDA7F2}"/>
              </a:ext>
            </a:extLst>
          </p:cNvPr>
          <p:cNvSpPr/>
          <p:nvPr/>
        </p:nvSpPr>
        <p:spPr>
          <a:xfrm>
            <a:off x="489098" y="804458"/>
            <a:ext cx="4647516" cy="694733"/>
          </a:xfrm>
          <a:prstGeom prst="round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462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G Bk 3 F-SA__18_1-19">
            <a:hlinkClick r:id="" action="ppaction://media"/>
            <a:extLst>
              <a:ext uri="{FF2B5EF4-FFF2-40B4-BE49-F238E27FC236}">
                <a16:creationId xmlns:a16="http://schemas.microsoft.com/office/drawing/2014/main" id="{2A9A5090-D241-4CA0-8BC7-8AFD8403C4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18" end="59949.3125"/>
                </p14:media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66392" y="504042"/>
            <a:ext cx="1378688" cy="137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A6120-AF18-4179-AA8D-84251BC7C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70" t="23140" r="44651" b="41495"/>
          <a:stretch/>
        </p:blipFill>
        <p:spPr>
          <a:xfrm>
            <a:off x="42531" y="10418"/>
            <a:ext cx="4529469" cy="2879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D5423-9C4D-4C2E-9E51-ADC735DF7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48" t="25620" r="19652" b="35911"/>
          <a:stretch/>
        </p:blipFill>
        <p:spPr>
          <a:xfrm>
            <a:off x="4572000" y="2253755"/>
            <a:ext cx="4529469" cy="28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6" name="Google Shape;1496;p44"/>
          <p:cNvGrpSpPr/>
          <p:nvPr/>
        </p:nvGrpSpPr>
        <p:grpSpPr>
          <a:xfrm flipH="1">
            <a:off x="505756" y="925033"/>
            <a:ext cx="2891060" cy="189719"/>
            <a:chOff x="4345425" y="2175475"/>
            <a:chExt cx="800750" cy="176025"/>
          </a:xfrm>
        </p:grpSpPr>
        <p:sp>
          <p:nvSpPr>
            <p:cNvPr id="1497" name="Google Shape;1497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9" name="Google Shape;1499;p44"/>
          <p:cNvSpPr txBox="1">
            <a:spLocks noGrp="1"/>
          </p:cNvSpPr>
          <p:nvPr>
            <p:ph type="title"/>
          </p:nvPr>
        </p:nvSpPr>
        <p:spPr>
          <a:xfrm>
            <a:off x="389956" y="432697"/>
            <a:ext cx="53634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This </a:t>
            </a:r>
            <a:r>
              <a:rPr lang="en-US" sz="3600" dirty="0" err="1"/>
              <a:t>i</a:t>
            </a:r>
            <a:r>
              <a:rPr lang="en" sz="3600" dirty="0"/>
              <a:t>s a </a:t>
            </a:r>
            <a:r>
              <a:rPr lang="en-US" sz="3600" dirty="0"/>
              <a:t>survey </a:t>
            </a:r>
            <a:endParaRPr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25C977-73F5-4834-BA47-2135AE814118}"/>
              </a:ext>
            </a:extLst>
          </p:cNvPr>
          <p:cNvGrpSpPr/>
          <p:nvPr/>
        </p:nvGrpSpPr>
        <p:grpSpPr>
          <a:xfrm>
            <a:off x="4212815" y="561188"/>
            <a:ext cx="718370" cy="756605"/>
            <a:chOff x="6973567" y="1184210"/>
            <a:chExt cx="1396320" cy="1342847"/>
          </a:xfrm>
        </p:grpSpPr>
        <p:grpSp>
          <p:nvGrpSpPr>
            <p:cNvPr id="1500" name="Google Shape;1500;p44"/>
            <p:cNvGrpSpPr/>
            <p:nvPr/>
          </p:nvGrpSpPr>
          <p:grpSpPr>
            <a:xfrm>
              <a:off x="6973567" y="1184210"/>
              <a:ext cx="1396320" cy="1342847"/>
              <a:chOff x="1857000" y="3245400"/>
              <a:chExt cx="1233825" cy="1186575"/>
            </a:xfrm>
          </p:grpSpPr>
          <p:sp>
            <p:nvSpPr>
              <p:cNvPr id="1501" name="Google Shape;1501;p44"/>
              <p:cNvSpPr/>
              <p:nvPr/>
            </p:nvSpPr>
            <p:spPr>
              <a:xfrm>
                <a:off x="2513000" y="4148825"/>
                <a:ext cx="463125" cy="272250"/>
              </a:xfrm>
              <a:custGeom>
                <a:avLst/>
                <a:gdLst/>
                <a:ahLst/>
                <a:cxnLst/>
                <a:rect l="l" t="t" r="r" b="b"/>
                <a:pathLst>
                  <a:path w="18525" h="10890" extrusionOk="0">
                    <a:moveTo>
                      <a:pt x="12728" y="1"/>
                    </a:moveTo>
                    <a:cubicBezTo>
                      <a:pt x="12377" y="28"/>
                      <a:pt x="11899" y="1641"/>
                      <a:pt x="11664" y="2065"/>
                    </a:cubicBezTo>
                    <a:cubicBezTo>
                      <a:pt x="10979" y="3318"/>
                      <a:pt x="10015" y="4435"/>
                      <a:pt x="9005" y="5418"/>
                    </a:cubicBezTo>
                    <a:cubicBezTo>
                      <a:pt x="6527" y="7843"/>
                      <a:pt x="3263" y="9754"/>
                      <a:pt x="0" y="10889"/>
                    </a:cubicBezTo>
                    <a:cubicBezTo>
                      <a:pt x="5192" y="10331"/>
                      <a:pt x="10556" y="9114"/>
                      <a:pt x="15144" y="6626"/>
                    </a:cubicBezTo>
                    <a:cubicBezTo>
                      <a:pt x="16685" y="5788"/>
                      <a:pt x="17578" y="5409"/>
                      <a:pt x="18524" y="4066"/>
                    </a:cubicBezTo>
                    <a:cubicBezTo>
                      <a:pt x="17623" y="3976"/>
                      <a:pt x="17064" y="3038"/>
                      <a:pt x="16189" y="2651"/>
                    </a:cubicBezTo>
                    <a:cubicBezTo>
                      <a:pt x="15928" y="2543"/>
                      <a:pt x="12728" y="1"/>
                      <a:pt x="12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4"/>
              <p:cNvSpPr/>
              <p:nvPr/>
            </p:nvSpPr>
            <p:spPr>
              <a:xfrm>
                <a:off x="2508725" y="4143800"/>
                <a:ext cx="47415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8966" h="11245" extrusionOk="0">
                    <a:moveTo>
                      <a:pt x="12884" y="443"/>
                    </a:moveTo>
                    <a:lnTo>
                      <a:pt x="14486" y="1707"/>
                    </a:lnTo>
                    <a:lnTo>
                      <a:pt x="15351" y="2383"/>
                    </a:lnTo>
                    <a:lnTo>
                      <a:pt x="15793" y="2716"/>
                    </a:lnTo>
                    <a:lnTo>
                      <a:pt x="16018" y="2879"/>
                    </a:lnTo>
                    <a:lnTo>
                      <a:pt x="16135" y="2960"/>
                    </a:lnTo>
                    <a:lnTo>
                      <a:pt x="16198" y="2996"/>
                    </a:lnTo>
                    <a:lnTo>
                      <a:pt x="16225" y="3023"/>
                    </a:lnTo>
                    <a:lnTo>
                      <a:pt x="16279" y="3050"/>
                    </a:lnTo>
                    <a:cubicBezTo>
                      <a:pt x="16469" y="3131"/>
                      <a:pt x="16649" y="3248"/>
                      <a:pt x="16820" y="3393"/>
                    </a:cubicBezTo>
                    <a:cubicBezTo>
                      <a:pt x="16991" y="3528"/>
                      <a:pt x="17163" y="3681"/>
                      <a:pt x="17334" y="3834"/>
                    </a:cubicBezTo>
                    <a:cubicBezTo>
                      <a:pt x="17514" y="3987"/>
                      <a:pt x="17703" y="4141"/>
                      <a:pt x="17920" y="4267"/>
                    </a:cubicBezTo>
                    <a:cubicBezTo>
                      <a:pt x="18030" y="4333"/>
                      <a:pt x="18147" y="4389"/>
                      <a:pt x="18270" y="4431"/>
                    </a:cubicBezTo>
                    <a:lnTo>
                      <a:pt x="18270" y="4431"/>
                    </a:lnTo>
                    <a:cubicBezTo>
                      <a:pt x="18099" y="4651"/>
                      <a:pt x="17917" y="4859"/>
                      <a:pt x="17713" y="5051"/>
                    </a:cubicBezTo>
                    <a:cubicBezTo>
                      <a:pt x="17424" y="5321"/>
                      <a:pt x="17100" y="5565"/>
                      <a:pt x="16757" y="5790"/>
                    </a:cubicBezTo>
                    <a:cubicBezTo>
                      <a:pt x="16415" y="6007"/>
                      <a:pt x="16045" y="6214"/>
                      <a:pt x="15684" y="6412"/>
                    </a:cubicBezTo>
                    <a:cubicBezTo>
                      <a:pt x="15315" y="6619"/>
                      <a:pt x="14945" y="6818"/>
                      <a:pt x="14585" y="7016"/>
                    </a:cubicBezTo>
                    <a:cubicBezTo>
                      <a:pt x="13106" y="7791"/>
                      <a:pt x="11547" y="8413"/>
                      <a:pt x="9961" y="8927"/>
                    </a:cubicBezTo>
                    <a:cubicBezTo>
                      <a:pt x="8374" y="9450"/>
                      <a:pt x="6752" y="9846"/>
                      <a:pt x="5111" y="10180"/>
                    </a:cubicBezTo>
                    <a:cubicBezTo>
                      <a:pt x="3896" y="10420"/>
                      <a:pt x="2671" y="10616"/>
                      <a:pt x="1444" y="10775"/>
                    </a:cubicBezTo>
                    <a:lnTo>
                      <a:pt x="1444" y="10775"/>
                    </a:lnTo>
                    <a:cubicBezTo>
                      <a:pt x="2382" y="10395"/>
                      <a:pt x="3302" y="9962"/>
                      <a:pt x="4192" y="9477"/>
                    </a:cubicBezTo>
                    <a:cubicBezTo>
                      <a:pt x="5463" y="8783"/>
                      <a:pt x="6670" y="7981"/>
                      <a:pt x="7806" y="7070"/>
                    </a:cubicBezTo>
                    <a:cubicBezTo>
                      <a:pt x="8933" y="6160"/>
                      <a:pt x="9979" y="5150"/>
                      <a:pt x="10898" y="4005"/>
                    </a:cubicBezTo>
                    <a:cubicBezTo>
                      <a:pt x="11123" y="3726"/>
                      <a:pt x="11340" y="3429"/>
                      <a:pt x="11538" y="3122"/>
                    </a:cubicBezTo>
                    <a:cubicBezTo>
                      <a:pt x="11646" y="2969"/>
                      <a:pt x="11736" y="2816"/>
                      <a:pt x="11835" y="2662"/>
                    </a:cubicBezTo>
                    <a:cubicBezTo>
                      <a:pt x="11881" y="2581"/>
                      <a:pt x="11926" y="2500"/>
                      <a:pt x="11971" y="2419"/>
                    </a:cubicBezTo>
                    <a:lnTo>
                      <a:pt x="12007" y="2356"/>
                    </a:lnTo>
                    <a:lnTo>
                      <a:pt x="12043" y="2293"/>
                    </a:lnTo>
                    <a:cubicBezTo>
                      <a:pt x="12061" y="2248"/>
                      <a:pt x="12079" y="2203"/>
                      <a:pt x="12097" y="2158"/>
                    </a:cubicBezTo>
                    <a:cubicBezTo>
                      <a:pt x="12241" y="1824"/>
                      <a:pt x="12367" y="1482"/>
                      <a:pt x="12502" y="1157"/>
                    </a:cubicBezTo>
                    <a:cubicBezTo>
                      <a:pt x="12575" y="995"/>
                      <a:pt x="12647" y="833"/>
                      <a:pt x="12728" y="688"/>
                    </a:cubicBezTo>
                    <a:cubicBezTo>
                      <a:pt x="12764" y="616"/>
                      <a:pt x="12809" y="544"/>
                      <a:pt x="12854" y="481"/>
                    </a:cubicBezTo>
                    <a:cubicBezTo>
                      <a:pt x="12863" y="468"/>
                      <a:pt x="12874" y="455"/>
                      <a:pt x="12884" y="443"/>
                    </a:cubicBezTo>
                    <a:close/>
                    <a:moveTo>
                      <a:pt x="12906" y="1"/>
                    </a:moveTo>
                    <a:cubicBezTo>
                      <a:pt x="12897" y="1"/>
                      <a:pt x="12889" y="2"/>
                      <a:pt x="12881" y="3"/>
                    </a:cubicBezTo>
                    <a:cubicBezTo>
                      <a:pt x="12755" y="21"/>
                      <a:pt x="12701" y="75"/>
                      <a:pt x="12647" y="120"/>
                    </a:cubicBezTo>
                    <a:cubicBezTo>
                      <a:pt x="12602" y="157"/>
                      <a:pt x="12566" y="202"/>
                      <a:pt x="12539" y="247"/>
                    </a:cubicBezTo>
                    <a:cubicBezTo>
                      <a:pt x="12475" y="337"/>
                      <a:pt x="12421" y="418"/>
                      <a:pt x="12376" y="499"/>
                    </a:cubicBezTo>
                    <a:cubicBezTo>
                      <a:pt x="12286" y="670"/>
                      <a:pt x="12214" y="842"/>
                      <a:pt x="12142" y="1004"/>
                    </a:cubicBezTo>
                    <a:cubicBezTo>
                      <a:pt x="12007" y="1346"/>
                      <a:pt x="11881" y="1689"/>
                      <a:pt x="11745" y="2013"/>
                    </a:cubicBezTo>
                    <a:lnTo>
                      <a:pt x="11691" y="2122"/>
                    </a:lnTo>
                    <a:lnTo>
                      <a:pt x="11673" y="2176"/>
                    </a:lnTo>
                    <a:lnTo>
                      <a:pt x="11637" y="2239"/>
                    </a:lnTo>
                    <a:cubicBezTo>
                      <a:pt x="11592" y="2311"/>
                      <a:pt x="11556" y="2392"/>
                      <a:pt x="11502" y="2464"/>
                    </a:cubicBezTo>
                    <a:cubicBezTo>
                      <a:pt x="11421" y="2617"/>
                      <a:pt x="11322" y="2771"/>
                      <a:pt x="11222" y="2915"/>
                    </a:cubicBezTo>
                    <a:cubicBezTo>
                      <a:pt x="11033" y="3212"/>
                      <a:pt x="10826" y="3501"/>
                      <a:pt x="10601" y="3780"/>
                    </a:cubicBezTo>
                    <a:cubicBezTo>
                      <a:pt x="9717" y="4889"/>
                      <a:pt x="8690" y="5898"/>
                      <a:pt x="7590" y="6800"/>
                    </a:cubicBezTo>
                    <a:cubicBezTo>
                      <a:pt x="6472" y="7701"/>
                      <a:pt x="5282" y="8503"/>
                      <a:pt x="4029" y="9188"/>
                    </a:cubicBezTo>
                    <a:cubicBezTo>
                      <a:pt x="2776" y="9883"/>
                      <a:pt x="1469" y="10459"/>
                      <a:pt x="117" y="10937"/>
                    </a:cubicBezTo>
                    <a:cubicBezTo>
                      <a:pt x="45" y="10964"/>
                      <a:pt x="0" y="11027"/>
                      <a:pt x="9" y="11108"/>
                    </a:cubicBezTo>
                    <a:cubicBezTo>
                      <a:pt x="18" y="11184"/>
                      <a:pt x="89" y="11244"/>
                      <a:pt x="172" y="11244"/>
                    </a:cubicBezTo>
                    <a:cubicBezTo>
                      <a:pt x="178" y="11244"/>
                      <a:pt x="184" y="11244"/>
                      <a:pt x="189" y="11244"/>
                    </a:cubicBezTo>
                    <a:cubicBezTo>
                      <a:pt x="1857" y="11063"/>
                      <a:pt x="3525" y="10820"/>
                      <a:pt x="5174" y="10486"/>
                    </a:cubicBezTo>
                    <a:cubicBezTo>
                      <a:pt x="6824" y="10153"/>
                      <a:pt x="8455" y="9747"/>
                      <a:pt x="10060" y="9225"/>
                    </a:cubicBezTo>
                    <a:cubicBezTo>
                      <a:pt x="10456" y="9089"/>
                      <a:pt x="10862" y="8963"/>
                      <a:pt x="11250" y="8810"/>
                    </a:cubicBezTo>
                    <a:lnTo>
                      <a:pt x="11844" y="8594"/>
                    </a:lnTo>
                    <a:lnTo>
                      <a:pt x="12430" y="8359"/>
                    </a:lnTo>
                    <a:cubicBezTo>
                      <a:pt x="12818" y="8206"/>
                      <a:pt x="13206" y="8026"/>
                      <a:pt x="13593" y="7863"/>
                    </a:cubicBezTo>
                    <a:lnTo>
                      <a:pt x="14170" y="7593"/>
                    </a:lnTo>
                    <a:cubicBezTo>
                      <a:pt x="14359" y="7503"/>
                      <a:pt x="14549" y="7422"/>
                      <a:pt x="14738" y="7323"/>
                    </a:cubicBezTo>
                    <a:cubicBezTo>
                      <a:pt x="15117" y="7133"/>
                      <a:pt x="15495" y="6944"/>
                      <a:pt x="15865" y="6755"/>
                    </a:cubicBezTo>
                    <a:cubicBezTo>
                      <a:pt x="16234" y="6556"/>
                      <a:pt x="16613" y="6367"/>
                      <a:pt x="16982" y="6151"/>
                    </a:cubicBezTo>
                    <a:cubicBezTo>
                      <a:pt x="17352" y="5934"/>
                      <a:pt x="17713" y="5691"/>
                      <a:pt x="18037" y="5394"/>
                    </a:cubicBezTo>
                    <a:cubicBezTo>
                      <a:pt x="18362" y="5096"/>
                      <a:pt x="18650" y="4763"/>
                      <a:pt x="18902" y="4420"/>
                    </a:cubicBezTo>
                    <a:cubicBezTo>
                      <a:pt x="18929" y="4384"/>
                      <a:pt x="18947" y="4339"/>
                      <a:pt x="18947" y="4303"/>
                    </a:cubicBezTo>
                    <a:cubicBezTo>
                      <a:pt x="18965" y="4159"/>
                      <a:pt x="18866" y="4042"/>
                      <a:pt x="18731" y="4023"/>
                    </a:cubicBezTo>
                    <a:lnTo>
                      <a:pt x="18722" y="4023"/>
                    </a:lnTo>
                    <a:cubicBezTo>
                      <a:pt x="18533" y="3996"/>
                      <a:pt x="18352" y="3924"/>
                      <a:pt x="18172" y="3825"/>
                    </a:cubicBezTo>
                    <a:cubicBezTo>
                      <a:pt x="18001" y="3726"/>
                      <a:pt x="17821" y="3600"/>
                      <a:pt x="17640" y="3456"/>
                    </a:cubicBezTo>
                    <a:cubicBezTo>
                      <a:pt x="17460" y="3320"/>
                      <a:pt x="17280" y="3176"/>
                      <a:pt x="17082" y="3032"/>
                    </a:cubicBezTo>
                    <a:cubicBezTo>
                      <a:pt x="16892" y="2897"/>
                      <a:pt x="16685" y="2762"/>
                      <a:pt x="16451" y="2662"/>
                    </a:cubicBezTo>
                    <a:lnTo>
                      <a:pt x="16415" y="2644"/>
                    </a:lnTo>
                    <a:lnTo>
                      <a:pt x="16360" y="2608"/>
                    </a:lnTo>
                    <a:lnTo>
                      <a:pt x="16261" y="2536"/>
                    </a:lnTo>
                    <a:lnTo>
                      <a:pt x="16036" y="2374"/>
                    </a:lnTo>
                    <a:lnTo>
                      <a:pt x="15603" y="2049"/>
                    </a:lnTo>
                    <a:lnTo>
                      <a:pt x="14738" y="1391"/>
                    </a:lnTo>
                    <a:lnTo>
                      <a:pt x="13025" y="48"/>
                    </a:lnTo>
                    <a:lnTo>
                      <a:pt x="13016" y="39"/>
                    </a:lnTo>
                    <a:cubicBezTo>
                      <a:pt x="12987" y="17"/>
                      <a:pt x="12945" y="1"/>
                      <a:pt x="12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4"/>
              <p:cNvSpPr/>
              <p:nvPr/>
            </p:nvSpPr>
            <p:spPr>
              <a:xfrm>
                <a:off x="1867600" y="3249925"/>
                <a:ext cx="1223225" cy="1178125"/>
              </a:xfrm>
              <a:custGeom>
                <a:avLst/>
                <a:gdLst/>
                <a:ahLst/>
                <a:cxnLst/>
                <a:rect l="l" t="t" r="r" b="b"/>
                <a:pathLst>
                  <a:path w="48929" h="47125" extrusionOk="0">
                    <a:moveTo>
                      <a:pt x="2615" y="0"/>
                    </a:moveTo>
                    <a:cubicBezTo>
                      <a:pt x="1335" y="7617"/>
                      <a:pt x="541" y="15315"/>
                      <a:pt x="316" y="23049"/>
                    </a:cubicBezTo>
                    <a:cubicBezTo>
                      <a:pt x="82" y="30638"/>
                      <a:pt x="803" y="38291"/>
                      <a:pt x="100" y="45863"/>
                    </a:cubicBezTo>
                    <a:cubicBezTo>
                      <a:pt x="100" y="45944"/>
                      <a:pt x="55" y="45998"/>
                      <a:pt x="1" y="46025"/>
                    </a:cubicBezTo>
                    <a:cubicBezTo>
                      <a:pt x="5231" y="46886"/>
                      <a:pt x="10526" y="47124"/>
                      <a:pt x="15820" y="47124"/>
                    </a:cubicBezTo>
                    <a:cubicBezTo>
                      <a:pt x="17678" y="47124"/>
                      <a:pt x="19536" y="47095"/>
                      <a:pt x="21391" y="47053"/>
                    </a:cubicBezTo>
                    <a:cubicBezTo>
                      <a:pt x="22815" y="47017"/>
                      <a:pt x="24257" y="46963"/>
                      <a:pt x="25708" y="46863"/>
                    </a:cubicBezTo>
                    <a:cubicBezTo>
                      <a:pt x="31351" y="45601"/>
                      <a:pt x="37354" y="42402"/>
                      <a:pt x="38589" y="36633"/>
                    </a:cubicBezTo>
                    <a:cubicBezTo>
                      <a:pt x="38618" y="36502"/>
                      <a:pt x="38725" y="36441"/>
                      <a:pt x="38838" y="36441"/>
                    </a:cubicBezTo>
                    <a:cubicBezTo>
                      <a:pt x="38935" y="36441"/>
                      <a:pt x="39036" y="36486"/>
                      <a:pt x="39094" y="36570"/>
                    </a:cubicBezTo>
                    <a:cubicBezTo>
                      <a:pt x="40374" y="38517"/>
                      <a:pt x="42222" y="39634"/>
                      <a:pt x="44502" y="39941"/>
                    </a:cubicBezTo>
                    <a:cubicBezTo>
                      <a:pt x="47396" y="35452"/>
                      <a:pt x="47197" y="28520"/>
                      <a:pt x="47585" y="23599"/>
                    </a:cubicBezTo>
                    <a:cubicBezTo>
                      <a:pt x="48135" y="16631"/>
                      <a:pt x="48928" y="9645"/>
                      <a:pt x="48468" y="2668"/>
                    </a:cubicBezTo>
                    <a:cubicBezTo>
                      <a:pt x="33280" y="54"/>
                      <a:pt x="17929" y="1352"/>
                      <a:pt x="2642" y="9"/>
                    </a:cubicBezTo>
                    <a:cubicBezTo>
                      <a:pt x="2633" y="0"/>
                      <a:pt x="2624" y="0"/>
                      <a:pt x="26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4"/>
              <p:cNvSpPr/>
              <p:nvPr/>
            </p:nvSpPr>
            <p:spPr>
              <a:xfrm>
                <a:off x="1857000" y="3245400"/>
                <a:ext cx="1232000" cy="1186575"/>
              </a:xfrm>
              <a:custGeom>
                <a:avLst/>
                <a:gdLst/>
                <a:ahLst/>
                <a:cxnLst/>
                <a:rect l="l" t="t" r="r" b="b"/>
                <a:pathLst>
                  <a:path w="49280" h="47463" extrusionOk="0">
                    <a:moveTo>
                      <a:pt x="3133" y="33"/>
                    </a:moveTo>
                    <a:lnTo>
                      <a:pt x="3147" y="37"/>
                    </a:lnTo>
                    <a:cubicBezTo>
                      <a:pt x="3142" y="37"/>
                      <a:pt x="3138" y="35"/>
                      <a:pt x="3133" y="33"/>
                    </a:cubicBezTo>
                    <a:close/>
                    <a:moveTo>
                      <a:pt x="3174" y="372"/>
                    </a:moveTo>
                    <a:cubicBezTo>
                      <a:pt x="10770" y="1029"/>
                      <a:pt x="18401" y="1047"/>
                      <a:pt x="26015" y="1227"/>
                    </a:cubicBezTo>
                    <a:cubicBezTo>
                      <a:pt x="29837" y="1317"/>
                      <a:pt x="33668" y="1443"/>
                      <a:pt x="37481" y="1714"/>
                    </a:cubicBezTo>
                    <a:lnTo>
                      <a:pt x="40338" y="1948"/>
                    </a:lnTo>
                    <a:lnTo>
                      <a:pt x="43187" y="2245"/>
                    </a:lnTo>
                    <a:lnTo>
                      <a:pt x="46026" y="2606"/>
                    </a:lnTo>
                    <a:cubicBezTo>
                      <a:pt x="46927" y="2750"/>
                      <a:pt x="47829" y="2867"/>
                      <a:pt x="48739" y="2985"/>
                    </a:cubicBezTo>
                    <a:cubicBezTo>
                      <a:pt x="48730" y="3354"/>
                      <a:pt x="48730" y="3697"/>
                      <a:pt x="48739" y="4048"/>
                    </a:cubicBezTo>
                    <a:lnTo>
                      <a:pt x="48766" y="5211"/>
                    </a:lnTo>
                    <a:cubicBezTo>
                      <a:pt x="48784" y="5995"/>
                      <a:pt x="48793" y="6779"/>
                      <a:pt x="48784" y="7564"/>
                    </a:cubicBezTo>
                    <a:cubicBezTo>
                      <a:pt x="48766" y="9132"/>
                      <a:pt x="48721" y="10700"/>
                      <a:pt x="48631" y="12269"/>
                    </a:cubicBezTo>
                    <a:cubicBezTo>
                      <a:pt x="48478" y="15415"/>
                      <a:pt x="48207" y="18542"/>
                      <a:pt x="47955" y="21688"/>
                    </a:cubicBezTo>
                    <a:cubicBezTo>
                      <a:pt x="47892" y="22473"/>
                      <a:pt x="47829" y="23257"/>
                      <a:pt x="47775" y="24041"/>
                    </a:cubicBezTo>
                    <a:cubicBezTo>
                      <a:pt x="47721" y="24834"/>
                      <a:pt x="47676" y="25618"/>
                      <a:pt x="47639" y="26403"/>
                    </a:cubicBezTo>
                    <a:cubicBezTo>
                      <a:pt x="47558" y="27980"/>
                      <a:pt x="47486" y="29548"/>
                      <a:pt x="47333" y="31108"/>
                    </a:cubicBezTo>
                    <a:cubicBezTo>
                      <a:pt x="47180" y="32667"/>
                      <a:pt x="46954" y="34218"/>
                      <a:pt x="46567" y="35732"/>
                    </a:cubicBezTo>
                    <a:cubicBezTo>
                      <a:pt x="46188" y="37213"/>
                      <a:pt x="45645" y="38651"/>
                      <a:pt x="44846" y="39944"/>
                    </a:cubicBezTo>
                    <a:lnTo>
                      <a:pt x="44846" y="39944"/>
                    </a:lnTo>
                    <a:cubicBezTo>
                      <a:pt x="43883" y="39803"/>
                      <a:pt x="42948" y="39509"/>
                      <a:pt x="42105" y="39022"/>
                    </a:cubicBezTo>
                    <a:cubicBezTo>
                      <a:pt x="41240" y="38526"/>
                      <a:pt x="40482" y="37832"/>
                      <a:pt x="39887" y="37021"/>
                    </a:cubicBezTo>
                    <a:lnTo>
                      <a:pt x="39671" y="36714"/>
                    </a:lnTo>
                    <a:lnTo>
                      <a:pt x="39644" y="36669"/>
                    </a:lnTo>
                    <a:cubicBezTo>
                      <a:pt x="39635" y="36660"/>
                      <a:pt x="39617" y="36633"/>
                      <a:pt x="39608" y="36615"/>
                    </a:cubicBezTo>
                    <a:cubicBezTo>
                      <a:pt x="39572" y="36579"/>
                      <a:pt x="39527" y="36552"/>
                      <a:pt x="39491" y="36525"/>
                    </a:cubicBezTo>
                    <a:cubicBezTo>
                      <a:pt x="39416" y="36488"/>
                      <a:pt x="39341" y="36469"/>
                      <a:pt x="39260" y="36469"/>
                    </a:cubicBezTo>
                    <a:cubicBezTo>
                      <a:pt x="39244" y="36469"/>
                      <a:pt x="39228" y="36470"/>
                      <a:pt x="39211" y="36471"/>
                    </a:cubicBezTo>
                    <a:cubicBezTo>
                      <a:pt x="39112" y="36480"/>
                      <a:pt x="39013" y="36534"/>
                      <a:pt x="38941" y="36615"/>
                    </a:cubicBezTo>
                    <a:cubicBezTo>
                      <a:pt x="38905" y="36660"/>
                      <a:pt x="38887" y="36705"/>
                      <a:pt x="38869" y="36760"/>
                    </a:cubicBezTo>
                    <a:cubicBezTo>
                      <a:pt x="38860" y="36787"/>
                      <a:pt x="38860" y="36796"/>
                      <a:pt x="38860" y="36814"/>
                    </a:cubicBezTo>
                    <a:lnTo>
                      <a:pt x="38842" y="36859"/>
                    </a:lnTo>
                    <a:lnTo>
                      <a:pt x="38761" y="37228"/>
                    </a:lnTo>
                    <a:cubicBezTo>
                      <a:pt x="38626" y="37715"/>
                      <a:pt x="38463" y="38193"/>
                      <a:pt x="38256" y="38652"/>
                    </a:cubicBezTo>
                    <a:cubicBezTo>
                      <a:pt x="38058" y="39112"/>
                      <a:pt x="37823" y="39563"/>
                      <a:pt x="37544" y="39987"/>
                    </a:cubicBezTo>
                    <a:cubicBezTo>
                      <a:pt x="37273" y="40410"/>
                      <a:pt x="36976" y="40825"/>
                      <a:pt x="36652" y="41203"/>
                    </a:cubicBezTo>
                    <a:cubicBezTo>
                      <a:pt x="35344" y="42754"/>
                      <a:pt x="33650" y="43953"/>
                      <a:pt x="31838" y="44872"/>
                    </a:cubicBezTo>
                    <a:cubicBezTo>
                      <a:pt x="30026" y="45782"/>
                      <a:pt x="28079" y="46449"/>
                      <a:pt x="26096" y="46891"/>
                    </a:cubicBezTo>
                    <a:lnTo>
                      <a:pt x="26123" y="46891"/>
                    </a:lnTo>
                    <a:cubicBezTo>
                      <a:pt x="23978" y="46972"/>
                      <a:pt x="21842" y="47098"/>
                      <a:pt x="19687" y="47117"/>
                    </a:cubicBezTo>
                    <a:cubicBezTo>
                      <a:pt x="18556" y="47136"/>
                      <a:pt x="17424" y="47147"/>
                      <a:pt x="16292" y="47147"/>
                    </a:cubicBezTo>
                    <a:cubicBezTo>
                      <a:pt x="15279" y="47147"/>
                      <a:pt x="14265" y="47138"/>
                      <a:pt x="13251" y="47117"/>
                    </a:cubicBezTo>
                    <a:cubicBezTo>
                      <a:pt x="11106" y="47071"/>
                      <a:pt x="8970" y="46981"/>
                      <a:pt x="6833" y="46810"/>
                    </a:cubicBezTo>
                    <a:cubicBezTo>
                      <a:pt x="4777" y="46645"/>
                      <a:pt x="2720" y="46413"/>
                      <a:pt x="687" y="46091"/>
                    </a:cubicBezTo>
                    <a:lnTo>
                      <a:pt x="687" y="46091"/>
                    </a:lnTo>
                    <a:cubicBezTo>
                      <a:pt x="694" y="46042"/>
                      <a:pt x="686" y="46024"/>
                      <a:pt x="695" y="45990"/>
                    </a:cubicBezTo>
                    <a:lnTo>
                      <a:pt x="704" y="45900"/>
                    </a:lnTo>
                    <a:lnTo>
                      <a:pt x="731" y="45539"/>
                    </a:lnTo>
                    <a:lnTo>
                      <a:pt x="785" y="44818"/>
                    </a:lnTo>
                    <a:cubicBezTo>
                      <a:pt x="830" y="44340"/>
                      <a:pt x="848" y="43853"/>
                      <a:pt x="884" y="43376"/>
                    </a:cubicBezTo>
                    <a:cubicBezTo>
                      <a:pt x="902" y="42898"/>
                      <a:pt x="920" y="42411"/>
                      <a:pt x="947" y="41934"/>
                    </a:cubicBezTo>
                    <a:lnTo>
                      <a:pt x="983" y="40482"/>
                    </a:lnTo>
                    <a:cubicBezTo>
                      <a:pt x="1020" y="38553"/>
                      <a:pt x="1001" y="36624"/>
                      <a:pt x="974" y="34704"/>
                    </a:cubicBezTo>
                    <a:cubicBezTo>
                      <a:pt x="911" y="30846"/>
                      <a:pt x="785" y="26998"/>
                      <a:pt x="902" y="23158"/>
                    </a:cubicBezTo>
                    <a:cubicBezTo>
                      <a:pt x="1135" y="15524"/>
                      <a:pt x="1919" y="7908"/>
                      <a:pt x="3174" y="372"/>
                    </a:cubicBezTo>
                    <a:close/>
                    <a:moveTo>
                      <a:pt x="2894" y="1"/>
                    </a:moveTo>
                    <a:lnTo>
                      <a:pt x="2867" y="145"/>
                    </a:lnTo>
                    <a:cubicBezTo>
                      <a:pt x="1587" y="7753"/>
                      <a:pt x="803" y="15442"/>
                      <a:pt x="569" y="23149"/>
                    </a:cubicBezTo>
                    <a:cubicBezTo>
                      <a:pt x="452" y="27007"/>
                      <a:pt x="578" y="30855"/>
                      <a:pt x="641" y="34704"/>
                    </a:cubicBezTo>
                    <a:cubicBezTo>
                      <a:pt x="677" y="36633"/>
                      <a:pt x="695" y="38553"/>
                      <a:pt x="659" y="40473"/>
                    </a:cubicBezTo>
                    <a:lnTo>
                      <a:pt x="614" y="41916"/>
                    </a:lnTo>
                    <a:cubicBezTo>
                      <a:pt x="596" y="42402"/>
                      <a:pt x="578" y="42880"/>
                      <a:pt x="551" y="43358"/>
                    </a:cubicBezTo>
                    <a:cubicBezTo>
                      <a:pt x="524" y="43835"/>
                      <a:pt x="506" y="44313"/>
                      <a:pt x="461" y="44800"/>
                    </a:cubicBezTo>
                    <a:lnTo>
                      <a:pt x="407" y="45512"/>
                    </a:lnTo>
                    <a:lnTo>
                      <a:pt x="380" y="45873"/>
                    </a:lnTo>
                    <a:lnTo>
                      <a:pt x="361" y="46035"/>
                    </a:lnTo>
                    <a:cubicBezTo>
                      <a:pt x="361" y="46053"/>
                      <a:pt x="361" y="46062"/>
                      <a:pt x="334" y="46071"/>
                    </a:cubicBezTo>
                    <a:lnTo>
                      <a:pt x="1" y="46305"/>
                    </a:lnTo>
                    <a:lnTo>
                      <a:pt x="398" y="46368"/>
                    </a:lnTo>
                    <a:cubicBezTo>
                      <a:pt x="2525" y="46711"/>
                      <a:pt x="4661" y="46963"/>
                      <a:pt x="6806" y="47135"/>
                    </a:cubicBezTo>
                    <a:cubicBezTo>
                      <a:pt x="8952" y="47306"/>
                      <a:pt x="11097" y="47387"/>
                      <a:pt x="13251" y="47432"/>
                    </a:cubicBezTo>
                    <a:cubicBezTo>
                      <a:pt x="14265" y="47453"/>
                      <a:pt x="15281" y="47463"/>
                      <a:pt x="16296" y="47463"/>
                    </a:cubicBezTo>
                    <a:cubicBezTo>
                      <a:pt x="17430" y="47463"/>
                      <a:pt x="18565" y="47451"/>
                      <a:pt x="19696" y="47432"/>
                    </a:cubicBezTo>
                    <a:cubicBezTo>
                      <a:pt x="21842" y="47414"/>
                      <a:pt x="23996" y="47288"/>
                      <a:pt x="26141" y="47207"/>
                    </a:cubicBezTo>
                    <a:lnTo>
                      <a:pt x="26150" y="47207"/>
                    </a:lnTo>
                    <a:lnTo>
                      <a:pt x="26168" y="47198"/>
                    </a:lnTo>
                    <a:cubicBezTo>
                      <a:pt x="28178" y="46747"/>
                      <a:pt x="30143" y="46080"/>
                      <a:pt x="31982" y="45151"/>
                    </a:cubicBezTo>
                    <a:cubicBezTo>
                      <a:pt x="33821" y="44214"/>
                      <a:pt x="35543" y="42997"/>
                      <a:pt x="36886" y="41411"/>
                    </a:cubicBezTo>
                    <a:cubicBezTo>
                      <a:pt x="37228" y="41014"/>
                      <a:pt x="37535" y="40590"/>
                      <a:pt x="37805" y="40149"/>
                    </a:cubicBezTo>
                    <a:cubicBezTo>
                      <a:pt x="38094" y="39716"/>
                      <a:pt x="38328" y="39247"/>
                      <a:pt x="38544" y="38779"/>
                    </a:cubicBezTo>
                    <a:cubicBezTo>
                      <a:pt x="38761" y="38301"/>
                      <a:pt x="38914" y="37805"/>
                      <a:pt x="39058" y="37300"/>
                    </a:cubicBezTo>
                    <a:lnTo>
                      <a:pt x="39148" y="36922"/>
                    </a:lnTo>
                    <a:lnTo>
                      <a:pt x="39157" y="36877"/>
                    </a:lnTo>
                    <a:cubicBezTo>
                      <a:pt x="39166" y="36868"/>
                      <a:pt x="39166" y="36841"/>
                      <a:pt x="39166" y="36841"/>
                    </a:cubicBezTo>
                    <a:cubicBezTo>
                      <a:pt x="39175" y="36832"/>
                      <a:pt x="39175" y="36814"/>
                      <a:pt x="39184" y="36814"/>
                    </a:cubicBezTo>
                    <a:cubicBezTo>
                      <a:pt x="39193" y="36796"/>
                      <a:pt x="39220" y="36787"/>
                      <a:pt x="39248" y="36778"/>
                    </a:cubicBezTo>
                    <a:cubicBezTo>
                      <a:pt x="39275" y="36778"/>
                      <a:pt x="39311" y="36787"/>
                      <a:pt x="39338" y="36796"/>
                    </a:cubicBezTo>
                    <a:cubicBezTo>
                      <a:pt x="39356" y="36805"/>
                      <a:pt x="39365" y="36814"/>
                      <a:pt x="39374" y="36823"/>
                    </a:cubicBezTo>
                    <a:lnTo>
                      <a:pt x="39392" y="36841"/>
                    </a:lnTo>
                    <a:lnTo>
                      <a:pt x="39419" y="36886"/>
                    </a:lnTo>
                    <a:lnTo>
                      <a:pt x="39644" y="37201"/>
                    </a:lnTo>
                    <a:cubicBezTo>
                      <a:pt x="40266" y="38040"/>
                      <a:pt x="41041" y="38770"/>
                      <a:pt x="41952" y="39292"/>
                    </a:cubicBezTo>
                    <a:cubicBezTo>
                      <a:pt x="42862" y="39824"/>
                      <a:pt x="43872" y="40140"/>
                      <a:pt x="44908" y="40284"/>
                    </a:cubicBezTo>
                    <a:lnTo>
                      <a:pt x="45007" y="40293"/>
                    </a:lnTo>
                    <a:lnTo>
                      <a:pt x="45061" y="40212"/>
                    </a:lnTo>
                    <a:cubicBezTo>
                      <a:pt x="45927" y="38860"/>
                      <a:pt x="46495" y="37354"/>
                      <a:pt x="46900" y="35822"/>
                    </a:cubicBezTo>
                    <a:cubicBezTo>
                      <a:pt x="47297" y="34281"/>
                      <a:pt x="47540" y="32712"/>
                      <a:pt x="47712" y="31144"/>
                    </a:cubicBezTo>
                    <a:cubicBezTo>
                      <a:pt x="47874" y="29575"/>
                      <a:pt x="47964" y="27998"/>
                      <a:pt x="48054" y="26430"/>
                    </a:cubicBezTo>
                    <a:cubicBezTo>
                      <a:pt x="48099" y="25636"/>
                      <a:pt x="48144" y="24852"/>
                      <a:pt x="48207" y="24077"/>
                    </a:cubicBezTo>
                    <a:cubicBezTo>
                      <a:pt x="48261" y="23293"/>
                      <a:pt x="48334" y="22509"/>
                      <a:pt x="48406" y="21724"/>
                    </a:cubicBezTo>
                    <a:cubicBezTo>
                      <a:pt x="48667" y="18588"/>
                      <a:pt x="48965" y="15451"/>
                      <a:pt x="49145" y="12296"/>
                    </a:cubicBezTo>
                    <a:cubicBezTo>
                      <a:pt x="49217" y="10727"/>
                      <a:pt x="49280" y="9141"/>
                      <a:pt x="49280" y="7564"/>
                    </a:cubicBezTo>
                    <a:cubicBezTo>
                      <a:pt x="49280" y="6779"/>
                      <a:pt x="49262" y="5986"/>
                      <a:pt x="49235" y="5193"/>
                    </a:cubicBezTo>
                    <a:lnTo>
                      <a:pt x="49208" y="4607"/>
                    </a:lnTo>
                    <a:lnTo>
                      <a:pt x="49199" y="4310"/>
                    </a:lnTo>
                    <a:lnTo>
                      <a:pt x="49190" y="4165"/>
                    </a:lnTo>
                    <a:lnTo>
                      <a:pt x="49181" y="4003"/>
                    </a:lnTo>
                    <a:cubicBezTo>
                      <a:pt x="49154" y="3561"/>
                      <a:pt x="49109" y="3120"/>
                      <a:pt x="49055" y="2705"/>
                    </a:cubicBezTo>
                    <a:cubicBezTo>
                      <a:pt x="48081" y="2525"/>
                      <a:pt x="47081" y="2345"/>
                      <a:pt x="46089" y="2200"/>
                    </a:cubicBezTo>
                    <a:lnTo>
                      <a:pt x="43232" y="1840"/>
                    </a:lnTo>
                    <a:lnTo>
                      <a:pt x="40374" y="1551"/>
                    </a:lnTo>
                    <a:lnTo>
                      <a:pt x="37508" y="1317"/>
                    </a:lnTo>
                    <a:cubicBezTo>
                      <a:pt x="33686" y="1056"/>
                      <a:pt x="29855" y="938"/>
                      <a:pt x="26024" y="857"/>
                    </a:cubicBezTo>
                    <a:cubicBezTo>
                      <a:pt x="22193" y="776"/>
                      <a:pt x="18362" y="731"/>
                      <a:pt x="14540" y="632"/>
                    </a:cubicBezTo>
                    <a:cubicBezTo>
                      <a:pt x="10726" y="524"/>
                      <a:pt x="6903" y="353"/>
                      <a:pt x="3107" y="21"/>
                    </a:cubicBezTo>
                    <a:lnTo>
                      <a:pt x="3107" y="21"/>
                    </a:lnTo>
                    <a:cubicBezTo>
                      <a:pt x="3091" y="15"/>
                      <a:pt x="3070" y="10"/>
                      <a:pt x="3039" y="1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4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A67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4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44"/>
            <p:cNvGrpSpPr/>
            <p:nvPr/>
          </p:nvGrpSpPr>
          <p:grpSpPr>
            <a:xfrm>
              <a:off x="7250600" y="1516263"/>
              <a:ext cx="785500" cy="678700"/>
              <a:chOff x="3437125" y="4298025"/>
              <a:chExt cx="785500" cy="678700"/>
            </a:xfrm>
          </p:grpSpPr>
          <p:sp>
            <p:nvSpPr>
              <p:cNvPr id="1509" name="Google Shape;1509;p44"/>
              <p:cNvSpPr/>
              <p:nvPr/>
            </p:nvSpPr>
            <p:spPr>
              <a:xfrm>
                <a:off x="3485325" y="4298025"/>
                <a:ext cx="180675" cy="627225"/>
              </a:xfrm>
              <a:custGeom>
                <a:avLst/>
                <a:gdLst/>
                <a:ahLst/>
                <a:cxnLst/>
                <a:rect l="l" t="t" r="r" b="b"/>
                <a:pathLst>
                  <a:path w="7227" h="25089" extrusionOk="0">
                    <a:moveTo>
                      <a:pt x="1145" y="539"/>
                    </a:moveTo>
                    <a:cubicBezTo>
                      <a:pt x="1239" y="539"/>
                      <a:pt x="1333" y="539"/>
                      <a:pt x="1412" y="554"/>
                    </a:cubicBezTo>
                    <a:cubicBezTo>
                      <a:pt x="1270" y="789"/>
                      <a:pt x="1161" y="1009"/>
                      <a:pt x="1082" y="1244"/>
                    </a:cubicBezTo>
                    <a:cubicBezTo>
                      <a:pt x="1082" y="1103"/>
                      <a:pt x="1067" y="977"/>
                      <a:pt x="1051" y="852"/>
                    </a:cubicBezTo>
                    <a:cubicBezTo>
                      <a:pt x="1161" y="789"/>
                      <a:pt x="1223" y="648"/>
                      <a:pt x="1145" y="539"/>
                    </a:cubicBezTo>
                    <a:close/>
                    <a:moveTo>
                      <a:pt x="1756" y="570"/>
                    </a:moveTo>
                    <a:cubicBezTo>
                      <a:pt x="1991" y="570"/>
                      <a:pt x="2227" y="586"/>
                      <a:pt x="2462" y="586"/>
                    </a:cubicBezTo>
                    <a:cubicBezTo>
                      <a:pt x="2117" y="852"/>
                      <a:pt x="1772" y="1119"/>
                      <a:pt x="1427" y="1385"/>
                    </a:cubicBezTo>
                    <a:cubicBezTo>
                      <a:pt x="1506" y="1150"/>
                      <a:pt x="1615" y="930"/>
                      <a:pt x="1741" y="711"/>
                    </a:cubicBezTo>
                    <a:cubicBezTo>
                      <a:pt x="1772" y="648"/>
                      <a:pt x="1772" y="601"/>
                      <a:pt x="1756" y="570"/>
                    </a:cubicBezTo>
                    <a:close/>
                    <a:moveTo>
                      <a:pt x="1803" y="1573"/>
                    </a:moveTo>
                    <a:cubicBezTo>
                      <a:pt x="1584" y="1965"/>
                      <a:pt x="1396" y="2372"/>
                      <a:pt x="1255" y="2811"/>
                    </a:cubicBezTo>
                    <a:cubicBezTo>
                      <a:pt x="1223" y="2921"/>
                      <a:pt x="1317" y="3031"/>
                      <a:pt x="1412" y="3062"/>
                    </a:cubicBezTo>
                    <a:cubicBezTo>
                      <a:pt x="1364" y="3141"/>
                      <a:pt x="1302" y="3235"/>
                      <a:pt x="1255" y="3313"/>
                    </a:cubicBezTo>
                    <a:cubicBezTo>
                      <a:pt x="1239" y="2890"/>
                      <a:pt x="1208" y="2467"/>
                      <a:pt x="1176" y="2059"/>
                    </a:cubicBezTo>
                    <a:cubicBezTo>
                      <a:pt x="1192" y="2043"/>
                      <a:pt x="1208" y="2043"/>
                      <a:pt x="1223" y="2028"/>
                    </a:cubicBezTo>
                    <a:cubicBezTo>
                      <a:pt x="1412" y="1871"/>
                      <a:pt x="1615" y="1730"/>
                      <a:pt x="1803" y="1573"/>
                    </a:cubicBezTo>
                    <a:close/>
                    <a:moveTo>
                      <a:pt x="3559" y="633"/>
                    </a:moveTo>
                    <a:cubicBezTo>
                      <a:pt x="4123" y="648"/>
                      <a:pt x="4703" y="680"/>
                      <a:pt x="5267" y="711"/>
                    </a:cubicBezTo>
                    <a:cubicBezTo>
                      <a:pt x="4249" y="1573"/>
                      <a:pt x="3324" y="2514"/>
                      <a:pt x="2477" y="3517"/>
                    </a:cubicBezTo>
                    <a:cubicBezTo>
                      <a:pt x="2948" y="2686"/>
                      <a:pt x="3465" y="1871"/>
                      <a:pt x="4029" y="1087"/>
                    </a:cubicBezTo>
                    <a:cubicBezTo>
                      <a:pt x="4123" y="946"/>
                      <a:pt x="3979" y="796"/>
                      <a:pt x="3835" y="796"/>
                    </a:cubicBezTo>
                    <a:cubicBezTo>
                      <a:pt x="3787" y="796"/>
                      <a:pt x="3739" y="813"/>
                      <a:pt x="3700" y="852"/>
                    </a:cubicBezTo>
                    <a:cubicBezTo>
                      <a:pt x="3308" y="1244"/>
                      <a:pt x="2916" y="1651"/>
                      <a:pt x="2540" y="2075"/>
                    </a:cubicBezTo>
                    <a:cubicBezTo>
                      <a:pt x="2869" y="1589"/>
                      <a:pt x="3214" y="1103"/>
                      <a:pt x="3559" y="633"/>
                    </a:cubicBezTo>
                    <a:close/>
                    <a:moveTo>
                      <a:pt x="2446" y="2780"/>
                    </a:moveTo>
                    <a:lnTo>
                      <a:pt x="2446" y="2780"/>
                    </a:lnTo>
                    <a:cubicBezTo>
                      <a:pt x="2038" y="3438"/>
                      <a:pt x="1662" y="4128"/>
                      <a:pt x="1317" y="4802"/>
                    </a:cubicBezTo>
                    <a:cubicBezTo>
                      <a:pt x="1302" y="4614"/>
                      <a:pt x="1302" y="4410"/>
                      <a:pt x="1286" y="4206"/>
                    </a:cubicBezTo>
                    <a:cubicBezTo>
                      <a:pt x="1662" y="3720"/>
                      <a:pt x="2038" y="3250"/>
                      <a:pt x="2446" y="2780"/>
                    </a:cubicBezTo>
                    <a:close/>
                    <a:moveTo>
                      <a:pt x="3637" y="3689"/>
                    </a:moveTo>
                    <a:lnTo>
                      <a:pt x="3637" y="3689"/>
                    </a:lnTo>
                    <a:cubicBezTo>
                      <a:pt x="2807" y="4677"/>
                      <a:pt x="2038" y="5711"/>
                      <a:pt x="1333" y="6793"/>
                    </a:cubicBezTo>
                    <a:cubicBezTo>
                      <a:pt x="1333" y="6573"/>
                      <a:pt x="1333" y="6369"/>
                      <a:pt x="1333" y="6150"/>
                    </a:cubicBezTo>
                    <a:cubicBezTo>
                      <a:pt x="2054" y="5304"/>
                      <a:pt x="2822" y="4473"/>
                      <a:pt x="3637" y="3689"/>
                    </a:cubicBezTo>
                    <a:close/>
                    <a:moveTo>
                      <a:pt x="4562" y="4191"/>
                    </a:moveTo>
                    <a:lnTo>
                      <a:pt x="4562" y="4191"/>
                    </a:lnTo>
                    <a:cubicBezTo>
                      <a:pt x="3386" y="5554"/>
                      <a:pt x="2321" y="6996"/>
                      <a:pt x="1317" y="8485"/>
                    </a:cubicBezTo>
                    <a:cubicBezTo>
                      <a:pt x="1333" y="8235"/>
                      <a:pt x="1333" y="7968"/>
                      <a:pt x="1333" y="7702"/>
                    </a:cubicBezTo>
                    <a:cubicBezTo>
                      <a:pt x="2336" y="6463"/>
                      <a:pt x="3371" y="5241"/>
                      <a:pt x="4562" y="4191"/>
                    </a:cubicBezTo>
                    <a:close/>
                    <a:moveTo>
                      <a:pt x="5816" y="742"/>
                    </a:moveTo>
                    <a:cubicBezTo>
                      <a:pt x="6082" y="758"/>
                      <a:pt x="6349" y="774"/>
                      <a:pt x="6600" y="789"/>
                    </a:cubicBezTo>
                    <a:cubicBezTo>
                      <a:pt x="6521" y="2419"/>
                      <a:pt x="6459" y="4034"/>
                      <a:pt x="6396" y="5648"/>
                    </a:cubicBezTo>
                    <a:cubicBezTo>
                      <a:pt x="6365" y="5625"/>
                      <a:pt x="6325" y="5609"/>
                      <a:pt x="6282" y="5609"/>
                    </a:cubicBezTo>
                    <a:cubicBezTo>
                      <a:pt x="6239" y="5609"/>
                      <a:pt x="6192" y="5625"/>
                      <a:pt x="6145" y="5664"/>
                    </a:cubicBezTo>
                    <a:cubicBezTo>
                      <a:pt x="4734" y="6965"/>
                      <a:pt x="3355" y="8329"/>
                      <a:pt x="2070" y="9755"/>
                    </a:cubicBezTo>
                    <a:cubicBezTo>
                      <a:pt x="3277" y="7906"/>
                      <a:pt x="4687" y="6213"/>
                      <a:pt x="6129" y="4520"/>
                    </a:cubicBezTo>
                    <a:cubicBezTo>
                      <a:pt x="6237" y="4388"/>
                      <a:pt x="6126" y="4211"/>
                      <a:pt x="5990" y="4211"/>
                    </a:cubicBezTo>
                    <a:cubicBezTo>
                      <a:pt x="5948" y="4211"/>
                      <a:pt x="5904" y="4228"/>
                      <a:pt x="5863" y="4269"/>
                    </a:cubicBezTo>
                    <a:cubicBezTo>
                      <a:pt x="4593" y="5570"/>
                      <a:pt x="3308" y="6855"/>
                      <a:pt x="2023" y="8141"/>
                    </a:cubicBezTo>
                    <a:cubicBezTo>
                      <a:pt x="3308" y="6275"/>
                      <a:pt x="4719" y="4504"/>
                      <a:pt x="6286" y="2843"/>
                    </a:cubicBezTo>
                    <a:cubicBezTo>
                      <a:pt x="6402" y="2714"/>
                      <a:pt x="6297" y="2512"/>
                      <a:pt x="6151" y="2512"/>
                    </a:cubicBezTo>
                    <a:cubicBezTo>
                      <a:pt x="6119" y="2512"/>
                      <a:pt x="6085" y="2522"/>
                      <a:pt x="6051" y="2545"/>
                    </a:cubicBezTo>
                    <a:cubicBezTo>
                      <a:pt x="4844" y="3329"/>
                      <a:pt x="3825" y="4285"/>
                      <a:pt x="2854" y="5319"/>
                    </a:cubicBezTo>
                    <a:cubicBezTo>
                      <a:pt x="3904" y="3924"/>
                      <a:pt x="5048" y="2608"/>
                      <a:pt x="6302" y="1369"/>
                    </a:cubicBezTo>
                    <a:cubicBezTo>
                      <a:pt x="6450" y="1221"/>
                      <a:pt x="6307" y="1044"/>
                      <a:pt x="6147" y="1044"/>
                    </a:cubicBezTo>
                    <a:cubicBezTo>
                      <a:pt x="6104" y="1044"/>
                      <a:pt x="6060" y="1057"/>
                      <a:pt x="6020" y="1087"/>
                    </a:cubicBezTo>
                    <a:cubicBezTo>
                      <a:pt x="5001" y="1887"/>
                      <a:pt x="4029" y="2733"/>
                      <a:pt x="3120" y="3626"/>
                    </a:cubicBezTo>
                    <a:cubicBezTo>
                      <a:pt x="3951" y="2623"/>
                      <a:pt x="4860" y="1651"/>
                      <a:pt x="5816" y="742"/>
                    </a:cubicBezTo>
                    <a:close/>
                    <a:moveTo>
                      <a:pt x="3371" y="7294"/>
                    </a:moveTo>
                    <a:lnTo>
                      <a:pt x="3371" y="7294"/>
                    </a:lnTo>
                    <a:cubicBezTo>
                      <a:pt x="2634" y="8250"/>
                      <a:pt x="1929" y="9238"/>
                      <a:pt x="1302" y="10272"/>
                    </a:cubicBezTo>
                    <a:cubicBezTo>
                      <a:pt x="1302" y="9975"/>
                      <a:pt x="1302" y="9677"/>
                      <a:pt x="1317" y="9395"/>
                    </a:cubicBezTo>
                    <a:cubicBezTo>
                      <a:pt x="1991" y="8689"/>
                      <a:pt x="2681" y="7984"/>
                      <a:pt x="3371" y="7294"/>
                    </a:cubicBezTo>
                    <a:close/>
                    <a:moveTo>
                      <a:pt x="4499" y="7764"/>
                    </a:moveTo>
                    <a:lnTo>
                      <a:pt x="4499" y="7764"/>
                    </a:lnTo>
                    <a:cubicBezTo>
                      <a:pt x="3434" y="9128"/>
                      <a:pt x="2352" y="10492"/>
                      <a:pt x="1286" y="11855"/>
                    </a:cubicBezTo>
                    <a:cubicBezTo>
                      <a:pt x="1286" y="11667"/>
                      <a:pt x="1286" y="11479"/>
                      <a:pt x="1286" y="11275"/>
                    </a:cubicBezTo>
                    <a:cubicBezTo>
                      <a:pt x="2305" y="10053"/>
                      <a:pt x="3386" y="8893"/>
                      <a:pt x="4499" y="7764"/>
                    </a:cubicBezTo>
                    <a:close/>
                    <a:moveTo>
                      <a:pt x="6380" y="5978"/>
                    </a:moveTo>
                    <a:lnTo>
                      <a:pt x="6380" y="5978"/>
                    </a:lnTo>
                    <a:cubicBezTo>
                      <a:pt x="6333" y="7216"/>
                      <a:pt x="6286" y="8454"/>
                      <a:pt x="6255" y="9692"/>
                    </a:cubicBezTo>
                    <a:cubicBezTo>
                      <a:pt x="6244" y="9584"/>
                      <a:pt x="6150" y="9490"/>
                      <a:pt x="6041" y="9490"/>
                    </a:cubicBezTo>
                    <a:cubicBezTo>
                      <a:pt x="5993" y="9490"/>
                      <a:pt x="5942" y="9508"/>
                      <a:pt x="5894" y="9551"/>
                    </a:cubicBezTo>
                    <a:cubicBezTo>
                      <a:pt x="4813" y="10554"/>
                      <a:pt x="3731" y="11558"/>
                      <a:pt x="2665" y="12545"/>
                    </a:cubicBezTo>
                    <a:cubicBezTo>
                      <a:pt x="3825" y="11103"/>
                      <a:pt x="5001" y="9661"/>
                      <a:pt x="6177" y="8219"/>
                    </a:cubicBezTo>
                    <a:cubicBezTo>
                      <a:pt x="6297" y="8062"/>
                      <a:pt x="6167" y="7859"/>
                      <a:pt x="6016" y="7859"/>
                    </a:cubicBezTo>
                    <a:cubicBezTo>
                      <a:pt x="5970" y="7859"/>
                      <a:pt x="5922" y="7878"/>
                      <a:pt x="5879" y="7921"/>
                    </a:cubicBezTo>
                    <a:cubicBezTo>
                      <a:pt x="4609" y="9128"/>
                      <a:pt x="3324" y="10319"/>
                      <a:pt x="2054" y="11526"/>
                    </a:cubicBezTo>
                    <a:lnTo>
                      <a:pt x="6380" y="5978"/>
                    </a:lnTo>
                    <a:close/>
                    <a:moveTo>
                      <a:pt x="3919" y="10335"/>
                    </a:moveTo>
                    <a:lnTo>
                      <a:pt x="3919" y="10335"/>
                    </a:lnTo>
                    <a:cubicBezTo>
                      <a:pt x="3042" y="11432"/>
                      <a:pt x="2148" y="12529"/>
                      <a:pt x="1270" y="13627"/>
                    </a:cubicBezTo>
                    <a:cubicBezTo>
                      <a:pt x="1270" y="13360"/>
                      <a:pt x="1270" y="13094"/>
                      <a:pt x="1270" y="12827"/>
                    </a:cubicBezTo>
                    <a:lnTo>
                      <a:pt x="3919" y="10335"/>
                    </a:lnTo>
                    <a:close/>
                    <a:moveTo>
                      <a:pt x="6254" y="9737"/>
                    </a:moveTo>
                    <a:lnTo>
                      <a:pt x="6254" y="9737"/>
                    </a:lnTo>
                    <a:cubicBezTo>
                      <a:pt x="6239" y="10234"/>
                      <a:pt x="6223" y="10747"/>
                      <a:pt x="6208" y="11244"/>
                    </a:cubicBezTo>
                    <a:cubicBezTo>
                      <a:pt x="4985" y="12279"/>
                      <a:pt x="3763" y="13297"/>
                      <a:pt x="2540" y="14332"/>
                    </a:cubicBezTo>
                    <a:cubicBezTo>
                      <a:pt x="3763" y="12843"/>
                      <a:pt x="4985" y="11354"/>
                      <a:pt x="6192" y="9849"/>
                    </a:cubicBezTo>
                    <a:cubicBezTo>
                      <a:pt x="6235" y="9821"/>
                      <a:pt x="6252" y="9779"/>
                      <a:pt x="6254" y="9737"/>
                    </a:cubicBezTo>
                    <a:close/>
                    <a:moveTo>
                      <a:pt x="3951" y="11918"/>
                    </a:moveTo>
                    <a:lnTo>
                      <a:pt x="3951" y="11918"/>
                    </a:lnTo>
                    <a:cubicBezTo>
                      <a:pt x="3057" y="13031"/>
                      <a:pt x="2148" y="14128"/>
                      <a:pt x="1255" y="15225"/>
                    </a:cubicBezTo>
                    <a:cubicBezTo>
                      <a:pt x="1255" y="14959"/>
                      <a:pt x="1255" y="14677"/>
                      <a:pt x="1255" y="14410"/>
                    </a:cubicBezTo>
                    <a:cubicBezTo>
                      <a:pt x="2148" y="13580"/>
                      <a:pt x="3057" y="12749"/>
                      <a:pt x="3951" y="11918"/>
                    </a:cubicBezTo>
                    <a:close/>
                    <a:moveTo>
                      <a:pt x="6177" y="11981"/>
                    </a:moveTo>
                    <a:cubicBezTo>
                      <a:pt x="6177" y="12294"/>
                      <a:pt x="6161" y="12608"/>
                      <a:pt x="6161" y="12937"/>
                    </a:cubicBezTo>
                    <a:cubicBezTo>
                      <a:pt x="6106" y="12873"/>
                      <a:pt x="6031" y="12831"/>
                      <a:pt x="5952" y="12831"/>
                    </a:cubicBezTo>
                    <a:cubicBezTo>
                      <a:pt x="5895" y="12831"/>
                      <a:pt x="5837" y="12853"/>
                      <a:pt x="5785" y="12906"/>
                    </a:cubicBezTo>
                    <a:cubicBezTo>
                      <a:pt x="4876" y="13752"/>
                      <a:pt x="3966" y="14614"/>
                      <a:pt x="3042" y="15461"/>
                    </a:cubicBezTo>
                    <a:cubicBezTo>
                      <a:pt x="4045" y="14269"/>
                      <a:pt x="5111" y="13125"/>
                      <a:pt x="6177" y="11981"/>
                    </a:cubicBezTo>
                    <a:close/>
                    <a:moveTo>
                      <a:pt x="3810" y="13846"/>
                    </a:moveTo>
                    <a:cubicBezTo>
                      <a:pt x="2901" y="14849"/>
                      <a:pt x="2023" y="15899"/>
                      <a:pt x="1223" y="17012"/>
                    </a:cubicBezTo>
                    <a:cubicBezTo>
                      <a:pt x="1223" y="16667"/>
                      <a:pt x="1239" y="16338"/>
                      <a:pt x="1239" y="16009"/>
                    </a:cubicBezTo>
                    <a:cubicBezTo>
                      <a:pt x="2101" y="15288"/>
                      <a:pt x="2963" y="14567"/>
                      <a:pt x="3810" y="13846"/>
                    </a:cubicBezTo>
                    <a:close/>
                    <a:moveTo>
                      <a:pt x="6145" y="13235"/>
                    </a:moveTo>
                    <a:cubicBezTo>
                      <a:pt x="6145" y="13653"/>
                      <a:pt x="6129" y="14071"/>
                      <a:pt x="6129" y="14489"/>
                    </a:cubicBezTo>
                    <a:cubicBezTo>
                      <a:pt x="6081" y="14411"/>
                      <a:pt x="5997" y="14358"/>
                      <a:pt x="5906" y="14358"/>
                    </a:cubicBezTo>
                    <a:cubicBezTo>
                      <a:pt x="5850" y="14358"/>
                      <a:pt x="5792" y="14378"/>
                      <a:pt x="5738" y="14426"/>
                    </a:cubicBezTo>
                    <a:cubicBezTo>
                      <a:pt x="4515" y="15649"/>
                      <a:pt x="3277" y="16856"/>
                      <a:pt x="2038" y="18062"/>
                    </a:cubicBezTo>
                    <a:cubicBezTo>
                      <a:pt x="3214" y="16291"/>
                      <a:pt x="4672" y="14755"/>
                      <a:pt x="6145" y="13235"/>
                    </a:cubicBezTo>
                    <a:close/>
                    <a:moveTo>
                      <a:pt x="2321" y="16809"/>
                    </a:moveTo>
                    <a:lnTo>
                      <a:pt x="2321" y="16809"/>
                    </a:lnTo>
                    <a:cubicBezTo>
                      <a:pt x="1913" y="17357"/>
                      <a:pt x="1537" y="17921"/>
                      <a:pt x="1192" y="18501"/>
                    </a:cubicBezTo>
                    <a:cubicBezTo>
                      <a:pt x="1192" y="18501"/>
                      <a:pt x="1192" y="18486"/>
                      <a:pt x="1192" y="18486"/>
                    </a:cubicBezTo>
                    <a:cubicBezTo>
                      <a:pt x="1192" y="18282"/>
                      <a:pt x="1208" y="18078"/>
                      <a:pt x="1208" y="17859"/>
                    </a:cubicBezTo>
                    <a:cubicBezTo>
                      <a:pt x="1584" y="17514"/>
                      <a:pt x="1944" y="17169"/>
                      <a:pt x="2321" y="16809"/>
                    </a:cubicBezTo>
                    <a:close/>
                    <a:moveTo>
                      <a:pt x="1835" y="18940"/>
                    </a:moveTo>
                    <a:lnTo>
                      <a:pt x="1835" y="18940"/>
                    </a:lnTo>
                    <a:cubicBezTo>
                      <a:pt x="1600" y="19238"/>
                      <a:pt x="1396" y="19552"/>
                      <a:pt x="1176" y="19865"/>
                    </a:cubicBezTo>
                    <a:cubicBezTo>
                      <a:pt x="1176" y="19771"/>
                      <a:pt x="1176" y="19677"/>
                      <a:pt x="1176" y="19583"/>
                    </a:cubicBezTo>
                    <a:cubicBezTo>
                      <a:pt x="1396" y="19363"/>
                      <a:pt x="1615" y="19160"/>
                      <a:pt x="1835" y="18940"/>
                    </a:cubicBezTo>
                    <a:close/>
                    <a:moveTo>
                      <a:pt x="2791" y="19238"/>
                    </a:moveTo>
                    <a:cubicBezTo>
                      <a:pt x="2258" y="19943"/>
                      <a:pt x="1756" y="20664"/>
                      <a:pt x="1270" y="21401"/>
                    </a:cubicBezTo>
                    <a:cubicBezTo>
                      <a:pt x="1239" y="21370"/>
                      <a:pt x="1208" y="21338"/>
                      <a:pt x="1161" y="21323"/>
                    </a:cubicBezTo>
                    <a:cubicBezTo>
                      <a:pt x="1161" y="21150"/>
                      <a:pt x="1161" y="20962"/>
                      <a:pt x="1161" y="20790"/>
                    </a:cubicBezTo>
                    <a:cubicBezTo>
                      <a:pt x="1709" y="20273"/>
                      <a:pt x="2242" y="19755"/>
                      <a:pt x="2791" y="19238"/>
                    </a:cubicBezTo>
                    <a:close/>
                    <a:moveTo>
                      <a:pt x="6035" y="21840"/>
                    </a:moveTo>
                    <a:cubicBezTo>
                      <a:pt x="6035" y="22075"/>
                      <a:pt x="6035" y="22310"/>
                      <a:pt x="6035" y="22561"/>
                    </a:cubicBezTo>
                    <a:cubicBezTo>
                      <a:pt x="5998" y="22536"/>
                      <a:pt x="5955" y="22523"/>
                      <a:pt x="5913" y="22523"/>
                    </a:cubicBezTo>
                    <a:cubicBezTo>
                      <a:pt x="5849" y="22523"/>
                      <a:pt x="5785" y="22552"/>
                      <a:pt x="5738" y="22608"/>
                    </a:cubicBezTo>
                    <a:lnTo>
                      <a:pt x="5722" y="22608"/>
                    </a:lnTo>
                    <a:cubicBezTo>
                      <a:pt x="5832" y="22357"/>
                      <a:pt x="5926" y="22091"/>
                      <a:pt x="6035" y="21840"/>
                    </a:cubicBezTo>
                    <a:close/>
                    <a:moveTo>
                      <a:pt x="6114" y="14763"/>
                    </a:moveTo>
                    <a:cubicBezTo>
                      <a:pt x="6082" y="16861"/>
                      <a:pt x="6051" y="18958"/>
                      <a:pt x="6035" y="21041"/>
                    </a:cubicBezTo>
                    <a:cubicBezTo>
                      <a:pt x="6018" y="21038"/>
                      <a:pt x="6000" y="21037"/>
                      <a:pt x="5982" y="21037"/>
                    </a:cubicBezTo>
                    <a:cubicBezTo>
                      <a:pt x="5891" y="21037"/>
                      <a:pt x="5803" y="21072"/>
                      <a:pt x="5738" y="21150"/>
                    </a:cubicBezTo>
                    <a:cubicBezTo>
                      <a:pt x="5330" y="21793"/>
                      <a:pt x="4844" y="22326"/>
                      <a:pt x="4311" y="22827"/>
                    </a:cubicBezTo>
                    <a:cubicBezTo>
                      <a:pt x="4782" y="22091"/>
                      <a:pt x="5252" y="21354"/>
                      <a:pt x="5722" y="20617"/>
                    </a:cubicBezTo>
                    <a:cubicBezTo>
                      <a:pt x="5839" y="20431"/>
                      <a:pt x="5660" y="20218"/>
                      <a:pt x="5478" y="20218"/>
                    </a:cubicBezTo>
                    <a:cubicBezTo>
                      <a:pt x="5415" y="20218"/>
                      <a:pt x="5351" y="20244"/>
                      <a:pt x="5299" y="20304"/>
                    </a:cubicBezTo>
                    <a:cubicBezTo>
                      <a:pt x="4593" y="21119"/>
                      <a:pt x="3841" y="21871"/>
                      <a:pt x="3026" y="22592"/>
                    </a:cubicBezTo>
                    <a:cubicBezTo>
                      <a:pt x="3919" y="21323"/>
                      <a:pt x="4829" y="20069"/>
                      <a:pt x="5785" y="18831"/>
                    </a:cubicBezTo>
                    <a:cubicBezTo>
                      <a:pt x="5941" y="18639"/>
                      <a:pt x="5784" y="18392"/>
                      <a:pt x="5597" y="18392"/>
                    </a:cubicBezTo>
                    <a:cubicBezTo>
                      <a:pt x="5540" y="18392"/>
                      <a:pt x="5479" y="18415"/>
                      <a:pt x="5424" y="18470"/>
                    </a:cubicBezTo>
                    <a:cubicBezTo>
                      <a:pt x="5064" y="18815"/>
                      <a:pt x="4719" y="19175"/>
                      <a:pt x="4374" y="19520"/>
                    </a:cubicBezTo>
                    <a:cubicBezTo>
                      <a:pt x="4844" y="18925"/>
                      <a:pt x="5330" y="18329"/>
                      <a:pt x="5816" y="17718"/>
                    </a:cubicBezTo>
                    <a:cubicBezTo>
                      <a:pt x="5972" y="17538"/>
                      <a:pt x="5816" y="17294"/>
                      <a:pt x="5629" y="17294"/>
                    </a:cubicBezTo>
                    <a:cubicBezTo>
                      <a:pt x="5572" y="17294"/>
                      <a:pt x="5511" y="17317"/>
                      <a:pt x="5455" y="17373"/>
                    </a:cubicBezTo>
                    <a:cubicBezTo>
                      <a:pt x="4609" y="18235"/>
                      <a:pt x="3763" y="19097"/>
                      <a:pt x="2901" y="19943"/>
                    </a:cubicBezTo>
                    <a:cubicBezTo>
                      <a:pt x="3763" y="18768"/>
                      <a:pt x="4672" y="17608"/>
                      <a:pt x="5628" y="16511"/>
                    </a:cubicBezTo>
                    <a:cubicBezTo>
                      <a:pt x="5796" y="16319"/>
                      <a:pt x="5633" y="16072"/>
                      <a:pt x="5442" y="16072"/>
                    </a:cubicBezTo>
                    <a:cubicBezTo>
                      <a:pt x="5384" y="16072"/>
                      <a:pt x="5323" y="16095"/>
                      <a:pt x="5267" y="16150"/>
                    </a:cubicBezTo>
                    <a:lnTo>
                      <a:pt x="2963" y="18345"/>
                    </a:lnTo>
                    <a:cubicBezTo>
                      <a:pt x="3935" y="17106"/>
                      <a:pt x="4985" y="15915"/>
                      <a:pt x="6098" y="14787"/>
                    </a:cubicBezTo>
                    <a:cubicBezTo>
                      <a:pt x="6111" y="14774"/>
                      <a:pt x="6113" y="14771"/>
                      <a:pt x="6114" y="14763"/>
                    </a:cubicBezTo>
                    <a:close/>
                    <a:moveTo>
                      <a:pt x="3261" y="21338"/>
                    </a:moveTo>
                    <a:lnTo>
                      <a:pt x="3261" y="21338"/>
                    </a:lnTo>
                    <a:cubicBezTo>
                      <a:pt x="2697" y="22122"/>
                      <a:pt x="2133" y="22922"/>
                      <a:pt x="1600" y="23721"/>
                    </a:cubicBezTo>
                    <a:cubicBezTo>
                      <a:pt x="1537" y="23721"/>
                      <a:pt x="1490" y="23737"/>
                      <a:pt x="1427" y="23737"/>
                    </a:cubicBezTo>
                    <a:cubicBezTo>
                      <a:pt x="1427" y="23658"/>
                      <a:pt x="1412" y="23564"/>
                      <a:pt x="1396" y="23486"/>
                    </a:cubicBezTo>
                    <a:cubicBezTo>
                      <a:pt x="1506" y="23454"/>
                      <a:pt x="1600" y="23376"/>
                      <a:pt x="1631" y="23266"/>
                    </a:cubicBezTo>
                    <a:cubicBezTo>
                      <a:pt x="1662" y="23125"/>
                      <a:pt x="1694" y="23016"/>
                      <a:pt x="1725" y="22890"/>
                    </a:cubicBezTo>
                    <a:cubicBezTo>
                      <a:pt x="2242" y="22373"/>
                      <a:pt x="2760" y="21856"/>
                      <a:pt x="3261" y="21338"/>
                    </a:cubicBezTo>
                    <a:close/>
                    <a:moveTo>
                      <a:pt x="3825" y="22592"/>
                    </a:moveTo>
                    <a:lnTo>
                      <a:pt x="3825" y="22592"/>
                    </a:lnTo>
                    <a:cubicBezTo>
                      <a:pt x="3559" y="23000"/>
                      <a:pt x="3308" y="23407"/>
                      <a:pt x="3042" y="23815"/>
                    </a:cubicBezTo>
                    <a:cubicBezTo>
                      <a:pt x="3026" y="23815"/>
                      <a:pt x="3026" y="23831"/>
                      <a:pt x="3026" y="23846"/>
                    </a:cubicBezTo>
                    <a:cubicBezTo>
                      <a:pt x="2838" y="23815"/>
                      <a:pt x="2650" y="23784"/>
                      <a:pt x="2446" y="23768"/>
                    </a:cubicBezTo>
                    <a:cubicBezTo>
                      <a:pt x="2916" y="23392"/>
                      <a:pt x="3386" y="23000"/>
                      <a:pt x="3825" y="22592"/>
                    </a:cubicBezTo>
                    <a:close/>
                    <a:moveTo>
                      <a:pt x="5079" y="22812"/>
                    </a:moveTo>
                    <a:lnTo>
                      <a:pt x="4656" y="23846"/>
                    </a:lnTo>
                    <a:cubicBezTo>
                      <a:pt x="4625" y="23940"/>
                      <a:pt x="4656" y="24019"/>
                      <a:pt x="4719" y="24081"/>
                    </a:cubicBezTo>
                    <a:cubicBezTo>
                      <a:pt x="4546" y="24081"/>
                      <a:pt x="4374" y="24066"/>
                      <a:pt x="4186" y="24066"/>
                    </a:cubicBezTo>
                    <a:cubicBezTo>
                      <a:pt x="4029" y="24034"/>
                      <a:pt x="3857" y="24003"/>
                      <a:pt x="3700" y="23972"/>
                    </a:cubicBezTo>
                    <a:cubicBezTo>
                      <a:pt x="4202" y="23627"/>
                      <a:pt x="4656" y="23251"/>
                      <a:pt x="5079" y="22812"/>
                    </a:cubicBezTo>
                    <a:close/>
                    <a:moveTo>
                      <a:pt x="5659" y="23470"/>
                    </a:moveTo>
                    <a:lnTo>
                      <a:pt x="5675" y="24175"/>
                    </a:lnTo>
                    <a:cubicBezTo>
                      <a:pt x="5471" y="24144"/>
                      <a:pt x="5283" y="24128"/>
                      <a:pt x="5095" y="24113"/>
                    </a:cubicBezTo>
                    <a:cubicBezTo>
                      <a:pt x="5095" y="24113"/>
                      <a:pt x="5095" y="24097"/>
                      <a:pt x="5111" y="24097"/>
                    </a:cubicBezTo>
                    <a:cubicBezTo>
                      <a:pt x="5283" y="23893"/>
                      <a:pt x="5471" y="23690"/>
                      <a:pt x="5659" y="23470"/>
                    </a:cubicBezTo>
                    <a:close/>
                    <a:moveTo>
                      <a:pt x="2507" y="1"/>
                    </a:moveTo>
                    <a:cubicBezTo>
                      <a:pt x="2011" y="1"/>
                      <a:pt x="1515" y="16"/>
                      <a:pt x="1020" y="53"/>
                    </a:cubicBezTo>
                    <a:cubicBezTo>
                      <a:pt x="847" y="68"/>
                      <a:pt x="785" y="194"/>
                      <a:pt x="785" y="319"/>
                    </a:cubicBezTo>
                    <a:cubicBezTo>
                      <a:pt x="757" y="313"/>
                      <a:pt x="730" y="310"/>
                      <a:pt x="704" y="310"/>
                    </a:cubicBezTo>
                    <a:cubicBezTo>
                      <a:pt x="138" y="310"/>
                      <a:pt x="95" y="1746"/>
                      <a:pt x="95" y="2106"/>
                    </a:cubicBezTo>
                    <a:cubicBezTo>
                      <a:pt x="95" y="4614"/>
                      <a:pt x="95" y="7122"/>
                      <a:pt x="95" y="9630"/>
                    </a:cubicBezTo>
                    <a:cubicBezTo>
                      <a:pt x="111" y="10868"/>
                      <a:pt x="111" y="12106"/>
                      <a:pt x="111" y="13344"/>
                    </a:cubicBezTo>
                    <a:cubicBezTo>
                      <a:pt x="95" y="13360"/>
                      <a:pt x="95" y="13376"/>
                      <a:pt x="79" y="13376"/>
                    </a:cubicBezTo>
                    <a:cubicBezTo>
                      <a:pt x="1" y="13486"/>
                      <a:pt x="32" y="13611"/>
                      <a:pt x="111" y="13674"/>
                    </a:cubicBezTo>
                    <a:cubicBezTo>
                      <a:pt x="111" y="17263"/>
                      <a:pt x="126" y="20852"/>
                      <a:pt x="111" y="24426"/>
                    </a:cubicBezTo>
                    <a:cubicBezTo>
                      <a:pt x="111" y="24666"/>
                      <a:pt x="294" y="24774"/>
                      <a:pt x="471" y="24774"/>
                    </a:cubicBezTo>
                    <a:cubicBezTo>
                      <a:pt x="514" y="24774"/>
                      <a:pt x="557" y="24768"/>
                      <a:pt x="596" y="24755"/>
                    </a:cubicBezTo>
                    <a:cubicBezTo>
                      <a:pt x="596" y="24928"/>
                      <a:pt x="716" y="25088"/>
                      <a:pt x="918" y="25088"/>
                    </a:cubicBezTo>
                    <a:cubicBezTo>
                      <a:pt x="936" y="25088"/>
                      <a:pt x="954" y="25087"/>
                      <a:pt x="973" y="25085"/>
                    </a:cubicBezTo>
                    <a:cubicBezTo>
                      <a:pt x="2067" y="24922"/>
                      <a:pt x="3133" y="24801"/>
                      <a:pt x="4211" y="24801"/>
                    </a:cubicBezTo>
                    <a:cubicBezTo>
                      <a:pt x="4276" y="24801"/>
                      <a:pt x="4341" y="24802"/>
                      <a:pt x="4405" y="24802"/>
                    </a:cubicBezTo>
                    <a:cubicBezTo>
                      <a:pt x="4751" y="24862"/>
                      <a:pt x="5097" y="24913"/>
                      <a:pt x="5443" y="24913"/>
                    </a:cubicBezTo>
                    <a:cubicBezTo>
                      <a:pt x="5552" y="24913"/>
                      <a:pt x="5660" y="24908"/>
                      <a:pt x="5769" y="24896"/>
                    </a:cubicBezTo>
                    <a:cubicBezTo>
                      <a:pt x="5957" y="24896"/>
                      <a:pt x="6067" y="24787"/>
                      <a:pt x="6098" y="24646"/>
                    </a:cubicBezTo>
                    <a:cubicBezTo>
                      <a:pt x="6172" y="24738"/>
                      <a:pt x="6288" y="24784"/>
                      <a:pt x="6403" y="24784"/>
                    </a:cubicBezTo>
                    <a:cubicBezTo>
                      <a:pt x="6582" y="24784"/>
                      <a:pt x="6756" y="24671"/>
                      <a:pt x="6756" y="24442"/>
                    </a:cubicBezTo>
                    <a:cubicBezTo>
                      <a:pt x="6709" y="16464"/>
                      <a:pt x="6851" y="8485"/>
                      <a:pt x="7227" y="507"/>
                    </a:cubicBezTo>
                    <a:cubicBezTo>
                      <a:pt x="7227" y="335"/>
                      <a:pt x="7086" y="225"/>
                      <a:pt x="6929" y="209"/>
                    </a:cubicBezTo>
                    <a:cubicBezTo>
                      <a:pt x="5832" y="115"/>
                      <a:pt x="4750" y="53"/>
                      <a:pt x="3653" y="21"/>
                    </a:cubicBezTo>
                    <a:cubicBezTo>
                      <a:pt x="3637" y="13"/>
                      <a:pt x="3622" y="10"/>
                      <a:pt x="3606" y="10"/>
                    </a:cubicBezTo>
                    <a:cubicBezTo>
                      <a:pt x="3590" y="10"/>
                      <a:pt x="3575" y="13"/>
                      <a:pt x="3559" y="21"/>
                    </a:cubicBezTo>
                    <a:cubicBezTo>
                      <a:pt x="3208" y="8"/>
                      <a:pt x="2858" y="1"/>
                      <a:pt x="2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4"/>
              <p:cNvSpPr/>
              <p:nvPr/>
            </p:nvSpPr>
            <p:spPr>
              <a:xfrm>
                <a:off x="3707125" y="4378425"/>
                <a:ext cx="209275" cy="54440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21776" extrusionOk="0">
                    <a:moveTo>
                      <a:pt x="1615" y="1241"/>
                    </a:moveTo>
                    <a:lnTo>
                      <a:pt x="1615" y="1241"/>
                    </a:lnTo>
                    <a:cubicBezTo>
                      <a:pt x="1505" y="1429"/>
                      <a:pt x="1380" y="1602"/>
                      <a:pt x="1254" y="1790"/>
                    </a:cubicBezTo>
                    <a:cubicBezTo>
                      <a:pt x="1239" y="1664"/>
                      <a:pt x="1223" y="1539"/>
                      <a:pt x="1207" y="1414"/>
                    </a:cubicBezTo>
                    <a:cubicBezTo>
                      <a:pt x="1348" y="1382"/>
                      <a:pt x="1490" y="1335"/>
                      <a:pt x="1615" y="1241"/>
                    </a:cubicBezTo>
                    <a:close/>
                    <a:moveTo>
                      <a:pt x="6897" y="1586"/>
                    </a:moveTo>
                    <a:cubicBezTo>
                      <a:pt x="6913" y="1586"/>
                      <a:pt x="6913" y="1586"/>
                      <a:pt x="6913" y="1602"/>
                    </a:cubicBezTo>
                    <a:cubicBezTo>
                      <a:pt x="6991" y="1696"/>
                      <a:pt x="7023" y="1899"/>
                      <a:pt x="7023" y="2135"/>
                    </a:cubicBezTo>
                    <a:cubicBezTo>
                      <a:pt x="7014" y="2130"/>
                      <a:pt x="7005" y="2128"/>
                      <a:pt x="6994" y="2128"/>
                    </a:cubicBezTo>
                    <a:cubicBezTo>
                      <a:pt x="6966" y="2128"/>
                      <a:pt x="6932" y="2143"/>
                      <a:pt x="6897" y="2166"/>
                    </a:cubicBezTo>
                    <a:cubicBezTo>
                      <a:pt x="6161" y="2683"/>
                      <a:pt x="5408" y="3216"/>
                      <a:pt x="4656" y="3749"/>
                    </a:cubicBezTo>
                    <a:cubicBezTo>
                      <a:pt x="5298" y="3138"/>
                      <a:pt x="5941" y="2526"/>
                      <a:pt x="6584" y="1915"/>
                    </a:cubicBezTo>
                    <a:cubicBezTo>
                      <a:pt x="6599" y="1899"/>
                      <a:pt x="6615" y="1884"/>
                      <a:pt x="6615" y="1852"/>
                    </a:cubicBezTo>
                    <a:lnTo>
                      <a:pt x="6787" y="1852"/>
                    </a:lnTo>
                    <a:cubicBezTo>
                      <a:pt x="6897" y="1821"/>
                      <a:pt x="6960" y="1680"/>
                      <a:pt x="6897" y="1586"/>
                    </a:cubicBezTo>
                    <a:close/>
                    <a:moveTo>
                      <a:pt x="1928" y="3153"/>
                    </a:moveTo>
                    <a:cubicBezTo>
                      <a:pt x="1944" y="3216"/>
                      <a:pt x="1944" y="3263"/>
                      <a:pt x="1944" y="3326"/>
                    </a:cubicBezTo>
                    <a:lnTo>
                      <a:pt x="1427" y="3827"/>
                    </a:lnTo>
                    <a:cubicBezTo>
                      <a:pt x="1427" y="3702"/>
                      <a:pt x="1427" y="3577"/>
                      <a:pt x="1411" y="3436"/>
                    </a:cubicBezTo>
                    <a:cubicBezTo>
                      <a:pt x="1584" y="3342"/>
                      <a:pt x="1756" y="3247"/>
                      <a:pt x="1928" y="3153"/>
                    </a:cubicBezTo>
                    <a:close/>
                    <a:moveTo>
                      <a:pt x="2320" y="912"/>
                    </a:moveTo>
                    <a:cubicBezTo>
                      <a:pt x="2759" y="928"/>
                      <a:pt x="3182" y="943"/>
                      <a:pt x="3621" y="990"/>
                    </a:cubicBezTo>
                    <a:cubicBezTo>
                      <a:pt x="3700" y="1006"/>
                      <a:pt x="3794" y="1037"/>
                      <a:pt x="3888" y="1069"/>
                    </a:cubicBezTo>
                    <a:cubicBezTo>
                      <a:pt x="4452" y="1257"/>
                      <a:pt x="5204" y="1633"/>
                      <a:pt x="5910" y="1790"/>
                    </a:cubicBezTo>
                    <a:cubicBezTo>
                      <a:pt x="4530" y="2589"/>
                      <a:pt x="3590" y="4047"/>
                      <a:pt x="2258" y="4878"/>
                    </a:cubicBezTo>
                    <a:cubicBezTo>
                      <a:pt x="2258" y="4815"/>
                      <a:pt x="2258" y="4752"/>
                      <a:pt x="2258" y="4690"/>
                    </a:cubicBezTo>
                    <a:cubicBezTo>
                      <a:pt x="3167" y="3749"/>
                      <a:pt x="4091" y="2856"/>
                      <a:pt x="5079" y="2009"/>
                    </a:cubicBezTo>
                    <a:cubicBezTo>
                      <a:pt x="5221" y="1880"/>
                      <a:pt x="5086" y="1644"/>
                      <a:pt x="4929" y="1644"/>
                    </a:cubicBezTo>
                    <a:cubicBezTo>
                      <a:pt x="4896" y="1644"/>
                      <a:pt x="4861" y="1655"/>
                      <a:pt x="4828" y="1680"/>
                    </a:cubicBezTo>
                    <a:cubicBezTo>
                      <a:pt x="4013" y="2260"/>
                      <a:pt x="3214" y="2840"/>
                      <a:pt x="2414" y="3420"/>
                    </a:cubicBezTo>
                    <a:cubicBezTo>
                      <a:pt x="2994" y="2856"/>
                      <a:pt x="3590" y="2276"/>
                      <a:pt x="4186" y="1696"/>
                    </a:cubicBezTo>
                    <a:cubicBezTo>
                      <a:pt x="4301" y="1581"/>
                      <a:pt x="4186" y="1361"/>
                      <a:pt x="4046" y="1361"/>
                    </a:cubicBezTo>
                    <a:cubicBezTo>
                      <a:pt x="4015" y="1361"/>
                      <a:pt x="3982" y="1372"/>
                      <a:pt x="3950" y="1398"/>
                    </a:cubicBezTo>
                    <a:cubicBezTo>
                      <a:pt x="3370" y="1821"/>
                      <a:pt x="2759" y="2213"/>
                      <a:pt x="2148" y="2573"/>
                    </a:cubicBezTo>
                    <a:cubicBezTo>
                      <a:pt x="2132" y="2511"/>
                      <a:pt x="2132" y="2448"/>
                      <a:pt x="2148" y="2385"/>
                    </a:cubicBezTo>
                    <a:cubicBezTo>
                      <a:pt x="2477" y="2056"/>
                      <a:pt x="2806" y="1727"/>
                      <a:pt x="3151" y="1398"/>
                    </a:cubicBezTo>
                    <a:cubicBezTo>
                      <a:pt x="3281" y="1268"/>
                      <a:pt x="3163" y="1073"/>
                      <a:pt x="3012" y="1073"/>
                    </a:cubicBezTo>
                    <a:cubicBezTo>
                      <a:pt x="2981" y="1073"/>
                      <a:pt x="2948" y="1081"/>
                      <a:pt x="2916" y="1100"/>
                    </a:cubicBezTo>
                    <a:cubicBezTo>
                      <a:pt x="2524" y="1320"/>
                      <a:pt x="2148" y="1539"/>
                      <a:pt x="1756" y="1758"/>
                    </a:cubicBezTo>
                    <a:cubicBezTo>
                      <a:pt x="1944" y="1476"/>
                      <a:pt x="2132" y="1194"/>
                      <a:pt x="2320" y="912"/>
                    </a:cubicBezTo>
                    <a:close/>
                    <a:moveTo>
                      <a:pt x="1975" y="4235"/>
                    </a:moveTo>
                    <a:cubicBezTo>
                      <a:pt x="1975" y="4282"/>
                      <a:pt x="1975" y="4313"/>
                      <a:pt x="1975" y="4345"/>
                    </a:cubicBezTo>
                    <a:cubicBezTo>
                      <a:pt x="1803" y="4533"/>
                      <a:pt x="1631" y="4705"/>
                      <a:pt x="1458" y="4893"/>
                    </a:cubicBezTo>
                    <a:cubicBezTo>
                      <a:pt x="1458" y="4799"/>
                      <a:pt x="1458" y="4705"/>
                      <a:pt x="1458" y="4611"/>
                    </a:cubicBezTo>
                    <a:cubicBezTo>
                      <a:pt x="1631" y="4486"/>
                      <a:pt x="1803" y="4360"/>
                      <a:pt x="1975" y="4235"/>
                    </a:cubicBezTo>
                    <a:close/>
                    <a:moveTo>
                      <a:pt x="7038" y="2652"/>
                    </a:moveTo>
                    <a:cubicBezTo>
                      <a:pt x="7023" y="2840"/>
                      <a:pt x="7023" y="3012"/>
                      <a:pt x="7007" y="3153"/>
                    </a:cubicBezTo>
                    <a:cubicBezTo>
                      <a:pt x="5925" y="4094"/>
                      <a:pt x="4844" y="5019"/>
                      <a:pt x="3700" y="5881"/>
                    </a:cubicBezTo>
                    <a:cubicBezTo>
                      <a:pt x="4813" y="4799"/>
                      <a:pt x="5910" y="3733"/>
                      <a:pt x="7038" y="2652"/>
                    </a:cubicBezTo>
                    <a:close/>
                    <a:moveTo>
                      <a:pt x="4703" y="4266"/>
                    </a:moveTo>
                    <a:lnTo>
                      <a:pt x="4703" y="4266"/>
                    </a:lnTo>
                    <a:cubicBezTo>
                      <a:pt x="3903" y="5034"/>
                      <a:pt x="3120" y="5802"/>
                      <a:pt x="2320" y="6570"/>
                    </a:cubicBezTo>
                    <a:lnTo>
                      <a:pt x="2305" y="5928"/>
                    </a:lnTo>
                    <a:cubicBezTo>
                      <a:pt x="2336" y="5928"/>
                      <a:pt x="2367" y="5928"/>
                      <a:pt x="2399" y="5896"/>
                    </a:cubicBezTo>
                    <a:cubicBezTo>
                      <a:pt x="3167" y="5348"/>
                      <a:pt x="3935" y="4815"/>
                      <a:pt x="4703" y="4266"/>
                    </a:cubicBezTo>
                    <a:close/>
                    <a:moveTo>
                      <a:pt x="2007" y="5505"/>
                    </a:moveTo>
                    <a:cubicBezTo>
                      <a:pt x="2007" y="5943"/>
                      <a:pt x="2022" y="6398"/>
                      <a:pt x="2038" y="6837"/>
                    </a:cubicBezTo>
                    <a:cubicBezTo>
                      <a:pt x="1850" y="7025"/>
                      <a:pt x="1662" y="7197"/>
                      <a:pt x="1474" y="7370"/>
                    </a:cubicBezTo>
                    <a:cubicBezTo>
                      <a:pt x="1474" y="6821"/>
                      <a:pt x="1474" y="6273"/>
                      <a:pt x="1474" y="5708"/>
                    </a:cubicBezTo>
                    <a:cubicBezTo>
                      <a:pt x="1662" y="5646"/>
                      <a:pt x="1834" y="5583"/>
                      <a:pt x="2007" y="5505"/>
                    </a:cubicBezTo>
                    <a:close/>
                    <a:moveTo>
                      <a:pt x="2038" y="7574"/>
                    </a:moveTo>
                    <a:cubicBezTo>
                      <a:pt x="2054" y="7636"/>
                      <a:pt x="2054" y="7683"/>
                      <a:pt x="2054" y="7730"/>
                    </a:cubicBezTo>
                    <a:cubicBezTo>
                      <a:pt x="1850" y="7934"/>
                      <a:pt x="1662" y="8138"/>
                      <a:pt x="1490" y="8357"/>
                    </a:cubicBezTo>
                    <a:cubicBezTo>
                      <a:pt x="1490" y="8154"/>
                      <a:pt x="1490" y="7965"/>
                      <a:pt x="1474" y="7762"/>
                    </a:cubicBezTo>
                    <a:lnTo>
                      <a:pt x="1474" y="7762"/>
                    </a:lnTo>
                    <a:cubicBezTo>
                      <a:pt x="1519" y="7789"/>
                      <a:pt x="1570" y="7806"/>
                      <a:pt x="1620" y="7806"/>
                    </a:cubicBezTo>
                    <a:cubicBezTo>
                      <a:pt x="1656" y="7806"/>
                      <a:pt x="1692" y="7797"/>
                      <a:pt x="1725" y="7777"/>
                    </a:cubicBezTo>
                    <a:cubicBezTo>
                      <a:pt x="1834" y="7715"/>
                      <a:pt x="1944" y="7636"/>
                      <a:pt x="2038" y="7574"/>
                    </a:cubicBezTo>
                    <a:close/>
                    <a:moveTo>
                      <a:pt x="7023" y="3718"/>
                    </a:moveTo>
                    <a:cubicBezTo>
                      <a:pt x="7038" y="4063"/>
                      <a:pt x="7054" y="4407"/>
                      <a:pt x="7070" y="4752"/>
                    </a:cubicBezTo>
                    <a:cubicBezTo>
                      <a:pt x="7070" y="4784"/>
                      <a:pt x="7085" y="4831"/>
                      <a:pt x="7085" y="4862"/>
                    </a:cubicBezTo>
                    <a:cubicBezTo>
                      <a:pt x="7041" y="4818"/>
                      <a:pt x="6986" y="4788"/>
                      <a:pt x="6931" y="4788"/>
                    </a:cubicBezTo>
                    <a:cubicBezTo>
                      <a:pt x="6888" y="4788"/>
                      <a:pt x="6844" y="4805"/>
                      <a:pt x="6803" y="4846"/>
                    </a:cubicBezTo>
                    <a:cubicBezTo>
                      <a:pt x="5502" y="6257"/>
                      <a:pt x="3997" y="7448"/>
                      <a:pt x="2383" y="8498"/>
                    </a:cubicBezTo>
                    <a:cubicBezTo>
                      <a:pt x="2383" y="8342"/>
                      <a:pt x="2383" y="8185"/>
                      <a:pt x="2367" y="8044"/>
                    </a:cubicBezTo>
                    <a:cubicBezTo>
                      <a:pt x="2869" y="7527"/>
                      <a:pt x="3402" y="7041"/>
                      <a:pt x="3935" y="6555"/>
                    </a:cubicBezTo>
                    <a:cubicBezTo>
                      <a:pt x="4954" y="5614"/>
                      <a:pt x="5988" y="4674"/>
                      <a:pt x="7023" y="3718"/>
                    </a:cubicBezTo>
                    <a:close/>
                    <a:moveTo>
                      <a:pt x="2054" y="8373"/>
                    </a:moveTo>
                    <a:cubicBezTo>
                      <a:pt x="2054" y="8483"/>
                      <a:pt x="2054" y="8592"/>
                      <a:pt x="2054" y="8702"/>
                    </a:cubicBezTo>
                    <a:cubicBezTo>
                      <a:pt x="1881" y="8812"/>
                      <a:pt x="1709" y="8922"/>
                      <a:pt x="1537" y="9031"/>
                    </a:cubicBezTo>
                    <a:cubicBezTo>
                      <a:pt x="1693" y="8796"/>
                      <a:pt x="1866" y="8577"/>
                      <a:pt x="2054" y="8373"/>
                    </a:cubicBezTo>
                    <a:close/>
                    <a:moveTo>
                      <a:pt x="7085" y="5081"/>
                    </a:moveTo>
                    <a:cubicBezTo>
                      <a:pt x="7101" y="5426"/>
                      <a:pt x="7117" y="5787"/>
                      <a:pt x="7132" y="6147"/>
                    </a:cubicBezTo>
                    <a:cubicBezTo>
                      <a:pt x="7117" y="6147"/>
                      <a:pt x="7101" y="6163"/>
                      <a:pt x="7070" y="6179"/>
                    </a:cubicBezTo>
                    <a:cubicBezTo>
                      <a:pt x="5972" y="7056"/>
                      <a:pt x="4875" y="7950"/>
                      <a:pt x="3747" y="8796"/>
                    </a:cubicBezTo>
                    <a:cubicBezTo>
                      <a:pt x="3323" y="9125"/>
                      <a:pt x="2900" y="9455"/>
                      <a:pt x="2446" y="9752"/>
                    </a:cubicBezTo>
                    <a:cubicBezTo>
                      <a:pt x="2446" y="9611"/>
                      <a:pt x="2446" y="9470"/>
                      <a:pt x="2430" y="9329"/>
                    </a:cubicBezTo>
                    <a:cubicBezTo>
                      <a:pt x="4029" y="7965"/>
                      <a:pt x="5941" y="6900"/>
                      <a:pt x="7085" y="5081"/>
                    </a:cubicBezTo>
                    <a:close/>
                    <a:moveTo>
                      <a:pt x="2070" y="9658"/>
                    </a:moveTo>
                    <a:cubicBezTo>
                      <a:pt x="2070" y="9768"/>
                      <a:pt x="2070" y="9878"/>
                      <a:pt x="2070" y="9987"/>
                    </a:cubicBezTo>
                    <a:cubicBezTo>
                      <a:pt x="1913" y="10081"/>
                      <a:pt x="1756" y="10176"/>
                      <a:pt x="1584" y="10254"/>
                    </a:cubicBezTo>
                    <a:cubicBezTo>
                      <a:pt x="1584" y="10223"/>
                      <a:pt x="1568" y="10176"/>
                      <a:pt x="1568" y="10144"/>
                    </a:cubicBezTo>
                    <a:cubicBezTo>
                      <a:pt x="1725" y="9972"/>
                      <a:pt x="1897" y="9815"/>
                      <a:pt x="2070" y="9658"/>
                    </a:cubicBezTo>
                    <a:close/>
                    <a:moveTo>
                      <a:pt x="4640" y="8514"/>
                    </a:moveTo>
                    <a:lnTo>
                      <a:pt x="4640" y="8514"/>
                    </a:lnTo>
                    <a:cubicBezTo>
                      <a:pt x="3919" y="9204"/>
                      <a:pt x="3198" y="9893"/>
                      <a:pt x="2493" y="10583"/>
                    </a:cubicBezTo>
                    <a:cubicBezTo>
                      <a:pt x="2477" y="10473"/>
                      <a:pt x="2477" y="10364"/>
                      <a:pt x="2477" y="10254"/>
                    </a:cubicBezTo>
                    <a:cubicBezTo>
                      <a:pt x="2869" y="9972"/>
                      <a:pt x="3229" y="9658"/>
                      <a:pt x="3606" y="9345"/>
                    </a:cubicBezTo>
                    <a:cubicBezTo>
                      <a:pt x="3950" y="9063"/>
                      <a:pt x="4295" y="8796"/>
                      <a:pt x="4640" y="8514"/>
                    </a:cubicBezTo>
                    <a:close/>
                    <a:moveTo>
                      <a:pt x="7164" y="6555"/>
                    </a:moveTo>
                    <a:cubicBezTo>
                      <a:pt x="7179" y="6994"/>
                      <a:pt x="7195" y="7448"/>
                      <a:pt x="7226" y="7887"/>
                    </a:cubicBezTo>
                    <a:cubicBezTo>
                      <a:pt x="7187" y="7864"/>
                      <a:pt x="7140" y="7848"/>
                      <a:pt x="7091" y="7848"/>
                    </a:cubicBezTo>
                    <a:cubicBezTo>
                      <a:pt x="7042" y="7848"/>
                      <a:pt x="6991" y="7864"/>
                      <a:pt x="6944" y="7903"/>
                    </a:cubicBezTo>
                    <a:cubicBezTo>
                      <a:pt x="5565" y="9141"/>
                      <a:pt x="4139" y="10364"/>
                      <a:pt x="2508" y="11257"/>
                    </a:cubicBezTo>
                    <a:cubicBezTo>
                      <a:pt x="2508" y="11210"/>
                      <a:pt x="2508" y="11179"/>
                      <a:pt x="2508" y="11132"/>
                    </a:cubicBezTo>
                    <a:cubicBezTo>
                      <a:pt x="4060" y="9611"/>
                      <a:pt x="5612" y="8075"/>
                      <a:pt x="7164" y="6555"/>
                    </a:cubicBezTo>
                    <a:close/>
                    <a:moveTo>
                      <a:pt x="2085" y="10505"/>
                    </a:moveTo>
                    <a:cubicBezTo>
                      <a:pt x="2085" y="10661"/>
                      <a:pt x="2101" y="10802"/>
                      <a:pt x="2101" y="10944"/>
                    </a:cubicBezTo>
                    <a:cubicBezTo>
                      <a:pt x="1944" y="11100"/>
                      <a:pt x="1787" y="11241"/>
                      <a:pt x="1646" y="11398"/>
                    </a:cubicBezTo>
                    <a:cubicBezTo>
                      <a:pt x="1631" y="11179"/>
                      <a:pt x="1615" y="10975"/>
                      <a:pt x="1599" y="10771"/>
                    </a:cubicBezTo>
                    <a:cubicBezTo>
                      <a:pt x="1772" y="10693"/>
                      <a:pt x="1928" y="10599"/>
                      <a:pt x="2085" y="10505"/>
                    </a:cubicBezTo>
                    <a:close/>
                    <a:moveTo>
                      <a:pt x="3120" y="11429"/>
                    </a:moveTo>
                    <a:lnTo>
                      <a:pt x="3120" y="11429"/>
                    </a:lnTo>
                    <a:cubicBezTo>
                      <a:pt x="2916" y="11633"/>
                      <a:pt x="2712" y="11837"/>
                      <a:pt x="2524" y="12041"/>
                    </a:cubicBezTo>
                    <a:cubicBezTo>
                      <a:pt x="2524" y="11947"/>
                      <a:pt x="2524" y="11853"/>
                      <a:pt x="2508" y="11759"/>
                    </a:cubicBezTo>
                    <a:cubicBezTo>
                      <a:pt x="2712" y="11649"/>
                      <a:pt x="2916" y="11539"/>
                      <a:pt x="3120" y="11429"/>
                    </a:cubicBezTo>
                    <a:close/>
                    <a:moveTo>
                      <a:pt x="2148" y="11931"/>
                    </a:moveTo>
                    <a:cubicBezTo>
                      <a:pt x="2164" y="12072"/>
                      <a:pt x="2179" y="12229"/>
                      <a:pt x="2179" y="12386"/>
                    </a:cubicBezTo>
                    <a:cubicBezTo>
                      <a:pt x="2022" y="12542"/>
                      <a:pt x="1850" y="12715"/>
                      <a:pt x="1693" y="12887"/>
                    </a:cubicBezTo>
                    <a:cubicBezTo>
                      <a:pt x="1693" y="12636"/>
                      <a:pt x="1678" y="12401"/>
                      <a:pt x="1678" y="12150"/>
                    </a:cubicBezTo>
                    <a:cubicBezTo>
                      <a:pt x="1834" y="12088"/>
                      <a:pt x="1991" y="12009"/>
                      <a:pt x="2148" y="11931"/>
                    </a:cubicBezTo>
                    <a:close/>
                    <a:moveTo>
                      <a:pt x="7242" y="8232"/>
                    </a:moveTo>
                    <a:cubicBezTo>
                      <a:pt x="7273" y="9031"/>
                      <a:pt x="7289" y="9846"/>
                      <a:pt x="7320" y="10646"/>
                    </a:cubicBezTo>
                    <a:cubicBezTo>
                      <a:pt x="5784" y="11931"/>
                      <a:pt x="4201" y="13154"/>
                      <a:pt x="2587" y="14329"/>
                    </a:cubicBezTo>
                    <a:cubicBezTo>
                      <a:pt x="3794" y="12464"/>
                      <a:pt x="6145" y="11476"/>
                      <a:pt x="7211" y="9455"/>
                    </a:cubicBezTo>
                    <a:cubicBezTo>
                      <a:pt x="7293" y="9301"/>
                      <a:pt x="7154" y="9122"/>
                      <a:pt x="7007" y="9122"/>
                    </a:cubicBezTo>
                    <a:cubicBezTo>
                      <a:pt x="6958" y="9122"/>
                      <a:pt x="6909" y="9141"/>
                      <a:pt x="6866" y="9188"/>
                    </a:cubicBezTo>
                    <a:cubicBezTo>
                      <a:pt x="5643" y="10536"/>
                      <a:pt x="4233" y="11649"/>
                      <a:pt x="2681" y="12542"/>
                    </a:cubicBezTo>
                    <a:cubicBezTo>
                      <a:pt x="4123" y="11022"/>
                      <a:pt x="5675" y="9611"/>
                      <a:pt x="7242" y="8232"/>
                    </a:cubicBezTo>
                    <a:close/>
                    <a:moveTo>
                      <a:pt x="3512" y="12605"/>
                    </a:moveTo>
                    <a:lnTo>
                      <a:pt x="3512" y="12605"/>
                    </a:lnTo>
                    <a:cubicBezTo>
                      <a:pt x="2729" y="13294"/>
                      <a:pt x="2025" y="14060"/>
                      <a:pt x="1617" y="15077"/>
                    </a:cubicBezTo>
                    <a:lnTo>
                      <a:pt x="1617" y="15077"/>
                    </a:lnTo>
                    <a:cubicBezTo>
                      <a:pt x="1663" y="14597"/>
                      <a:pt x="1693" y="14103"/>
                      <a:pt x="1693" y="13608"/>
                    </a:cubicBezTo>
                    <a:cubicBezTo>
                      <a:pt x="1897" y="13514"/>
                      <a:pt x="2085" y="13404"/>
                      <a:pt x="2289" y="13310"/>
                    </a:cubicBezTo>
                    <a:cubicBezTo>
                      <a:pt x="2289" y="13310"/>
                      <a:pt x="2289" y="13310"/>
                      <a:pt x="2289" y="13326"/>
                    </a:cubicBezTo>
                    <a:cubicBezTo>
                      <a:pt x="2297" y="13389"/>
                      <a:pt x="2344" y="13420"/>
                      <a:pt x="2389" y="13420"/>
                    </a:cubicBezTo>
                    <a:cubicBezTo>
                      <a:pt x="2434" y="13420"/>
                      <a:pt x="2477" y="13389"/>
                      <a:pt x="2477" y="13326"/>
                    </a:cubicBezTo>
                    <a:cubicBezTo>
                      <a:pt x="2493" y="13279"/>
                      <a:pt x="2493" y="13248"/>
                      <a:pt x="2493" y="13201"/>
                    </a:cubicBezTo>
                    <a:cubicBezTo>
                      <a:pt x="2838" y="13013"/>
                      <a:pt x="3182" y="12809"/>
                      <a:pt x="3512" y="12605"/>
                    </a:cubicBezTo>
                    <a:close/>
                    <a:moveTo>
                      <a:pt x="2399" y="15097"/>
                    </a:moveTo>
                    <a:lnTo>
                      <a:pt x="2399" y="15097"/>
                    </a:lnTo>
                    <a:cubicBezTo>
                      <a:pt x="2070" y="15379"/>
                      <a:pt x="1725" y="15709"/>
                      <a:pt x="1552" y="16038"/>
                    </a:cubicBezTo>
                    <a:cubicBezTo>
                      <a:pt x="1552" y="15912"/>
                      <a:pt x="1537" y="15803"/>
                      <a:pt x="1537" y="15677"/>
                    </a:cubicBezTo>
                    <a:cubicBezTo>
                      <a:pt x="1552" y="15662"/>
                      <a:pt x="1552" y="15646"/>
                      <a:pt x="1568" y="15630"/>
                    </a:cubicBezTo>
                    <a:cubicBezTo>
                      <a:pt x="1584" y="15489"/>
                      <a:pt x="1599" y="15332"/>
                      <a:pt x="1599" y="15176"/>
                    </a:cubicBezTo>
                    <a:cubicBezTo>
                      <a:pt x="1623" y="15306"/>
                      <a:pt x="1754" y="15418"/>
                      <a:pt x="1884" y="15418"/>
                    </a:cubicBezTo>
                    <a:cubicBezTo>
                      <a:pt x="1926" y="15418"/>
                      <a:pt x="1968" y="15406"/>
                      <a:pt x="2007" y="15379"/>
                    </a:cubicBezTo>
                    <a:cubicBezTo>
                      <a:pt x="2132" y="15285"/>
                      <a:pt x="2273" y="15191"/>
                      <a:pt x="2399" y="15097"/>
                    </a:cubicBezTo>
                    <a:close/>
                    <a:moveTo>
                      <a:pt x="7352" y="11257"/>
                    </a:moveTo>
                    <a:cubicBezTo>
                      <a:pt x="7367" y="11665"/>
                      <a:pt x="7383" y="12072"/>
                      <a:pt x="7383" y="12480"/>
                    </a:cubicBezTo>
                    <a:cubicBezTo>
                      <a:pt x="7333" y="12410"/>
                      <a:pt x="7245" y="12353"/>
                      <a:pt x="7152" y="12353"/>
                    </a:cubicBezTo>
                    <a:cubicBezTo>
                      <a:pt x="7098" y="12353"/>
                      <a:pt x="7043" y="12371"/>
                      <a:pt x="6991" y="12417"/>
                    </a:cubicBezTo>
                    <a:cubicBezTo>
                      <a:pt x="5408" y="13655"/>
                      <a:pt x="3825" y="14909"/>
                      <a:pt x="2226" y="16163"/>
                    </a:cubicBezTo>
                    <a:cubicBezTo>
                      <a:pt x="3026" y="14972"/>
                      <a:pt x="6208" y="12245"/>
                      <a:pt x="7352" y="11257"/>
                    </a:cubicBezTo>
                    <a:close/>
                    <a:moveTo>
                      <a:pt x="7399" y="12699"/>
                    </a:moveTo>
                    <a:cubicBezTo>
                      <a:pt x="7461" y="14658"/>
                      <a:pt x="7524" y="16633"/>
                      <a:pt x="7556" y="18593"/>
                    </a:cubicBezTo>
                    <a:cubicBezTo>
                      <a:pt x="7540" y="18608"/>
                      <a:pt x="7508" y="18608"/>
                      <a:pt x="7493" y="18640"/>
                    </a:cubicBezTo>
                    <a:cubicBezTo>
                      <a:pt x="7399" y="18718"/>
                      <a:pt x="7320" y="18796"/>
                      <a:pt x="7242" y="18875"/>
                    </a:cubicBezTo>
                    <a:cubicBezTo>
                      <a:pt x="7211" y="18765"/>
                      <a:pt x="7164" y="18671"/>
                      <a:pt x="7117" y="18561"/>
                    </a:cubicBezTo>
                    <a:cubicBezTo>
                      <a:pt x="7065" y="18466"/>
                      <a:pt x="6983" y="18426"/>
                      <a:pt x="6899" y="18426"/>
                    </a:cubicBezTo>
                    <a:cubicBezTo>
                      <a:pt x="6803" y="18426"/>
                      <a:pt x="6705" y="18478"/>
                      <a:pt x="6646" y="18561"/>
                    </a:cubicBezTo>
                    <a:cubicBezTo>
                      <a:pt x="6505" y="18749"/>
                      <a:pt x="6364" y="18906"/>
                      <a:pt x="6208" y="19063"/>
                    </a:cubicBezTo>
                    <a:cubicBezTo>
                      <a:pt x="6286" y="18922"/>
                      <a:pt x="6192" y="18796"/>
                      <a:pt x="6082" y="18749"/>
                    </a:cubicBezTo>
                    <a:cubicBezTo>
                      <a:pt x="6223" y="18467"/>
                      <a:pt x="6411" y="18185"/>
                      <a:pt x="6615" y="17919"/>
                    </a:cubicBezTo>
                    <a:cubicBezTo>
                      <a:pt x="6740" y="17778"/>
                      <a:pt x="6882" y="17636"/>
                      <a:pt x="7007" y="17480"/>
                    </a:cubicBezTo>
                    <a:cubicBezTo>
                      <a:pt x="7162" y="17277"/>
                      <a:pt x="6999" y="17019"/>
                      <a:pt x="6801" y="17019"/>
                    </a:cubicBezTo>
                    <a:cubicBezTo>
                      <a:pt x="6740" y="17019"/>
                      <a:pt x="6675" y="17044"/>
                      <a:pt x="6615" y="17104"/>
                    </a:cubicBezTo>
                    <a:cubicBezTo>
                      <a:pt x="6004" y="17887"/>
                      <a:pt x="5298" y="18561"/>
                      <a:pt x="4499" y="19141"/>
                    </a:cubicBezTo>
                    <a:lnTo>
                      <a:pt x="4656" y="18890"/>
                    </a:lnTo>
                    <a:cubicBezTo>
                      <a:pt x="4718" y="18812"/>
                      <a:pt x="4781" y="18734"/>
                      <a:pt x="4844" y="18655"/>
                    </a:cubicBezTo>
                    <a:cubicBezTo>
                      <a:pt x="5534" y="18122"/>
                      <a:pt x="6176" y="17511"/>
                      <a:pt x="6803" y="16900"/>
                    </a:cubicBezTo>
                    <a:cubicBezTo>
                      <a:pt x="6982" y="16721"/>
                      <a:pt x="6817" y="16427"/>
                      <a:pt x="6614" y="16427"/>
                    </a:cubicBezTo>
                    <a:cubicBezTo>
                      <a:pt x="6568" y="16427"/>
                      <a:pt x="6520" y="16442"/>
                      <a:pt x="6474" y="16477"/>
                    </a:cubicBezTo>
                    <a:cubicBezTo>
                      <a:pt x="6458" y="16492"/>
                      <a:pt x="6443" y="16508"/>
                      <a:pt x="6427" y="16524"/>
                    </a:cubicBezTo>
                    <a:lnTo>
                      <a:pt x="6411" y="16524"/>
                    </a:lnTo>
                    <a:cubicBezTo>
                      <a:pt x="5690" y="17041"/>
                      <a:pt x="5048" y="17636"/>
                      <a:pt x="4468" y="18279"/>
                    </a:cubicBezTo>
                    <a:cubicBezTo>
                      <a:pt x="4170" y="18514"/>
                      <a:pt x="3856" y="18734"/>
                      <a:pt x="3527" y="18937"/>
                    </a:cubicBezTo>
                    <a:cubicBezTo>
                      <a:pt x="4656" y="17809"/>
                      <a:pt x="5816" y="16712"/>
                      <a:pt x="7038" y="15677"/>
                    </a:cubicBezTo>
                    <a:cubicBezTo>
                      <a:pt x="7239" y="15490"/>
                      <a:pt x="7040" y="15246"/>
                      <a:pt x="6832" y="15246"/>
                    </a:cubicBezTo>
                    <a:cubicBezTo>
                      <a:pt x="6796" y="15246"/>
                      <a:pt x="6759" y="15253"/>
                      <a:pt x="6725" y="15270"/>
                    </a:cubicBezTo>
                    <a:cubicBezTo>
                      <a:pt x="5016" y="15975"/>
                      <a:pt x="3935" y="17621"/>
                      <a:pt x="2461" y="18640"/>
                    </a:cubicBezTo>
                    <a:cubicBezTo>
                      <a:pt x="3950" y="17072"/>
                      <a:pt x="5518" y="15552"/>
                      <a:pt x="7148" y="14125"/>
                    </a:cubicBezTo>
                    <a:cubicBezTo>
                      <a:pt x="7331" y="13966"/>
                      <a:pt x="7152" y="13712"/>
                      <a:pt x="6953" y="13712"/>
                    </a:cubicBezTo>
                    <a:cubicBezTo>
                      <a:pt x="6897" y="13712"/>
                      <a:pt x="6839" y="13732"/>
                      <a:pt x="6787" y="13781"/>
                    </a:cubicBezTo>
                    <a:lnTo>
                      <a:pt x="4201" y="15959"/>
                    </a:lnTo>
                    <a:cubicBezTo>
                      <a:pt x="3809" y="16289"/>
                      <a:pt x="2571" y="17636"/>
                      <a:pt x="1756" y="17981"/>
                    </a:cubicBezTo>
                    <a:cubicBezTo>
                      <a:pt x="3527" y="16147"/>
                      <a:pt x="5377" y="14392"/>
                      <a:pt x="7352" y="12762"/>
                    </a:cubicBezTo>
                    <a:cubicBezTo>
                      <a:pt x="7367" y="12746"/>
                      <a:pt x="7383" y="12715"/>
                      <a:pt x="7399" y="12699"/>
                    </a:cubicBezTo>
                    <a:close/>
                    <a:moveTo>
                      <a:pt x="2383" y="19329"/>
                    </a:moveTo>
                    <a:lnTo>
                      <a:pt x="2383" y="19329"/>
                    </a:lnTo>
                    <a:cubicBezTo>
                      <a:pt x="2258" y="19455"/>
                      <a:pt x="2132" y="19580"/>
                      <a:pt x="2022" y="19706"/>
                    </a:cubicBezTo>
                    <a:cubicBezTo>
                      <a:pt x="1991" y="19737"/>
                      <a:pt x="1975" y="19753"/>
                      <a:pt x="1960" y="19784"/>
                    </a:cubicBezTo>
                    <a:cubicBezTo>
                      <a:pt x="1803" y="19956"/>
                      <a:pt x="1646" y="20113"/>
                      <a:pt x="1474" y="20270"/>
                    </a:cubicBezTo>
                    <a:cubicBezTo>
                      <a:pt x="1490" y="20176"/>
                      <a:pt x="1505" y="20097"/>
                      <a:pt x="1521" y="20003"/>
                    </a:cubicBezTo>
                    <a:cubicBezTo>
                      <a:pt x="1552" y="19909"/>
                      <a:pt x="1584" y="19815"/>
                      <a:pt x="1631" y="19721"/>
                    </a:cubicBezTo>
                    <a:cubicBezTo>
                      <a:pt x="1897" y="19611"/>
                      <a:pt x="2148" y="19486"/>
                      <a:pt x="2383" y="19329"/>
                    </a:cubicBezTo>
                    <a:close/>
                    <a:moveTo>
                      <a:pt x="3120" y="20285"/>
                    </a:moveTo>
                    <a:cubicBezTo>
                      <a:pt x="3135" y="20332"/>
                      <a:pt x="3167" y="20364"/>
                      <a:pt x="3198" y="20395"/>
                    </a:cubicBezTo>
                    <a:cubicBezTo>
                      <a:pt x="3151" y="20489"/>
                      <a:pt x="3088" y="20583"/>
                      <a:pt x="3026" y="20677"/>
                    </a:cubicBezTo>
                    <a:cubicBezTo>
                      <a:pt x="2916" y="20693"/>
                      <a:pt x="2791" y="20693"/>
                      <a:pt x="2665" y="20709"/>
                    </a:cubicBezTo>
                    <a:cubicBezTo>
                      <a:pt x="2822" y="20568"/>
                      <a:pt x="2979" y="20427"/>
                      <a:pt x="3120" y="20285"/>
                    </a:cubicBezTo>
                    <a:close/>
                    <a:moveTo>
                      <a:pt x="2430" y="20082"/>
                    </a:moveTo>
                    <a:cubicBezTo>
                      <a:pt x="2305" y="20301"/>
                      <a:pt x="2164" y="20505"/>
                      <a:pt x="1975" y="20709"/>
                    </a:cubicBezTo>
                    <a:cubicBezTo>
                      <a:pt x="1975" y="20724"/>
                      <a:pt x="1960" y="20740"/>
                      <a:pt x="1960" y="20756"/>
                    </a:cubicBezTo>
                    <a:cubicBezTo>
                      <a:pt x="1834" y="20756"/>
                      <a:pt x="1709" y="20771"/>
                      <a:pt x="1599" y="20771"/>
                    </a:cubicBezTo>
                    <a:cubicBezTo>
                      <a:pt x="1803" y="20568"/>
                      <a:pt x="2007" y="20364"/>
                      <a:pt x="2226" y="20160"/>
                    </a:cubicBezTo>
                    <a:lnTo>
                      <a:pt x="2273" y="20160"/>
                    </a:lnTo>
                    <a:cubicBezTo>
                      <a:pt x="2336" y="20129"/>
                      <a:pt x="2383" y="20113"/>
                      <a:pt x="2430" y="20082"/>
                    </a:cubicBezTo>
                    <a:close/>
                    <a:moveTo>
                      <a:pt x="7493" y="19376"/>
                    </a:moveTo>
                    <a:cubicBezTo>
                      <a:pt x="7508" y="19517"/>
                      <a:pt x="7524" y="19658"/>
                      <a:pt x="7540" y="19815"/>
                    </a:cubicBezTo>
                    <a:cubicBezTo>
                      <a:pt x="7556" y="19862"/>
                      <a:pt x="7571" y="19894"/>
                      <a:pt x="7587" y="19925"/>
                    </a:cubicBezTo>
                    <a:cubicBezTo>
                      <a:pt x="7587" y="20207"/>
                      <a:pt x="7603" y="20489"/>
                      <a:pt x="7603" y="20771"/>
                    </a:cubicBezTo>
                    <a:cubicBezTo>
                      <a:pt x="7587" y="20740"/>
                      <a:pt x="7571" y="20724"/>
                      <a:pt x="7540" y="20724"/>
                    </a:cubicBezTo>
                    <a:cubicBezTo>
                      <a:pt x="7508" y="20709"/>
                      <a:pt x="7493" y="20709"/>
                      <a:pt x="7477" y="20709"/>
                    </a:cubicBezTo>
                    <a:cubicBezTo>
                      <a:pt x="7508" y="20662"/>
                      <a:pt x="7540" y="20615"/>
                      <a:pt x="7540" y="20536"/>
                    </a:cubicBezTo>
                    <a:cubicBezTo>
                      <a:pt x="7540" y="20285"/>
                      <a:pt x="7540" y="20019"/>
                      <a:pt x="7524" y="19753"/>
                    </a:cubicBezTo>
                    <a:cubicBezTo>
                      <a:pt x="7524" y="19643"/>
                      <a:pt x="7446" y="19549"/>
                      <a:pt x="7352" y="19502"/>
                    </a:cubicBezTo>
                    <a:cubicBezTo>
                      <a:pt x="7399" y="19470"/>
                      <a:pt x="7446" y="19423"/>
                      <a:pt x="7493" y="19376"/>
                    </a:cubicBezTo>
                    <a:close/>
                    <a:moveTo>
                      <a:pt x="1702" y="0"/>
                    </a:moveTo>
                    <a:cubicBezTo>
                      <a:pt x="1270" y="0"/>
                      <a:pt x="869" y="94"/>
                      <a:pt x="612" y="379"/>
                    </a:cubicBezTo>
                    <a:cubicBezTo>
                      <a:pt x="580" y="395"/>
                      <a:pt x="533" y="395"/>
                      <a:pt x="502" y="395"/>
                    </a:cubicBezTo>
                    <a:cubicBezTo>
                      <a:pt x="456" y="323"/>
                      <a:pt x="378" y="286"/>
                      <a:pt x="301" y="286"/>
                    </a:cubicBezTo>
                    <a:cubicBezTo>
                      <a:pt x="193" y="286"/>
                      <a:pt x="88" y="358"/>
                      <a:pt x="79" y="504"/>
                    </a:cubicBezTo>
                    <a:cubicBezTo>
                      <a:pt x="0" y="3921"/>
                      <a:pt x="236" y="7385"/>
                      <a:pt x="330" y="10818"/>
                    </a:cubicBezTo>
                    <a:cubicBezTo>
                      <a:pt x="439" y="14251"/>
                      <a:pt x="533" y="17684"/>
                      <a:pt x="643" y="21116"/>
                    </a:cubicBezTo>
                    <a:cubicBezTo>
                      <a:pt x="643" y="21289"/>
                      <a:pt x="784" y="21445"/>
                      <a:pt x="957" y="21445"/>
                    </a:cubicBezTo>
                    <a:lnTo>
                      <a:pt x="1019" y="21445"/>
                    </a:lnTo>
                    <a:cubicBezTo>
                      <a:pt x="1019" y="21461"/>
                      <a:pt x="1019" y="21492"/>
                      <a:pt x="1019" y="21508"/>
                    </a:cubicBezTo>
                    <a:cubicBezTo>
                      <a:pt x="1035" y="21602"/>
                      <a:pt x="1113" y="21680"/>
                      <a:pt x="1207" y="21696"/>
                    </a:cubicBezTo>
                    <a:cubicBezTo>
                      <a:pt x="1469" y="21753"/>
                      <a:pt x="1748" y="21775"/>
                      <a:pt x="2036" y="21775"/>
                    </a:cubicBezTo>
                    <a:cubicBezTo>
                      <a:pt x="2856" y="21775"/>
                      <a:pt x="3750" y="21597"/>
                      <a:pt x="4515" y="21539"/>
                    </a:cubicBezTo>
                    <a:cubicBezTo>
                      <a:pt x="5502" y="21445"/>
                      <a:pt x="6662" y="21524"/>
                      <a:pt x="7587" y="21101"/>
                    </a:cubicBezTo>
                    <a:cubicBezTo>
                      <a:pt x="7603" y="21085"/>
                      <a:pt x="7618" y="21069"/>
                      <a:pt x="7634" y="21053"/>
                    </a:cubicBezTo>
                    <a:cubicBezTo>
                      <a:pt x="7664" y="21256"/>
                      <a:pt x="7834" y="21358"/>
                      <a:pt x="8003" y="21358"/>
                    </a:cubicBezTo>
                    <a:cubicBezTo>
                      <a:pt x="8187" y="21358"/>
                      <a:pt x="8371" y="21236"/>
                      <a:pt x="8371" y="20991"/>
                    </a:cubicBezTo>
                    <a:cubicBezTo>
                      <a:pt x="8245" y="14376"/>
                      <a:pt x="7932" y="7762"/>
                      <a:pt x="7477" y="1147"/>
                    </a:cubicBezTo>
                    <a:cubicBezTo>
                      <a:pt x="7477" y="1022"/>
                      <a:pt x="7399" y="881"/>
                      <a:pt x="7258" y="865"/>
                    </a:cubicBezTo>
                    <a:cubicBezTo>
                      <a:pt x="6113" y="661"/>
                      <a:pt x="4969" y="504"/>
                      <a:pt x="3809" y="426"/>
                    </a:cubicBezTo>
                    <a:cubicBezTo>
                      <a:pt x="3637" y="379"/>
                      <a:pt x="3465" y="316"/>
                      <a:pt x="3308" y="269"/>
                    </a:cubicBezTo>
                    <a:cubicBezTo>
                      <a:pt x="2890" y="163"/>
                      <a:pt x="2269" y="0"/>
                      <a:pt x="1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4"/>
              <p:cNvSpPr/>
              <p:nvPr/>
            </p:nvSpPr>
            <p:spPr>
              <a:xfrm>
                <a:off x="3961450" y="4453800"/>
                <a:ext cx="165775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979" extrusionOk="0">
                    <a:moveTo>
                      <a:pt x="1474" y="828"/>
                    </a:moveTo>
                    <a:lnTo>
                      <a:pt x="1474" y="828"/>
                    </a:lnTo>
                    <a:cubicBezTo>
                      <a:pt x="1364" y="938"/>
                      <a:pt x="1254" y="1063"/>
                      <a:pt x="1144" y="1173"/>
                    </a:cubicBezTo>
                    <a:cubicBezTo>
                      <a:pt x="1106" y="1115"/>
                      <a:pt x="1037" y="1075"/>
                      <a:pt x="972" y="1075"/>
                    </a:cubicBezTo>
                    <a:cubicBezTo>
                      <a:pt x="931" y="1075"/>
                      <a:pt x="892" y="1090"/>
                      <a:pt x="862" y="1126"/>
                    </a:cubicBezTo>
                    <a:cubicBezTo>
                      <a:pt x="753" y="1267"/>
                      <a:pt x="674" y="1392"/>
                      <a:pt x="611" y="1518"/>
                    </a:cubicBezTo>
                    <a:cubicBezTo>
                      <a:pt x="580" y="1314"/>
                      <a:pt x="549" y="1110"/>
                      <a:pt x="517" y="906"/>
                    </a:cubicBezTo>
                    <a:lnTo>
                      <a:pt x="517" y="906"/>
                    </a:lnTo>
                    <a:cubicBezTo>
                      <a:pt x="549" y="922"/>
                      <a:pt x="580" y="922"/>
                      <a:pt x="627" y="922"/>
                    </a:cubicBezTo>
                    <a:cubicBezTo>
                      <a:pt x="909" y="891"/>
                      <a:pt x="1191" y="859"/>
                      <a:pt x="1474" y="828"/>
                    </a:cubicBezTo>
                    <a:close/>
                    <a:moveTo>
                      <a:pt x="2633" y="718"/>
                    </a:moveTo>
                    <a:lnTo>
                      <a:pt x="2633" y="718"/>
                    </a:lnTo>
                    <a:cubicBezTo>
                      <a:pt x="2273" y="1048"/>
                      <a:pt x="1928" y="1377"/>
                      <a:pt x="1568" y="1706"/>
                    </a:cubicBezTo>
                    <a:cubicBezTo>
                      <a:pt x="1709" y="1439"/>
                      <a:pt x="1834" y="1173"/>
                      <a:pt x="1944" y="891"/>
                    </a:cubicBezTo>
                    <a:cubicBezTo>
                      <a:pt x="1959" y="844"/>
                      <a:pt x="1959" y="812"/>
                      <a:pt x="1959" y="781"/>
                    </a:cubicBezTo>
                    <a:cubicBezTo>
                      <a:pt x="2179" y="750"/>
                      <a:pt x="2398" y="734"/>
                      <a:pt x="2633" y="718"/>
                    </a:cubicBezTo>
                    <a:close/>
                    <a:moveTo>
                      <a:pt x="3896" y="665"/>
                    </a:moveTo>
                    <a:cubicBezTo>
                      <a:pt x="3992" y="665"/>
                      <a:pt x="4089" y="667"/>
                      <a:pt x="4185" y="671"/>
                    </a:cubicBezTo>
                    <a:cubicBezTo>
                      <a:pt x="3699" y="1095"/>
                      <a:pt x="3198" y="1533"/>
                      <a:pt x="2712" y="1972"/>
                    </a:cubicBezTo>
                    <a:cubicBezTo>
                      <a:pt x="2304" y="2317"/>
                      <a:pt x="1615" y="3148"/>
                      <a:pt x="1019" y="3399"/>
                    </a:cubicBezTo>
                    <a:cubicBezTo>
                      <a:pt x="1756" y="2490"/>
                      <a:pt x="2477" y="1596"/>
                      <a:pt x="3213" y="687"/>
                    </a:cubicBezTo>
                    <a:cubicBezTo>
                      <a:pt x="3435" y="676"/>
                      <a:pt x="3665" y="665"/>
                      <a:pt x="3896" y="665"/>
                    </a:cubicBezTo>
                    <a:close/>
                    <a:moveTo>
                      <a:pt x="2916" y="2317"/>
                    </a:moveTo>
                    <a:lnTo>
                      <a:pt x="2916" y="2317"/>
                    </a:lnTo>
                    <a:cubicBezTo>
                      <a:pt x="2257" y="3101"/>
                      <a:pt x="1615" y="3900"/>
                      <a:pt x="956" y="4700"/>
                    </a:cubicBezTo>
                    <a:cubicBezTo>
                      <a:pt x="941" y="4402"/>
                      <a:pt x="909" y="4120"/>
                      <a:pt x="894" y="3822"/>
                    </a:cubicBezTo>
                    <a:cubicBezTo>
                      <a:pt x="1332" y="3759"/>
                      <a:pt x="1646" y="3430"/>
                      <a:pt x="2038" y="3085"/>
                    </a:cubicBezTo>
                    <a:cubicBezTo>
                      <a:pt x="2320" y="2819"/>
                      <a:pt x="2618" y="2568"/>
                      <a:pt x="2916" y="2317"/>
                    </a:cubicBezTo>
                    <a:close/>
                    <a:moveTo>
                      <a:pt x="5455" y="3148"/>
                    </a:moveTo>
                    <a:cubicBezTo>
                      <a:pt x="5470" y="3352"/>
                      <a:pt x="5470" y="3555"/>
                      <a:pt x="5486" y="3759"/>
                    </a:cubicBezTo>
                    <a:cubicBezTo>
                      <a:pt x="4796" y="4355"/>
                      <a:pt x="4060" y="4888"/>
                      <a:pt x="3307" y="5389"/>
                    </a:cubicBezTo>
                    <a:cubicBezTo>
                      <a:pt x="4028" y="4653"/>
                      <a:pt x="4749" y="3916"/>
                      <a:pt x="5455" y="3148"/>
                    </a:cubicBezTo>
                    <a:close/>
                    <a:moveTo>
                      <a:pt x="4749" y="687"/>
                    </a:moveTo>
                    <a:cubicBezTo>
                      <a:pt x="4938" y="687"/>
                      <a:pt x="5126" y="687"/>
                      <a:pt x="5314" y="703"/>
                    </a:cubicBezTo>
                    <a:cubicBezTo>
                      <a:pt x="5345" y="1345"/>
                      <a:pt x="5376" y="1988"/>
                      <a:pt x="5423" y="2631"/>
                    </a:cubicBezTo>
                    <a:cubicBezTo>
                      <a:pt x="5376" y="2631"/>
                      <a:pt x="5329" y="2646"/>
                      <a:pt x="5282" y="2678"/>
                    </a:cubicBezTo>
                    <a:cubicBezTo>
                      <a:pt x="4749" y="3132"/>
                      <a:pt x="4201" y="3602"/>
                      <a:pt x="3668" y="4057"/>
                    </a:cubicBezTo>
                    <a:cubicBezTo>
                      <a:pt x="3182" y="4465"/>
                      <a:pt x="2539" y="5170"/>
                      <a:pt x="1865" y="5468"/>
                    </a:cubicBezTo>
                    <a:cubicBezTo>
                      <a:pt x="2916" y="4245"/>
                      <a:pt x="4013" y="3054"/>
                      <a:pt x="5173" y="1925"/>
                    </a:cubicBezTo>
                    <a:cubicBezTo>
                      <a:pt x="5330" y="1767"/>
                      <a:pt x="5187" y="1572"/>
                      <a:pt x="5020" y="1572"/>
                    </a:cubicBezTo>
                    <a:cubicBezTo>
                      <a:pt x="4972" y="1572"/>
                      <a:pt x="4921" y="1589"/>
                      <a:pt x="4875" y="1627"/>
                    </a:cubicBezTo>
                    <a:cubicBezTo>
                      <a:pt x="4044" y="2270"/>
                      <a:pt x="3229" y="2928"/>
                      <a:pt x="2414" y="3571"/>
                    </a:cubicBezTo>
                    <a:cubicBezTo>
                      <a:pt x="3182" y="2615"/>
                      <a:pt x="3966" y="1659"/>
                      <a:pt x="4749" y="703"/>
                    </a:cubicBezTo>
                    <a:cubicBezTo>
                      <a:pt x="4749" y="703"/>
                      <a:pt x="4749" y="687"/>
                      <a:pt x="4749" y="687"/>
                    </a:cubicBezTo>
                    <a:close/>
                    <a:moveTo>
                      <a:pt x="2665" y="3916"/>
                    </a:moveTo>
                    <a:cubicBezTo>
                      <a:pt x="2116" y="4496"/>
                      <a:pt x="1599" y="5092"/>
                      <a:pt x="1082" y="5687"/>
                    </a:cubicBezTo>
                    <a:cubicBezTo>
                      <a:pt x="1050" y="5718"/>
                      <a:pt x="1035" y="5766"/>
                      <a:pt x="1035" y="5797"/>
                    </a:cubicBezTo>
                    <a:cubicBezTo>
                      <a:pt x="1019" y="5577"/>
                      <a:pt x="1003" y="5342"/>
                      <a:pt x="988" y="5123"/>
                    </a:cubicBezTo>
                    <a:lnTo>
                      <a:pt x="988" y="5123"/>
                    </a:lnTo>
                    <a:cubicBezTo>
                      <a:pt x="1003" y="5127"/>
                      <a:pt x="1020" y="5129"/>
                      <a:pt x="1037" y="5129"/>
                    </a:cubicBezTo>
                    <a:cubicBezTo>
                      <a:pt x="1089" y="5129"/>
                      <a:pt x="1144" y="5111"/>
                      <a:pt x="1191" y="5076"/>
                    </a:cubicBezTo>
                    <a:cubicBezTo>
                      <a:pt x="1677" y="4684"/>
                      <a:pt x="2163" y="4292"/>
                      <a:pt x="2665" y="3916"/>
                    </a:cubicBezTo>
                    <a:close/>
                    <a:moveTo>
                      <a:pt x="2320" y="5734"/>
                    </a:moveTo>
                    <a:cubicBezTo>
                      <a:pt x="2069" y="5985"/>
                      <a:pt x="1818" y="6236"/>
                      <a:pt x="1568" y="6487"/>
                    </a:cubicBezTo>
                    <a:cubicBezTo>
                      <a:pt x="1424" y="6630"/>
                      <a:pt x="1563" y="6861"/>
                      <a:pt x="1732" y="6861"/>
                    </a:cubicBezTo>
                    <a:cubicBezTo>
                      <a:pt x="1766" y="6861"/>
                      <a:pt x="1800" y="6852"/>
                      <a:pt x="1834" y="6831"/>
                    </a:cubicBezTo>
                    <a:cubicBezTo>
                      <a:pt x="2226" y="6596"/>
                      <a:pt x="2602" y="6361"/>
                      <a:pt x="2978" y="6095"/>
                    </a:cubicBezTo>
                    <a:lnTo>
                      <a:pt x="2978" y="6095"/>
                    </a:lnTo>
                    <a:cubicBezTo>
                      <a:pt x="2508" y="6534"/>
                      <a:pt x="2038" y="6972"/>
                      <a:pt x="1568" y="7411"/>
                    </a:cubicBezTo>
                    <a:cubicBezTo>
                      <a:pt x="1441" y="7524"/>
                      <a:pt x="1542" y="7750"/>
                      <a:pt x="1699" y="7750"/>
                    </a:cubicBezTo>
                    <a:cubicBezTo>
                      <a:pt x="1717" y="7750"/>
                      <a:pt x="1736" y="7747"/>
                      <a:pt x="1756" y="7740"/>
                    </a:cubicBezTo>
                    <a:cubicBezTo>
                      <a:pt x="1944" y="7662"/>
                      <a:pt x="2132" y="7584"/>
                      <a:pt x="2320" y="7505"/>
                    </a:cubicBezTo>
                    <a:lnTo>
                      <a:pt x="2320" y="7505"/>
                    </a:lnTo>
                    <a:cubicBezTo>
                      <a:pt x="1944" y="7866"/>
                      <a:pt x="1568" y="8226"/>
                      <a:pt x="1191" y="8587"/>
                    </a:cubicBezTo>
                    <a:cubicBezTo>
                      <a:pt x="1129" y="7709"/>
                      <a:pt x="1097" y="6816"/>
                      <a:pt x="1035" y="5922"/>
                    </a:cubicBezTo>
                    <a:lnTo>
                      <a:pt x="1035" y="5922"/>
                    </a:lnTo>
                    <a:cubicBezTo>
                      <a:pt x="1066" y="6001"/>
                      <a:pt x="1144" y="6063"/>
                      <a:pt x="1238" y="6063"/>
                    </a:cubicBezTo>
                    <a:cubicBezTo>
                      <a:pt x="1261" y="6064"/>
                      <a:pt x="1283" y="6065"/>
                      <a:pt x="1305" y="6065"/>
                    </a:cubicBezTo>
                    <a:cubicBezTo>
                      <a:pt x="1712" y="6065"/>
                      <a:pt x="2037" y="5928"/>
                      <a:pt x="2320" y="5734"/>
                    </a:cubicBezTo>
                    <a:close/>
                    <a:moveTo>
                      <a:pt x="3981" y="7474"/>
                    </a:moveTo>
                    <a:lnTo>
                      <a:pt x="3981" y="7474"/>
                    </a:lnTo>
                    <a:cubicBezTo>
                      <a:pt x="3088" y="8461"/>
                      <a:pt x="2195" y="9433"/>
                      <a:pt x="1301" y="10421"/>
                    </a:cubicBezTo>
                    <a:cubicBezTo>
                      <a:pt x="1270" y="10076"/>
                      <a:pt x="1254" y="9731"/>
                      <a:pt x="1238" y="9386"/>
                    </a:cubicBezTo>
                    <a:cubicBezTo>
                      <a:pt x="2398" y="9198"/>
                      <a:pt x="3119" y="8242"/>
                      <a:pt x="3981" y="7474"/>
                    </a:cubicBezTo>
                    <a:close/>
                    <a:moveTo>
                      <a:pt x="2022" y="10828"/>
                    </a:moveTo>
                    <a:lnTo>
                      <a:pt x="2022" y="10828"/>
                    </a:lnTo>
                    <a:cubicBezTo>
                      <a:pt x="1803" y="11063"/>
                      <a:pt x="1583" y="11283"/>
                      <a:pt x="1364" y="11518"/>
                    </a:cubicBezTo>
                    <a:cubicBezTo>
                      <a:pt x="1348" y="11299"/>
                      <a:pt x="1332" y="11095"/>
                      <a:pt x="1332" y="10875"/>
                    </a:cubicBezTo>
                    <a:cubicBezTo>
                      <a:pt x="1348" y="10875"/>
                      <a:pt x="1364" y="10891"/>
                      <a:pt x="1395" y="10891"/>
                    </a:cubicBezTo>
                    <a:cubicBezTo>
                      <a:pt x="1434" y="10894"/>
                      <a:pt x="1473" y="10895"/>
                      <a:pt x="1512" y="10895"/>
                    </a:cubicBezTo>
                    <a:cubicBezTo>
                      <a:pt x="1691" y="10895"/>
                      <a:pt x="1867" y="10867"/>
                      <a:pt x="2022" y="10828"/>
                    </a:cubicBezTo>
                    <a:close/>
                    <a:moveTo>
                      <a:pt x="2539" y="11769"/>
                    </a:moveTo>
                    <a:lnTo>
                      <a:pt x="2539" y="11769"/>
                    </a:lnTo>
                    <a:cubicBezTo>
                      <a:pt x="2430" y="11894"/>
                      <a:pt x="2304" y="12004"/>
                      <a:pt x="2195" y="12129"/>
                    </a:cubicBezTo>
                    <a:cubicBezTo>
                      <a:pt x="1771" y="12584"/>
                      <a:pt x="1348" y="12976"/>
                      <a:pt x="1630" y="13603"/>
                    </a:cubicBezTo>
                    <a:cubicBezTo>
                      <a:pt x="1664" y="13686"/>
                      <a:pt x="1737" y="13721"/>
                      <a:pt x="1812" y="13721"/>
                    </a:cubicBezTo>
                    <a:cubicBezTo>
                      <a:pt x="1879" y="13721"/>
                      <a:pt x="1947" y="13694"/>
                      <a:pt x="1991" y="13650"/>
                    </a:cubicBezTo>
                    <a:cubicBezTo>
                      <a:pt x="2257" y="13430"/>
                      <a:pt x="2524" y="13195"/>
                      <a:pt x="2790" y="12976"/>
                    </a:cubicBezTo>
                    <a:lnTo>
                      <a:pt x="2790" y="12976"/>
                    </a:lnTo>
                    <a:cubicBezTo>
                      <a:pt x="2336" y="13509"/>
                      <a:pt x="1912" y="14073"/>
                      <a:pt x="1521" y="14669"/>
                    </a:cubicBezTo>
                    <a:cubicBezTo>
                      <a:pt x="1489" y="13900"/>
                      <a:pt x="1458" y="13132"/>
                      <a:pt x="1411" y="12349"/>
                    </a:cubicBezTo>
                    <a:cubicBezTo>
                      <a:pt x="1850" y="12270"/>
                      <a:pt x="2179" y="12051"/>
                      <a:pt x="2539" y="11769"/>
                    </a:cubicBezTo>
                    <a:close/>
                    <a:moveTo>
                      <a:pt x="5517" y="4182"/>
                    </a:moveTo>
                    <a:cubicBezTo>
                      <a:pt x="5565" y="5123"/>
                      <a:pt x="5596" y="6063"/>
                      <a:pt x="5627" y="7004"/>
                    </a:cubicBezTo>
                    <a:cubicBezTo>
                      <a:pt x="5643" y="8916"/>
                      <a:pt x="5674" y="10844"/>
                      <a:pt x="5721" y="12756"/>
                    </a:cubicBezTo>
                    <a:cubicBezTo>
                      <a:pt x="5674" y="13226"/>
                      <a:pt x="5612" y="13681"/>
                      <a:pt x="5565" y="14136"/>
                    </a:cubicBezTo>
                    <a:cubicBezTo>
                      <a:pt x="5517" y="14096"/>
                      <a:pt x="5459" y="14073"/>
                      <a:pt x="5398" y="14073"/>
                    </a:cubicBezTo>
                    <a:cubicBezTo>
                      <a:pt x="5337" y="14073"/>
                      <a:pt x="5275" y="14096"/>
                      <a:pt x="5220" y="14151"/>
                    </a:cubicBezTo>
                    <a:cubicBezTo>
                      <a:pt x="4624" y="14778"/>
                      <a:pt x="3997" y="15358"/>
                      <a:pt x="3339" y="15907"/>
                    </a:cubicBezTo>
                    <a:cubicBezTo>
                      <a:pt x="4013" y="15029"/>
                      <a:pt x="4718" y="14183"/>
                      <a:pt x="5486" y="13383"/>
                    </a:cubicBezTo>
                    <a:cubicBezTo>
                      <a:pt x="5666" y="13203"/>
                      <a:pt x="5487" y="12940"/>
                      <a:pt x="5288" y="12940"/>
                    </a:cubicBezTo>
                    <a:cubicBezTo>
                      <a:pt x="5227" y="12940"/>
                      <a:pt x="5165" y="12964"/>
                      <a:pt x="5110" y="13023"/>
                    </a:cubicBezTo>
                    <a:cubicBezTo>
                      <a:pt x="4405" y="13744"/>
                      <a:pt x="3668" y="14433"/>
                      <a:pt x="2900" y="15092"/>
                    </a:cubicBezTo>
                    <a:cubicBezTo>
                      <a:pt x="3605" y="14026"/>
                      <a:pt x="4389" y="13038"/>
                      <a:pt x="5282" y="12114"/>
                    </a:cubicBezTo>
                    <a:cubicBezTo>
                      <a:pt x="5466" y="11930"/>
                      <a:pt x="5287" y="11689"/>
                      <a:pt x="5087" y="11689"/>
                    </a:cubicBezTo>
                    <a:cubicBezTo>
                      <a:pt x="5031" y="11689"/>
                      <a:pt x="4973" y="11708"/>
                      <a:pt x="4922" y="11753"/>
                    </a:cubicBezTo>
                    <a:cubicBezTo>
                      <a:pt x="4295" y="12286"/>
                      <a:pt x="3684" y="12819"/>
                      <a:pt x="3072" y="13368"/>
                    </a:cubicBezTo>
                    <a:cubicBezTo>
                      <a:pt x="3840" y="12396"/>
                      <a:pt x="4702" y="11487"/>
                      <a:pt x="5580" y="10593"/>
                    </a:cubicBezTo>
                    <a:cubicBezTo>
                      <a:pt x="5714" y="10448"/>
                      <a:pt x="5584" y="10255"/>
                      <a:pt x="5425" y="10255"/>
                    </a:cubicBezTo>
                    <a:cubicBezTo>
                      <a:pt x="5378" y="10255"/>
                      <a:pt x="5329" y="10272"/>
                      <a:pt x="5282" y="10311"/>
                    </a:cubicBezTo>
                    <a:cubicBezTo>
                      <a:pt x="4217" y="11220"/>
                      <a:pt x="3135" y="12098"/>
                      <a:pt x="2069" y="12991"/>
                    </a:cubicBezTo>
                    <a:cubicBezTo>
                      <a:pt x="2336" y="12380"/>
                      <a:pt x="3401" y="11502"/>
                      <a:pt x="3668" y="11220"/>
                    </a:cubicBezTo>
                    <a:cubicBezTo>
                      <a:pt x="4248" y="10609"/>
                      <a:pt x="4812" y="9998"/>
                      <a:pt x="5392" y="9371"/>
                    </a:cubicBezTo>
                    <a:cubicBezTo>
                      <a:pt x="5525" y="9225"/>
                      <a:pt x="5396" y="9033"/>
                      <a:pt x="5237" y="9033"/>
                    </a:cubicBezTo>
                    <a:cubicBezTo>
                      <a:pt x="5190" y="9033"/>
                      <a:pt x="5140" y="9049"/>
                      <a:pt x="5094" y="9088"/>
                    </a:cubicBezTo>
                    <a:cubicBezTo>
                      <a:pt x="4546" y="9559"/>
                      <a:pt x="4013" y="10029"/>
                      <a:pt x="3464" y="10483"/>
                    </a:cubicBezTo>
                    <a:cubicBezTo>
                      <a:pt x="2947" y="10922"/>
                      <a:pt x="2430" y="11502"/>
                      <a:pt x="1787" y="11769"/>
                    </a:cubicBezTo>
                    <a:cubicBezTo>
                      <a:pt x="2884" y="10546"/>
                      <a:pt x="4028" y="9339"/>
                      <a:pt x="5204" y="8195"/>
                    </a:cubicBezTo>
                    <a:cubicBezTo>
                      <a:pt x="5334" y="8052"/>
                      <a:pt x="5216" y="7855"/>
                      <a:pt x="5055" y="7855"/>
                    </a:cubicBezTo>
                    <a:cubicBezTo>
                      <a:pt x="5022" y="7855"/>
                      <a:pt x="4988" y="7863"/>
                      <a:pt x="4953" y="7882"/>
                    </a:cubicBezTo>
                    <a:cubicBezTo>
                      <a:pt x="3840" y="8477"/>
                      <a:pt x="3198" y="9998"/>
                      <a:pt x="1975" y="10358"/>
                    </a:cubicBezTo>
                    <a:cubicBezTo>
                      <a:pt x="3088" y="9104"/>
                      <a:pt x="4185" y="7866"/>
                      <a:pt x="5298" y="6628"/>
                    </a:cubicBezTo>
                    <a:cubicBezTo>
                      <a:pt x="5408" y="6504"/>
                      <a:pt x="5325" y="6284"/>
                      <a:pt x="5177" y="6284"/>
                    </a:cubicBezTo>
                    <a:cubicBezTo>
                      <a:pt x="5156" y="6284"/>
                      <a:pt x="5133" y="6289"/>
                      <a:pt x="5110" y="6298"/>
                    </a:cubicBezTo>
                    <a:cubicBezTo>
                      <a:pt x="3778" y="6816"/>
                      <a:pt x="2900" y="8336"/>
                      <a:pt x="1599" y="8806"/>
                    </a:cubicBezTo>
                    <a:cubicBezTo>
                      <a:pt x="2649" y="7756"/>
                      <a:pt x="3699" y="6706"/>
                      <a:pt x="4781" y="5671"/>
                    </a:cubicBezTo>
                    <a:cubicBezTo>
                      <a:pt x="4985" y="5483"/>
                      <a:pt x="5188" y="5280"/>
                      <a:pt x="5392" y="5076"/>
                    </a:cubicBezTo>
                    <a:cubicBezTo>
                      <a:pt x="5513" y="4954"/>
                      <a:pt x="5400" y="4795"/>
                      <a:pt x="5270" y="4795"/>
                    </a:cubicBezTo>
                    <a:cubicBezTo>
                      <a:pt x="5232" y="4795"/>
                      <a:pt x="5192" y="4809"/>
                      <a:pt x="5157" y="4841"/>
                    </a:cubicBezTo>
                    <a:cubicBezTo>
                      <a:pt x="4749" y="5217"/>
                      <a:pt x="4342" y="5593"/>
                      <a:pt x="3950" y="5969"/>
                    </a:cubicBezTo>
                    <a:cubicBezTo>
                      <a:pt x="3558" y="6283"/>
                      <a:pt x="3166" y="6565"/>
                      <a:pt x="2743" y="6816"/>
                    </a:cubicBezTo>
                    <a:cubicBezTo>
                      <a:pt x="3668" y="5938"/>
                      <a:pt x="4593" y="5060"/>
                      <a:pt x="5517" y="4182"/>
                    </a:cubicBezTo>
                    <a:close/>
                    <a:moveTo>
                      <a:pt x="5502" y="14637"/>
                    </a:moveTo>
                    <a:lnTo>
                      <a:pt x="5502" y="14637"/>
                    </a:lnTo>
                    <a:cubicBezTo>
                      <a:pt x="5470" y="14825"/>
                      <a:pt x="5455" y="15013"/>
                      <a:pt x="5423" y="15201"/>
                    </a:cubicBezTo>
                    <a:cubicBezTo>
                      <a:pt x="5032" y="15499"/>
                      <a:pt x="4687" y="15813"/>
                      <a:pt x="4358" y="16158"/>
                    </a:cubicBezTo>
                    <a:cubicBezTo>
                      <a:pt x="4201" y="16299"/>
                      <a:pt x="4028" y="16424"/>
                      <a:pt x="3856" y="16549"/>
                    </a:cubicBezTo>
                    <a:lnTo>
                      <a:pt x="5502" y="14637"/>
                    </a:lnTo>
                    <a:close/>
                    <a:moveTo>
                      <a:pt x="5298" y="16064"/>
                    </a:moveTo>
                    <a:lnTo>
                      <a:pt x="5298" y="16064"/>
                    </a:lnTo>
                    <a:cubicBezTo>
                      <a:pt x="5267" y="16205"/>
                      <a:pt x="5251" y="16346"/>
                      <a:pt x="5220" y="16487"/>
                    </a:cubicBezTo>
                    <a:cubicBezTo>
                      <a:pt x="4922" y="16847"/>
                      <a:pt x="4546" y="17098"/>
                      <a:pt x="4122" y="17286"/>
                    </a:cubicBezTo>
                    <a:cubicBezTo>
                      <a:pt x="4295" y="17035"/>
                      <a:pt x="4483" y="16800"/>
                      <a:pt x="4671" y="16581"/>
                    </a:cubicBezTo>
                    <a:cubicBezTo>
                      <a:pt x="4891" y="16408"/>
                      <a:pt x="5094" y="16236"/>
                      <a:pt x="5298" y="16064"/>
                    </a:cubicBezTo>
                    <a:close/>
                    <a:moveTo>
                      <a:pt x="2947" y="14120"/>
                    </a:moveTo>
                    <a:lnTo>
                      <a:pt x="2947" y="14120"/>
                    </a:lnTo>
                    <a:cubicBezTo>
                      <a:pt x="2477" y="14763"/>
                      <a:pt x="2053" y="15437"/>
                      <a:pt x="1662" y="16142"/>
                    </a:cubicBezTo>
                    <a:cubicBezTo>
                      <a:pt x="1545" y="16352"/>
                      <a:pt x="1707" y="16519"/>
                      <a:pt x="1887" y="16519"/>
                    </a:cubicBezTo>
                    <a:cubicBezTo>
                      <a:pt x="1949" y="16519"/>
                      <a:pt x="2013" y="16499"/>
                      <a:pt x="2069" y="16455"/>
                    </a:cubicBezTo>
                    <a:cubicBezTo>
                      <a:pt x="2226" y="16330"/>
                      <a:pt x="2398" y="16189"/>
                      <a:pt x="2555" y="16064"/>
                    </a:cubicBezTo>
                    <a:lnTo>
                      <a:pt x="2555" y="16064"/>
                    </a:lnTo>
                    <a:cubicBezTo>
                      <a:pt x="2320" y="16377"/>
                      <a:pt x="2069" y="16722"/>
                      <a:pt x="1834" y="17051"/>
                    </a:cubicBezTo>
                    <a:cubicBezTo>
                      <a:pt x="1719" y="17229"/>
                      <a:pt x="1895" y="17449"/>
                      <a:pt x="2074" y="17449"/>
                    </a:cubicBezTo>
                    <a:cubicBezTo>
                      <a:pt x="2115" y="17449"/>
                      <a:pt x="2157" y="17438"/>
                      <a:pt x="2195" y="17412"/>
                    </a:cubicBezTo>
                    <a:cubicBezTo>
                      <a:pt x="2398" y="17270"/>
                      <a:pt x="2602" y="17129"/>
                      <a:pt x="2790" y="16988"/>
                    </a:cubicBezTo>
                    <a:lnTo>
                      <a:pt x="2790" y="16988"/>
                    </a:lnTo>
                    <a:cubicBezTo>
                      <a:pt x="2633" y="17161"/>
                      <a:pt x="2477" y="17349"/>
                      <a:pt x="2336" y="17521"/>
                    </a:cubicBezTo>
                    <a:cubicBezTo>
                      <a:pt x="2179" y="17704"/>
                      <a:pt x="2316" y="17963"/>
                      <a:pt x="2520" y="17963"/>
                    </a:cubicBezTo>
                    <a:cubicBezTo>
                      <a:pt x="2561" y="17963"/>
                      <a:pt x="2605" y="17952"/>
                      <a:pt x="2649" y="17929"/>
                    </a:cubicBezTo>
                    <a:cubicBezTo>
                      <a:pt x="2884" y="17803"/>
                      <a:pt x="3104" y="17678"/>
                      <a:pt x="3323" y="17537"/>
                    </a:cubicBezTo>
                    <a:lnTo>
                      <a:pt x="3323" y="17537"/>
                    </a:lnTo>
                    <a:cubicBezTo>
                      <a:pt x="3307" y="17568"/>
                      <a:pt x="3292" y="17584"/>
                      <a:pt x="3276" y="17600"/>
                    </a:cubicBezTo>
                    <a:cubicBezTo>
                      <a:pt x="3159" y="17804"/>
                      <a:pt x="3342" y="17995"/>
                      <a:pt x="3532" y="17995"/>
                    </a:cubicBezTo>
                    <a:cubicBezTo>
                      <a:pt x="3546" y="17995"/>
                      <a:pt x="3560" y="17994"/>
                      <a:pt x="3574" y="17991"/>
                    </a:cubicBezTo>
                    <a:cubicBezTo>
                      <a:pt x="4154" y="17882"/>
                      <a:pt x="4655" y="17662"/>
                      <a:pt x="5079" y="17333"/>
                    </a:cubicBezTo>
                    <a:lnTo>
                      <a:pt x="5079" y="17333"/>
                    </a:lnTo>
                    <a:cubicBezTo>
                      <a:pt x="5063" y="17443"/>
                      <a:pt x="5047" y="17537"/>
                      <a:pt x="5032" y="17647"/>
                    </a:cubicBezTo>
                    <a:cubicBezTo>
                      <a:pt x="4994" y="17842"/>
                      <a:pt x="5144" y="17965"/>
                      <a:pt x="5295" y="17965"/>
                    </a:cubicBezTo>
                    <a:cubicBezTo>
                      <a:pt x="5399" y="17965"/>
                      <a:pt x="5504" y="17906"/>
                      <a:pt x="5549" y="17772"/>
                    </a:cubicBezTo>
                    <a:cubicBezTo>
                      <a:pt x="5612" y="17568"/>
                      <a:pt x="5690" y="17349"/>
                      <a:pt x="5753" y="17129"/>
                    </a:cubicBezTo>
                    <a:cubicBezTo>
                      <a:pt x="5768" y="17412"/>
                      <a:pt x="5800" y="17678"/>
                      <a:pt x="5847" y="17944"/>
                    </a:cubicBezTo>
                    <a:cubicBezTo>
                      <a:pt x="5847" y="17976"/>
                      <a:pt x="5862" y="18007"/>
                      <a:pt x="5878" y="18023"/>
                    </a:cubicBezTo>
                    <a:cubicBezTo>
                      <a:pt x="5878" y="18086"/>
                      <a:pt x="5878" y="18133"/>
                      <a:pt x="5878" y="18180"/>
                    </a:cubicBezTo>
                    <a:cubicBezTo>
                      <a:pt x="5314" y="18230"/>
                      <a:pt x="4752" y="18255"/>
                      <a:pt x="4191" y="18255"/>
                    </a:cubicBezTo>
                    <a:cubicBezTo>
                      <a:pt x="3349" y="18255"/>
                      <a:pt x="2508" y="18198"/>
                      <a:pt x="1662" y="18086"/>
                    </a:cubicBezTo>
                    <a:lnTo>
                      <a:pt x="1646" y="18086"/>
                    </a:lnTo>
                    <a:cubicBezTo>
                      <a:pt x="1615" y="17098"/>
                      <a:pt x="1583" y="16095"/>
                      <a:pt x="1552" y="15107"/>
                    </a:cubicBezTo>
                    <a:lnTo>
                      <a:pt x="1552" y="15107"/>
                    </a:lnTo>
                    <a:cubicBezTo>
                      <a:pt x="1584" y="15120"/>
                      <a:pt x="1625" y="15128"/>
                      <a:pt x="1667" y="15128"/>
                    </a:cubicBezTo>
                    <a:cubicBezTo>
                      <a:pt x="1726" y="15128"/>
                      <a:pt x="1788" y="15113"/>
                      <a:pt x="1834" y="15076"/>
                    </a:cubicBezTo>
                    <a:cubicBezTo>
                      <a:pt x="2210" y="14763"/>
                      <a:pt x="2571" y="14433"/>
                      <a:pt x="2947" y="14120"/>
                    </a:cubicBezTo>
                    <a:close/>
                    <a:moveTo>
                      <a:pt x="3783" y="1"/>
                    </a:moveTo>
                    <a:cubicBezTo>
                      <a:pt x="2695" y="1"/>
                      <a:pt x="1607" y="108"/>
                      <a:pt x="564" y="389"/>
                    </a:cubicBezTo>
                    <a:cubicBezTo>
                      <a:pt x="502" y="405"/>
                      <a:pt x="470" y="452"/>
                      <a:pt x="439" y="483"/>
                    </a:cubicBezTo>
                    <a:cubicBezTo>
                      <a:pt x="414" y="421"/>
                      <a:pt x="357" y="393"/>
                      <a:pt x="298" y="393"/>
                    </a:cubicBezTo>
                    <a:cubicBezTo>
                      <a:pt x="207" y="393"/>
                      <a:pt x="110" y="458"/>
                      <a:pt x="110" y="562"/>
                    </a:cubicBezTo>
                    <a:cubicBezTo>
                      <a:pt x="0" y="3524"/>
                      <a:pt x="392" y="6534"/>
                      <a:pt x="549" y="9496"/>
                    </a:cubicBezTo>
                    <a:cubicBezTo>
                      <a:pt x="690" y="12474"/>
                      <a:pt x="800" y="15452"/>
                      <a:pt x="925" y="18430"/>
                    </a:cubicBezTo>
                    <a:cubicBezTo>
                      <a:pt x="937" y="18665"/>
                      <a:pt x="1115" y="18785"/>
                      <a:pt x="1289" y="18785"/>
                    </a:cubicBezTo>
                    <a:cubicBezTo>
                      <a:pt x="1348" y="18785"/>
                      <a:pt x="1406" y="18772"/>
                      <a:pt x="1458" y="18744"/>
                    </a:cubicBezTo>
                    <a:cubicBezTo>
                      <a:pt x="1505" y="18775"/>
                      <a:pt x="1536" y="18791"/>
                      <a:pt x="1568" y="18791"/>
                    </a:cubicBezTo>
                    <a:cubicBezTo>
                      <a:pt x="2503" y="18912"/>
                      <a:pt x="3432" y="18978"/>
                      <a:pt x="4363" y="18978"/>
                    </a:cubicBezTo>
                    <a:cubicBezTo>
                      <a:pt x="4992" y="18978"/>
                      <a:pt x="5622" y="18948"/>
                      <a:pt x="6254" y="18885"/>
                    </a:cubicBezTo>
                    <a:cubicBezTo>
                      <a:pt x="6442" y="18869"/>
                      <a:pt x="6630" y="18728"/>
                      <a:pt x="6615" y="18524"/>
                    </a:cubicBezTo>
                    <a:cubicBezTo>
                      <a:pt x="6583" y="17882"/>
                      <a:pt x="6568" y="17239"/>
                      <a:pt x="6536" y="16612"/>
                    </a:cubicBezTo>
                    <a:cubicBezTo>
                      <a:pt x="6583" y="15687"/>
                      <a:pt x="6505" y="14731"/>
                      <a:pt x="6505" y="13838"/>
                    </a:cubicBezTo>
                    <a:cubicBezTo>
                      <a:pt x="6489" y="12662"/>
                      <a:pt x="6474" y="11471"/>
                      <a:pt x="6442" y="10295"/>
                    </a:cubicBezTo>
                    <a:cubicBezTo>
                      <a:pt x="6630" y="7004"/>
                      <a:pt x="6552" y="3696"/>
                      <a:pt x="6207" y="389"/>
                    </a:cubicBezTo>
                    <a:cubicBezTo>
                      <a:pt x="6184" y="213"/>
                      <a:pt x="6037" y="125"/>
                      <a:pt x="5899" y="125"/>
                    </a:cubicBezTo>
                    <a:cubicBezTo>
                      <a:pt x="5853" y="125"/>
                      <a:pt x="5807" y="135"/>
                      <a:pt x="5768" y="154"/>
                    </a:cubicBezTo>
                    <a:cubicBezTo>
                      <a:pt x="5721" y="123"/>
                      <a:pt x="5674" y="107"/>
                      <a:pt x="5612" y="91"/>
                    </a:cubicBezTo>
                    <a:cubicBezTo>
                      <a:pt x="5007" y="35"/>
                      <a:pt x="4395" y="1"/>
                      <a:pt x="3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4"/>
              <p:cNvSpPr/>
              <p:nvPr/>
            </p:nvSpPr>
            <p:spPr>
              <a:xfrm>
                <a:off x="3437125" y="4938050"/>
                <a:ext cx="7855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31420" h="1547" extrusionOk="0">
                    <a:moveTo>
                      <a:pt x="519" y="1"/>
                    </a:moveTo>
                    <a:cubicBezTo>
                      <a:pt x="1" y="1"/>
                      <a:pt x="6" y="816"/>
                      <a:pt x="534" y="832"/>
                    </a:cubicBezTo>
                    <a:cubicBezTo>
                      <a:pt x="5691" y="1004"/>
                      <a:pt x="10863" y="1161"/>
                      <a:pt x="16020" y="1333"/>
                    </a:cubicBezTo>
                    <a:cubicBezTo>
                      <a:pt x="18678" y="1417"/>
                      <a:pt x="21345" y="1546"/>
                      <a:pt x="24009" y="1546"/>
                    </a:cubicBezTo>
                    <a:cubicBezTo>
                      <a:pt x="26309" y="1546"/>
                      <a:pt x="28607" y="1450"/>
                      <a:pt x="30895" y="1145"/>
                    </a:cubicBezTo>
                    <a:cubicBezTo>
                      <a:pt x="31419" y="1085"/>
                      <a:pt x="31242" y="309"/>
                      <a:pt x="30746" y="309"/>
                    </a:cubicBezTo>
                    <a:cubicBezTo>
                      <a:pt x="30723" y="309"/>
                      <a:pt x="30700" y="311"/>
                      <a:pt x="30676" y="314"/>
                    </a:cubicBezTo>
                    <a:cubicBezTo>
                      <a:pt x="28484" y="603"/>
                      <a:pt x="26274" y="696"/>
                      <a:pt x="24060" y="696"/>
                    </a:cubicBezTo>
                    <a:cubicBezTo>
                      <a:pt x="21224" y="696"/>
                      <a:pt x="18382" y="543"/>
                      <a:pt x="15565" y="455"/>
                    </a:cubicBezTo>
                    <a:cubicBezTo>
                      <a:pt x="10550" y="299"/>
                      <a:pt x="5550" y="142"/>
                      <a:pt x="534" y="1"/>
                    </a:cubicBezTo>
                    <a:cubicBezTo>
                      <a:pt x="529" y="1"/>
                      <a:pt x="524" y="1"/>
                      <a:pt x="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5" name="Google Shape;1525;p44"/>
          <p:cNvGrpSpPr/>
          <p:nvPr/>
        </p:nvGrpSpPr>
        <p:grpSpPr>
          <a:xfrm rot="155962">
            <a:off x="5030265" y="1221493"/>
            <a:ext cx="3855236" cy="585362"/>
            <a:chOff x="4345425" y="2175475"/>
            <a:chExt cx="800750" cy="176025"/>
          </a:xfrm>
        </p:grpSpPr>
        <p:sp>
          <p:nvSpPr>
            <p:cNvPr id="1526" name="Google Shape;1526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1E8C9E-ED77-4BA8-938C-8448E41BF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8" t="48891" r="29767" b="15228"/>
          <a:stretch/>
        </p:blipFill>
        <p:spPr>
          <a:xfrm>
            <a:off x="521636" y="1848778"/>
            <a:ext cx="7091276" cy="3105994"/>
          </a:xfrm>
          <a:prstGeom prst="rect">
            <a:avLst/>
          </a:prstGeom>
        </p:spPr>
      </p:pic>
      <p:sp>
        <p:nvSpPr>
          <p:cNvPr id="46" name="Google Shape;1197;p38">
            <a:extLst>
              <a:ext uri="{FF2B5EF4-FFF2-40B4-BE49-F238E27FC236}">
                <a16:creationId xmlns:a16="http://schemas.microsoft.com/office/drawing/2014/main" id="{483D3AB4-FBBF-4E99-8BE4-68452606F867}"/>
              </a:ext>
            </a:extLst>
          </p:cNvPr>
          <p:cNvSpPr/>
          <p:nvPr/>
        </p:nvSpPr>
        <p:spPr>
          <a:xfrm rot="11004999">
            <a:off x="1471134" y="1060209"/>
            <a:ext cx="911111" cy="876871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F2A029-11A1-4BAF-857A-F9381E2BC718}"/>
              </a:ext>
            </a:extLst>
          </p:cNvPr>
          <p:cNvSpPr/>
          <p:nvPr/>
        </p:nvSpPr>
        <p:spPr>
          <a:xfrm>
            <a:off x="4737460" y="124348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231F20"/>
                </a:solidFill>
                <a:latin typeface="ProximaNova-BoldIt"/>
              </a:rPr>
              <a:t>What is the subject of the survey?</a:t>
            </a: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endParaRPr lang="ar-S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64F1A8-C705-43BA-A980-A75C915CB857}"/>
              </a:ext>
            </a:extLst>
          </p:cNvPr>
          <p:cNvSpPr/>
          <p:nvPr/>
        </p:nvSpPr>
        <p:spPr>
          <a:xfrm>
            <a:off x="2796362" y="1196958"/>
            <a:ext cx="73470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31F20"/>
                </a:solidFill>
                <a:latin typeface="ProximaNova-BoldIt"/>
              </a:rPr>
              <a:t>How old are the people who gave answers in the survey?</a:t>
            </a:r>
            <a:br>
              <a:rPr lang="en-US" sz="2000" b="1" dirty="0">
                <a:solidFill>
                  <a:srgbClr val="231F20"/>
                </a:solidFill>
                <a:latin typeface="ProximaNova-BoldIt"/>
              </a:rPr>
            </a:br>
            <a:br>
              <a:rPr lang="en-US" sz="2000" b="1" dirty="0">
                <a:solidFill>
                  <a:srgbClr val="231F20"/>
                </a:solidFill>
                <a:latin typeface="ProximaNova-BoldIt"/>
              </a:rPr>
            </a:br>
            <a:endParaRPr lang="ar-SA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AE151-036F-41D2-9324-D0D367396147}"/>
              </a:ext>
            </a:extLst>
          </p:cNvPr>
          <p:cNvSpPr/>
          <p:nvPr/>
        </p:nvSpPr>
        <p:spPr>
          <a:xfrm>
            <a:off x="3231141" y="1244001"/>
            <a:ext cx="6607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31F20"/>
                </a:solidFill>
                <a:latin typeface="ProximaNova-BoldIt"/>
              </a:rPr>
              <a:t>What is the most popular online activity? </a:t>
            </a:r>
            <a:endParaRPr lang="ar-SA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DB1C19-E3AD-4A55-BFDB-5A7F5E5FF78E}"/>
              </a:ext>
            </a:extLst>
          </p:cNvPr>
          <p:cNvSpPr/>
          <p:nvPr/>
        </p:nvSpPr>
        <p:spPr>
          <a:xfrm>
            <a:off x="4325765" y="12225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231F20"/>
                </a:solidFill>
                <a:latin typeface="ProximaNova-BoldIt"/>
              </a:rPr>
              <a:t>What is the second most popular?</a:t>
            </a:r>
            <a:br>
              <a:rPr lang="en-US" sz="2400" b="1" dirty="0">
                <a:solidFill>
                  <a:srgbClr val="231F20"/>
                </a:solidFill>
                <a:latin typeface="ProximaNova-BoldIt"/>
              </a:rPr>
            </a:br>
            <a:br>
              <a:rPr lang="en-US" sz="2400" b="1" dirty="0">
                <a:solidFill>
                  <a:srgbClr val="231F20"/>
                </a:solidFill>
                <a:latin typeface="ProximaNova-BoldIt"/>
              </a:rPr>
            </a:b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allAtOnce"/>
      <p:bldP spid="6" grpId="0"/>
      <p:bldP spid="6" grpId="1"/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6" name="Google Shape;1496;p44"/>
          <p:cNvGrpSpPr/>
          <p:nvPr/>
        </p:nvGrpSpPr>
        <p:grpSpPr>
          <a:xfrm flipH="1">
            <a:off x="505756" y="925033"/>
            <a:ext cx="2891060" cy="189719"/>
            <a:chOff x="4345425" y="2175475"/>
            <a:chExt cx="800750" cy="176025"/>
          </a:xfrm>
        </p:grpSpPr>
        <p:sp>
          <p:nvSpPr>
            <p:cNvPr id="1497" name="Google Shape;1497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9" name="Google Shape;1499;p44"/>
          <p:cNvSpPr txBox="1">
            <a:spLocks noGrp="1"/>
          </p:cNvSpPr>
          <p:nvPr>
            <p:ph type="title"/>
          </p:nvPr>
        </p:nvSpPr>
        <p:spPr>
          <a:xfrm>
            <a:off x="389956" y="432697"/>
            <a:ext cx="53634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This </a:t>
            </a:r>
            <a:r>
              <a:rPr lang="en-US" sz="3600" dirty="0" err="1"/>
              <a:t>i</a:t>
            </a:r>
            <a:r>
              <a:rPr lang="en" sz="3600" dirty="0"/>
              <a:t>s a </a:t>
            </a:r>
            <a:r>
              <a:rPr lang="en-US" sz="3600" dirty="0"/>
              <a:t>survey </a:t>
            </a:r>
            <a:endParaRPr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25C977-73F5-4834-BA47-2135AE814118}"/>
              </a:ext>
            </a:extLst>
          </p:cNvPr>
          <p:cNvGrpSpPr/>
          <p:nvPr/>
        </p:nvGrpSpPr>
        <p:grpSpPr>
          <a:xfrm>
            <a:off x="4212815" y="561188"/>
            <a:ext cx="718370" cy="756605"/>
            <a:chOff x="6973567" y="1184210"/>
            <a:chExt cx="1396320" cy="1342847"/>
          </a:xfrm>
        </p:grpSpPr>
        <p:grpSp>
          <p:nvGrpSpPr>
            <p:cNvPr id="1500" name="Google Shape;1500;p44"/>
            <p:cNvGrpSpPr/>
            <p:nvPr/>
          </p:nvGrpSpPr>
          <p:grpSpPr>
            <a:xfrm>
              <a:off x="6973567" y="1184210"/>
              <a:ext cx="1396320" cy="1342847"/>
              <a:chOff x="1857000" y="3245400"/>
              <a:chExt cx="1233825" cy="1186575"/>
            </a:xfrm>
          </p:grpSpPr>
          <p:sp>
            <p:nvSpPr>
              <p:cNvPr id="1501" name="Google Shape;1501;p44"/>
              <p:cNvSpPr/>
              <p:nvPr/>
            </p:nvSpPr>
            <p:spPr>
              <a:xfrm>
                <a:off x="2513000" y="4148825"/>
                <a:ext cx="463125" cy="272250"/>
              </a:xfrm>
              <a:custGeom>
                <a:avLst/>
                <a:gdLst/>
                <a:ahLst/>
                <a:cxnLst/>
                <a:rect l="l" t="t" r="r" b="b"/>
                <a:pathLst>
                  <a:path w="18525" h="10890" extrusionOk="0">
                    <a:moveTo>
                      <a:pt x="12728" y="1"/>
                    </a:moveTo>
                    <a:cubicBezTo>
                      <a:pt x="12377" y="28"/>
                      <a:pt x="11899" y="1641"/>
                      <a:pt x="11664" y="2065"/>
                    </a:cubicBezTo>
                    <a:cubicBezTo>
                      <a:pt x="10979" y="3318"/>
                      <a:pt x="10015" y="4435"/>
                      <a:pt x="9005" y="5418"/>
                    </a:cubicBezTo>
                    <a:cubicBezTo>
                      <a:pt x="6527" y="7843"/>
                      <a:pt x="3263" y="9754"/>
                      <a:pt x="0" y="10889"/>
                    </a:cubicBezTo>
                    <a:cubicBezTo>
                      <a:pt x="5192" y="10331"/>
                      <a:pt x="10556" y="9114"/>
                      <a:pt x="15144" y="6626"/>
                    </a:cubicBezTo>
                    <a:cubicBezTo>
                      <a:pt x="16685" y="5788"/>
                      <a:pt x="17578" y="5409"/>
                      <a:pt x="18524" y="4066"/>
                    </a:cubicBezTo>
                    <a:cubicBezTo>
                      <a:pt x="17623" y="3976"/>
                      <a:pt x="17064" y="3038"/>
                      <a:pt x="16189" y="2651"/>
                    </a:cubicBezTo>
                    <a:cubicBezTo>
                      <a:pt x="15928" y="2543"/>
                      <a:pt x="12728" y="1"/>
                      <a:pt x="12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4"/>
              <p:cNvSpPr/>
              <p:nvPr/>
            </p:nvSpPr>
            <p:spPr>
              <a:xfrm>
                <a:off x="2508725" y="4143800"/>
                <a:ext cx="47415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8966" h="11245" extrusionOk="0">
                    <a:moveTo>
                      <a:pt x="12884" y="443"/>
                    </a:moveTo>
                    <a:lnTo>
                      <a:pt x="14486" y="1707"/>
                    </a:lnTo>
                    <a:lnTo>
                      <a:pt x="15351" y="2383"/>
                    </a:lnTo>
                    <a:lnTo>
                      <a:pt x="15793" y="2716"/>
                    </a:lnTo>
                    <a:lnTo>
                      <a:pt x="16018" y="2879"/>
                    </a:lnTo>
                    <a:lnTo>
                      <a:pt x="16135" y="2960"/>
                    </a:lnTo>
                    <a:lnTo>
                      <a:pt x="16198" y="2996"/>
                    </a:lnTo>
                    <a:lnTo>
                      <a:pt x="16225" y="3023"/>
                    </a:lnTo>
                    <a:lnTo>
                      <a:pt x="16279" y="3050"/>
                    </a:lnTo>
                    <a:cubicBezTo>
                      <a:pt x="16469" y="3131"/>
                      <a:pt x="16649" y="3248"/>
                      <a:pt x="16820" y="3393"/>
                    </a:cubicBezTo>
                    <a:cubicBezTo>
                      <a:pt x="16991" y="3528"/>
                      <a:pt x="17163" y="3681"/>
                      <a:pt x="17334" y="3834"/>
                    </a:cubicBezTo>
                    <a:cubicBezTo>
                      <a:pt x="17514" y="3987"/>
                      <a:pt x="17703" y="4141"/>
                      <a:pt x="17920" y="4267"/>
                    </a:cubicBezTo>
                    <a:cubicBezTo>
                      <a:pt x="18030" y="4333"/>
                      <a:pt x="18147" y="4389"/>
                      <a:pt x="18270" y="4431"/>
                    </a:cubicBezTo>
                    <a:lnTo>
                      <a:pt x="18270" y="4431"/>
                    </a:lnTo>
                    <a:cubicBezTo>
                      <a:pt x="18099" y="4651"/>
                      <a:pt x="17917" y="4859"/>
                      <a:pt x="17713" y="5051"/>
                    </a:cubicBezTo>
                    <a:cubicBezTo>
                      <a:pt x="17424" y="5321"/>
                      <a:pt x="17100" y="5565"/>
                      <a:pt x="16757" y="5790"/>
                    </a:cubicBezTo>
                    <a:cubicBezTo>
                      <a:pt x="16415" y="6007"/>
                      <a:pt x="16045" y="6214"/>
                      <a:pt x="15684" y="6412"/>
                    </a:cubicBezTo>
                    <a:cubicBezTo>
                      <a:pt x="15315" y="6619"/>
                      <a:pt x="14945" y="6818"/>
                      <a:pt x="14585" y="7016"/>
                    </a:cubicBezTo>
                    <a:cubicBezTo>
                      <a:pt x="13106" y="7791"/>
                      <a:pt x="11547" y="8413"/>
                      <a:pt x="9961" y="8927"/>
                    </a:cubicBezTo>
                    <a:cubicBezTo>
                      <a:pt x="8374" y="9450"/>
                      <a:pt x="6752" y="9846"/>
                      <a:pt x="5111" y="10180"/>
                    </a:cubicBezTo>
                    <a:cubicBezTo>
                      <a:pt x="3896" y="10420"/>
                      <a:pt x="2671" y="10616"/>
                      <a:pt x="1444" y="10775"/>
                    </a:cubicBezTo>
                    <a:lnTo>
                      <a:pt x="1444" y="10775"/>
                    </a:lnTo>
                    <a:cubicBezTo>
                      <a:pt x="2382" y="10395"/>
                      <a:pt x="3302" y="9962"/>
                      <a:pt x="4192" y="9477"/>
                    </a:cubicBezTo>
                    <a:cubicBezTo>
                      <a:pt x="5463" y="8783"/>
                      <a:pt x="6670" y="7981"/>
                      <a:pt x="7806" y="7070"/>
                    </a:cubicBezTo>
                    <a:cubicBezTo>
                      <a:pt x="8933" y="6160"/>
                      <a:pt x="9979" y="5150"/>
                      <a:pt x="10898" y="4005"/>
                    </a:cubicBezTo>
                    <a:cubicBezTo>
                      <a:pt x="11123" y="3726"/>
                      <a:pt x="11340" y="3429"/>
                      <a:pt x="11538" y="3122"/>
                    </a:cubicBezTo>
                    <a:cubicBezTo>
                      <a:pt x="11646" y="2969"/>
                      <a:pt x="11736" y="2816"/>
                      <a:pt x="11835" y="2662"/>
                    </a:cubicBezTo>
                    <a:cubicBezTo>
                      <a:pt x="11881" y="2581"/>
                      <a:pt x="11926" y="2500"/>
                      <a:pt x="11971" y="2419"/>
                    </a:cubicBezTo>
                    <a:lnTo>
                      <a:pt x="12007" y="2356"/>
                    </a:lnTo>
                    <a:lnTo>
                      <a:pt x="12043" y="2293"/>
                    </a:lnTo>
                    <a:cubicBezTo>
                      <a:pt x="12061" y="2248"/>
                      <a:pt x="12079" y="2203"/>
                      <a:pt x="12097" y="2158"/>
                    </a:cubicBezTo>
                    <a:cubicBezTo>
                      <a:pt x="12241" y="1824"/>
                      <a:pt x="12367" y="1482"/>
                      <a:pt x="12502" y="1157"/>
                    </a:cubicBezTo>
                    <a:cubicBezTo>
                      <a:pt x="12575" y="995"/>
                      <a:pt x="12647" y="833"/>
                      <a:pt x="12728" y="688"/>
                    </a:cubicBezTo>
                    <a:cubicBezTo>
                      <a:pt x="12764" y="616"/>
                      <a:pt x="12809" y="544"/>
                      <a:pt x="12854" y="481"/>
                    </a:cubicBezTo>
                    <a:cubicBezTo>
                      <a:pt x="12863" y="468"/>
                      <a:pt x="12874" y="455"/>
                      <a:pt x="12884" y="443"/>
                    </a:cubicBezTo>
                    <a:close/>
                    <a:moveTo>
                      <a:pt x="12906" y="1"/>
                    </a:moveTo>
                    <a:cubicBezTo>
                      <a:pt x="12897" y="1"/>
                      <a:pt x="12889" y="2"/>
                      <a:pt x="12881" y="3"/>
                    </a:cubicBezTo>
                    <a:cubicBezTo>
                      <a:pt x="12755" y="21"/>
                      <a:pt x="12701" y="75"/>
                      <a:pt x="12647" y="120"/>
                    </a:cubicBezTo>
                    <a:cubicBezTo>
                      <a:pt x="12602" y="157"/>
                      <a:pt x="12566" y="202"/>
                      <a:pt x="12539" y="247"/>
                    </a:cubicBezTo>
                    <a:cubicBezTo>
                      <a:pt x="12475" y="337"/>
                      <a:pt x="12421" y="418"/>
                      <a:pt x="12376" y="499"/>
                    </a:cubicBezTo>
                    <a:cubicBezTo>
                      <a:pt x="12286" y="670"/>
                      <a:pt x="12214" y="842"/>
                      <a:pt x="12142" y="1004"/>
                    </a:cubicBezTo>
                    <a:cubicBezTo>
                      <a:pt x="12007" y="1346"/>
                      <a:pt x="11881" y="1689"/>
                      <a:pt x="11745" y="2013"/>
                    </a:cubicBezTo>
                    <a:lnTo>
                      <a:pt x="11691" y="2122"/>
                    </a:lnTo>
                    <a:lnTo>
                      <a:pt x="11673" y="2176"/>
                    </a:lnTo>
                    <a:lnTo>
                      <a:pt x="11637" y="2239"/>
                    </a:lnTo>
                    <a:cubicBezTo>
                      <a:pt x="11592" y="2311"/>
                      <a:pt x="11556" y="2392"/>
                      <a:pt x="11502" y="2464"/>
                    </a:cubicBezTo>
                    <a:cubicBezTo>
                      <a:pt x="11421" y="2617"/>
                      <a:pt x="11322" y="2771"/>
                      <a:pt x="11222" y="2915"/>
                    </a:cubicBezTo>
                    <a:cubicBezTo>
                      <a:pt x="11033" y="3212"/>
                      <a:pt x="10826" y="3501"/>
                      <a:pt x="10601" y="3780"/>
                    </a:cubicBezTo>
                    <a:cubicBezTo>
                      <a:pt x="9717" y="4889"/>
                      <a:pt x="8690" y="5898"/>
                      <a:pt x="7590" y="6800"/>
                    </a:cubicBezTo>
                    <a:cubicBezTo>
                      <a:pt x="6472" y="7701"/>
                      <a:pt x="5282" y="8503"/>
                      <a:pt x="4029" y="9188"/>
                    </a:cubicBezTo>
                    <a:cubicBezTo>
                      <a:pt x="2776" y="9883"/>
                      <a:pt x="1469" y="10459"/>
                      <a:pt x="117" y="10937"/>
                    </a:cubicBezTo>
                    <a:cubicBezTo>
                      <a:pt x="45" y="10964"/>
                      <a:pt x="0" y="11027"/>
                      <a:pt x="9" y="11108"/>
                    </a:cubicBezTo>
                    <a:cubicBezTo>
                      <a:pt x="18" y="11184"/>
                      <a:pt x="89" y="11244"/>
                      <a:pt x="172" y="11244"/>
                    </a:cubicBezTo>
                    <a:cubicBezTo>
                      <a:pt x="178" y="11244"/>
                      <a:pt x="184" y="11244"/>
                      <a:pt x="189" y="11244"/>
                    </a:cubicBezTo>
                    <a:cubicBezTo>
                      <a:pt x="1857" y="11063"/>
                      <a:pt x="3525" y="10820"/>
                      <a:pt x="5174" y="10486"/>
                    </a:cubicBezTo>
                    <a:cubicBezTo>
                      <a:pt x="6824" y="10153"/>
                      <a:pt x="8455" y="9747"/>
                      <a:pt x="10060" y="9225"/>
                    </a:cubicBezTo>
                    <a:cubicBezTo>
                      <a:pt x="10456" y="9089"/>
                      <a:pt x="10862" y="8963"/>
                      <a:pt x="11250" y="8810"/>
                    </a:cubicBezTo>
                    <a:lnTo>
                      <a:pt x="11844" y="8594"/>
                    </a:lnTo>
                    <a:lnTo>
                      <a:pt x="12430" y="8359"/>
                    </a:lnTo>
                    <a:cubicBezTo>
                      <a:pt x="12818" y="8206"/>
                      <a:pt x="13206" y="8026"/>
                      <a:pt x="13593" y="7863"/>
                    </a:cubicBezTo>
                    <a:lnTo>
                      <a:pt x="14170" y="7593"/>
                    </a:lnTo>
                    <a:cubicBezTo>
                      <a:pt x="14359" y="7503"/>
                      <a:pt x="14549" y="7422"/>
                      <a:pt x="14738" y="7323"/>
                    </a:cubicBezTo>
                    <a:cubicBezTo>
                      <a:pt x="15117" y="7133"/>
                      <a:pt x="15495" y="6944"/>
                      <a:pt x="15865" y="6755"/>
                    </a:cubicBezTo>
                    <a:cubicBezTo>
                      <a:pt x="16234" y="6556"/>
                      <a:pt x="16613" y="6367"/>
                      <a:pt x="16982" y="6151"/>
                    </a:cubicBezTo>
                    <a:cubicBezTo>
                      <a:pt x="17352" y="5934"/>
                      <a:pt x="17713" y="5691"/>
                      <a:pt x="18037" y="5394"/>
                    </a:cubicBezTo>
                    <a:cubicBezTo>
                      <a:pt x="18362" y="5096"/>
                      <a:pt x="18650" y="4763"/>
                      <a:pt x="18902" y="4420"/>
                    </a:cubicBezTo>
                    <a:cubicBezTo>
                      <a:pt x="18929" y="4384"/>
                      <a:pt x="18947" y="4339"/>
                      <a:pt x="18947" y="4303"/>
                    </a:cubicBezTo>
                    <a:cubicBezTo>
                      <a:pt x="18965" y="4159"/>
                      <a:pt x="18866" y="4042"/>
                      <a:pt x="18731" y="4023"/>
                    </a:cubicBezTo>
                    <a:lnTo>
                      <a:pt x="18722" y="4023"/>
                    </a:lnTo>
                    <a:cubicBezTo>
                      <a:pt x="18533" y="3996"/>
                      <a:pt x="18352" y="3924"/>
                      <a:pt x="18172" y="3825"/>
                    </a:cubicBezTo>
                    <a:cubicBezTo>
                      <a:pt x="18001" y="3726"/>
                      <a:pt x="17821" y="3600"/>
                      <a:pt x="17640" y="3456"/>
                    </a:cubicBezTo>
                    <a:cubicBezTo>
                      <a:pt x="17460" y="3320"/>
                      <a:pt x="17280" y="3176"/>
                      <a:pt x="17082" y="3032"/>
                    </a:cubicBezTo>
                    <a:cubicBezTo>
                      <a:pt x="16892" y="2897"/>
                      <a:pt x="16685" y="2762"/>
                      <a:pt x="16451" y="2662"/>
                    </a:cubicBezTo>
                    <a:lnTo>
                      <a:pt x="16415" y="2644"/>
                    </a:lnTo>
                    <a:lnTo>
                      <a:pt x="16360" y="2608"/>
                    </a:lnTo>
                    <a:lnTo>
                      <a:pt x="16261" y="2536"/>
                    </a:lnTo>
                    <a:lnTo>
                      <a:pt x="16036" y="2374"/>
                    </a:lnTo>
                    <a:lnTo>
                      <a:pt x="15603" y="2049"/>
                    </a:lnTo>
                    <a:lnTo>
                      <a:pt x="14738" y="1391"/>
                    </a:lnTo>
                    <a:lnTo>
                      <a:pt x="13025" y="48"/>
                    </a:lnTo>
                    <a:lnTo>
                      <a:pt x="13016" y="39"/>
                    </a:lnTo>
                    <a:cubicBezTo>
                      <a:pt x="12987" y="17"/>
                      <a:pt x="12945" y="1"/>
                      <a:pt x="12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4"/>
              <p:cNvSpPr/>
              <p:nvPr/>
            </p:nvSpPr>
            <p:spPr>
              <a:xfrm>
                <a:off x="1867600" y="3249925"/>
                <a:ext cx="1223225" cy="1178125"/>
              </a:xfrm>
              <a:custGeom>
                <a:avLst/>
                <a:gdLst/>
                <a:ahLst/>
                <a:cxnLst/>
                <a:rect l="l" t="t" r="r" b="b"/>
                <a:pathLst>
                  <a:path w="48929" h="47125" extrusionOk="0">
                    <a:moveTo>
                      <a:pt x="2615" y="0"/>
                    </a:moveTo>
                    <a:cubicBezTo>
                      <a:pt x="1335" y="7617"/>
                      <a:pt x="541" y="15315"/>
                      <a:pt x="316" y="23049"/>
                    </a:cubicBezTo>
                    <a:cubicBezTo>
                      <a:pt x="82" y="30638"/>
                      <a:pt x="803" y="38291"/>
                      <a:pt x="100" y="45863"/>
                    </a:cubicBezTo>
                    <a:cubicBezTo>
                      <a:pt x="100" y="45944"/>
                      <a:pt x="55" y="45998"/>
                      <a:pt x="1" y="46025"/>
                    </a:cubicBezTo>
                    <a:cubicBezTo>
                      <a:pt x="5231" y="46886"/>
                      <a:pt x="10526" y="47124"/>
                      <a:pt x="15820" y="47124"/>
                    </a:cubicBezTo>
                    <a:cubicBezTo>
                      <a:pt x="17678" y="47124"/>
                      <a:pt x="19536" y="47095"/>
                      <a:pt x="21391" y="47053"/>
                    </a:cubicBezTo>
                    <a:cubicBezTo>
                      <a:pt x="22815" y="47017"/>
                      <a:pt x="24257" y="46963"/>
                      <a:pt x="25708" y="46863"/>
                    </a:cubicBezTo>
                    <a:cubicBezTo>
                      <a:pt x="31351" y="45601"/>
                      <a:pt x="37354" y="42402"/>
                      <a:pt x="38589" y="36633"/>
                    </a:cubicBezTo>
                    <a:cubicBezTo>
                      <a:pt x="38618" y="36502"/>
                      <a:pt x="38725" y="36441"/>
                      <a:pt x="38838" y="36441"/>
                    </a:cubicBezTo>
                    <a:cubicBezTo>
                      <a:pt x="38935" y="36441"/>
                      <a:pt x="39036" y="36486"/>
                      <a:pt x="39094" y="36570"/>
                    </a:cubicBezTo>
                    <a:cubicBezTo>
                      <a:pt x="40374" y="38517"/>
                      <a:pt x="42222" y="39634"/>
                      <a:pt x="44502" y="39941"/>
                    </a:cubicBezTo>
                    <a:cubicBezTo>
                      <a:pt x="47396" y="35452"/>
                      <a:pt x="47197" y="28520"/>
                      <a:pt x="47585" y="23599"/>
                    </a:cubicBezTo>
                    <a:cubicBezTo>
                      <a:pt x="48135" y="16631"/>
                      <a:pt x="48928" y="9645"/>
                      <a:pt x="48468" y="2668"/>
                    </a:cubicBezTo>
                    <a:cubicBezTo>
                      <a:pt x="33280" y="54"/>
                      <a:pt x="17929" y="1352"/>
                      <a:pt x="2642" y="9"/>
                    </a:cubicBezTo>
                    <a:cubicBezTo>
                      <a:pt x="2633" y="0"/>
                      <a:pt x="2624" y="0"/>
                      <a:pt x="26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4"/>
              <p:cNvSpPr/>
              <p:nvPr/>
            </p:nvSpPr>
            <p:spPr>
              <a:xfrm>
                <a:off x="1857000" y="3245400"/>
                <a:ext cx="1232000" cy="1186575"/>
              </a:xfrm>
              <a:custGeom>
                <a:avLst/>
                <a:gdLst/>
                <a:ahLst/>
                <a:cxnLst/>
                <a:rect l="l" t="t" r="r" b="b"/>
                <a:pathLst>
                  <a:path w="49280" h="47463" extrusionOk="0">
                    <a:moveTo>
                      <a:pt x="3133" y="33"/>
                    </a:moveTo>
                    <a:lnTo>
                      <a:pt x="3147" y="37"/>
                    </a:lnTo>
                    <a:cubicBezTo>
                      <a:pt x="3142" y="37"/>
                      <a:pt x="3138" y="35"/>
                      <a:pt x="3133" y="33"/>
                    </a:cubicBezTo>
                    <a:close/>
                    <a:moveTo>
                      <a:pt x="3174" y="372"/>
                    </a:moveTo>
                    <a:cubicBezTo>
                      <a:pt x="10770" y="1029"/>
                      <a:pt x="18401" y="1047"/>
                      <a:pt x="26015" y="1227"/>
                    </a:cubicBezTo>
                    <a:cubicBezTo>
                      <a:pt x="29837" y="1317"/>
                      <a:pt x="33668" y="1443"/>
                      <a:pt x="37481" y="1714"/>
                    </a:cubicBezTo>
                    <a:lnTo>
                      <a:pt x="40338" y="1948"/>
                    </a:lnTo>
                    <a:lnTo>
                      <a:pt x="43187" y="2245"/>
                    </a:lnTo>
                    <a:lnTo>
                      <a:pt x="46026" y="2606"/>
                    </a:lnTo>
                    <a:cubicBezTo>
                      <a:pt x="46927" y="2750"/>
                      <a:pt x="47829" y="2867"/>
                      <a:pt x="48739" y="2985"/>
                    </a:cubicBezTo>
                    <a:cubicBezTo>
                      <a:pt x="48730" y="3354"/>
                      <a:pt x="48730" y="3697"/>
                      <a:pt x="48739" y="4048"/>
                    </a:cubicBezTo>
                    <a:lnTo>
                      <a:pt x="48766" y="5211"/>
                    </a:lnTo>
                    <a:cubicBezTo>
                      <a:pt x="48784" y="5995"/>
                      <a:pt x="48793" y="6779"/>
                      <a:pt x="48784" y="7564"/>
                    </a:cubicBezTo>
                    <a:cubicBezTo>
                      <a:pt x="48766" y="9132"/>
                      <a:pt x="48721" y="10700"/>
                      <a:pt x="48631" y="12269"/>
                    </a:cubicBezTo>
                    <a:cubicBezTo>
                      <a:pt x="48478" y="15415"/>
                      <a:pt x="48207" y="18542"/>
                      <a:pt x="47955" y="21688"/>
                    </a:cubicBezTo>
                    <a:cubicBezTo>
                      <a:pt x="47892" y="22473"/>
                      <a:pt x="47829" y="23257"/>
                      <a:pt x="47775" y="24041"/>
                    </a:cubicBezTo>
                    <a:cubicBezTo>
                      <a:pt x="47721" y="24834"/>
                      <a:pt x="47676" y="25618"/>
                      <a:pt x="47639" y="26403"/>
                    </a:cubicBezTo>
                    <a:cubicBezTo>
                      <a:pt x="47558" y="27980"/>
                      <a:pt x="47486" y="29548"/>
                      <a:pt x="47333" y="31108"/>
                    </a:cubicBezTo>
                    <a:cubicBezTo>
                      <a:pt x="47180" y="32667"/>
                      <a:pt x="46954" y="34218"/>
                      <a:pt x="46567" y="35732"/>
                    </a:cubicBezTo>
                    <a:cubicBezTo>
                      <a:pt x="46188" y="37213"/>
                      <a:pt x="45645" y="38651"/>
                      <a:pt x="44846" y="39944"/>
                    </a:cubicBezTo>
                    <a:lnTo>
                      <a:pt x="44846" y="39944"/>
                    </a:lnTo>
                    <a:cubicBezTo>
                      <a:pt x="43883" y="39803"/>
                      <a:pt x="42948" y="39509"/>
                      <a:pt x="42105" y="39022"/>
                    </a:cubicBezTo>
                    <a:cubicBezTo>
                      <a:pt x="41240" y="38526"/>
                      <a:pt x="40482" y="37832"/>
                      <a:pt x="39887" y="37021"/>
                    </a:cubicBezTo>
                    <a:lnTo>
                      <a:pt x="39671" y="36714"/>
                    </a:lnTo>
                    <a:lnTo>
                      <a:pt x="39644" y="36669"/>
                    </a:lnTo>
                    <a:cubicBezTo>
                      <a:pt x="39635" y="36660"/>
                      <a:pt x="39617" y="36633"/>
                      <a:pt x="39608" y="36615"/>
                    </a:cubicBezTo>
                    <a:cubicBezTo>
                      <a:pt x="39572" y="36579"/>
                      <a:pt x="39527" y="36552"/>
                      <a:pt x="39491" y="36525"/>
                    </a:cubicBezTo>
                    <a:cubicBezTo>
                      <a:pt x="39416" y="36488"/>
                      <a:pt x="39341" y="36469"/>
                      <a:pt x="39260" y="36469"/>
                    </a:cubicBezTo>
                    <a:cubicBezTo>
                      <a:pt x="39244" y="36469"/>
                      <a:pt x="39228" y="36470"/>
                      <a:pt x="39211" y="36471"/>
                    </a:cubicBezTo>
                    <a:cubicBezTo>
                      <a:pt x="39112" y="36480"/>
                      <a:pt x="39013" y="36534"/>
                      <a:pt x="38941" y="36615"/>
                    </a:cubicBezTo>
                    <a:cubicBezTo>
                      <a:pt x="38905" y="36660"/>
                      <a:pt x="38887" y="36705"/>
                      <a:pt x="38869" y="36760"/>
                    </a:cubicBezTo>
                    <a:cubicBezTo>
                      <a:pt x="38860" y="36787"/>
                      <a:pt x="38860" y="36796"/>
                      <a:pt x="38860" y="36814"/>
                    </a:cubicBezTo>
                    <a:lnTo>
                      <a:pt x="38842" y="36859"/>
                    </a:lnTo>
                    <a:lnTo>
                      <a:pt x="38761" y="37228"/>
                    </a:lnTo>
                    <a:cubicBezTo>
                      <a:pt x="38626" y="37715"/>
                      <a:pt x="38463" y="38193"/>
                      <a:pt x="38256" y="38652"/>
                    </a:cubicBezTo>
                    <a:cubicBezTo>
                      <a:pt x="38058" y="39112"/>
                      <a:pt x="37823" y="39563"/>
                      <a:pt x="37544" y="39987"/>
                    </a:cubicBezTo>
                    <a:cubicBezTo>
                      <a:pt x="37273" y="40410"/>
                      <a:pt x="36976" y="40825"/>
                      <a:pt x="36652" y="41203"/>
                    </a:cubicBezTo>
                    <a:cubicBezTo>
                      <a:pt x="35344" y="42754"/>
                      <a:pt x="33650" y="43953"/>
                      <a:pt x="31838" y="44872"/>
                    </a:cubicBezTo>
                    <a:cubicBezTo>
                      <a:pt x="30026" y="45782"/>
                      <a:pt x="28079" y="46449"/>
                      <a:pt x="26096" y="46891"/>
                    </a:cubicBezTo>
                    <a:lnTo>
                      <a:pt x="26123" y="46891"/>
                    </a:lnTo>
                    <a:cubicBezTo>
                      <a:pt x="23978" y="46972"/>
                      <a:pt x="21842" y="47098"/>
                      <a:pt x="19687" y="47117"/>
                    </a:cubicBezTo>
                    <a:cubicBezTo>
                      <a:pt x="18556" y="47136"/>
                      <a:pt x="17424" y="47147"/>
                      <a:pt x="16292" y="47147"/>
                    </a:cubicBezTo>
                    <a:cubicBezTo>
                      <a:pt x="15279" y="47147"/>
                      <a:pt x="14265" y="47138"/>
                      <a:pt x="13251" y="47117"/>
                    </a:cubicBezTo>
                    <a:cubicBezTo>
                      <a:pt x="11106" y="47071"/>
                      <a:pt x="8970" y="46981"/>
                      <a:pt x="6833" y="46810"/>
                    </a:cubicBezTo>
                    <a:cubicBezTo>
                      <a:pt x="4777" y="46645"/>
                      <a:pt x="2720" y="46413"/>
                      <a:pt x="687" y="46091"/>
                    </a:cubicBezTo>
                    <a:lnTo>
                      <a:pt x="687" y="46091"/>
                    </a:lnTo>
                    <a:cubicBezTo>
                      <a:pt x="694" y="46042"/>
                      <a:pt x="686" y="46024"/>
                      <a:pt x="695" y="45990"/>
                    </a:cubicBezTo>
                    <a:lnTo>
                      <a:pt x="704" y="45900"/>
                    </a:lnTo>
                    <a:lnTo>
                      <a:pt x="731" y="45539"/>
                    </a:lnTo>
                    <a:lnTo>
                      <a:pt x="785" y="44818"/>
                    </a:lnTo>
                    <a:cubicBezTo>
                      <a:pt x="830" y="44340"/>
                      <a:pt x="848" y="43853"/>
                      <a:pt x="884" y="43376"/>
                    </a:cubicBezTo>
                    <a:cubicBezTo>
                      <a:pt x="902" y="42898"/>
                      <a:pt x="920" y="42411"/>
                      <a:pt x="947" y="41934"/>
                    </a:cubicBezTo>
                    <a:lnTo>
                      <a:pt x="983" y="40482"/>
                    </a:lnTo>
                    <a:cubicBezTo>
                      <a:pt x="1020" y="38553"/>
                      <a:pt x="1001" y="36624"/>
                      <a:pt x="974" y="34704"/>
                    </a:cubicBezTo>
                    <a:cubicBezTo>
                      <a:pt x="911" y="30846"/>
                      <a:pt x="785" y="26998"/>
                      <a:pt x="902" y="23158"/>
                    </a:cubicBezTo>
                    <a:cubicBezTo>
                      <a:pt x="1135" y="15524"/>
                      <a:pt x="1919" y="7908"/>
                      <a:pt x="3174" y="372"/>
                    </a:cubicBezTo>
                    <a:close/>
                    <a:moveTo>
                      <a:pt x="2894" y="1"/>
                    </a:moveTo>
                    <a:lnTo>
                      <a:pt x="2867" y="145"/>
                    </a:lnTo>
                    <a:cubicBezTo>
                      <a:pt x="1587" y="7753"/>
                      <a:pt x="803" y="15442"/>
                      <a:pt x="569" y="23149"/>
                    </a:cubicBezTo>
                    <a:cubicBezTo>
                      <a:pt x="452" y="27007"/>
                      <a:pt x="578" y="30855"/>
                      <a:pt x="641" y="34704"/>
                    </a:cubicBezTo>
                    <a:cubicBezTo>
                      <a:pt x="677" y="36633"/>
                      <a:pt x="695" y="38553"/>
                      <a:pt x="659" y="40473"/>
                    </a:cubicBezTo>
                    <a:lnTo>
                      <a:pt x="614" y="41916"/>
                    </a:lnTo>
                    <a:cubicBezTo>
                      <a:pt x="596" y="42402"/>
                      <a:pt x="578" y="42880"/>
                      <a:pt x="551" y="43358"/>
                    </a:cubicBezTo>
                    <a:cubicBezTo>
                      <a:pt x="524" y="43835"/>
                      <a:pt x="506" y="44313"/>
                      <a:pt x="461" y="44800"/>
                    </a:cubicBezTo>
                    <a:lnTo>
                      <a:pt x="407" y="45512"/>
                    </a:lnTo>
                    <a:lnTo>
                      <a:pt x="380" y="45873"/>
                    </a:lnTo>
                    <a:lnTo>
                      <a:pt x="361" y="46035"/>
                    </a:lnTo>
                    <a:cubicBezTo>
                      <a:pt x="361" y="46053"/>
                      <a:pt x="361" y="46062"/>
                      <a:pt x="334" y="46071"/>
                    </a:cubicBezTo>
                    <a:lnTo>
                      <a:pt x="1" y="46305"/>
                    </a:lnTo>
                    <a:lnTo>
                      <a:pt x="398" y="46368"/>
                    </a:lnTo>
                    <a:cubicBezTo>
                      <a:pt x="2525" y="46711"/>
                      <a:pt x="4661" y="46963"/>
                      <a:pt x="6806" y="47135"/>
                    </a:cubicBezTo>
                    <a:cubicBezTo>
                      <a:pt x="8952" y="47306"/>
                      <a:pt x="11097" y="47387"/>
                      <a:pt x="13251" y="47432"/>
                    </a:cubicBezTo>
                    <a:cubicBezTo>
                      <a:pt x="14265" y="47453"/>
                      <a:pt x="15281" y="47463"/>
                      <a:pt x="16296" y="47463"/>
                    </a:cubicBezTo>
                    <a:cubicBezTo>
                      <a:pt x="17430" y="47463"/>
                      <a:pt x="18565" y="47451"/>
                      <a:pt x="19696" y="47432"/>
                    </a:cubicBezTo>
                    <a:cubicBezTo>
                      <a:pt x="21842" y="47414"/>
                      <a:pt x="23996" y="47288"/>
                      <a:pt x="26141" y="47207"/>
                    </a:cubicBezTo>
                    <a:lnTo>
                      <a:pt x="26150" y="47207"/>
                    </a:lnTo>
                    <a:lnTo>
                      <a:pt x="26168" y="47198"/>
                    </a:lnTo>
                    <a:cubicBezTo>
                      <a:pt x="28178" y="46747"/>
                      <a:pt x="30143" y="46080"/>
                      <a:pt x="31982" y="45151"/>
                    </a:cubicBezTo>
                    <a:cubicBezTo>
                      <a:pt x="33821" y="44214"/>
                      <a:pt x="35543" y="42997"/>
                      <a:pt x="36886" y="41411"/>
                    </a:cubicBezTo>
                    <a:cubicBezTo>
                      <a:pt x="37228" y="41014"/>
                      <a:pt x="37535" y="40590"/>
                      <a:pt x="37805" y="40149"/>
                    </a:cubicBezTo>
                    <a:cubicBezTo>
                      <a:pt x="38094" y="39716"/>
                      <a:pt x="38328" y="39247"/>
                      <a:pt x="38544" y="38779"/>
                    </a:cubicBezTo>
                    <a:cubicBezTo>
                      <a:pt x="38761" y="38301"/>
                      <a:pt x="38914" y="37805"/>
                      <a:pt x="39058" y="37300"/>
                    </a:cubicBezTo>
                    <a:lnTo>
                      <a:pt x="39148" y="36922"/>
                    </a:lnTo>
                    <a:lnTo>
                      <a:pt x="39157" y="36877"/>
                    </a:lnTo>
                    <a:cubicBezTo>
                      <a:pt x="39166" y="36868"/>
                      <a:pt x="39166" y="36841"/>
                      <a:pt x="39166" y="36841"/>
                    </a:cubicBezTo>
                    <a:cubicBezTo>
                      <a:pt x="39175" y="36832"/>
                      <a:pt x="39175" y="36814"/>
                      <a:pt x="39184" y="36814"/>
                    </a:cubicBezTo>
                    <a:cubicBezTo>
                      <a:pt x="39193" y="36796"/>
                      <a:pt x="39220" y="36787"/>
                      <a:pt x="39248" y="36778"/>
                    </a:cubicBezTo>
                    <a:cubicBezTo>
                      <a:pt x="39275" y="36778"/>
                      <a:pt x="39311" y="36787"/>
                      <a:pt x="39338" y="36796"/>
                    </a:cubicBezTo>
                    <a:cubicBezTo>
                      <a:pt x="39356" y="36805"/>
                      <a:pt x="39365" y="36814"/>
                      <a:pt x="39374" y="36823"/>
                    </a:cubicBezTo>
                    <a:lnTo>
                      <a:pt x="39392" y="36841"/>
                    </a:lnTo>
                    <a:lnTo>
                      <a:pt x="39419" y="36886"/>
                    </a:lnTo>
                    <a:lnTo>
                      <a:pt x="39644" y="37201"/>
                    </a:lnTo>
                    <a:cubicBezTo>
                      <a:pt x="40266" y="38040"/>
                      <a:pt x="41041" y="38770"/>
                      <a:pt x="41952" y="39292"/>
                    </a:cubicBezTo>
                    <a:cubicBezTo>
                      <a:pt x="42862" y="39824"/>
                      <a:pt x="43872" y="40140"/>
                      <a:pt x="44908" y="40284"/>
                    </a:cubicBezTo>
                    <a:lnTo>
                      <a:pt x="45007" y="40293"/>
                    </a:lnTo>
                    <a:lnTo>
                      <a:pt x="45061" y="40212"/>
                    </a:lnTo>
                    <a:cubicBezTo>
                      <a:pt x="45927" y="38860"/>
                      <a:pt x="46495" y="37354"/>
                      <a:pt x="46900" y="35822"/>
                    </a:cubicBezTo>
                    <a:cubicBezTo>
                      <a:pt x="47297" y="34281"/>
                      <a:pt x="47540" y="32712"/>
                      <a:pt x="47712" y="31144"/>
                    </a:cubicBezTo>
                    <a:cubicBezTo>
                      <a:pt x="47874" y="29575"/>
                      <a:pt x="47964" y="27998"/>
                      <a:pt x="48054" y="26430"/>
                    </a:cubicBezTo>
                    <a:cubicBezTo>
                      <a:pt x="48099" y="25636"/>
                      <a:pt x="48144" y="24852"/>
                      <a:pt x="48207" y="24077"/>
                    </a:cubicBezTo>
                    <a:cubicBezTo>
                      <a:pt x="48261" y="23293"/>
                      <a:pt x="48334" y="22509"/>
                      <a:pt x="48406" y="21724"/>
                    </a:cubicBezTo>
                    <a:cubicBezTo>
                      <a:pt x="48667" y="18588"/>
                      <a:pt x="48965" y="15451"/>
                      <a:pt x="49145" y="12296"/>
                    </a:cubicBezTo>
                    <a:cubicBezTo>
                      <a:pt x="49217" y="10727"/>
                      <a:pt x="49280" y="9141"/>
                      <a:pt x="49280" y="7564"/>
                    </a:cubicBezTo>
                    <a:cubicBezTo>
                      <a:pt x="49280" y="6779"/>
                      <a:pt x="49262" y="5986"/>
                      <a:pt x="49235" y="5193"/>
                    </a:cubicBezTo>
                    <a:lnTo>
                      <a:pt x="49208" y="4607"/>
                    </a:lnTo>
                    <a:lnTo>
                      <a:pt x="49199" y="4310"/>
                    </a:lnTo>
                    <a:lnTo>
                      <a:pt x="49190" y="4165"/>
                    </a:lnTo>
                    <a:lnTo>
                      <a:pt x="49181" y="4003"/>
                    </a:lnTo>
                    <a:cubicBezTo>
                      <a:pt x="49154" y="3561"/>
                      <a:pt x="49109" y="3120"/>
                      <a:pt x="49055" y="2705"/>
                    </a:cubicBezTo>
                    <a:cubicBezTo>
                      <a:pt x="48081" y="2525"/>
                      <a:pt x="47081" y="2345"/>
                      <a:pt x="46089" y="2200"/>
                    </a:cubicBezTo>
                    <a:lnTo>
                      <a:pt x="43232" y="1840"/>
                    </a:lnTo>
                    <a:lnTo>
                      <a:pt x="40374" y="1551"/>
                    </a:lnTo>
                    <a:lnTo>
                      <a:pt x="37508" y="1317"/>
                    </a:lnTo>
                    <a:cubicBezTo>
                      <a:pt x="33686" y="1056"/>
                      <a:pt x="29855" y="938"/>
                      <a:pt x="26024" y="857"/>
                    </a:cubicBezTo>
                    <a:cubicBezTo>
                      <a:pt x="22193" y="776"/>
                      <a:pt x="18362" y="731"/>
                      <a:pt x="14540" y="632"/>
                    </a:cubicBezTo>
                    <a:cubicBezTo>
                      <a:pt x="10726" y="524"/>
                      <a:pt x="6903" y="353"/>
                      <a:pt x="3107" y="21"/>
                    </a:cubicBezTo>
                    <a:lnTo>
                      <a:pt x="3107" y="21"/>
                    </a:lnTo>
                    <a:cubicBezTo>
                      <a:pt x="3091" y="15"/>
                      <a:pt x="3070" y="10"/>
                      <a:pt x="3039" y="1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4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A67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4"/>
              <p:cNvSpPr/>
              <p:nvPr/>
            </p:nvSpPr>
            <p:spPr>
              <a:xfrm>
                <a:off x="2004625" y="3411050"/>
                <a:ext cx="97667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39067" h="1443" extrusionOk="0">
                    <a:moveTo>
                      <a:pt x="180" y="0"/>
                    </a:moveTo>
                    <a:cubicBezTo>
                      <a:pt x="0" y="0"/>
                      <a:pt x="9" y="262"/>
                      <a:pt x="180" y="271"/>
                    </a:cubicBezTo>
                    <a:cubicBezTo>
                      <a:pt x="13025" y="748"/>
                      <a:pt x="25897" y="1253"/>
                      <a:pt x="38751" y="1442"/>
                    </a:cubicBezTo>
                    <a:cubicBezTo>
                      <a:pt x="39066" y="1442"/>
                      <a:pt x="39066" y="965"/>
                      <a:pt x="38751" y="947"/>
                    </a:cubicBezTo>
                    <a:cubicBezTo>
                      <a:pt x="25906" y="424"/>
                      <a:pt x="13025" y="234"/>
                      <a:pt x="180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44"/>
            <p:cNvGrpSpPr/>
            <p:nvPr/>
          </p:nvGrpSpPr>
          <p:grpSpPr>
            <a:xfrm>
              <a:off x="7250600" y="1516263"/>
              <a:ext cx="785500" cy="678700"/>
              <a:chOff x="3437125" y="4298025"/>
              <a:chExt cx="785500" cy="678700"/>
            </a:xfrm>
          </p:grpSpPr>
          <p:sp>
            <p:nvSpPr>
              <p:cNvPr id="1509" name="Google Shape;1509;p44"/>
              <p:cNvSpPr/>
              <p:nvPr/>
            </p:nvSpPr>
            <p:spPr>
              <a:xfrm>
                <a:off x="3485325" y="4298025"/>
                <a:ext cx="180675" cy="627225"/>
              </a:xfrm>
              <a:custGeom>
                <a:avLst/>
                <a:gdLst/>
                <a:ahLst/>
                <a:cxnLst/>
                <a:rect l="l" t="t" r="r" b="b"/>
                <a:pathLst>
                  <a:path w="7227" h="25089" extrusionOk="0">
                    <a:moveTo>
                      <a:pt x="1145" y="539"/>
                    </a:moveTo>
                    <a:cubicBezTo>
                      <a:pt x="1239" y="539"/>
                      <a:pt x="1333" y="539"/>
                      <a:pt x="1412" y="554"/>
                    </a:cubicBezTo>
                    <a:cubicBezTo>
                      <a:pt x="1270" y="789"/>
                      <a:pt x="1161" y="1009"/>
                      <a:pt x="1082" y="1244"/>
                    </a:cubicBezTo>
                    <a:cubicBezTo>
                      <a:pt x="1082" y="1103"/>
                      <a:pt x="1067" y="977"/>
                      <a:pt x="1051" y="852"/>
                    </a:cubicBezTo>
                    <a:cubicBezTo>
                      <a:pt x="1161" y="789"/>
                      <a:pt x="1223" y="648"/>
                      <a:pt x="1145" y="539"/>
                    </a:cubicBezTo>
                    <a:close/>
                    <a:moveTo>
                      <a:pt x="1756" y="570"/>
                    </a:moveTo>
                    <a:cubicBezTo>
                      <a:pt x="1991" y="570"/>
                      <a:pt x="2227" y="586"/>
                      <a:pt x="2462" y="586"/>
                    </a:cubicBezTo>
                    <a:cubicBezTo>
                      <a:pt x="2117" y="852"/>
                      <a:pt x="1772" y="1119"/>
                      <a:pt x="1427" y="1385"/>
                    </a:cubicBezTo>
                    <a:cubicBezTo>
                      <a:pt x="1506" y="1150"/>
                      <a:pt x="1615" y="930"/>
                      <a:pt x="1741" y="711"/>
                    </a:cubicBezTo>
                    <a:cubicBezTo>
                      <a:pt x="1772" y="648"/>
                      <a:pt x="1772" y="601"/>
                      <a:pt x="1756" y="570"/>
                    </a:cubicBezTo>
                    <a:close/>
                    <a:moveTo>
                      <a:pt x="1803" y="1573"/>
                    </a:moveTo>
                    <a:cubicBezTo>
                      <a:pt x="1584" y="1965"/>
                      <a:pt x="1396" y="2372"/>
                      <a:pt x="1255" y="2811"/>
                    </a:cubicBezTo>
                    <a:cubicBezTo>
                      <a:pt x="1223" y="2921"/>
                      <a:pt x="1317" y="3031"/>
                      <a:pt x="1412" y="3062"/>
                    </a:cubicBezTo>
                    <a:cubicBezTo>
                      <a:pt x="1364" y="3141"/>
                      <a:pt x="1302" y="3235"/>
                      <a:pt x="1255" y="3313"/>
                    </a:cubicBezTo>
                    <a:cubicBezTo>
                      <a:pt x="1239" y="2890"/>
                      <a:pt x="1208" y="2467"/>
                      <a:pt x="1176" y="2059"/>
                    </a:cubicBezTo>
                    <a:cubicBezTo>
                      <a:pt x="1192" y="2043"/>
                      <a:pt x="1208" y="2043"/>
                      <a:pt x="1223" y="2028"/>
                    </a:cubicBezTo>
                    <a:cubicBezTo>
                      <a:pt x="1412" y="1871"/>
                      <a:pt x="1615" y="1730"/>
                      <a:pt x="1803" y="1573"/>
                    </a:cubicBezTo>
                    <a:close/>
                    <a:moveTo>
                      <a:pt x="3559" y="633"/>
                    </a:moveTo>
                    <a:cubicBezTo>
                      <a:pt x="4123" y="648"/>
                      <a:pt x="4703" y="680"/>
                      <a:pt x="5267" y="711"/>
                    </a:cubicBezTo>
                    <a:cubicBezTo>
                      <a:pt x="4249" y="1573"/>
                      <a:pt x="3324" y="2514"/>
                      <a:pt x="2477" y="3517"/>
                    </a:cubicBezTo>
                    <a:cubicBezTo>
                      <a:pt x="2948" y="2686"/>
                      <a:pt x="3465" y="1871"/>
                      <a:pt x="4029" y="1087"/>
                    </a:cubicBezTo>
                    <a:cubicBezTo>
                      <a:pt x="4123" y="946"/>
                      <a:pt x="3979" y="796"/>
                      <a:pt x="3835" y="796"/>
                    </a:cubicBezTo>
                    <a:cubicBezTo>
                      <a:pt x="3787" y="796"/>
                      <a:pt x="3739" y="813"/>
                      <a:pt x="3700" y="852"/>
                    </a:cubicBezTo>
                    <a:cubicBezTo>
                      <a:pt x="3308" y="1244"/>
                      <a:pt x="2916" y="1651"/>
                      <a:pt x="2540" y="2075"/>
                    </a:cubicBezTo>
                    <a:cubicBezTo>
                      <a:pt x="2869" y="1589"/>
                      <a:pt x="3214" y="1103"/>
                      <a:pt x="3559" y="633"/>
                    </a:cubicBezTo>
                    <a:close/>
                    <a:moveTo>
                      <a:pt x="2446" y="2780"/>
                    </a:moveTo>
                    <a:lnTo>
                      <a:pt x="2446" y="2780"/>
                    </a:lnTo>
                    <a:cubicBezTo>
                      <a:pt x="2038" y="3438"/>
                      <a:pt x="1662" y="4128"/>
                      <a:pt x="1317" y="4802"/>
                    </a:cubicBezTo>
                    <a:cubicBezTo>
                      <a:pt x="1302" y="4614"/>
                      <a:pt x="1302" y="4410"/>
                      <a:pt x="1286" y="4206"/>
                    </a:cubicBezTo>
                    <a:cubicBezTo>
                      <a:pt x="1662" y="3720"/>
                      <a:pt x="2038" y="3250"/>
                      <a:pt x="2446" y="2780"/>
                    </a:cubicBezTo>
                    <a:close/>
                    <a:moveTo>
                      <a:pt x="3637" y="3689"/>
                    </a:moveTo>
                    <a:lnTo>
                      <a:pt x="3637" y="3689"/>
                    </a:lnTo>
                    <a:cubicBezTo>
                      <a:pt x="2807" y="4677"/>
                      <a:pt x="2038" y="5711"/>
                      <a:pt x="1333" y="6793"/>
                    </a:cubicBezTo>
                    <a:cubicBezTo>
                      <a:pt x="1333" y="6573"/>
                      <a:pt x="1333" y="6369"/>
                      <a:pt x="1333" y="6150"/>
                    </a:cubicBezTo>
                    <a:cubicBezTo>
                      <a:pt x="2054" y="5304"/>
                      <a:pt x="2822" y="4473"/>
                      <a:pt x="3637" y="3689"/>
                    </a:cubicBezTo>
                    <a:close/>
                    <a:moveTo>
                      <a:pt x="4562" y="4191"/>
                    </a:moveTo>
                    <a:lnTo>
                      <a:pt x="4562" y="4191"/>
                    </a:lnTo>
                    <a:cubicBezTo>
                      <a:pt x="3386" y="5554"/>
                      <a:pt x="2321" y="6996"/>
                      <a:pt x="1317" y="8485"/>
                    </a:cubicBezTo>
                    <a:cubicBezTo>
                      <a:pt x="1333" y="8235"/>
                      <a:pt x="1333" y="7968"/>
                      <a:pt x="1333" y="7702"/>
                    </a:cubicBezTo>
                    <a:cubicBezTo>
                      <a:pt x="2336" y="6463"/>
                      <a:pt x="3371" y="5241"/>
                      <a:pt x="4562" y="4191"/>
                    </a:cubicBezTo>
                    <a:close/>
                    <a:moveTo>
                      <a:pt x="5816" y="742"/>
                    </a:moveTo>
                    <a:cubicBezTo>
                      <a:pt x="6082" y="758"/>
                      <a:pt x="6349" y="774"/>
                      <a:pt x="6600" y="789"/>
                    </a:cubicBezTo>
                    <a:cubicBezTo>
                      <a:pt x="6521" y="2419"/>
                      <a:pt x="6459" y="4034"/>
                      <a:pt x="6396" y="5648"/>
                    </a:cubicBezTo>
                    <a:cubicBezTo>
                      <a:pt x="6365" y="5625"/>
                      <a:pt x="6325" y="5609"/>
                      <a:pt x="6282" y="5609"/>
                    </a:cubicBezTo>
                    <a:cubicBezTo>
                      <a:pt x="6239" y="5609"/>
                      <a:pt x="6192" y="5625"/>
                      <a:pt x="6145" y="5664"/>
                    </a:cubicBezTo>
                    <a:cubicBezTo>
                      <a:pt x="4734" y="6965"/>
                      <a:pt x="3355" y="8329"/>
                      <a:pt x="2070" y="9755"/>
                    </a:cubicBezTo>
                    <a:cubicBezTo>
                      <a:pt x="3277" y="7906"/>
                      <a:pt x="4687" y="6213"/>
                      <a:pt x="6129" y="4520"/>
                    </a:cubicBezTo>
                    <a:cubicBezTo>
                      <a:pt x="6237" y="4388"/>
                      <a:pt x="6126" y="4211"/>
                      <a:pt x="5990" y="4211"/>
                    </a:cubicBezTo>
                    <a:cubicBezTo>
                      <a:pt x="5948" y="4211"/>
                      <a:pt x="5904" y="4228"/>
                      <a:pt x="5863" y="4269"/>
                    </a:cubicBezTo>
                    <a:cubicBezTo>
                      <a:pt x="4593" y="5570"/>
                      <a:pt x="3308" y="6855"/>
                      <a:pt x="2023" y="8141"/>
                    </a:cubicBezTo>
                    <a:cubicBezTo>
                      <a:pt x="3308" y="6275"/>
                      <a:pt x="4719" y="4504"/>
                      <a:pt x="6286" y="2843"/>
                    </a:cubicBezTo>
                    <a:cubicBezTo>
                      <a:pt x="6402" y="2714"/>
                      <a:pt x="6297" y="2512"/>
                      <a:pt x="6151" y="2512"/>
                    </a:cubicBezTo>
                    <a:cubicBezTo>
                      <a:pt x="6119" y="2512"/>
                      <a:pt x="6085" y="2522"/>
                      <a:pt x="6051" y="2545"/>
                    </a:cubicBezTo>
                    <a:cubicBezTo>
                      <a:pt x="4844" y="3329"/>
                      <a:pt x="3825" y="4285"/>
                      <a:pt x="2854" y="5319"/>
                    </a:cubicBezTo>
                    <a:cubicBezTo>
                      <a:pt x="3904" y="3924"/>
                      <a:pt x="5048" y="2608"/>
                      <a:pt x="6302" y="1369"/>
                    </a:cubicBezTo>
                    <a:cubicBezTo>
                      <a:pt x="6450" y="1221"/>
                      <a:pt x="6307" y="1044"/>
                      <a:pt x="6147" y="1044"/>
                    </a:cubicBezTo>
                    <a:cubicBezTo>
                      <a:pt x="6104" y="1044"/>
                      <a:pt x="6060" y="1057"/>
                      <a:pt x="6020" y="1087"/>
                    </a:cubicBezTo>
                    <a:cubicBezTo>
                      <a:pt x="5001" y="1887"/>
                      <a:pt x="4029" y="2733"/>
                      <a:pt x="3120" y="3626"/>
                    </a:cubicBezTo>
                    <a:cubicBezTo>
                      <a:pt x="3951" y="2623"/>
                      <a:pt x="4860" y="1651"/>
                      <a:pt x="5816" y="742"/>
                    </a:cubicBezTo>
                    <a:close/>
                    <a:moveTo>
                      <a:pt x="3371" y="7294"/>
                    </a:moveTo>
                    <a:lnTo>
                      <a:pt x="3371" y="7294"/>
                    </a:lnTo>
                    <a:cubicBezTo>
                      <a:pt x="2634" y="8250"/>
                      <a:pt x="1929" y="9238"/>
                      <a:pt x="1302" y="10272"/>
                    </a:cubicBezTo>
                    <a:cubicBezTo>
                      <a:pt x="1302" y="9975"/>
                      <a:pt x="1302" y="9677"/>
                      <a:pt x="1317" y="9395"/>
                    </a:cubicBezTo>
                    <a:cubicBezTo>
                      <a:pt x="1991" y="8689"/>
                      <a:pt x="2681" y="7984"/>
                      <a:pt x="3371" y="7294"/>
                    </a:cubicBezTo>
                    <a:close/>
                    <a:moveTo>
                      <a:pt x="4499" y="7764"/>
                    </a:moveTo>
                    <a:lnTo>
                      <a:pt x="4499" y="7764"/>
                    </a:lnTo>
                    <a:cubicBezTo>
                      <a:pt x="3434" y="9128"/>
                      <a:pt x="2352" y="10492"/>
                      <a:pt x="1286" y="11855"/>
                    </a:cubicBezTo>
                    <a:cubicBezTo>
                      <a:pt x="1286" y="11667"/>
                      <a:pt x="1286" y="11479"/>
                      <a:pt x="1286" y="11275"/>
                    </a:cubicBezTo>
                    <a:cubicBezTo>
                      <a:pt x="2305" y="10053"/>
                      <a:pt x="3386" y="8893"/>
                      <a:pt x="4499" y="7764"/>
                    </a:cubicBezTo>
                    <a:close/>
                    <a:moveTo>
                      <a:pt x="6380" y="5978"/>
                    </a:moveTo>
                    <a:lnTo>
                      <a:pt x="6380" y="5978"/>
                    </a:lnTo>
                    <a:cubicBezTo>
                      <a:pt x="6333" y="7216"/>
                      <a:pt x="6286" y="8454"/>
                      <a:pt x="6255" y="9692"/>
                    </a:cubicBezTo>
                    <a:cubicBezTo>
                      <a:pt x="6244" y="9584"/>
                      <a:pt x="6150" y="9490"/>
                      <a:pt x="6041" y="9490"/>
                    </a:cubicBezTo>
                    <a:cubicBezTo>
                      <a:pt x="5993" y="9490"/>
                      <a:pt x="5942" y="9508"/>
                      <a:pt x="5894" y="9551"/>
                    </a:cubicBezTo>
                    <a:cubicBezTo>
                      <a:pt x="4813" y="10554"/>
                      <a:pt x="3731" y="11558"/>
                      <a:pt x="2665" y="12545"/>
                    </a:cubicBezTo>
                    <a:cubicBezTo>
                      <a:pt x="3825" y="11103"/>
                      <a:pt x="5001" y="9661"/>
                      <a:pt x="6177" y="8219"/>
                    </a:cubicBezTo>
                    <a:cubicBezTo>
                      <a:pt x="6297" y="8062"/>
                      <a:pt x="6167" y="7859"/>
                      <a:pt x="6016" y="7859"/>
                    </a:cubicBezTo>
                    <a:cubicBezTo>
                      <a:pt x="5970" y="7859"/>
                      <a:pt x="5922" y="7878"/>
                      <a:pt x="5879" y="7921"/>
                    </a:cubicBezTo>
                    <a:cubicBezTo>
                      <a:pt x="4609" y="9128"/>
                      <a:pt x="3324" y="10319"/>
                      <a:pt x="2054" y="11526"/>
                    </a:cubicBezTo>
                    <a:lnTo>
                      <a:pt x="6380" y="5978"/>
                    </a:lnTo>
                    <a:close/>
                    <a:moveTo>
                      <a:pt x="3919" y="10335"/>
                    </a:moveTo>
                    <a:lnTo>
                      <a:pt x="3919" y="10335"/>
                    </a:lnTo>
                    <a:cubicBezTo>
                      <a:pt x="3042" y="11432"/>
                      <a:pt x="2148" y="12529"/>
                      <a:pt x="1270" y="13627"/>
                    </a:cubicBezTo>
                    <a:cubicBezTo>
                      <a:pt x="1270" y="13360"/>
                      <a:pt x="1270" y="13094"/>
                      <a:pt x="1270" y="12827"/>
                    </a:cubicBezTo>
                    <a:lnTo>
                      <a:pt x="3919" y="10335"/>
                    </a:lnTo>
                    <a:close/>
                    <a:moveTo>
                      <a:pt x="6254" y="9737"/>
                    </a:moveTo>
                    <a:lnTo>
                      <a:pt x="6254" y="9737"/>
                    </a:lnTo>
                    <a:cubicBezTo>
                      <a:pt x="6239" y="10234"/>
                      <a:pt x="6223" y="10747"/>
                      <a:pt x="6208" y="11244"/>
                    </a:cubicBezTo>
                    <a:cubicBezTo>
                      <a:pt x="4985" y="12279"/>
                      <a:pt x="3763" y="13297"/>
                      <a:pt x="2540" y="14332"/>
                    </a:cubicBezTo>
                    <a:cubicBezTo>
                      <a:pt x="3763" y="12843"/>
                      <a:pt x="4985" y="11354"/>
                      <a:pt x="6192" y="9849"/>
                    </a:cubicBezTo>
                    <a:cubicBezTo>
                      <a:pt x="6235" y="9821"/>
                      <a:pt x="6252" y="9779"/>
                      <a:pt x="6254" y="9737"/>
                    </a:cubicBezTo>
                    <a:close/>
                    <a:moveTo>
                      <a:pt x="3951" y="11918"/>
                    </a:moveTo>
                    <a:lnTo>
                      <a:pt x="3951" y="11918"/>
                    </a:lnTo>
                    <a:cubicBezTo>
                      <a:pt x="3057" y="13031"/>
                      <a:pt x="2148" y="14128"/>
                      <a:pt x="1255" y="15225"/>
                    </a:cubicBezTo>
                    <a:cubicBezTo>
                      <a:pt x="1255" y="14959"/>
                      <a:pt x="1255" y="14677"/>
                      <a:pt x="1255" y="14410"/>
                    </a:cubicBezTo>
                    <a:cubicBezTo>
                      <a:pt x="2148" y="13580"/>
                      <a:pt x="3057" y="12749"/>
                      <a:pt x="3951" y="11918"/>
                    </a:cubicBezTo>
                    <a:close/>
                    <a:moveTo>
                      <a:pt x="6177" y="11981"/>
                    </a:moveTo>
                    <a:cubicBezTo>
                      <a:pt x="6177" y="12294"/>
                      <a:pt x="6161" y="12608"/>
                      <a:pt x="6161" y="12937"/>
                    </a:cubicBezTo>
                    <a:cubicBezTo>
                      <a:pt x="6106" y="12873"/>
                      <a:pt x="6031" y="12831"/>
                      <a:pt x="5952" y="12831"/>
                    </a:cubicBezTo>
                    <a:cubicBezTo>
                      <a:pt x="5895" y="12831"/>
                      <a:pt x="5837" y="12853"/>
                      <a:pt x="5785" y="12906"/>
                    </a:cubicBezTo>
                    <a:cubicBezTo>
                      <a:pt x="4876" y="13752"/>
                      <a:pt x="3966" y="14614"/>
                      <a:pt x="3042" y="15461"/>
                    </a:cubicBezTo>
                    <a:cubicBezTo>
                      <a:pt x="4045" y="14269"/>
                      <a:pt x="5111" y="13125"/>
                      <a:pt x="6177" y="11981"/>
                    </a:cubicBezTo>
                    <a:close/>
                    <a:moveTo>
                      <a:pt x="3810" y="13846"/>
                    </a:moveTo>
                    <a:cubicBezTo>
                      <a:pt x="2901" y="14849"/>
                      <a:pt x="2023" y="15899"/>
                      <a:pt x="1223" y="17012"/>
                    </a:cubicBezTo>
                    <a:cubicBezTo>
                      <a:pt x="1223" y="16667"/>
                      <a:pt x="1239" y="16338"/>
                      <a:pt x="1239" y="16009"/>
                    </a:cubicBezTo>
                    <a:cubicBezTo>
                      <a:pt x="2101" y="15288"/>
                      <a:pt x="2963" y="14567"/>
                      <a:pt x="3810" y="13846"/>
                    </a:cubicBezTo>
                    <a:close/>
                    <a:moveTo>
                      <a:pt x="6145" y="13235"/>
                    </a:moveTo>
                    <a:cubicBezTo>
                      <a:pt x="6145" y="13653"/>
                      <a:pt x="6129" y="14071"/>
                      <a:pt x="6129" y="14489"/>
                    </a:cubicBezTo>
                    <a:cubicBezTo>
                      <a:pt x="6081" y="14411"/>
                      <a:pt x="5997" y="14358"/>
                      <a:pt x="5906" y="14358"/>
                    </a:cubicBezTo>
                    <a:cubicBezTo>
                      <a:pt x="5850" y="14358"/>
                      <a:pt x="5792" y="14378"/>
                      <a:pt x="5738" y="14426"/>
                    </a:cubicBezTo>
                    <a:cubicBezTo>
                      <a:pt x="4515" y="15649"/>
                      <a:pt x="3277" y="16856"/>
                      <a:pt x="2038" y="18062"/>
                    </a:cubicBezTo>
                    <a:cubicBezTo>
                      <a:pt x="3214" y="16291"/>
                      <a:pt x="4672" y="14755"/>
                      <a:pt x="6145" y="13235"/>
                    </a:cubicBezTo>
                    <a:close/>
                    <a:moveTo>
                      <a:pt x="2321" y="16809"/>
                    </a:moveTo>
                    <a:lnTo>
                      <a:pt x="2321" y="16809"/>
                    </a:lnTo>
                    <a:cubicBezTo>
                      <a:pt x="1913" y="17357"/>
                      <a:pt x="1537" y="17921"/>
                      <a:pt x="1192" y="18501"/>
                    </a:cubicBezTo>
                    <a:cubicBezTo>
                      <a:pt x="1192" y="18501"/>
                      <a:pt x="1192" y="18486"/>
                      <a:pt x="1192" y="18486"/>
                    </a:cubicBezTo>
                    <a:cubicBezTo>
                      <a:pt x="1192" y="18282"/>
                      <a:pt x="1208" y="18078"/>
                      <a:pt x="1208" y="17859"/>
                    </a:cubicBezTo>
                    <a:cubicBezTo>
                      <a:pt x="1584" y="17514"/>
                      <a:pt x="1944" y="17169"/>
                      <a:pt x="2321" y="16809"/>
                    </a:cubicBezTo>
                    <a:close/>
                    <a:moveTo>
                      <a:pt x="1835" y="18940"/>
                    </a:moveTo>
                    <a:lnTo>
                      <a:pt x="1835" y="18940"/>
                    </a:lnTo>
                    <a:cubicBezTo>
                      <a:pt x="1600" y="19238"/>
                      <a:pt x="1396" y="19552"/>
                      <a:pt x="1176" y="19865"/>
                    </a:cubicBezTo>
                    <a:cubicBezTo>
                      <a:pt x="1176" y="19771"/>
                      <a:pt x="1176" y="19677"/>
                      <a:pt x="1176" y="19583"/>
                    </a:cubicBezTo>
                    <a:cubicBezTo>
                      <a:pt x="1396" y="19363"/>
                      <a:pt x="1615" y="19160"/>
                      <a:pt x="1835" y="18940"/>
                    </a:cubicBezTo>
                    <a:close/>
                    <a:moveTo>
                      <a:pt x="2791" y="19238"/>
                    </a:moveTo>
                    <a:cubicBezTo>
                      <a:pt x="2258" y="19943"/>
                      <a:pt x="1756" y="20664"/>
                      <a:pt x="1270" y="21401"/>
                    </a:cubicBezTo>
                    <a:cubicBezTo>
                      <a:pt x="1239" y="21370"/>
                      <a:pt x="1208" y="21338"/>
                      <a:pt x="1161" y="21323"/>
                    </a:cubicBezTo>
                    <a:cubicBezTo>
                      <a:pt x="1161" y="21150"/>
                      <a:pt x="1161" y="20962"/>
                      <a:pt x="1161" y="20790"/>
                    </a:cubicBezTo>
                    <a:cubicBezTo>
                      <a:pt x="1709" y="20273"/>
                      <a:pt x="2242" y="19755"/>
                      <a:pt x="2791" y="19238"/>
                    </a:cubicBezTo>
                    <a:close/>
                    <a:moveTo>
                      <a:pt x="6035" y="21840"/>
                    </a:moveTo>
                    <a:cubicBezTo>
                      <a:pt x="6035" y="22075"/>
                      <a:pt x="6035" y="22310"/>
                      <a:pt x="6035" y="22561"/>
                    </a:cubicBezTo>
                    <a:cubicBezTo>
                      <a:pt x="5998" y="22536"/>
                      <a:pt x="5955" y="22523"/>
                      <a:pt x="5913" y="22523"/>
                    </a:cubicBezTo>
                    <a:cubicBezTo>
                      <a:pt x="5849" y="22523"/>
                      <a:pt x="5785" y="22552"/>
                      <a:pt x="5738" y="22608"/>
                    </a:cubicBezTo>
                    <a:lnTo>
                      <a:pt x="5722" y="22608"/>
                    </a:lnTo>
                    <a:cubicBezTo>
                      <a:pt x="5832" y="22357"/>
                      <a:pt x="5926" y="22091"/>
                      <a:pt x="6035" y="21840"/>
                    </a:cubicBezTo>
                    <a:close/>
                    <a:moveTo>
                      <a:pt x="6114" y="14763"/>
                    </a:moveTo>
                    <a:cubicBezTo>
                      <a:pt x="6082" y="16861"/>
                      <a:pt x="6051" y="18958"/>
                      <a:pt x="6035" y="21041"/>
                    </a:cubicBezTo>
                    <a:cubicBezTo>
                      <a:pt x="6018" y="21038"/>
                      <a:pt x="6000" y="21037"/>
                      <a:pt x="5982" y="21037"/>
                    </a:cubicBezTo>
                    <a:cubicBezTo>
                      <a:pt x="5891" y="21037"/>
                      <a:pt x="5803" y="21072"/>
                      <a:pt x="5738" y="21150"/>
                    </a:cubicBezTo>
                    <a:cubicBezTo>
                      <a:pt x="5330" y="21793"/>
                      <a:pt x="4844" y="22326"/>
                      <a:pt x="4311" y="22827"/>
                    </a:cubicBezTo>
                    <a:cubicBezTo>
                      <a:pt x="4782" y="22091"/>
                      <a:pt x="5252" y="21354"/>
                      <a:pt x="5722" y="20617"/>
                    </a:cubicBezTo>
                    <a:cubicBezTo>
                      <a:pt x="5839" y="20431"/>
                      <a:pt x="5660" y="20218"/>
                      <a:pt x="5478" y="20218"/>
                    </a:cubicBezTo>
                    <a:cubicBezTo>
                      <a:pt x="5415" y="20218"/>
                      <a:pt x="5351" y="20244"/>
                      <a:pt x="5299" y="20304"/>
                    </a:cubicBezTo>
                    <a:cubicBezTo>
                      <a:pt x="4593" y="21119"/>
                      <a:pt x="3841" y="21871"/>
                      <a:pt x="3026" y="22592"/>
                    </a:cubicBezTo>
                    <a:cubicBezTo>
                      <a:pt x="3919" y="21323"/>
                      <a:pt x="4829" y="20069"/>
                      <a:pt x="5785" y="18831"/>
                    </a:cubicBezTo>
                    <a:cubicBezTo>
                      <a:pt x="5941" y="18639"/>
                      <a:pt x="5784" y="18392"/>
                      <a:pt x="5597" y="18392"/>
                    </a:cubicBezTo>
                    <a:cubicBezTo>
                      <a:pt x="5540" y="18392"/>
                      <a:pt x="5479" y="18415"/>
                      <a:pt x="5424" y="18470"/>
                    </a:cubicBezTo>
                    <a:cubicBezTo>
                      <a:pt x="5064" y="18815"/>
                      <a:pt x="4719" y="19175"/>
                      <a:pt x="4374" y="19520"/>
                    </a:cubicBezTo>
                    <a:cubicBezTo>
                      <a:pt x="4844" y="18925"/>
                      <a:pt x="5330" y="18329"/>
                      <a:pt x="5816" y="17718"/>
                    </a:cubicBezTo>
                    <a:cubicBezTo>
                      <a:pt x="5972" y="17538"/>
                      <a:pt x="5816" y="17294"/>
                      <a:pt x="5629" y="17294"/>
                    </a:cubicBezTo>
                    <a:cubicBezTo>
                      <a:pt x="5572" y="17294"/>
                      <a:pt x="5511" y="17317"/>
                      <a:pt x="5455" y="17373"/>
                    </a:cubicBezTo>
                    <a:cubicBezTo>
                      <a:pt x="4609" y="18235"/>
                      <a:pt x="3763" y="19097"/>
                      <a:pt x="2901" y="19943"/>
                    </a:cubicBezTo>
                    <a:cubicBezTo>
                      <a:pt x="3763" y="18768"/>
                      <a:pt x="4672" y="17608"/>
                      <a:pt x="5628" y="16511"/>
                    </a:cubicBezTo>
                    <a:cubicBezTo>
                      <a:pt x="5796" y="16319"/>
                      <a:pt x="5633" y="16072"/>
                      <a:pt x="5442" y="16072"/>
                    </a:cubicBezTo>
                    <a:cubicBezTo>
                      <a:pt x="5384" y="16072"/>
                      <a:pt x="5323" y="16095"/>
                      <a:pt x="5267" y="16150"/>
                    </a:cubicBezTo>
                    <a:lnTo>
                      <a:pt x="2963" y="18345"/>
                    </a:lnTo>
                    <a:cubicBezTo>
                      <a:pt x="3935" y="17106"/>
                      <a:pt x="4985" y="15915"/>
                      <a:pt x="6098" y="14787"/>
                    </a:cubicBezTo>
                    <a:cubicBezTo>
                      <a:pt x="6111" y="14774"/>
                      <a:pt x="6113" y="14771"/>
                      <a:pt x="6114" y="14763"/>
                    </a:cubicBezTo>
                    <a:close/>
                    <a:moveTo>
                      <a:pt x="3261" y="21338"/>
                    </a:moveTo>
                    <a:lnTo>
                      <a:pt x="3261" y="21338"/>
                    </a:lnTo>
                    <a:cubicBezTo>
                      <a:pt x="2697" y="22122"/>
                      <a:pt x="2133" y="22922"/>
                      <a:pt x="1600" y="23721"/>
                    </a:cubicBezTo>
                    <a:cubicBezTo>
                      <a:pt x="1537" y="23721"/>
                      <a:pt x="1490" y="23737"/>
                      <a:pt x="1427" y="23737"/>
                    </a:cubicBezTo>
                    <a:cubicBezTo>
                      <a:pt x="1427" y="23658"/>
                      <a:pt x="1412" y="23564"/>
                      <a:pt x="1396" y="23486"/>
                    </a:cubicBezTo>
                    <a:cubicBezTo>
                      <a:pt x="1506" y="23454"/>
                      <a:pt x="1600" y="23376"/>
                      <a:pt x="1631" y="23266"/>
                    </a:cubicBezTo>
                    <a:cubicBezTo>
                      <a:pt x="1662" y="23125"/>
                      <a:pt x="1694" y="23016"/>
                      <a:pt x="1725" y="22890"/>
                    </a:cubicBezTo>
                    <a:cubicBezTo>
                      <a:pt x="2242" y="22373"/>
                      <a:pt x="2760" y="21856"/>
                      <a:pt x="3261" y="21338"/>
                    </a:cubicBezTo>
                    <a:close/>
                    <a:moveTo>
                      <a:pt x="3825" y="22592"/>
                    </a:moveTo>
                    <a:lnTo>
                      <a:pt x="3825" y="22592"/>
                    </a:lnTo>
                    <a:cubicBezTo>
                      <a:pt x="3559" y="23000"/>
                      <a:pt x="3308" y="23407"/>
                      <a:pt x="3042" y="23815"/>
                    </a:cubicBezTo>
                    <a:cubicBezTo>
                      <a:pt x="3026" y="23815"/>
                      <a:pt x="3026" y="23831"/>
                      <a:pt x="3026" y="23846"/>
                    </a:cubicBezTo>
                    <a:cubicBezTo>
                      <a:pt x="2838" y="23815"/>
                      <a:pt x="2650" y="23784"/>
                      <a:pt x="2446" y="23768"/>
                    </a:cubicBezTo>
                    <a:cubicBezTo>
                      <a:pt x="2916" y="23392"/>
                      <a:pt x="3386" y="23000"/>
                      <a:pt x="3825" y="22592"/>
                    </a:cubicBezTo>
                    <a:close/>
                    <a:moveTo>
                      <a:pt x="5079" y="22812"/>
                    </a:moveTo>
                    <a:lnTo>
                      <a:pt x="4656" y="23846"/>
                    </a:lnTo>
                    <a:cubicBezTo>
                      <a:pt x="4625" y="23940"/>
                      <a:pt x="4656" y="24019"/>
                      <a:pt x="4719" y="24081"/>
                    </a:cubicBezTo>
                    <a:cubicBezTo>
                      <a:pt x="4546" y="24081"/>
                      <a:pt x="4374" y="24066"/>
                      <a:pt x="4186" y="24066"/>
                    </a:cubicBezTo>
                    <a:cubicBezTo>
                      <a:pt x="4029" y="24034"/>
                      <a:pt x="3857" y="24003"/>
                      <a:pt x="3700" y="23972"/>
                    </a:cubicBezTo>
                    <a:cubicBezTo>
                      <a:pt x="4202" y="23627"/>
                      <a:pt x="4656" y="23251"/>
                      <a:pt x="5079" y="22812"/>
                    </a:cubicBezTo>
                    <a:close/>
                    <a:moveTo>
                      <a:pt x="5659" y="23470"/>
                    </a:moveTo>
                    <a:lnTo>
                      <a:pt x="5675" y="24175"/>
                    </a:lnTo>
                    <a:cubicBezTo>
                      <a:pt x="5471" y="24144"/>
                      <a:pt x="5283" y="24128"/>
                      <a:pt x="5095" y="24113"/>
                    </a:cubicBezTo>
                    <a:cubicBezTo>
                      <a:pt x="5095" y="24113"/>
                      <a:pt x="5095" y="24097"/>
                      <a:pt x="5111" y="24097"/>
                    </a:cubicBezTo>
                    <a:cubicBezTo>
                      <a:pt x="5283" y="23893"/>
                      <a:pt x="5471" y="23690"/>
                      <a:pt x="5659" y="23470"/>
                    </a:cubicBezTo>
                    <a:close/>
                    <a:moveTo>
                      <a:pt x="2507" y="1"/>
                    </a:moveTo>
                    <a:cubicBezTo>
                      <a:pt x="2011" y="1"/>
                      <a:pt x="1515" y="16"/>
                      <a:pt x="1020" y="53"/>
                    </a:cubicBezTo>
                    <a:cubicBezTo>
                      <a:pt x="847" y="68"/>
                      <a:pt x="785" y="194"/>
                      <a:pt x="785" y="319"/>
                    </a:cubicBezTo>
                    <a:cubicBezTo>
                      <a:pt x="757" y="313"/>
                      <a:pt x="730" y="310"/>
                      <a:pt x="704" y="310"/>
                    </a:cubicBezTo>
                    <a:cubicBezTo>
                      <a:pt x="138" y="310"/>
                      <a:pt x="95" y="1746"/>
                      <a:pt x="95" y="2106"/>
                    </a:cubicBezTo>
                    <a:cubicBezTo>
                      <a:pt x="95" y="4614"/>
                      <a:pt x="95" y="7122"/>
                      <a:pt x="95" y="9630"/>
                    </a:cubicBezTo>
                    <a:cubicBezTo>
                      <a:pt x="111" y="10868"/>
                      <a:pt x="111" y="12106"/>
                      <a:pt x="111" y="13344"/>
                    </a:cubicBezTo>
                    <a:cubicBezTo>
                      <a:pt x="95" y="13360"/>
                      <a:pt x="95" y="13376"/>
                      <a:pt x="79" y="13376"/>
                    </a:cubicBezTo>
                    <a:cubicBezTo>
                      <a:pt x="1" y="13486"/>
                      <a:pt x="32" y="13611"/>
                      <a:pt x="111" y="13674"/>
                    </a:cubicBezTo>
                    <a:cubicBezTo>
                      <a:pt x="111" y="17263"/>
                      <a:pt x="126" y="20852"/>
                      <a:pt x="111" y="24426"/>
                    </a:cubicBezTo>
                    <a:cubicBezTo>
                      <a:pt x="111" y="24666"/>
                      <a:pt x="294" y="24774"/>
                      <a:pt x="471" y="24774"/>
                    </a:cubicBezTo>
                    <a:cubicBezTo>
                      <a:pt x="514" y="24774"/>
                      <a:pt x="557" y="24768"/>
                      <a:pt x="596" y="24755"/>
                    </a:cubicBezTo>
                    <a:cubicBezTo>
                      <a:pt x="596" y="24928"/>
                      <a:pt x="716" y="25088"/>
                      <a:pt x="918" y="25088"/>
                    </a:cubicBezTo>
                    <a:cubicBezTo>
                      <a:pt x="936" y="25088"/>
                      <a:pt x="954" y="25087"/>
                      <a:pt x="973" y="25085"/>
                    </a:cubicBezTo>
                    <a:cubicBezTo>
                      <a:pt x="2067" y="24922"/>
                      <a:pt x="3133" y="24801"/>
                      <a:pt x="4211" y="24801"/>
                    </a:cubicBezTo>
                    <a:cubicBezTo>
                      <a:pt x="4276" y="24801"/>
                      <a:pt x="4341" y="24802"/>
                      <a:pt x="4405" y="24802"/>
                    </a:cubicBezTo>
                    <a:cubicBezTo>
                      <a:pt x="4751" y="24862"/>
                      <a:pt x="5097" y="24913"/>
                      <a:pt x="5443" y="24913"/>
                    </a:cubicBezTo>
                    <a:cubicBezTo>
                      <a:pt x="5552" y="24913"/>
                      <a:pt x="5660" y="24908"/>
                      <a:pt x="5769" y="24896"/>
                    </a:cubicBezTo>
                    <a:cubicBezTo>
                      <a:pt x="5957" y="24896"/>
                      <a:pt x="6067" y="24787"/>
                      <a:pt x="6098" y="24646"/>
                    </a:cubicBezTo>
                    <a:cubicBezTo>
                      <a:pt x="6172" y="24738"/>
                      <a:pt x="6288" y="24784"/>
                      <a:pt x="6403" y="24784"/>
                    </a:cubicBezTo>
                    <a:cubicBezTo>
                      <a:pt x="6582" y="24784"/>
                      <a:pt x="6756" y="24671"/>
                      <a:pt x="6756" y="24442"/>
                    </a:cubicBezTo>
                    <a:cubicBezTo>
                      <a:pt x="6709" y="16464"/>
                      <a:pt x="6851" y="8485"/>
                      <a:pt x="7227" y="507"/>
                    </a:cubicBezTo>
                    <a:cubicBezTo>
                      <a:pt x="7227" y="335"/>
                      <a:pt x="7086" y="225"/>
                      <a:pt x="6929" y="209"/>
                    </a:cubicBezTo>
                    <a:cubicBezTo>
                      <a:pt x="5832" y="115"/>
                      <a:pt x="4750" y="53"/>
                      <a:pt x="3653" y="21"/>
                    </a:cubicBezTo>
                    <a:cubicBezTo>
                      <a:pt x="3637" y="13"/>
                      <a:pt x="3622" y="10"/>
                      <a:pt x="3606" y="10"/>
                    </a:cubicBezTo>
                    <a:cubicBezTo>
                      <a:pt x="3590" y="10"/>
                      <a:pt x="3575" y="13"/>
                      <a:pt x="3559" y="21"/>
                    </a:cubicBezTo>
                    <a:cubicBezTo>
                      <a:pt x="3208" y="8"/>
                      <a:pt x="2858" y="1"/>
                      <a:pt x="2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4"/>
              <p:cNvSpPr/>
              <p:nvPr/>
            </p:nvSpPr>
            <p:spPr>
              <a:xfrm>
                <a:off x="3707125" y="4378425"/>
                <a:ext cx="209275" cy="54440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21776" extrusionOk="0">
                    <a:moveTo>
                      <a:pt x="1615" y="1241"/>
                    </a:moveTo>
                    <a:lnTo>
                      <a:pt x="1615" y="1241"/>
                    </a:lnTo>
                    <a:cubicBezTo>
                      <a:pt x="1505" y="1429"/>
                      <a:pt x="1380" y="1602"/>
                      <a:pt x="1254" y="1790"/>
                    </a:cubicBezTo>
                    <a:cubicBezTo>
                      <a:pt x="1239" y="1664"/>
                      <a:pt x="1223" y="1539"/>
                      <a:pt x="1207" y="1414"/>
                    </a:cubicBezTo>
                    <a:cubicBezTo>
                      <a:pt x="1348" y="1382"/>
                      <a:pt x="1490" y="1335"/>
                      <a:pt x="1615" y="1241"/>
                    </a:cubicBezTo>
                    <a:close/>
                    <a:moveTo>
                      <a:pt x="6897" y="1586"/>
                    </a:moveTo>
                    <a:cubicBezTo>
                      <a:pt x="6913" y="1586"/>
                      <a:pt x="6913" y="1586"/>
                      <a:pt x="6913" y="1602"/>
                    </a:cubicBezTo>
                    <a:cubicBezTo>
                      <a:pt x="6991" y="1696"/>
                      <a:pt x="7023" y="1899"/>
                      <a:pt x="7023" y="2135"/>
                    </a:cubicBezTo>
                    <a:cubicBezTo>
                      <a:pt x="7014" y="2130"/>
                      <a:pt x="7005" y="2128"/>
                      <a:pt x="6994" y="2128"/>
                    </a:cubicBezTo>
                    <a:cubicBezTo>
                      <a:pt x="6966" y="2128"/>
                      <a:pt x="6932" y="2143"/>
                      <a:pt x="6897" y="2166"/>
                    </a:cubicBezTo>
                    <a:cubicBezTo>
                      <a:pt x="6161" y="2683"/>
                      <a:pt x="5408" y="3216"/>
                      <a:pt x="4656" y="3749"/>
                    </a:cubicBezTo>
                    <a:cubicBezTo>
                      <a:pt x="5298" y="3138"/>
                      <a:pt x="5941" y="2526"/>
                      <a:pt x="6584" y="1915"/>
                    </a:cubicBezTo>
                    <a:cubicBezTo>
                      <a:pt x="6599" y="1899"/>
                      <a:pt x="6615" y="1884"/>
                      <a:pt x="6615" y="1852"/>
                    </a:cubicBezTo>
                    <a:lnTo>
                      <a:pt x="6787" y="1852"/>
                    </a:lnTo>
                    <a:cubicBezTo>
                      <a:pt x="6897" y="1821"/>
                      <a:pt x="6960" y="1680"/>
                      <a:pt x="6897" y="1586"/>
                    </a:cubicBezTo>
                    <a:close/>
                    <a:moveTo>
                      <a:pt x="1928" y="3153"/>
                    </a:moveTo>
                    <a:cubicBezTo>
                      <a:pt x="1944" y="3216"/>
                      <a:pt x="1944" y="3263"/>
                      <a:pt x="1944" y="3326"/>
                    </a:cubicBezTo>
                    <a:lnTo>
                      <a:pt x="1427" y="3827"/>
                    </a:lnTo>
                    <a:cubicBezTo>
                      <a:pt x="1427" y="3702"/>
                      <a:pt x="1427" y="3577"/>
                      <a:pt x="1411" y="3436"/>
                    </a:cubicBezTo>
                    <a:cubicBezTo>
                      <a:pt x="1584" y="3342"/>
                      <a:pt x="1756" y="3247"/>
                      <a:pt x="1928" y="3153"/>
                    </a:cubicBezTo>
                    <a:close/>
                    <a:moveTo>
                      <a:pt x="2320" y="912"/>
                    </a:moveTo>
                    <a:cubicBezTo>
                      <a:pt x="2759" y="928"/>
                      <a:pt x="3182" y="943"/>
                      <a:pt x="3621" y="990"/>
                    </a:cubicBezTo>
                    <a:cubicBezTo>
                      <a:pt x="3700" y="1006"/>
                      <a:pt x="3794" y="1037"/>
                      <a:pt x="3888" y="1069"/>
                    </a:cubicBezTo>
                    <a:cubicBezTo>
                      <a:pt x="4452" y="1257"/>
                      <a:pt x="5204" y="1633"/>
                      <a:pt x="5910" y="1790"/>
                    </a:cubicBezTo>
                    <a:cubicBezTo>
                      <a:pt x="4530" y="2589"/>
                      <a:pt x="3590" y="4047"/>
                      <a:pt x="2258" y="4878"/>
                    </a:cubicBezTo>
                    <a:cubicBezTo>
                      <a:pt x="2258" y="4815"/>
                      <a:pt x="2258" y="4752"/>
                      <a:pt x="2258" y="4690"/>
                    </a:cubicBezTo>
                    <a:cubicBezTo>
                      <a:pt x="3167" y="3749"/>
                      <a:pt x="4091" y="2856"/>
                      <a:pt x="5079" y="2009"/>
                    </a:cubicBezTo>
                    <a:cubicBezTo>
                      <a:pt x="5221" y="1880"/>
                      <a:pt x="5086" y="1644"/>
                      <a:pt x="4929" y="1644"/>
                    </a:cubicBezTo>
                    <a:cubicBezTo>
                      <a:pt x="4896" y="1644"/>
                      <a:pt x="4861" y="1655"/>
                      <a:pt x="4828" y="1680"/>
                    </a:cubicBezTo>
                    <a:cubicBezTo>
                      <a:pt x="4013" y="2260"/>
                      <a:pt x="3214" y="2840"/>
                      <a:pt x="2414" y="3420"/>
                    </a:cubicBezTo>
                    <a:cubicBezTo>
                      <a:pt x="2994" y="2856"/>
                      <a:pt x="3590" y="2276"/>
                      <a:pt x="4186" y="1696"/>
                    </a:cubicBezTo>
                    <a:cubicBezTo>
                      <a:pt x="4301" y="1581"/>
                      <a:pt x="4186" y="1361"/>
                      <a:pt x="4046" y="1361"/>
                    </a:cubicBezTo>
                    <a:cubicBezTo>
                      <a:pt x="4015" y="1361"/>
                      <a:pt x="3982" y="1372"/>
                      <a:pt x="3950" y="1398"/>
                    </a:cubicBezTo>
                    <a:cubicBezTo>
                      <a:pt x="3370" y="1821"/>
                      <a:pt x="2759" y="2213"/>
                      <a:pt x="2148" y="2573"/>
                    </a:cubicBezTo>
                    <a:cubicBezTo>
                      <a:pt x="2132" y="2511"/>
                      <a:pt x="2132" y="2448"/>
                      <a:pt x="2148" y="2385"/>
                    </a:cubicBezTo>
                    <a:cubicBezTo>
                      <a:pt x="2477" y="2056"/>
                      <a:pt x="2806" y="1727"/>
                      <a:pt x="3151" y="1398"/>
                    </a:cubicBezTo>
                    <a:cubicBezTo>
                      <a:pt x="3281" y="1268"/>
                      <a:pt x="3163" y="1073"/>
                      <a:pt x="3012" y="1073"/>
                    </a:cubicBezTo>
                    <a:cubicBezTo>
                      <a:pt x="2981" y="1073"/>
                      <a:pt x="2948" y="1081"/>
                      <a:pt x="2916" y="1100"/>
                    </a:cubicBezTo>
                    <a:cubicBezTo>
                      <a:pt x="2524" y="1320"/>
                      <a:pt x="2148" y="1539"/>
                      <a:pt x="1756" y="1758"/>
                    </a:cubicBezTo>
                    <a:cubicBezTo>
                      <a:pt x="1944" y="1476"/>
                      <a:pt x="2132" y="1194"/>
                      <a:pt x="2320" y="912"/>
                    </a:cubicBezTo>
                    <a:close/>
                    <a:moveTo>
                      <a:pt x="1975" y="4235"/>
                    </a:moveTo>
                    <a:cubicBezTo>
                      <a:pt x="1975" y="4282"/>
                      <a:pt x="1975" y="4313"/>
                      <a:pt x="1975" y="4345"/>
                    </a:cubicBezTo>
                    <a:cubicBezTo>
                      <a:pt x="1803" y="4533"/>
                      <a:pt x="1631" y="4705"/>
                      <a:pt x="1458" y="4893"/>
                    </a:cubicBezTo>
                    <a:cubicBezTo>
                      <a:pt x="1458" y="4799"/>
                      <a:pt x="1458" y="4705"/>
                      <a:pt x="1458" y="4611"/>
                    </a:cubicBezTo>
                    <a:cubicBezTo>
                      <a:pt x="1631" y="4486"/>
                      <a:pt x="1803" y="4360"/>
                      <a:pt x="1975" y="4235"/>
                    </a:cubicBezTo>
                    <a:close/>
                    <a:moveTo>
                      <a:pt x="7038" y="2652"/>
                    </a:moveTo>
                    <a:cubicBezTo>
                      <a:pt x="7023" y="2840"/>
                      <a:pt x="7023" y="3012"/>
                      <a:pt x="7007" y="3153"/>
                    </a:cubicBezTo>
                    <a:cubicBezTo>
                      <a:pt x="5925" y="4094"/>
                      <a:pt x="4844" y="5019"/>
                      <a:pt x="3700" y="5881"/>
                    </a:cubicBezTo>
                    <a:cubicBezTo>
                      <a:pt x="4813" y="4799"/>
                      <a:pt x="5910" y="3733"/>
                      <a:pt x="7038" y="2652"/>
                    </a:cubicBezTo>
                    <a:close/>
                    <a:moveTo>
                      <a:pt x="4703" y="4266"/>
                    </a:moveTo>
                    <a:lnTo>
                      <a:pt x="4703" y="4266"/>
                    </a:lnTo>
                    <a:cubicBezTo>
                      <a:pt x="3903" y="5034"/>
                      <a:pt x="3120" y="5802"/>
                      <a:pt x="2320" y="6570"/>
                    </a:cubicBezTo>
                    <a:lnTo>
                      <a:pt x="2305" y="5928"/>
                    </a:lnTo>
                    <a:cubicBezTo>
                      <a:pt x="2336" y="5928"/>
                      <a:pt x="2367" y="5928"/>
                      <a:pt x="2399" y="5896"/>
                    </a:cubicBezTo>
                    <a:cubicBezTo>
                      <a:pt x="3167" y="5348"/>
                      <a:pt x="3935" y="4815"/>
                      <a:pt x="4703" y="4266"/>
                    </a:cubicBezTo>
                    <a:close/>
                    <a:moveTo>
                      <a:pt x="2007" y="5505"/>
                    </a:moveTo>
                    <a:cubicBezTo>
                      <a:pt x="2007" y="5943"/>
                      <a:pt x="2022" y="6398"/>
                      <a:pt x="2038" y="6837"/>
                    </a:cubicBezTo>
                    <a:cubicBezTo>
                      <a:pt x="1850" y="7025"/>
                      <a:pt x="1662" y="7197"/>
                      <a:pt x="1474" y="7370"/>
                    </a:cubicBezTo>
                    <a:cubicBezTo>
                      <a:pt x="1474" y="6821"/>
                      <a:pt x="1474" y="6273"/>
                      <a:pt x="1474" y="5708"/>
                    </a:cubicBezTo>
                    <a:cubicBezTo>
                      <a:pt x="1662" y="5646"/>
                      <a:pt x="1834" y="5583"/>
                      <a:pt x="2007" y="5505"/>
                    </a:cubicBezTo>
                    <a:close/>
                    <a:moveTo>
                      <a:pt x="2038" y="7574"/>
                    </a:moveTo>
                    <a:cubicBezTo>
                      <a:pt x="2054" y="7636"/>
                      <a:pt x="2054" y="7683"/>
                      <a:pt x="2054" y="7730"/>
                    </a:cubicBezTo>
                    <a:cubicBezTo>
                      <a:pt x="1850" y="7934"/>
                      <a:pt x="1662" y="8138"/>
                      <a:pt x="1490" y="8357"/>
                    </a:cubicBezTo>
                    <a:cubicBezTo>
                      <a:pt x="1490" y="8154"/>
                      <a:pt x="1490" y="7965"/>
                      <a:pt x="1474" y="7762"/>
                    </a:cubicBezTo>
                    <a:lnTo>
                      <a:pt x="1474" y="7762"/>
                    </a:lnTo>
                    <a:cubicBezTo>
                      <a:pt x="1519" y="7789"/>
                      <a:pt x="1570" y="7806"/>
                      <a:pt x="1620" y="7806"/>
                    </a:cubicBezTo>
                    <a:cubicBezTo>
                      <a:pt x="1656" y="7806"/>
                      <a:pt x="1692" y="7797"/>
                      <a:pt x="1725" y="7777"/>
                    </a:cubicBezTo>
                    <a:cubicBezTo>
                      <a:pt x="1834" y="7715"/>
                      <a:pt x="1944" y="7636"/>
                      <a:pt x="2038" y="7574"/>
                    </a:cubicBezTo>
                    <a:close/>
                    <a:moveTo>
                      <a:pt x="7023" y="3718"/>
                    </a:moveTo>
                    <a:cubicBezTo>
                      <a:pt x="7038" y="4063"/>
                      <a:pt x="7054" y="4407"/>
                      <a:pt x="7070" y="4752"/>
                    </a:cubicBezTo>
                    <a:cubicBezTo>
                      <a:pt x="7070" y="4784"/>
                      <a:pt x="7085" y="4831"/>
                      <a:pt x="7085" y="4862"/>
                    </a:cubicBezTo>
                    <a:cubicBezTo>
                      <a:pt x="7041" y="4818"/>
                      <a:pt x="6986" y="4788"/>
                      <a:pt x="6931" y="4788"/>
                    </a:cubicBezTo>
                    <a:cubicBezTo>
                      <a:pt x="6888" y="4788"/>
                      <a:pt x="6844" y="4805"/>
                      <a:pt x="6803" y="4846"/>
                    </a:cubicBezTo>
                    <a:cubicBezTo>
                      <a:pt x="5502" y="6257"/>
                      <a:pt x="3997" y="7448"/>
                      <a:pt x="2383" y="8498"/>
                    </a:cubicBezTo>
                    <a:cubicBezTo>
                      <a:pt x="2383" y="8342"/>
                      <a:pt x="2383" y="8185"/>
                      <a:pt x="2367" y="8044"/>
                    </a:cubicBezTo>
                    <a:cubicBezTo>
                      <a:pt x="2869" y="7527"/>
                      <a:pt x="3402" y="7041"/>
                      <a:pt x="3935" y="6555"/>
                    </a:cubicBezTo>
                    <a:cubicBezTo>
                      <a:pt x="4954" y="5614"/>
                      <a:pt x="5988" y="4674"/>
                      <a:pt x="7023" y="3718"/>
                    </a:cubicBezTo>
                    <a:close/>
                    <a:moveTo>
                      <a:pt x="2054" y="8373"/>
                    </a:moveTo>
                    <a:cubicBezTo>
                      <a:pt x="2054" y="8483"/>
                      <a:pt x="2054" y="8592"/>
                      <a:pt x="2054" y="8702"/>
                    </a:cubicBezTo>
                    <a:cubicBezTo>
                      <a:pt x="1881" y="8812"/>
                      <a:pt x="1709" y="8922"/>
                      <a:pt x="1537" y="9031"/>
                    </a:cubicBezTo>
                    <a:cubicBezTo>
                      <a:pt x="1693" y="8796"/>
                      <a:pt x="1866" y="8577"/>
                      <a:pt x="2054" y="8373"/>
                    </a:cubicBezTo>
                    <a:close/>
                    <a:moveTo>
                      <a:pt x="7085" y="5081"/>
                    </a:moveTo>
                    <a:cubicBezTo>
                      <a:pt x="7101" y="5426"/>
                      <a:pt x="7117" y="5787"/>
                      <a:pt x="7132" y="6147"/>
                    </a:cubicBezTo>
                    <a:cubicBezTo>
                      <a:pt x="7117" y="6147"/>
                      <a:pt x="7101" y="6163"/>
                      <a:pt x="7070" y="6179"/>
                    </a:cubicBezTo>
                    <a:cubicBezTo>
                      <a:pt x="5972" y="7056"/>
                      <a:pt x="4875" y="7950"/>
                      <a:pt x="3747" y="8796"/>
                    </a:cubicBezTo>
                    <a:cubicBezTo>
                      <a:pt x="3323" y="9125"/>
                      <a:pt x="2900" y="9455"/>
                      <a:pt x="2446" y="9752"/>
                    </a:cubicBezTo>
                    <a:cubicBezTo>
                      <a:pt x="2446" y="9611"/>
                      <a:pt x="2446" y="9470"/>
                      <a:pt x="2430" y="9329"/>
                    </a:cubicBezTo>
                    <a:cubicBezTo>
                      <a:pt x="4029" y="7965"/>
                      <a:pt x="5941" y="6900"/>
                      <a:pt x="7085" y="5081"/>
                    </a:cubicBezTo>
                    <a:close/>
                    <a:moveTo>
                      <a:pt x="2070" y="9658"/>
                    </a:moveTo>
                    <a:cubicBezTo>
                      <a:pt x="2070" y="9768"/>
                      <a:pt x="2070" y="9878"/>
                      <a:pt x="2070" y="9987"/>
                    </a:cubicBezTo>
                    <a:cubicBezTo>
                      <a:pt x="1913" y="10081"/>
                      <a:pt x="1756" y="10176"/>
                      <a:pt x="1584" y="10254"/>
                    </a:cubicBezTo>
                    <a:cubicBezTo>
                      <a:pt x="1584" y="10223"/>
                      <a:pt x="1568" y="10176"/>
                      <a:pt x="1568" y="10144"/>
                    </a:cubicBezTo>
                    <a:cubicBezTo>
                      <a:pt x="1725" y="9972"/>
                      <a:pt x="1897" y="9815"/>
                      <a:pt x="2070" y="9658"/>
                    </a:cubicBezTo>
                    <a:close/>
                    <a:moveTo>
                      <a:pt x="4640" y="8514"/>
                    </a:moveTo>
                    <a:lnTo>
                      <a:pt x="4640" y="8514"/>
                    </a:lnTo>
                    <a:cubicBezTo>
                      <a:pt x="3919" y="9204"/>
                      <a:pt x="3198" y="9893"/>
                      <a:pt x="2493" y="10583"/>
                    </a:cubicBezTo>
                    <a:cubicBezTo>
                      <a:pt x="2477" y="10473"/>
                      <a:pt x="2477" y="10364"/>
                      <a:pt x="2477" y="10254"/>
                    </a:cubicBezTo>
                    <a:cubicBezTo>
                      <a:pt x="2869" y="9972"/>
                      <a:pt x="3229" y="9658"/>
                      <a:pt x="3606" y="9345"/>
                    </a:cubicBezTo>
                    <a:cubicBezTo>
                      <a:pt x="3950" y="9063"/>
                      <a:pt x="4295" y="8796"/>
                      <a:pt x="4640" y="8514"/>
                    </a:cubicBezTo>
                    <a:close/>
                    <a:moveTo>
                      <a:pt x="7164" y="6555"/>
                    </a:moveTo>
                    <a:cubicBezTo>
                      <a:pt x="7179" y="6994"/>
                      <a:pt x="7195" y="7448"/>
                      <a:pt x="7226" y="7887"/>
                    </a:cubicBezTo>
                    <a:cubicBezTo>
                      <a:pt x="7187" y="7864"/>
                      <a:pt x="7140" y="7848"/>
                      <a:pt x="7091" y="7848"/>
                    </a:cubicBezTo>
                    <a:cubicBezTo>
                      <a:pt x="7042" y="7848"/>
                      <a:pt x="6991" y="7864"/>
                      <a:pt x="6944" y="7903"/>
                    </a:cubicBezTo>
                    <a:cubicBezTo>
                      <a:pt x="5565" y="9141"/>
                      <a:pt x="4139" y="10364"/>
                      <a:pt x="2508" y="11257"/>
                    </a:cubicBezTo>
                    <a:cubicBezTo>
                      <a:pt x="2508" y="11210"/>
                      <a:pt x="2508" y="11179"/>
                      <a:pt x="2508" y="11132"/>
                    </a:cubicBezTo>
                    <a:cubicBezTo>
                      <a:pt x="4060" y="9611"/>
                      <a:pt x="5612" y="8075"/>
                      <a:pt x="7164" y="6555"/>
                    </a:cubicBezTo>
                    <a:close/>
                    <a:moveTo>
                      <a:pt x="2085" y="10505"/>
                    </a:moveTo>
                    <a:cubicBezTo>
                      <a:pt x="2085" y="10661"/>
                      <a:pt x="2101" y="10802"/>
                      <a:pt x="2101" y="10944"/>
                    </a:cubicBezTo>
                    <a:cubicBezTo>
                      <a:pt x="1944" y="11100"/>
                      <a:pt x="1787" y="11241"/>
                      <a:pt x="1646" y="11398"/>
                    </a:cubicBezTo>
                    <a:cubicBezTo>
                      <a:pt x="1631" y="11179"/>
                      <a:pt x="1615" y="10975"/>
                      <a:pt x="1599" y="10771"/>
                    </a:cubicBezTo>
                    <a:cubicBezTo>
                      <a:pt x="1772" y="10693"/>
                      <a:pt x="1928" y="10599"/>
                      <a:pt x="2085" y="10505"/>
                    </a:cubicBezTo>
                    <a:close/>
                    <a:moveTo>
                      <a:pt x="3120" y="11429"/>
                    </a:moveTo>
                    <a:lnTo>
                      <a:pt x="3120" y="11429"/>
                    </a:lnTo>
                    <a:cubicBezTo>
                      <a:pt x="2916" y="11633"/>
                      <a:pt x="2712" y="11837"/>
                      <a:pt x="2524" y="12041"/>
                    </a:cubicBezTo>
                    <a:cubicBezTo>
                      <a:pt x="2524" y="11947"/>
                      <a:pt x="2524" y="11853"/>
                      <a:pt x="2508" y="11759"/>
                    </a:cubicBezTo>
                    <a:cubicBezTo>
                      <a:pt x="2712" y="11649"/>
                      <a:pt x="2916" y="11539"/>
                      <a:pt x="3120" y="11429"/>
                    </a:cubicBezTo>
                    <a:close/>
                    <a:moveTo>
                      <a:pt x="2148" y="11931"/>
                    </a:moveTo>
                    <a:cubicBezTo>
                      <a:pt x="2164" y="12072"/>
                      <a:pt x="2179" y="12229"/>
                      <a:pt x="2179" y="12386"/>
                    </a:cubicBezTo>
                    <a:cubicBezTo>
                      <a:pt x="2022" y="12542"/>
                      <a:pt x="1850" y="12715"/>
                      <a:pt x="1693" y="12887"/>
                    </a:cubicBezTo>
                    <a:cubicBezTo>
                      <a:pt x="1693" y="12636"/>
                      <a:pt x="1678" y="12401"/>
                      <a:pt x="1678" y="12150"/>
                    </a:cubicBezTo>
                    <a:cubicBezTo>
                      <a:pt x="1834" y="12088"/>
                      <a:pt x="1991" y="12009"/>
                      <a:pt x="2148" y="11931"/>
                    </a:cubicBezTo>
                    <a:close/>
                    <a:moveTo>
                      <a:pt x="7242" y="8232"/>
                    </a:moveTo>
                    <a:cubicBezTo>
                      <a:pt x="7273" y="9031"/>
                      <a:pt x="7289" y="9846"/>
                      <a:pt x="7320" y="10646"/>
                    </a:cubicBezTo>
                    <a:cubicBezTo>
                      <a:pt x="5784" y="11931"/>
                      <a:pt x="4201" y="13154"/>
                      <a:pt x="2587" y="14329"/>
                    </a:cubicBezTo>
                    <a:cubicBezTo>
                      <a:pt x="3794" y="12464"/>
                      <a:pt x="6145" y="11476"/>
                      <a:pt x="7211" y="9455"/>
                    </a:cubicBezTo>
                    <a:cubicBezTo>
                      <a:pt x="7293" y="9301"/>
                      <a:pt x="7154" y="9122"/>
                      <a:pt x="7007" y="9122"/>
                    </a:cubicBezTo>
                    <a:cubicBezTo>
                      <a:pt x="6958" y="9122"/>
                      <a:pt x="6909" y="9141"/>
                      <a:pt x="6866" y="9188"/>
                    </a:cubicBezTo>
                    <a:cubicBezTo>
                      <a:pt x="5643" y="10536"/>
                      <a:pt x="4233" y="11649"/>
                      <a:pt x="2681" y="12542"/>
                    </a:cubicBezTo>
                    <a:cubicBezTo>
                      <a:pt x="4123" y="11022"/>
                      <a:pt x="5675" y="9611"/>
                      <a:pt x="7242" y="8232"/>
                    </a:cubicBezTo>
                    <a:close/>
                    <a:moveTo>
                      <a:pt x="3512" y="12605"/>
                    </a:moveTo>
                    <a:lnTo>
                      <a:pt x="3512" y="12605"/>
                    </a:lnTo>
                    <a:cubicBezTo>
                      <a:pt x="2729" y="13294"/>
                      <a:pt x="2025" y="14060"/>
                      <a:pt x="1617" y="15077"/>
                    </a:cubicBezTo>
                    <a:lnTo>
                      <a:pt x="1617" y="15077"/>
                    </a:lnTo>
                    <a:cubicBezTo>
                      <a:pt x="1663" y="14597"/>
                      <a:pt x="1693" y="14103"/>
                      <a:pt x="1693" y="13608"/>
                    </a:cubicBezTo>
                    <a:cubicBezTo>
                      <a:pt x="1897" y="13514"/>
                      <a:pt x="2085" y="13404"/>
                      <a:pt x="2289" y="13310"/>
                    </a:cubicBezTo>
                    <a:cubicBezTo>
                      <a:pt x="2289" y="13310"/>
                      <a:pt x="2289" y="13310"/>
                      <a:pt x="2289" y="13326"/>
                    </a:cubicBezTo>
                    <a:cubicBezTo>
                      <a:pt x="2297" y="13389"/>
                      <a:pt x="2344" y="13420"/>
                      <a:pt x="2389" y="13420"/>
                    </a:cubicBezTo>
                    <a:cubicBezTo>
                      <a:pt x="2434" y="13420"/>
                      <a:pt x="2477" y="13389"/>
                      <a:pt x="2477" y="13326"/>
                    </a:cubicBezTo>
                    <a:cubicBezTo>
                      <a:pt x="2493" y="13279"/>
                      <a:pt x="2493" y="13248"/>
                      <a:pt x="2493" y="13201"/>
                    </a:cubicBezTo>
                    <a:cubicBezTo>
                      <a:pt x="2838" y="13013"/>
                      <a:pt x="3182" y="12809"/>
                      <a:pt x="3512" y="12605"/>
                    </a:cubicBezTo>
                    <a:close/>
                    <a:moveTo>
                      <a:pt x="2399" y="15097"/>
                    </a:moveTo>
                    <a:lnTo>
                      <a:pt x="2399" y="15097"/>
                    </a:lnTo>
                    <a:cubicBezTo>
                      <a:pt x="2070" y="15379"/>
                      <a:pt x="1725" y="15709"/>
                      <a:pt x="1552" y="16038"/>
                    </a:cubicBezTo>
                    <a:cubicBezTo>
                      <a:pt x="1552" y="15912"/>
                      <a:pt x="1537" y="15803"/>
                      <a:pt x="1537" y="15677"/>
                    </a:cubicBezTo>
                    <a:cubicBezTo>
                      <a:pt x="1552" y="15662"/>
                      <a:pt x="1552" y="15646"/>
                      <a:pt x="1568" y="15630"/>
                    </a:cubicBezTo>
                    <a:cubicBezTo>
                      <a:pt x="1584" y="15489"/>
                      <a:pt x="1599" y="15332"/>
                      <a:pt x="1599" y="15176"/>
                    </a:cubicBezTo>
                    <a:cubicBezTo>
                      <a:pt x="1623" y="15306"/>
                      <a:pt x="1754" y="15418"/>
                      <a:pt x="1884" y="15418"/>
                    </a:cubicBezTo>
                    <a:cubicBezTo>
                      <a:pt x="1926" y="15418"/>
                      <a:pt x="1968" y="15406"/>
                      <a:pt x="2007" y="15379"/>
                    </a:cubicBezTo>
                    <a:cubicBezTo>
                      <a:pt x="2132" y="15285"/>
                      <a:pt x="2273" y="15191"/>
                      <a:pt x="2399" y="15097"/>
                    </a:cubicBezTo>
                    <a:close/>
                    <a:moveTo>
                      <a:pt x="7352" y="11257"/>
                    </a:moveTo>
                    <a:cubicBezTo>
                      <a:pt x="7367" y="11665"/>
                      <a:pt x="7383" y="12072"/>
                      <a:pt x="7383" y="12480"/>
                    </a:cubicBezTo>
                    <a:cubicBezTo>
                      <a:pt x="7333" y="12410"/>
                      <a:pt x="7245" y="12353"/>
                      <a:pt x="7152" y="12353"/>
                    </a:cubicBezTo>
                    <a:cubicBezTo>
                      <a:pt x="7098" y="12353"/>
                      <a:pt x="7043" y="12371"/>
                      <a:pt x="6991" y="12417"/>
                    </a:cubicBezTo>
                    <a:cubicBezTo>
                      <a:pt x="5408" y="13655"/>
                      <a:pt x="3825" y="14909"/>
                      <a:pt x="2226" y="16163"/>
                    </a:cubicBezTo>
                    <a:cubicBezTo>
                      <a:pt x="3026" y="14972"/>
                      <a:pt x="6208" y="12245"/>
                      <a:pt x="7352" y="11257"/>
                    </a:cubicBezTo>
                    <a:close/>
                    <a:moveTo>
                      <a:pt x="7399" y="12699"/>
                    </a:moveTo>
                    <a:cubicBezTo>
                      <a:pt x="7461" y="14658"/>
                      <a:pt x="7524" y="16633"/>
                      <a:pt x="7556" y="18593"/>
                    </a:cubicBezTo>
                    <a:cubicBezTo>
                      <a:pt x="7540" y="18608"/>
                      <a:pt x="7508" y="18608"/>
                      <a:pt x="7493" y="18640"/>
                    </a:cubicBezTo>
                    <a:cubicBezTo>
                      <a:pt x="7399" y="18718"/>
                      <a:pt x="7320" y="18796"/>
                      <a:pt x="7242" y="18875"/>
                    </a:cubicBezTo>
                    <a:cubicBezTo>
                      <a:pt x="7211" y="18765"/>
                      <a:pt x="7164" y="18671"/>
                      <a:pt x="7117" y="18561"/>
                    </a:cubicBezTo>
                    <a:cubicBezTo>
                      <a:pt x="7065" y="18466"/>
                      <a:pt x="6983" y="18426"/>
                      <a:pt x="6899" y="18426"/>
                    </a:cubicBezTo>
                    <a:cubicBezTo>
                      <a:pt x="6803" y="18426"/>
                      <a:pt x="6705" y="18478"/>
                      <a:pt x="6646" y="18561"/>
                    </a:cubicBezTo>
                    <a:cubicBezTo>
                      <a:pt x="6505" y="18749"/>
                      <a:pt x="6364" y="18906"/>
                      <a:pt x="6208" y="19063"/>
                    </a:cubicBezTo>
                    <a:cubicBezTo>
                      <a:pt x="6286" y="18922"/>
                      <a:pt x="6192" y="18796"/>
                      <a:pt x="6082" y="18749"/>
                    </a:cubicBezTo>
                    <a:cubicBezTo>
                      <a:pt x="6223" y="18467"/>
                      <a:pt x="6411" y="18185"/>
                      <a:pt x="6615" y="17919"/>
                    </a:cubicBezTo>
                    <a:cubicBezTo>
                      <a:pt x="6740" y="17778"/>
                      <a:pt x="6882" y="17636"/>
                      <a:pt x="7007" y="17480"/>
                    </a:cubicBezTo>
                    <a:cubicBezTo>
                      <a:pt x="7162" y="17277"/>
                      <a:pt x="6999" y="17019"/>
                      <a:pt x="6801" y="17019"/>
                    </a:cubicBezTo>
                    <a:cubicBezTo>
                      <a:pt x="6740" y="17019"/>
                      <a:pt x="6675" y="17044"/>
                      <a:pt x="6615" y="17104"/>
                    </a:cubicBezTo>
                    <a:cubicBezTo>
                      <a:pt x="6004" y="17887"/>
                      <a:pt x="5298" y="18561"/>
                      <a:pt x="4499" y="19141"/>
                    </a:cubicBezTo>
                    <a:lnTo>
                      <a:pt x="4656" y="18890"/>
                    </a:lnTo>
                    <a:cubicBezTo>
                      <a:pt x="4718" y="18812"/>
                      <a:pt x="4781" y="18734"/>
                      <a:pt x="4844" y="18655"/>
                    </a:cubicBezTo>
                    <a:cubicBezTo>
                      <a:pt x="5534" y="18122"/>
                      <a:pt x="6176" y="17511"/>
                      <a:pt x="6803" y="16900"/>
                    </a:cubicBezTo>
                    <a:cubicBezTo>
                      <a:pt x="6982" y="16721"/>
                      <a:pt x="6817" y="16427"/>
                      <a:pt x="6614" y="16427"/>
                    </a:cubicBezTo>
                    <a:cubicBezTo>
                      <a:pt x="6568" y="16427"/>
                      <a:pt x="6520" y="16442"/>
                      <a:pt x="6474" y="16477"/>
                    </a:cubicBezTo>
                    <a:cubicBezTo>
                      <a:pt x="6458" y="16492"/>
                      <a:pt x="6443" y="16508"/>
                      <a:pt x="6427" y="16524"/>
                    </a:cubicBezTo>
                    <a:lnTo>
                      <a:pt x="6411" y="16524"/>
                    </a:lnTo>
                    <a:cubicBezTo>
                      <a:pt x="5690" y="17041"/>
                      <a:pt x="5048" y="17636"/>
                      <a:pt x="4468" y="18279"/>
                    </a:cubicBezTo>
                    <a:cubicBezTo>
                      <a:pt x="4170" y="18514"/>
                      <a:pt x="3856" y="18734"/>
                      <a:pt x="3527" y="18937"/>
                    </a:cubicBezTo>
                    <a:cubicBezTo>
                      <a:pt x="4656" y="17809"/>
                      <a:pt x="5816" y="16712"/>
                      <a:pt x="7038" y="15677"/>
                    </a:cubicBezTo>
                    <a:cubicBezTo>
                      <a:pt x="7239" y="15490"/>
                      <a:pt x="7040" y="15246"/>
                      <a:pt x="6832" y="15246"/>
                    </a:cubicBezTo>
                    <a:cubicBezTo>
                      <a:pt x="6796" y="15246"/>
                      <a:pt x="6759" y="15253"/>
                      <a:pt x="6725" y="15270"/>
                    </a:cubicBezTo>
                    <a:cubicBezTo>
                      <a:pt x="5016" y="15975"/>
                      <a:pt x="3935" y="17621"/>
                      <a:pt x="2461" y="18640"/>
                    </a:cubicBezTo>
                    <a:cubicBezTo>
                      <a:pt x="3950" y="17072"/>
                      <a:pt x="5518" y="15552"/>
                      <a:pt x="7148" y="14125"/>
                    </a:cubicBezTo>
                    <a:cubicBezTo>
                      <a:pt x="7331" y="13966"/>
                      <a:pt x="7152" y="13712"/>
                      <a:pt x="6953" y="13712"/>
                    </a:cubicBezTo>
                    <a:cubicBezTo>
                      <a:pt x="6897" y="13712"/>
                      <a:pt x="6839" y="13732"/>
                      <a:pt x="6787" y="13781"/>
                    </a:cubicBezTo>
                    <a:lnTo>
                      <a:pt x="4201" y="15959"/>
                    </a:lnTo>
                    <a:cubicBezTo>
                      <a:pt x="3809" y="16289"/>
                      <a:pt x="2571" y="17636"/>
                      <a:pt x="1756" y="17981"/>
                    </a:cubicBezTo>
                    <a:cubicBezTo>
                      <a:pt x="3527" y="16147"/>
                      <a:pt x="5377" y="14392"/>
                      <a:pt x="7352" y="12762"/>
                    </a:cubicBezTo>
                    <a:cubicBezTo>
                      <a:pt x="7367" y="12746"/>
                      <a:pt x="7383" y="12715"/>
                      <a:pt x="7399" y="12699"/>
                    </a:cubicBezTo>
                    <a:close/>
                    <a:moveTo>
                      <a:pt x="2383" y="19329"/>
                    </a:moveTo>
                    <a:lnTo>
                      <a:pt x="2383" y="19329"/>
                    </a:lnTo>
                    <a:cubicBezTo>
                      <a:pt x="2258" y="19455"/>
                      <a:pt x="2132" y="19580"/>
                      <a:pt x="2022" y="19706"/>
                    </a:cubicBezTo>
                    <a:cubicBezTo>
                      <a:pt x="1991" y="19737"/>
                      <a:pt x="1975" y="19753"/>
                      <a:pt x="1960" y="19784"/>
                    </a:cubicBezTo>
                    <a:cubicBezTo>
                      <a:pt x="1803" y="19956"/>
                      <a:pt x="1646" y="20113"/>
                      <a:pt x="1474" y="20270"/>
                    </a:cubicBezTo>
                    <a:cubicBezTo>
                      <a:pt x="1490" y="20176"/>
                      <a:pt x="1505" y="20097"/>
                      <a:pt x="1521" y="20003"/>
                    </a:cubicBezTo>
                    <a:cubicBezTo>
                      <a:pt x="1552" y="19909"/>
                      <a:pt x="1584" y="19815"/>
                      <a:pt x="1631" y="19721"/>
                    </a:cubicBezTo>
                    <a:cubicBezTo>
                      <a:pt x="1897" y="19611"/>
                      <a:pt x="2148" y="19486"/>
                      <a:pt x="2383" y="19329"/>
                    </a:cubicBezTo>
                    <a:close/>
                    <a:moveTo>
                      <a:pt x="3120" y="20285"/>
                    </a:moveTo>
                    <a:cubicBezTo>
                      <a:pt x="3135" y="20332"/>
                      <a:pt x="3167" y="20364"/>
                      <a:pt x="3198" y="20395"/>
                    </a:cubicBezTo>
                    <a:cubicBezTo>
                      <a:pt x="3151" y="20489"/>
                      <a:pt x="3088" y="20583"/>
                      <a:pt x="3026" y="20677"/>
                    </a:cubicBezTo>
                    <a:cubicBezTo>
                      <a:pt x="2916" y="20693"/>
                      <a:pt x="2791" y="20693"/>
                      <a:pt x="2665" y="20709"/>
                    </a:cubicBezTo>
                    <a:cubicBezTo>
                      <a:pt x="2822" y="20568"/>
                      <a:pt x="2979" y="20427"/>
                      <a:pt x="3120" y="20285"/>
                    </a:cubicBezTo>
                    <a:close/>
                    <a:moveTo>
                      <a:pt x="2430" y="20082"/>
                    </a:moveTo>
                    <a:cubicBezTo>
                      <a:pt x="2305" y="20301"/>
                      <a:pt x="2164" y="20505"/>
                      <a:pt x="1975" y="20709"/>
                    </a:cubicBezTo>
                    <a:cubicBezTo>
                      <a:pt x="1975" y="20724"/>
                      <a:pt x="1960" y="20740"/>
                      <a:pt x="1960" y="20756"/>
                    </a:cubicBezTo>
                    <a:cubicBezTo>
                      <a:pt x="1834" y="20756"/>
                      <a:pt x="1709" y="20771"/>
                      <a:pt x="1599" y="20771"/>
                    </a:cubicBezTo>
                    <a:cubicBezTo>
                      <a:pt x="1803" y="20568"/>
                      <a:pt x="2007" y="20364"/>
                      <a:pt x="2226" y="20160"/>
                    </a:cubicBezTo>
                    <a:lnTo>
                      <a:pt x="2273" y="20160"/>
                    </a:lnTo>
                    <a:cubicBezTo>
                      <a:pt x="2336" y="20129"/>
                      <a:pt x="2383" y="20113"/>
                      <a:pt x="2430" y="20082"/>
                    </a:cubicBezTo>
                    <a:close/>
                    <a:moveTo>
                      <a:pt x="7493" y="19376"/>
                    </a:moveTo>
                    <a:cubicBezTo>
                      <a:pt x="7508" y="19517"/>
                      <a:pt x="7524" y="19658"/>
                      <a:pt x="7540" y="19815"/>
                    </a:cubicBezTo>
                    <a:cubicBezTo>
                      <a:pt x="7556" y="19862"/>
                      <a:pt x="7571" y="19894"/>
                      <a:pt x="7587" y="19925"/>
                    </a:cubicBezTo>
                    <a:cubicBezTo>
                      <a:pt x="7587" y="20207"/>
                      <a:pt x="7603" y="20489"/>
                      <a:pt x="7603" y="20771"/>
                    </a:cubicBezTo>
                    <a:cubicBezTo>
                      <a:pt x="7587" y="20740"/>
                      <a:pt x="7571" y="20724"/>
                      <a:pt x="7540" y="20724"/>
                    </a:cubicBezTo>
                    <a:cubicBezTo>
                      <a:pt x="7508" y="20709"/>
                      <a:pt x="7493" y="20709"/>
                      <a:pt x="7477" y="20709"/>
                    </a:cubicBezTo>
                    <a:cubicBezTo>
                      <a:pt x="7508" y="20662"/>
                      <a:pt x="7540" y="20615"/>
                      <a:pt x="7540" y="20536"/>
                    </a:cubicBezTo>
                    <a:cubicBezTo>
                      <a:pt x="7540" y="20285"/>
                      <a:pt x="7540" y="20019"/>
                      <a:pt x="7524" y="19753"/>
                    </a:cubicBezTo>
                    <a:cubicBezTo>
                      <a:pt x="7524" y="19643"/>
                      <a:pt x="7446" y="19549"/>
                      <a:pt x="7352" y="19502"/>
                    </a:cubicBezTo>
                    <a:cubicBezTo>
                      <a:pt x="7399" y="19470"/>
                      <a:pt x="7446" y="19423"/>
                      <a:pt x="7493" y="19376"/>
                    </a:cubicBezTo>
                    <a:close/>
                    <a:moveTo>
                      <a:pt x="1702" y="0"/>
                    </a:moveTo>
                    <a:cubicBezTo>
                      <a:pt x="1270" y="0"/>
                      <a:pt x="869" y="94"/>
                      <a:pt x="612" y="379"/>
                    </a:cubicBezTo>
                    <a:cubicBezTo>
                      <a:pt x="580" y="395"/>
                      <a:pt x="533" y="395"/>
                      <a:pt x="502" y="395"/>
                    </a:cubicBezTo>
                    <a:cubicBezTo>
                      <a:pt x="456" y="323"/>
                      <a:pt x="378" y="286"/>
                      <a:pt x="301" y="286"/>
                    </a:cubicBezTo>
                    <a:cubicBezTo>
                      <a:pt x="193" y="286"/>
                      <a:pt x="88" y="358"/>
                      <a:pt x="79" y="504"/>
                    </a:cubicBezTo>
                    <a:cubicBezTo>
                      <a:pt x="0" y="3921"/>
                      <a:pt x="236" y="7385"/>
                      <a:pt x="330" y="10818"/>
                    </a:cubicBezTo>
                    <a:cubicBezTo>
                      <a:pt x="439" y="14251"/>
                      <a:pt x="533" y="17684"/>
                      <a:pt x="643" y="21116"/>
                    </a:cubicBezTo>
                    <a:cubicBezTo>
                      <a:pt x="643" y="21289"/>
                      <a:pt x="784" y="21445"/>
                      <a:pt x="957" y="21445"/>
                    </a:cubicBezTo>
                    <a:lnTo>
                      <a:pt x="1019" y="21445"/>
                    </a:lnTo>
                    <a:cubicBezTo>
                      <a:pt x="1019" y="21461"/>
                      <a:pt x="1019" y="21492"/>
                      <a:pt x="1019" y="21508"/>
                    </a:cubicBezTo>
                    <a:cubicBezTo>
                      <a:pt x="1035" y="21602"/>
                      <a:pt x="1113" y="21680"/>
                      <a:pt x="1207" y="21696"/>
                    </a:cubicBezTo>
                    <a:cubicBezTo>
                      <a:pt x="1469" y="21753"/>
                      <a:pt x="1748" y="21775"/>
                      <a:pt x="2036" y="21775"/>
                    </a:cubicBezTo>
                    <a:cubicBezTo>
                      <a:pt x="2856" y="21775"/>
                      <a:pt x="3750" y="21597"/>
                      <a:pt x="4515" y="21539"/>
                    </a:cubicBezTo>
                    <a:cubicBezTo>
                      <a:pt x="5502" y="21445"/>
                      <a:pt x="6662" y="21524"/>
                      <a:pt x="7587" y="21101"/>
                    </a:cubicBezTo>
                    <a:cubicBezTo>
                      <a:pt x="7603" y="21085"/>
                      <a:pt x="7618" y="21069"/>
                      <a:pt x="7634" y="21053"/>
                    </a:cubicBezTo>
                    <a:cubicBezTo>
                      <a:pt x="7664" y="21256"/>
                      <a:pt x="7834" y="21358"/>
                      <a:pt x="8003" y="21358"/>
                    </a:cubicBezTo>
                    <a:cubicBezTo>
                      <a:pt x="8187" y="21358"/>
                      <a:pt x="8371" y="21236"/>
                      <a:pt x="8371" y="20991"/>
                    </a:cubicBezTo>
                    <a:cubicBezTo>
                      <a:pt x="8245" y="14376"/>
                      <a:pt x="7932" y="7762"/>
                      <a:pt x="7477" y="1147"/>
                    </a:cubicBezTo>
                    <a:cubicBezTo>
                      <a:pt x="7477" y="1022"/>
                      <a:pt x="7399" y="881"/>
                      <a:pt x="7258" y="865"/>
                    </a:cubicBezTo>
                    <a:cubicBezTo>
                      <a:pt x="6113" y="661"/>
                      <a:pt x="4969" y="504"/>
                      <a:pt x="3809" y="426"/>
                    </a:cubicBezTo>
                    <a:cubicBezTo>
                      <a:pt x="3637" y="379"/>
                      <a:pt x="3465" y="316"/>
                      <a:pt x="3308" y="269"/>
                    </a:cubicBezTo>
                    <a:cubicBezTo>
                      <a:pt x="2890" y="163"/>
                      <a:pt x="2269" y="0"/>
                      <a:pt x="1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4"/>
              <p:cNvSpPr/>
              <p:nvPr/>
            </p:nvSpPr>
            <p:spPr>
              <a:xfrm>
                <a:off x="3961450" y="4453800"/>
                <a:ext cx="165775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979" extrusionOk="0">
                    <a:moveTo>
                      <a:pt x="1474" y="828"/>
                    </a:moveTo>
                    <a:lnTo>
                      <a:pt x="1474" y="828"/>
                    </a:lnTo>
                    <a:cubicBezTo>
                      <a:pt x="1364" y="938"/>
                      <a:pt x="1254" y="1063"/>
                      <a:pt x="1144" y="1173"/>
                    </a:cubicBezTo>
                    <a:cubicBezTo>
                      <a:pt x="1106" y="1115"/>
                      <a:pt x="1037" y="1075"/>
                      <a:pt x="972" y="1075"/>
                    </a:cubicBezTo>
                    <a:cubicBezTo>
                      <a:pt x="931" y="1075"/>
                      <a:pt x="892" y="1090"/>
                      <a:pt x="862" y="1126"/>
                    </a:cubicBezTo>
                    <a:cubicBezTo>
                      <a:pt x="753" y="1267"/>
                      <a:pt x="674" y="1392"/>
                      <a:pt x="611" y="1518"/>
                    </a:cubicBezTo>
                    <a:cubicBezTo>
                      <a:pt x="580" y="1314"/>
                      <a:pt x="549" y="1110"/>
                      <a:pt x="517" y="906"/>
                    </a:cubicBezTo>
                    <a:lnTo>
                      <a:pt x="517" y="906"/>
                    </a:lnTo>
                    <a:cubicBezTo>
                      <a:pt x="549" y="922"/>
                      <a:pt x="580" y="922"/>
                      <a:pt x="627" y="922"/>
                    </a:cubicBezTo>
                    <a:cubicBezTo>
                      <a:pt x="909" y="891"/>
                      <a:pt x="1191" y="859"/>
                      <a:pt x="1474" y="828"/>
                    </a:cubicBezTo>
                    <a:close/>
                    <a:moveTo>
                      <a:pt x="2633" y="718"/>
                    </a:moveTo>
                    <a:lnTo>
                      <a:pt x="2633" y="718"/>
                    </a:lnTo>
                    <a:cubicBezTo>
                      <a:pt x="2273" y="1048"/>
                      <a:pt x="1928" y="1377"/>
                      <a:pt x="1568" y="1706"/>
                    </a:cubicBezTo>
                    <a:cubicBezTo>
                      <a:pt x="1709" y="1439"/>
                      <a:pt x="1834" y="1173"/>
                      <a:pt x="1944" y="891"/>
                    </a:cubicBezTo>
                    <a:cubicBezTo>
                      <a:pt x="1959" y="844"/>
                      <a:pt x="1959" y="812"/>
                      <a:pt x="1959" y="781"/>
                    </a:cubicBezTo>
                    <a:cubicBezTo>
                      <a:pt x="2179" y="750"/>
                      <a:pt x="2398" y="734"/>
                      <a:pt x="2633" y="718"/>
                    </a:cubicBezTo>
                    <a:close/>
                    <a:moveTo>
                      <a:pt x="3896" y="665"/>
                    </a:moveTo>
                    <a:cubicBezTo>
                      <a:pt x="3992" y="665"/>
                      <a:pt x="4089" y="667"/>
                      <a:pt x="4185" y="671"/>
                    </a:cubicBezTo>
                    <a:cubicBezTo>
                      <a:pt x="3699" y="1095"/>
                      <a:pt x="3198" y="1533"/>
                      <a:pt x="2712" y="1972"/>
                    </a:cubicBezTo>
                    <a:cubicBezTo>
                      <a:pt x="2304" y="2317"/>
                      <a:pt x="1615" y="3148"/>
                      <a:pt x="1019" y="3399"/>
                    </a:cubicBezTo>
                    <a:cubicBezTo>
                      <a:pt x="1756" y="2490"/>
                      <a:pt x="2477" y="1596"/>
                      <a:pt x="3213" y="687"/>
                    </a:cubicBezTo>
                    <a:cubicBezTo>
                      <a:pt x="3435" y="676"/>
                      <a:pt x="3665" y="665"/>
                      <a:pt x="3896" y="665"/>
                    </a:cubicBezTo>
                    <a:close/>
                    <a:moveTo>
                      <a:pt x="2916" y="2317"/>
                    </a:moveTo>
                    <a:lnTo>
                      <a:pt x="2916" y="2317"/>
                    </a:lnTo>
                    <a:cubicBezTo>
                      <a:pt x="2257" y="3101"/>
                      <a:pt x="1615" y="3900"/>
                      <a:pt x="956" y="4700"/>
                    </a:cubicBezTo>
                    <a:cubicBezTo>
                      <a:pt x="941" y="4402"/>
                      <a:pt x="909" y="4120"/>
                      <a:pt x="894" y="3822"/>
                    </a:cubicBezTo>
                    <a:cubicBezTo>
                      <a:pt x="1332" y="3759"/>
                      <a:pt x="1646" y="3430"/>
                      <a:pt x="2038" y="3085"/>
                    </a:cubicBezTo>
                    <a:cubicBezTo>
                      <a:pt x="2320" y="2819"/>
                      <a:pt x="2618" y="2568"/>
                      <a:pt x="2916" y="2317"/>
                    </a:cubicBezTo>
                    <a:close/>
                    <a:moveTo>
                      <a:pt x="5455" y="3148"/>
                    </a:moveTo>
                    <a:cubicBezTo>
                      <a:pt x="5470" y="3352"/>
                      <a:pt x="5470" y="3555"/>
                      <a:pt x="5486" y="3759"/>
                    </a:cubicBezTo>
                    <a:cubicBezTo>
                      <a:pt x="4796" y="4355"/>
                      <a:pt x="4060" y="4888"/>
                      <a:pt x="3307" y="5389"/>
                    </a:cubicBezTo>
                    <a:cubicBezTo>
                      <a:pt x="4028" y="4653"/>
                      <a:pt x="4749" y="3916"/>
                      <a:pt x="5455" y="3148"/>
                    </a:cubicBezTo>
                    <a:close/>
                    <a:moveTo>
                      <a:pt x="4749" y="687"/>
                    </a:moveTo>
                    <a:cubicBezTo>
                      <a:pt x="4938" y="687"/>
                      <a:pt x="5126" y="687"/>
                      <a:pt x="5314" y="703"/>
                    </a:cubicBezTo>
                    <a:cubicBezTo>
                      <a:pt x="5345" y="1345"/>
                      <a:pt x="5376" y="1988"/>
                      <a:pt x="5423" y="2631"/>
                    </a:cubicBezTo>
                    <a:cubicBezTo>
                      <a:pt x="5376" y="2631"/>
                      <a:pt x="5329" y="2646"/>
                      <a:pt x="5282" y="2678"/>
                    </a:cubicBezTo>
                    <a:cubicBezTo>
                      <a:pt x="4749" y="3132"/>
                      <a:pt x="4201" y="3602"/>
                      <a:pt x="3668" y="4057"/>
                    </a:cubicBezTo>
                    <a:cubicBezTo>
                      <a:pt x="3182" y="4465"/>
                      <a:pt x="2539" y="5170"/>
                      <a:pt x="1865" y="5468"/>
                    </a:cubicBezTo>
                    <a:cubicBezTo>
                      <a:pt x="2916" y="4245"/>
                      <a:pt x="4013" y="3054"/>
                      <a:pt x="5173" y="1925"/>
                    </a:cubicBezTo>
                    <a:cubicBezTo>
                      <a:pt x="5330" y="1767"/>
                      <a:pt x="5187" y="1572"/>
                      <a:pt x="5020" y="1572"/>
                    </a:cubicBezTo>
                    <a:cubicBezTo>
                      <a:pt x="4972" y="1572"/>
                      <a:pt x="4921" y="1589"/>
                      <a:pt x="4875" y="1627"/>
                    </a:cubicBezTo>
                    <a:cubicBezTo>
                      <a:pt x="4044" y="2270"/>
                      <a:pt x="3229" y="2928"/>
                      <a:pt x="2414" y="3571"/>
                    </a:cubicBezTo>
                    <a:cubicBezTo>
                      <a:pt x="3182" y="2615"/>
                      <a:pt x="3966" y="1659"/>
                      <a:pt x="4749" y="703"/>
                    </a:cubicBezTo>
                    <a:cubicBezTo>
                      <a:pt x="4749" y="703"/>
                      <a:pt x="4749" y="687"/>
                      <a:pt x="4749" y="687"/>
                    </a:cubicBezTo>
                    <a:close/>
                    <a:moveTo>
                      <a:pt x="2665" y="3916"/>
                    </a:moveTo>
                    <a:cubicBezTo>
                      <a:pt x="2116" y="4496"/>
                      <a:pt x="1599" y="5092"/>
                      <a:pt x="1082" y="5687"/>
                    </a:cubicBezTo>
                    <a:cubicBezTo>
                      <a:pt x="1050" y="5718"/>
                      <a:pt x="1035" y="5766"/>
                      <a:pt x="1035" y="5797"/>
                    </a:cubicBezTo>
                    <a:cubicBezTo>
                      <a:pt x="1019" y="5577"/>
                      <a:pt x="1003" y="5342"/>
                      <a:pt x="988" y="5123"/>
                    </a:cubicBezTo>
                    <a:lnTo>
                      <a:pt x="988" y="5123"/>
                    </a:lnTo>
                    <a:cubicBezTo>
                      <a:pt x="1003" y="5127"/>
                      <a:pt x="1020" y="5129"/>
                      <a:pt x="1037" y="5129"/>
                    </a:cubicBezTo>
                    <a:cubicBezTo>
                      <a:pt x="1089" y="5129"/>
                      <a:pt x="1144" y="5111"/>
                      <a:pt x="1191" y="5076"/>
                    </a:cubicBezTo>
                    <a:cubicBezTo>
                      <a:pt x="1677" y="4684"/>
                      <a:pt x="2163" y="4292"/>
                      <a:pt x="2665" y="3916"/>
                    </a:cubicBezTo>
                    <a:close/>
                    <a:moveTo>
                      <a:pt x="2320" y="5734"/>
                    </a:moveTo>
                    <a:cubicBezTo>
                      <a:pt x="2069" y="5985"/>
                      <a:pt x="1818" y="6236"/>
                      <a:pt x="1568" y="6487"/>
                    </a:cubicBezTo>
                    <a:cubicBezTo>
                      <a:pt x="1424" y="6630"/>
                      <a:pt x="1563" y="6861"/>
                      <a:pt x="1732" y="6861"/>
                    </a:cubicBezTo>
                    <a:cubicBezTo>
                      <a:pt x="1766" y="6861"/>
                      <a:pt x="1800" y="6852"/>
                      <a:pt x="1834" y="6831"/>
                    </a:cubicBezTo>
                    <a:cubicBezTo>
                      <a:pt x="2226" y="6596"/>
                      <a:pt x="2602" y="6361"/>
                      <a:pt x="2978" y="6095"/>
                    </a:cubicBezTo>
                    <a:lnTo>
                      <a:pt x="2978" y="6095"/>
                    </a:lnTo>
                    <a:cubicBezTo>
                      <a:pt x="2508" y="6534"/>
                      <a:pt x="2038" y="6972"/>
                      <a:pt x="1568" y="7411"/>
                    </a:cubicBezTo>
                    <a:cubicBezTo>
                      <a:pt x="1441" y="7524"/>
                      <a:pt x="1542" y="7750"/>
                      <a:pt x="1699" y="7750"/>
                    </a:cubicBezTo>
                    <a:cubicBezTo>
                      <a:pt x="1717" y="7750"/>
                      <a:pt x="1736" y="7747"/>
                      <a:pt x="1756" y="7740"/>
                    </a:cubicBezTo>
                    <a:cubicBezTo>
                      <a:pt x="1944" y="7662"/>
                      <a:pt x="2132" y="7584"/>
                      <a:pt x="2320" y="7505"/>
                    </a:cubicBezTo>
                    <a:lnTo>
                      <a:pt x="2320" y="7505"/>
                    </a:lnTo>
                    <a:cubicBezTo>
                      <a:pt x="1944" y="7866"/>
                      <a:pt x="1568" y="8226"/>
                      <a:pt x="1191" y="8587"/>
                    </a:cubicBezTo>
                    <a:cubicBezTo>
                      <a:pt x="1129" y="7709"/>
                      <a:pt x="1097" y="6816"/>
                      <a:pt x="1035" y="5922"/>
                    </a:cubicBezTo>
                    <a:lnTo>
                      <a:pt x="1035" y="5922"/>
                    </a:lnTo>
                    <a:cubicBezTo>
                      <a:pt x="1066" y="6001"/>
                      <a:pt x="1144" y="6063"/>
                      <a:pt x="1238" y="6063"/>
                    </a:cubicBezTo>
                    <a:cubicBezTo>
                      <a:pt x="1261" y="6064"/>
                      <a:pt x="1283" y="6065"/>
                      <a:pt x="1305" y="6065"/>
                    </a:cubicBezTo>
                    <a:cubicBezTo>
                      <a:pt x="1712" y="6065"/>
                      <a:pt x="2037" y="5928"/>
                      <a:pt x="2320" y="5734"/>
                    </a:cubicBezTo>
                    <a:close/>
                    <a:moveTo>
                      <a:pt x="3981" y="7474"/>
                    </a:moveTo>
                    <a:lnTo>
                      <a:pt x="3981" y="7474"/>
                    </a:lnTo>
                    <a:cubicBezTo>
                      <a:pt x="3088" y="8461"/>
                      <a:pt x="2195" y="9433"/>
                      <a:pt x="1301" y="10421"/>
                    </a:cubicBezTo>
                    <a:cubicBezTo>
                      <a:pt x="1270" y="10076"/>
                      <a:pt x="1254" y="9731"/>
                      <a:pt x="1238" y="9386"/>
                    </a:cubicBezTo>
                    <a:cubicBezTo>
                      <a:pt x="2398" y="9198"/>
                      <a:pt x="3119" y="8242"/>
                      <a:pt x="3981" y="7474"/>
                    </a:cubicBezTo>
                    <a:close/>
                    <a:moveTo>
                      <a:pt x="2022" y="10828"/>
                    </a:moveTo>
                    <a:lnTo>
                      <a:pt x="2022" y="10828"/>
                    </a:lnTo>
                    <a:cubicBezTo>
                      <a:pt x="1803" y="11063"/>
                      <a:pt x="1583" y="11283"/>
                      <a:pt x="1364" y="11518"/>
                    </a:cubicBezTo>
                    <a:cubicBezTo>
                      <a:pt x="1348" y="11299"/>
                      <a:pt x="1332" y="11095"/>
                      <a:pt x="1332" y="10875"/>
                    </a:cubicBezTo>
                    <a:cubicBezTo>
                      <a:pt x="1348" y="10875"/>
                      <a:pt x="1364" y="10891"/>
                      <a:pt x="1395" y="10891"/>
                    </a:cubicBezTo>
                    <a:cubicBezTo>
                      <a:pt x="1434" y="10894"/>
                      <a:pt x="1473" y="10895"/>
                      <a:pt x="1512" y="10895"/>
                    </a:cubicBezTo>
                    <a:cubicBezTo>
                      <a:pt x="1691" y="10895"/>
                      <a:pt x="1867" y="10867"/>
                      <a:pt x="2022" y="10828"/>
                    </a:cubicBezTo>
                    <a:close/>
                    <a:moveTo>
                      <a:pt x="2539" y="11769"/>
                    </a:moveTo>
                    <a:lnTo>
                      <a:pt x="2539" y="11769"/>
                    </a:lnTo>
                    <a:cubicBezTo>
                      <a:pt x="2430" y="11894"/>
                      <a:pt x="2304" y="12004"/>
                      <a:pt x="2195" y="12129"/>
                    </a:cubicBezTo>
                    <a:cubicBezTo>
                      <a:pt x="1771" y="12584"/>
                      <a:pt x="1348" y="12976"/>
                      <a:pt x="1630" y="13603"/>
                    </a:cubicBezTo>
                    <a:cubicBezTo>
                      <a:pt x="1664" y="13686"/>
                      <a:pt x="1737" y="13721"/>
                      <a:pt x="1812" y="13721"/>
                    </a:cubicBezTo>
                    <a:cubicBezTo>
                      <a:pt x="1879" y="13721"/>
                      <a:pt x="1947" y="13694"/>
                      <a:pt x="1991" y="13650"/>
                    </a:cubicBezTo>
                    <a:cubicBezTo>
                      <a:pt x="2257" y="13430"/>
                      <a:pt x="2524" y="13195"/>
                      <a:pt x="2790" y="12976"/>
                    </a:cubicBezTo>
                    <a:lnTo>
                      <a:pt x="2790" y="12976"/>
                    </a:lnTo>
                    <a:cubicBezTo>
                      <a:pt x="2336" y="13509"/>
                      <a:pt x="1912" y="14073"/>
                      <a:pt x="1521" y="14669"/>
                    </a:cubicBezTo>
                    <a:cubicBezTo>
                      <a:pt x="1489" y="13900"/>
                      <a:pt x="1458" y="13132"/>
                      <a:pt x="1411" y="12349"/>
                    </a:cubicBezTo>
                    <a:cubicBezTo>
                      <a:pt x="1850" y="12270"/>
                      <a:pt x="2179" y="12051"/>
                      <a:pt x="2539" y="11769"/>
                    </a:cubicBezTo>
                    <a:close/>
                    <a:moveTo>
                      <a:pt x="5517" y="4182"/>
                    </a:moveTo>
                    <a:cubicBezTo>
                      <a:pt x="5565" y="5123"/>
                      <a:pt x="5596" y="6063"/>
                      <a:pt x="5627" y="7004"/>
                    </a:cubicBezTo>
                    <a:cubicBezTo>
                      <a:pt x="5643" y="8916"/>
                      <a:pt x="5674" y="10844"/>
                      <a:pt x="5721" y="12756"/>
                    </a:cubicBezTo>
                    <a:cubicBezTo>
                      <a:pt x="5674" y="13226"/>
                      <a:pt x="5612" y="13681"/>
                      <a:pt x="5565" y="14136"/>
                    </a:cubicBezTo>
                    <a:cubicBezTo>
                      <a:pt x="5517" y="14096"/>
                      <a:pt x="5459" y="14073"/>
                      <a:pt x="5398" y="14073"/>
                    </a:cubicBezTo>
                    <a:cubicBezTo>
                      <a:pt x="5337" y="14073"/>
                      <a:pt x="5275" y="14096"/>
                      <a:pt x="5220" y="14151"/>
                    </a:cubicBezTo>
                    <a:cubicBezTo>
                      <a:pt x="4624" y="14778"/>
                      <a:pt x="3997" y="15358"/>
                      <a:pt x="3339" y="15907"/>
                    </a:cubicBezTo>
                    <a:cubicBezTo>
                      <a:pt x="4013" y="15029"/>
                      <a:pt x="4718" y="14183"/>
                      <a:pt x="5486" y="13383"/>
                    </a:cubicBezTo>
                    <a:cubicBezTo>
                      <a:pt x="5666" y="13203"/>
                      <a:pt x="5487" y="12940"/>
                      <a:pt x="5288" y="12940"/>
                    </a:cubicBezTo>
                    <a:cubicBezTo>
                      <a:pt x="5227" y="12940"/>
                      <a:pt x="5165" y="12964"/>
                      <a:pt x="5110" y="13023"/>
                    </a:cubicBezTo>
                    <a:cubicBezTo>
                      <a:pt x="4405" y="13744"/>
                      <a:pt x="3668" y="14433"/>
                      <a:pt x="2900" y="15092"/>
                    </a:cubicBezTo>
                    <a:cubicBezTo>
                      <a:pt x="3605" y="14026"/>
                      <a:pt x="4389" y="13038"/>
                      <a:pt x="5282" y="12114"/>
                    </a:cubicBezTo>
                    <a:cubicBezTo>
                      <a:pt x="5466" y="11930"/>
                      <a:pt x="5287" y="11689"/>
                      <a:pt x="5087" y="11689"/>
                    </a:cubicBezTo>
                    <a:cubicBezTo>
                      <a:pt x="5031" y="11689"/>
                      <a:pt x="4973" y="11708"/>
                      <a:pt x="4922" y="11753"/>
                    </a:cubicBezTo>
                    <a:cubicBezTo>
                      <a:pt x="4295" y="12286"/>
                      <a:pt x="3684" y="12819"/>
                      <a:pt x="3072" y="13368"/>
                    </a:cubicBezTo>
                    <a:cubicBezTo>
                      <a:pt x="3840" y="12396"/>
                      <a:pt x="4702" y="11487"/>
                      <a:pt x="5580" y="10593"/>
                    </a:cubicBezTo>
                    <a:cubicBezTo>
                      <a:pt x="5714" y="10448"/>
                      <a:pt x="5584" y="10255"/>
                      <a:pt x="5425" y="10255"/>
                    </a:cubicBezTo>
                    <a:cubicBezTo>
                      <a:pt x="5378" y="10255"/>
                      <a:pt x="5329" y="10272"/>
                      <a:pt x="5282" y="10311"/>
                    </a:cubicBezTo>
                    <a:cubicBezTo>
                      <a:pt x="4217" y="11220"/>
                      <a:pt x="3135" y="12098"/>
                      <a:pt x="2069" y="12991"/>
                    </a:cubicBezTo>
                    <a:cubicBezTo>
                      <a:pt x="2336" y="12380"/>
                      <a:pt x="3401" y="11502"/>
                      <a:pt x="3668" y="11220"/>
                    </a:cubicBezTo>
                    <a:cubicBezTo>
                      <a:pt x="4248" y="10609"/>
                      <a:pt x="4812" y="9998"/>
                      <a:pt x="5392" y="9371"/>
                    </a:cubicBezTo>
                    <a:cubicBezTo>
                      <a:pt x="5525" y="9225"/>
                      <a:pt x="5396" y="9033"/>
                      <a:pt x="5237" y="9033"/>
                    </a:cubicBezTo>
                    <a:cubicBezTo>
                      <a:pt x="5190" y="9033"/>
                      <a:pt x="5140" y="9049"/>
                      <a:pt x="5094" y="9088"/>
                    </a:cubicBezTo>
                    <a:cubicBezTo>
                      <a:pt x="4546" y="9559"/>
                      <a:pt x="4013" y="10029"/>
                      <a:pt x="3464" y="10483"/>
                    </a:cubicBezTo>
                    <a:cubicBezTo>
                      <a:pt x="2947" y="10922"/>
                      <a:pt x="2430" y="11502"/>
                      <a:pt x="1787" y="11769"/>
                    </a:cubicBezTo>
                    <a:cubicBezTo>
                      <a:pt x="2884" y="10546"/>
                      <a:pt x="4028" y="9339"/>
                      <a:pt x="5204" y="8195"/>
                    </a:cubicBezTo>
                    <a:cubicBezTo>
                      <a:pt x="5334" y="8052"/>
                      <a:pt x="5216" y="7855"/>
                      <a:pt x="5055" y="7855"/>
                    </a:cubicBezTo>
                    <a:cubicBezTo>
                      <a:pt x="5022" y="7855"/>
                      <a:pt x="4988" y="7863"/>
                      <a:pt x="4953" y="7882"/>
                    </a:cubicBezTo>
                    <a:cubicBezTo>
                      <a:pt x="3840" y="8477"/>
                      <a:pt x="3198" y="9998"/>
                      <a:pt x="1975" y="10358"/>
                    </a:cubicBezTo>
                    <a:cubicBezTo>
                      <a:pt x="3088" y="9104"/>
                      <a:pt x="4185" y="7866"/>
                      <a:pt x="5298" y="6628"/>
                    </a:cubicBezTo>
                    <a:cubicBezTo>
                      <a:pt x="5408" y="6504"/>
                      <a:pt x="5325" y="6284"/>
                      <a:pt x="5177" y="6284"/>
                    </a:cubicBezTo>
                    <a:cubicBezTo>
                      <a:pt x="5156" y="6284"/>
                      <a:pt x="5133" y="6289"/>
                      <a:pt x="5110" y="6298"/>
                    </a:cubicBezTo>
                    <a:cubicBezTo>
                      <a:pt x="3778" y="6816"/>
                      <a:pt x="2900" y="8336"/>
                      <a:pt x="1599" y="8806"/>
                    </a:cubicBezTo>
                    <a:cubicBezTo>
                      <a:pt x="2649" y="7756"/>
                      <a:pt x="3699" y="6706"/>
                      <a:pt x="4781" y="5671"/>
                    </a:cubicBezTo>
                    <a:cubicBezTo>
                      <a:pt x="4985" y="5483"/>
                      <a:pt x="5188" y="5280"/>
                      <a:pt x="5392" y="5076"/>
                    </a:cubicBezTo>
                    <a:cubicBezTo>
                      <a:pt x="5513" y="4954"/>
                      <a:pt x="5400" y="4795"/>
                      <a:pt x="5270" y="4795"/>
                    </a:cubicBezTo>
                    <a:cubicBezTo>
                      <a:pt x="5232" y="4795"/>
                      <a:pt x="5192" y="4809"/>
                      <a:pt x="5157" y="4841"/>
                    </a:cubicBezTo>
                    <a:cubicBezTo>
                      <a:pt x="4749" y="5217"/>
                      <a:pt x="4342" y="5593"/>
                      <a:pt x="3950" y="5969"/>
                    </a:cubicBezTo>
                    <a:cubicBezTo>
                      <a:pt x="3558" y="6283"/>
                      <a:pt x="3166" y="6565"/>
                      <a:pt x="2743" y="6816"/>
                    </a:cubicBezTo>
                    <a:cubicBezTo>
                      <a:pt x="3668" y="5938"/>
                      <a:pt x="4593" y="5060"/>
                      <a:pt x="5517" y="4182"/>
                    </a:cubicBezTo>
                    <a:close/>
                    <a:moveTo>
                      <a:pt x="5502" y="14637"/>
                    </a:moveTo>
                    <a:lnTo>
                      <a:pt x="5502" y="14637"/>
                    </a:lnTo>
                    <a:cubicBezTo>
                      <a:pt x="5470" y="14825"/>
                      <a:pt x="5455" y="15013"/>
                      <a:pt x="5423" y="15201"/>
                    </a:cubicBezTo>
                    <a:cubicBezTo>
                      <a:pt x="5032" y="15499"/>
                      <a:pt x="4687" y="15813"/>
                      <a:pt x="4358" y="16158"/>
                    </a:cubicBezTo>
                    <a:cubicBezTo>
                      <a:pt x="4201" y="16299"/>
                      <a:pt x="4028" y="16424"/>
                      <a:pt x="3856" y="16549"/>
                    </a:cubicBezTo>
                    <a:lnTo>
                      <a:pt x="5502" y="14637"/>
                    </a:lnTo>
                    <a:close/>
                    <a:moveTo>
                      <a:pt x="5298" y="16064"/>
                    </a:moveTo>
                    <a:lnTo>
                      <a:pt x="5298" y="16064"/>
                    </a:lnTo>
                    <a:cubicBezTo>
                      <a:pt x="5267" y="16205"/>
                      <a:pt x="5251" y="16346"/>
                      <a:pt x="5220" y="16487"/>
                    </a:cubicBezTo>
                    <a:cubicBezTo>
                      <a:pt x="4922" y="16847"/>
                      <a:pt x="4546" y="17098"/>
                      <a:pt x="4122" y="17286"/>
                    </a:cubicBezTo>
                    <a:cubicBezTo>
                      <a:pt x="4295" y="17035"/>
                      <a:pt x="4483" y="16800"/>
                      <a:pt x="4671" y="16581"/>
                    </a:cubicBezTo>
                    <a:cubicBezTo>
                      <a:pt x="4891" y="16408"/>
                      <a:pt x="5094" y="16236"/>
                      <a:pt x="5298" y="16064"/>
                    </a:cubicBezTo>
                    <a:close/>
                    <a:moveTo>
                      <a:pt x="2947" y="14120"/>
                    </a:moveTo>
                    <a:lnTo>
                      <a:pt x="2947" y="14120"/>
                    </a:lnTo>
                    <a:cubicBezTo>
                      <a:pt x="2477" y="14763"/>
                      <a:pt x="2053" y="15437"/>
                      <a:pt x="1662" y="16142"/>
                    </a:cubicBezTo>
                    <a:cubicBezTo>
                      <a:pt x="1545" y="16352"/>
                      <a:pt x="1707" y="16519"/>
                      <a:pt x="1887" y="16519"/>
                    </a:cubicBezTo>
                    <a:cubicBezTo>
                      <a:pt x="1949" y="16519"/>
                      <a:pt x="2013" y="16499"/>
                      <a:pt x="2069" y="16455"/>
                    </a:cubicBezTo>
                    <a:cubicBezTo>
                      <a:pt x="2226" y="16330"/>
                      <a:pt x="2398" y="16189"/>
                      <a:pt x="2555" y="16064"/>
                    </a:cubicBezTo>
                    <a:lnTo>
                      <a:pt x="2555" y="16064"/>
                    </a:lnTo>
                    <a:cubicBezTo>
                      <a:pt x="2320" y="16377"/>
                      <a:pt x="2069" y="16722"/>
                      <a:pt x="1834" y="17051"/>
                    </a:cubicBezTo>
                    <a:cubicBezTo>
                      <a:pt x="1719" y="17229"/>
                      <a:pt x="1895" y="17449"/>
                      <a:pt x="2074" y="17449"/>
                    </a:cubicBezTo>
                    <a:cubicBezTo>
                      <a:pt x="2115" y="17449"/>
                      <a:pt x="2157" y="17438"/>
                      <a:pt x="2195" y="17412"/>
                    </a:cubicBezTo>
                    <a:cubicBezTo>
                      <a:pt x="2398" y="17270"/>
                      <a:pt x="2602" y="17129"/>
                      <a:pt x="2790" y="16988"/>
                    </a:cubicBezTo>
                    <a:lnTo>
                      <a:pt x="2790" y="16988"/>
                    </a:lnTo>
                    <a:cubicBezTo>
                      <a:pt x="2633" y="17161"/>
                      <a:pt x="2477" y="17349"/>
                      <a:pt x="2336" y="17521"/>
                    </a:cubicBezTo>
                    <a:cubicBezTo>
                      <a:pt x="2179" y="17704"/>
                      <a:pt x="2316" y="17963"/>
                      <a:pt x="2520" y="17963"/>
                    </a:cubicBezTo>
                    <a:cubicBezTo>
                      <a:pt x="2561" y="17963"/>
                      <a:pt x="2605" y="17952"/>
                      <a:pt x="2649" y="17929"/>
                    </a:cubicBezTo>
                    <a:cubicBezTo>
                      <a:pt x="2884" y="17803"/>
                      <a:pt x="3104" y="17678"/>
                      <a:pt x="3323" y="17537"/>
                    </a:cubicBezTo>
                    <a:lnTo>
                      <a:pt x="3323" y="17537"/>
                    </a:lnTo>
                    <a:cubicBezTo>
                      <a:pt x="3307" y="17568"/>
                      <a:pt x="3292" y="17584"/>
                      <a:pt x="3276" y="17600"/>
                    </a:cubicBezTo>
                    <a:cubicBezTo>
                      <a:pt x="3159" y="17804"/>
                      <a:pt x="3342" y="17995"/>
                      <a:pt x="3532" y="17995"/>
                    </a:cubicBezTo>
                    <a:cubicBezTo>
                      <a:pt x="3546" y="17995"/>
                      <a:pt x="3560" y="17994"/>
                      <a:pt x="3574" y="17991"/>
                    </a:cubicBezTo>
                    <a:cubicBezTo>
                      <a:pt x="4154" y="17882"/>
                      <a:pt x="4655" y="17662"/>
                      <a:pt x="5079" y="17333"/>
                    </a:cubicBezTo>
                    <a:lnTo>
                      <a:pt x="5079" y="17333"/>
                    </a:lnTo>
                    <a:cubicBezTo>
                      <a:pt x="5063" y="17443"/>
                      <a:pt x="5047" y="17537"/>
                      <a:pt x="5032" y="17647"/>
                    </a:cubicBezTo>
                    <a:cubicBezTo>
                      <a:pt x="4994" y="17842"/>
                      <a:pt x="5144" y="17965"/>
                      <a:pt x="5295" y="17965"/>
                    </a:cubicBezTo>
                    <a:cubicBezTo>
                      <a:pt x="5399" y="17965"/>
                      <a:pt x="5504" y="17906"/>
                      <a:pt x="5549" y="17772"/>
                    </a:cubicBezTo>
                    <a:cubicBezTo>
                      <a:pt x="5612" y="17568"/>
                      <a:pt x="5690" y="17349"/>
                      <a:pt x="5753" y="17129"/>
                    </a:cubicBezTo>
                    <a:cubicBezTo>
                      <a:pt x="5768" y="17412"/>
                      <a:pt x="5800" y="17678"/>
                      <a:pt x="5847" y="17944"/>
                    </a:cubicBezTo>
                    <a:cubicBezTo>
                      <a:pt x="5847" y="17976"/>
                      <a:pt x="5862" y="18007"/>
                      <a:pt x="5878" y="18023"/>
                    </a:cubicBezTo>
                    <a:cubicBezTo>
                      <a:pt x="5878" y="18086"/>
                      <a:pt x="5878" y="18133"/>
                      <a:pt x="5878" y="18180"/>
                    </a:cubicBezTo>
                    <a:cubicBezTo>
                      <a:pt x="5314" y="18230"/>
                      <a:pt x="4752" y="18255"/>
                      <a:pt x="4191" y="18255"/>
                    </a:cubicBezTo>
                    <a:cubicBezTo>
                      <a:pt x="3349" y="18255"/>
                      <a:pt x="2508" y="18198"/>
                      <a:pt x="1662" y="18086"/>
                    </a:cubicBezTo>
                    <a:lnTo>
                      <a:pt x="1646" y="18086"/>
                    </a:lnTo>
                    <a:cubicBezTo>
                      <a:pt x="1615" y="17098"/>
                      <a:pt x="1583" y="16095"/>
                      <a:pt x="1552" y="15107"/>
                    </a:cubicBezTo>
                    <a:lnTo>
                      <a:pt x="1552" y="15107"/>
                    </a:lnTo>
                    <a:cubicBezTo>
                      <a:pt x="1584" y="15120"/>
                      <a:pt x="1625" y="15128"/>
                      <a:pt x="1667" y="15128"/>
                    </a:cubicBezTo>
                    <a:cubicBezTo>
                      <a:pt x="1726" y="15128"/>
                      <a:pt x="1788" y="15113"/>
                      <a:pt x="1834" y="15076"/>
                    </a:cubicBezTo>
                    <a:cubicBezTo>
                      <a:pt x="2210" y="14763"/>
                      <a:pt x="2571" y="14433"/>
                      <a:pt x="2947" y="14120"/>
                    </a:cubicBezTo>
                    <a:close/>
                    <a:moveTo>
                      <a:pt x="3783" y="1"/>
                    </a:moveTo>
                    <a:cubicBezTo>
                      <a:pt x="2695" y="1"/>
                      <a:pt x="1607" y="108"/>
                      <a:pt x="564" y="389"/>
                    </a:cubicBezTo>
                    <a:cubicBezTo>
                      <a:pt x="502" y="405"/>
                      <a:pt x="470" y="452"/>
                      <a:pt x="439" y="483"/>
                    </a:cubicBezTo>
                    <a:cubicBezTo>
                      <a:pt x="414" y="421"/>
                      <a:pt x="357" y="393"/>
                      <a:pt x="298" y="393"/>
                    </a:cubicBezTo>
                    <a:cubicBezTo>
                      <a:pt x="207" y="393"/>
                      <a:pt x="110" y="458"/>
                      <a:pt x="110" y="562"/>
                    </a:cubicBezTo>
                    <a:cubicBezTo>
                      <a:pt x="0" y="3524"/>
                      <a:pt x="392" y="6534"/>
                      <a:pt x="549" y="9496"/>
                    </a:cubicBezTo>
                    <a:cubicBezTo>
                      <a:pt x="690" y="12474"/>
                      <a:pt x="800" y="15452"/>
                      <a:pt x="925" y="18430"/>
                    </a:cubicBezTo>
                    <a:cubicBezTo>
                      <a:pt x="937" y="18665"/>
                      <a:pt x="1115" y="18785"/>
                      <a:pt x="1289" y="18785"/>
                    </a:cubicBezTo>
                    <a:cubicBezTo>
                      <a:pt x="1348" y="18785"/>
                      <a:pt x="1406" y="18772"/>
                      <a:pt x="1458" y="18744"/>
                    </a:cubicBezTo>
                    <a:cubicBezTo>
                      <a:pt x="1505" y="18775"/>
                      <a:pt x="1536" y="18791"/>
                      <a:pt x="1568" y="18791"/>
                    </a:cubicBezTo>
                    <a:cubicBezTo>
                      <a:pt x="2503" y="18912"/>
                      <a:pt x="3432" y="18978"/>
                      <a:pt x="4363" y="18978"/>
                    </a:cubicBezTo>
                    <a:cubicBezTo>
                      <a:pt x="4992" y="18978"/>
                      <a:pt x="5622" y="18948"/>
                      <a:pt x="6254" y="18885"/>
                    </a:cubicBezTo>
                    <a:cubicBezTo>
                      <a:pt x="6442" y="18869"/>
                      <a:pt x="6630" y="18728"/>
                      <a:pt x="6615" y="18524"/>
                    </a:cubicBezTo>
                    <a:cubicBezTo>
                      <a:pt x="6583" y="17882"/>
                      <a:pt x="6568" y="17239"/>
                      <a:pt x="6536" y="16612"/>
                    </a:cubicBezTo>
                    <a:cubicBezTo>
                      <a:pt x="6583" y="15687"/>
                      <a:pt x="6505" y="14731"/>
                      <a:pt x="6505" y="13838"/>
                    </a:cubicBezTo>
                    <a:cubicBezTo>
                      <a:pt x="6489" y="12662"/>
                      <a:pt x="6474" y="11471"/>
                      <a:pt x="6442" y="10295"/>
                    </a:cubicBezTo>
                    <a:cubicBezTo>
                      <a:pt x="6630" y="7004"/>
                      <a:pt x="6552" y="3696"/>
                      <a:pt x="6207" y="389"/>
                    </a:cubicBezTo>
                    <a:cubicBezTo>
                      <a:pt x="6184" y="213"/>
                      <a:pt x="6037" y="125"/>
                      <a:pt x="5899" y="125"/>
                    </a:cubicBezTo>
                    <a:cubicBezTo>
                      <a:pt x="5853" y="125"/>
                      <a:pt x="5807" y="135"/>
                      <a:pt x="5768" y="154"/>
                    </a:cubicBezTo>
                    <a:cubicBezTo>
                      <a:pt x="5721" y="123"/>
                      <a:pt x="5674" y="107"/>
                      <a:pt x="5612" y="91"/>
                    </a:cubicBezTo>
                    <a:cubicBezTo>
                      <a:pt x="5007" y="35"/>
                      <a:pt x="4395" y="1"/>
                      <a:pt x="3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4"/>
              <p:cNvSpPr/>
              <p:nvPr/>
            </p:nvSpPr>
            <p:spPr>
              <a:xfrm>
                <a:off x="3437125" y="4938050"/>
                <a:ext cx="7855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31420" h="1547" extrusionOk="0">
                    <a:moveTo>
                      <a:pt x="519" y="1"/>
                    </a:moveTo>
                    <a:cubicBezTo>
                      <a:pt x="1" y="1"/>
                      <a:pt x="6" y="816"/>
                      <a:pt x="534" y="832"/>
                    </a:cubicBezTo>
                    <a:cubicBezTo>
                      <a:pt x="5691" y="1004"/>
                      <a:pt x="10863" y="1161"/>
                      <a:pt x="16020" y="1333"/>
                    </a:cubicBezTo>
                    <a:cubicBezTo>
                      <a:pt x="18678" y="1417"/>
                      <a:pt x="21345" y="1546"/>
                      <a:pt x="24009" y="1546"/>
                    </a:cubicBezTo>
                    <a:cubicBezTo>
                      <a:pt x="26309" y="1546"/>
                      <a:pt x="28607" y="1450"/>
                      <a:pt x="30895" y="1145"/>
                    </a:cubicBezTo>
                    <a:cubicBezTo>
                      <a:pt x="31419" y="1085"/>
                      <a:pt x="31242" y="309"/>
                      <a:pt x="30746" y="309"/>
                    </a:cubicBezTo>
                    <a:cubicBezTo>
                      <a:pt x="30723" y="309"/>
                      <a:pt x="30700" y="311"/>
                      <a:pt x="30676" y="314"/>
                    </a:cubicBezTo>
                    <a:cubicBezTo>
                      <a:pt x="28484" y="603"/>
                      <a:pt x="26274" y="696"/>
                      <a:pt x="24060" y="696"/>
                    </a:cubicBezTo>
                    <a:cubicBezTo>
                      <a:pt x="21224" y="696"/>
                      <a:pt x="18382" y="543"/>
                      <a:pt x="15565" y="455"/>
                    </a:cubicBezTo>
                    <a:cubicBezTo>
                      <a:pt x="10550" y="299"/>
                      <a:pt x="5550" y="142"/>
                      <a:pt x="534" y="1"/>
                    </a:cubicBezTo>
                    <a:cubicBezTo>
                      <a:pt x="529" y="1"/>
                      <a:pt x="524" y="1"/>
                      <a:pt x="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4D853AC-8BCC-4468-8822-A4CDA99A65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58" t="44856" r="30233" b="15411"/>
          <a:stretch/>
        </p:blipFill>
        <p:spPr>
          <a:xfrm>
            <a:off x="526185" y="1497734"/>
            <a:ext cx="8224410" cy="3510202"/>
          </a:xfrm>
          <a:prstGeom prst="rect">
            <a:avLst/>
          </a:prstGeom>
        </p:spPr>
      </p:pic>
      <p:sp>
        <p:nvSpPr>
          <p:cNvPr id="46" name="Google Shape;1197;p38">
            <a:extLst>
              <a:ext uri="{FF2B5EF4-FFF2-40B4-BE49-F238E27FC236}">
                <a16:creationId xmlns:a16="http://schemas.microsoft.com/office/drawing/2014/main" id="{483D3AB4-FBBF-4E99-8BE4-68452606F867}"/>
              </a:ext>
            </a:extLst>
          </p:cNvPr>
          <p:cNvSpPr/>
          <p:nvPr/>
        </p:nvSpPr>
        <p:spPr>
          <a:xfrm rot="12703211">
            <a:off x="1933728" y="827931"/>
            <a:ext cx="911111" cy="876871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SG Bk 3 F-SA__18_1-19">
            <a:hlinkClick r:id="" action="ppaction://media"/>
            <a:extLst>
              <a:ext uri="{FF2B5EF4-FFF2-40B4-BE49-F238E27FC236}">
                <a16:creationId xmlns:a16="http://schemas.microsoft.com/office/drawing/2014/main" id="{36DBE577-EBA3-446F-AD61-19194808D3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84"/>
                </p14:media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82396" y="102726"/>
            <a:ext cx="1644502" cy="16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50"/>
          <p:cNvGrpSpPr/>
          <p:nvPr/>
        </p:nvGrpSpPr>
        <p:grpSpPr>
          <a:xfrm flipH="1">
            <a:off x="1953644" y="2627650"/>
            <a:ext cx="5264531" cy="176025"/>
            <a:chOff x="4345425" y="2175475"/>
            <a:chExt cx="800750" cy="176025"/>
          </a:xfrm>
        </p:grpSpPr>
        <p:sp>
          <p:nvSpPr>
            <p:cNvPr id="2016" name="Google Shape;2016;p5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50"/>
          <p:cNvGrpSpPr/>
          <p:nvPr/>
        </p:nvGrpSpPr>
        <p:grpSpPr>
          <a:xfrm rot="697126">
            <a:off x="8221312" y="-564115"/>
            <a:ext cx="1305393" cy="1346461"/>
            <a:chOff x="1492000" y="427450"/>
            <a:chExt cx="1188000" cy="1225375"/>
          </a:xfrm>
        </p:grpSpPr>
        <p:sp>
          <p:nvSpPr>
            <p:cNvPr id="2030" name="Google Shape;2030;p50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0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0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0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50"/>
          <p:cNvGrpSpPr/>
          <p:nvPr/>
        </p:nvGrpSpPr>
        <p:grpSpPr>
          <a:xfrm rot="514806">
            <a:off x="1068419" y="466113"/>
            <a:ext cx="1118061" cy="876421"/>
            <a:chOff x="378575" y="1776375"/>
            <a:chExt cx="737425" cy="578050"/>
          </a:xfrm>
        </p:grpSpPr>
        <p:sp>
          <p:nvSpPr>
            <p:cNvPr id="2042" name="Google Shape;2042;p50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0"/>
          <p:cNvGrpSpPr/>
          <p:nvPr/>
        </p:nvGrpSpPr>
        <p:grpSpPr>
          <a:xfrm>
            <a:off x="6604940" y="3898502"/>
            <a:ext cx="1745583" cy="230173"/>
            <a:chOff x="1394800" y="3522000"/>
            <a:chExt cx="1048650" cy="138275"/>
          </a:xfrm>
        </p:grpSpPr>
        <p:sp>
          <p:nvSpPr>
            <p:cNvPr id="2055" name="Google Shape;2055;p5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4" name="Google Shape;2064;p50"/>
          <p:cNvSpPr txBox="1">
            <a:spLocks noGrp="1"/>
          </p:cNvSpPr>
          <p:nvPr>
            <p:ph type="title"/>
          </p:nvPr>
        </p:nvSpPr>
        <p:spPr>
          <a:xfrm>
            <a:off x="1928075" y="807800"/>
            <a:ext cx="5607600" cy="136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dirty="0"/>
              <a:t>Do you think the survey results are the same for</a:t>
            </a:r>
            <a:br>
              <a:rPr lang="en-US" sz="3600" dirty="0"/>
            </a:br>
            <a:r>
              <a:rPr lang="en-US" sz="3600" dirty="0"/>
              <a:t>teens in this country? If not, what’s different?</a:t>
            </a:r>
            <a:endParaRPr sz="36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467663-5E11-4827-813C-DBC3A7F8B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8016" y="2375688"/>
            <a:ext cx="2749481" cy="22729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897607" y="1747842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5021508" y="886993"/>
            <a:ext cx="2049331" cy="3410760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Free time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Spare time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Leisure time </a:t>
            </a:r>
          </a:p>
        </p:txBody>
      </p:sp>
      <p:sp>
        <p:nvSpPr>
          <p:cNvPr id="954" name="Google Shape;954;p33"/>
          <p:cNvSpPr txBox="1"/>
          <p:nvPr/>
        </p:nvSpPr>
        <p:spPr>
          <a:xfrm rot="-545911">
            <a:off x="1286407" y="2582219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Time </a:t>
            </a:r>
            <a:endParaRPr sz="6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958" name="Google Shape;958;p33"/>
          <p:cNvSpPr/>
          <p:nvPr/>
        </p:nvSpPr>
        <p:spPr>
          <a:xfrm rot="-1036824">
            <a:off x="3642875" y="92930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897607" y="1747842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5021508" y="886993"/>
            <a:ext cx="2049331" cy="3410760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three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times</a:t>
            </a:r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 a week </a:t>
            </a:r>
          </a:p>
        </p:txBody>
      </p:sp>
      <p:sp>
        <p:nvSpPr>
          <p:cNvPr id="954" name="Google Shape;954;p33"/>
          <p:cNvSpPr txBox="1"/>
          <p:nvPr/>
        </p:nvSpPr>
        <p:spPr>
          <a:xfrm rot="-545911">
            <a:off x="1286407" y="2582219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Time </a:t>
            </a:r>
            <a:endParaRPr sz="6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958" name="Google Shape;958;p33"/>
          <p:cNvSpPr/>
          <p:nvPr/>
        </p:nvSpPr>
        <p:spPr>
          <a:xfrm rot="-1036824">
            <a:off x="3642875" y="92930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6491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699619" y="910975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30"/>
          <p:cNvSpPr txBox="1">
            <a:spLocks noGrp="1"/>
          </p:cNvSpPr>
          <p:nvPr>
            <p:ph type="title"/>
          </p:nvPr>
        </p:nvSpPr>
        <p:spPr>
          <a:xfrm>
            <a:off x="718942" y="295363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highlight>
                  <a:srgbClr val="FFFF00"/>
                </a:highlight>
              </a:rPr>
              <a:t>Goals: </a:t>
            </a:r>
            <a:endParaRPr sz="4000" dirty="0">
              <a:highlight>
                <a:srgbClr val="FFFF00"/>
              </a:highlight>
            </a:endParaRPr>
          </a:p>
        </p:txBody>
      </p:sp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CF146BD-7F32-4F44-A91D-7D80D42AB88F}"/>
              </a:ext>
            </a:extLst>
          </p:cNvPr>
          <p:cNvSpPr/>
          <p:nvPr/>
        </p:nvSpPr>
        <p:spPr>
          <a:xfrm>
            <a:off x="950427" y="1492931"/>
            <a:ext cx="79425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Itim" panose="020B0604020202020204" charset="-34"/>
                <a:cs typeface="Itim" panose="020B0604020202020204" charset="-34"/>
              </a:rPr>
              <a:t>Listen for specific information about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Itim" panose="020B0604020202020204" charset="-34"/>
                <a:cs typeface="Itim" panose="020B0604020202020204" charset="-34"/>
              </a:rPr>
              <a:t>freetime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Itim" panose="020B0604020202020204" charset="-34"/>
                <a:cs typeface="Itim" panose="020B0604020202020204" charset="-34"/>
              </a:rPr>
              <a:t> activities</a:t>
            </a:r>
          </a:p>
          <a:p>
            <a:endParaRPr lang="en-US" sz="2800" b="1" dirty="0">
              <a:solidFill>
                <a:schemeClr val="accent4">
                  <a:lumMod val="25000"/>
                </a:schemeClr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Itim" panose="020B0604020202020204" charset="-34"/>
                <a:cs typeface="Itim" panose="020B0604020202020204" charset="-34"/>
              </a:rPr>
              <a:t>Know vocabularies related to pastimes, hobbies and leisure activities</a:t>
            </a:r>
            <a:br>
              <a:rPr lang="en-US" dirty="0"/>
            </a:br>
            <a:br>
              <a:rPr lang="en-US" dirty="0"/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endParaRPr lang="ar-SA" dirty="0"/>
          </a:p>
        </p:txBody>
      </p:sp>
      <p:grpSp>
        <p:nvGrpSpPr>
          <p:cNvPr id="30" name="Google Shape;825;p30">
            <a:extLst>
              <a:ext uri="{FF2B5EF4-FFF2-40B4-BE49-F238E27FC236}">
                <a16:creationId xmlns:a16="http://schemas.microsoft.com/office/drawing/2014/main" id="{B7D3983A-1A09-48BB-9543-9C1D032DDCAE}"/>
              </a:ext>
            </a:extLst>
          </p:cNvPr>
          <p:cNvGrpSpPr/>
          <p:nvPr/>
        </p:nvGrpSpPr>
        <p:grpSpPr>
          <a:xfrm rot="6542911">
            <a:off x="386686" y="1795719"/>
            <a:ext cx="695775" cy="226860"/>
            <a:chOff x="4038775" y="3369325"/>
            <a:chExt cx="1789725" cy="711700"/>
          </a:xfrm>
        </p:grpSpPr>
        <p:sp>
          <p:nvSpPr>
            <p:cNvPr id="31" name="Google Shape;826;p30">
              <a:extLst>
                <a:ext uri="{FF2B5EF4-FFF2-40B4-BE49-F238E27FC236}">
                  <a16:creationId xmlns:a16="http://schemas.microsoft.com/office/drawing/2014/main" id="{E8D1FB4F-DAF6-448D-B365-DF92B21201F2}"/>
                </a:ext>
              </a:extLst>
            </p:cNvPr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7;p30">
              <a:extLst>
                <a:ext uri="{FF2B5EF4-FFF2-40B4-BE49-F238E27FC236}">
                  <a16:creationId xmlns:a16="http://schemas.microsoft.com/office/drawing/2014/main" id="{D2D8C755-2EB7-4198-B4C7-79925E6CD1B3}"/>
                </a:ext>
              </a:extLst>
            </p:cNvPr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8;p30">
              <a:extLst>
                <a:ext uri="{FF2B5EF4-FFF2-40B4-BE49-F238E27FC236}">
                  <a16:creationId xmlns:a16="http://schemas.microsoft.com/office/drawing/2014/main" id="{0231F37D-AFF8-4BE4-BFF5-EE8C8149CD1C}"/>
                </a:ext>
              </a:extLst>
            </p:cNvPr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9;p30">
              <a:extLst>
                <a:ext uri="{FF2B5EF4-FFF2-40B4-BE49-F238E27FC236}">
                  <a16:creationId xmlns:a16="http://schemas.microsoft.com/office/drawing/2014/main" id="{B4EB8CE3-35CC-458B-8613-BE5F571E83A3}"/>
                </a:ext>
              </a:extLst>
            </p:cNvPr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0;p30">
              <a:extLst>
                <a:ext uri="{FF2B5EF4-FFF2-40B4-BE49-F238E27FC236}">
                  <a16:creationId xmlns:a16="http://schemas.microsoft.com/office/drawing/2014/main" id="{0F364FBE-1C76-47D2-8A78-F978EE99D295}"/>
                </a:ext>
              </a:extLst>
            </p:cNvPr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31;p30">
              <a:extLst>
                <a:ext uri="{FF2B5EF4-FFF2-40B4-BE49-F238E27FC236}">
                  <a16:creationId xmlns:a16="http://schemas.microsoft.com/office/drawing/2014/main" id="{749E4000-6DD8-4DFE-86C1-8026419CC006}"/>
                </a:ext>
              </a:extLst>
            </p:cNvPr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2;p30">
              <a:extLst>
                <a:ext uri="{FF2B5EF4-FFF2-40B4-BE49-F238E27FC236}">
                  <a16:creationId xmlns:a16="http://schemas.microsoft.com/office/drawing/2014/main" id="{CE7B82EF-6674-4140-B5CC-F9EEF5E816C2}"/>
                </a:ext>
              </a:extLst>
            </p:cNvPr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3;p30">
              <a:extLst>
                <a:ext uri="{FF2B5EF4-FFF2-40B4-BE49-F238E27FC236}">
                  <a16:creationId xmlns:a16="http://schemas.microsoft.com/office/drawing/2014/main" id="{7E340352-825B-4CBF-9316-C2A1897D5B69}"/>
                </a:ext>
              </a:extLst>
            </p:cNvPr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4;p30">
              <a:extLst>
                <a:ext uri="{FF2B5EF4-FFF2-40B4-BE49-F238E27FC236}">
                  <a16:creationId xmlns:a16="http://schemas.microsoft.com/office/drawing/2014/main" id="{B65CF91B-2CAC-4B95-80A7-92DDCE2BB24C}"/>
                </a:ext>
              </a:extLst>
            </p:cNvPr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5;p30">
              <a:extLst>
                <a:ext uri="{FF2B5EF4-FFF2-40B4-BE49-F238E27FC236}">
                  <a16:creationId xmlns:a16="http://schemas.microsoft.com/office/drawing/2014/main" id="{E52FCED5-02CE-4470-99E2-9BBF4E382978}"/>
                </a:ext>
              </a:extLst>
            </p:cNvPr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6;p30">
              <a:extLst>
                <a:ext uri="{FF2B5EF4-FFF2-40B4-BE49-F238E27FC236}">
                  <a16:creationId xmlns:a16="http://schemas.microsoft.com/office/drawing/2014/main" id="{8AA1F169-9301-45EF-807A-7916B854B4AB}"/>
                </a:ext>
              </a:extLst>
            </p:cNvPr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7;p30">
              <a:extLst>
                <a:ext uri="{FF2B5EF4-FFF2-40B4-BE49-F238E27FC236}">
                  <a16:creationId xmlns:a16="http://schemas.microsoft.com/office/drawing/2014/main" id="{BEBA089C-ECB6-4B74-B39C-DDD4927113C7}"/>
                </a:ext>
              </a:extLst>
            </p:cNvPr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38;p30">
              <a:extLst>
                <a:ext uri="{FF2B5EF4-FFF2-40B4-BE49-F238E27FC236}">
                  <a16:creationId xmlns:a16="http://schemas.microsoft.com/office/drawing/2014/main" id="{B51AECBD-317F-453C-80CF-2E7FB3736A02}"/>
                </a:ext>
              </a:extLst>
            </p:cNvPr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39;p30">
              <a:extLst>
                <a:ext uri="{FF2B5EF4-FFF2-40B4-BE49-F238E27FC236}">
                  <a16:creationId xmlns:a16="http://schemas.microsoft.com/office/drawing/2014/main" id="{8E0E58B6-FA2B-4F44-BEF7-501C60A7162D}"/>
                </a:ext>
              </a:extLst>
            </p:cNvPr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0;p30">
              <a:extLst>
                <a:ext uri="{FF2B5EF4-FFF2-40B4-BE49-F238E27FC236}">
                  <a16:creationId xmlns:a16="http://schemas.microsoft.com/office/drawing/2014/main" id="{03E22770-F9FD-40C7-A7E3-45DFA5A03718}"/>
                </a:ext>
              </a:extLst>
            </p:cNvPr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1;p30">
              <a:extLst>
                <a:ext uri="{FF2B5EF4-FFF2-40B4-BE49-F238E27FC236}">
                  <a16:creationId xmlns:a16="http://schemas.microsoft.com/office/drawing/2014/main" id="{98CF395D-EAB5-4AF6-B02C-154D9685493E}"/>
                </a:ext>
              </a:extLst>
            </p:cNvPr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42;p30">
              <a:extLst>
                <a:ext uri="{FF2B5EF4-FFF2-40B4-BE49-F238E27FC236}">
                  <a16:creationId xmlns:a16="http://schemas.microsoft.com/office/drawing/2014/main" id="{6AF40D51-BDA7-4C9A-A893-33D2F1DBA77B}"/>
                </a:ext>
              </a:extLst>
            </p:cNvPr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43;p30">
              <a:extLst>
                <a:ext uri="{FF2B5EF4-FFF2-40B4-BE49-F238E27FC236}">
                  <a16:creationId xmlns:a16="http://schemas.microsoft.com/office/drawing/2014/main" id="{1E0C1AF1-40C9-4CC1-8524-95394634DB40}"/>
                </a:ext>
              </a:extLst>
            </p:cNvPr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44;p30">
              <a:extLst>
                <a:ext uri="{FF2B5EF4-FFF2-40B4-BE49-F238E27FC236}">
                  <a16:creationId xmlns:a16="http://schemas.microsoft.com/office/drawing/2014/main" id="{40446B6F-652E-470A-BFF5-4615065DCEDF}"/>
                </a:ext>
              </a:extLst>
            </p:cNvPr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825;p30">
            <a:extLst>
              <a:ext uri="{FF2B5EF4-FFF2-40B4-BE49-F238E27FC236}">
                <a16:creationId xmlns:a16="http://schemas.microsoft.com/office/drawing/2014/main" id="{74EC555B-7308-4AB8-8540-691B802FD576}"/>
              </a:ext>
            </a:extLst>
          </p:cNvPr>
          <p:cNvGrpSpPr/>
          <p:nvPr/>
        </p:nvGrpSpPr>
        <p:grpSpPr>
          <a:xfrm rot="6542911">
            <a:off x="333217" y="2985946"/>
            <a:ext cx="695775" cy="226860"/>
            <a:chOff x="4038775" y="3369325"/>
            <a:chExt cx="1789725" cy="711700"/>
          </a:xfrm>
        </p:grpSpPr>
        <p:sp>
          <p:nvSpPr>
            <p:cNvPr id="51" name="Google Shape;826;p30">
              <a:extLst>
                <a:ext uri="{FF2B5EF4-FFF2-40B4-BE49-F238E27FC236}">
                  <a16:creationId xmlns:a16="http://schemas.microsoft.com/office/drawing/2014/main" id="{4CB33396-75F3-431B-9011-1497960C434D}"/>
                </a:ext>
              </a:extLst>
            </p:cNvPr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27;p30">
              <a:extLst>
                <a:ext uri="{FF2B5EF4-FFF2-40B4-BE49-F238E27FC236}">
                  <a16:creationId xmlns:a16="http://schemas.microsoft.com/office/drawing/2014/main" id="{2555953F-395B-4C60-B038-0428DA63ABB1}"/>
                </a:ext>
              </a:extLst>
            </p:cNvPr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28;p30">
              <a:extLst>
                <a:ext uri="{FF2B5EF4-FFF2-40B4-BE49-F238E27FC236}">
                  <a16:creationId xmlns:a16="http://schemas.microsoft.com/office/drawing/2014/main" id="{C408A6A9-D7C9-4EA9-97B6-F21EFF2E1A3C}"/>
                </a:ext>
              </a:extLst>
            </p:cNvPr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29;p30">
              <a:extLst>
                <a:ext uri="{FF2B5EF4-FFF2-40B4-BE49-F238E27FC236}">
                  <a16:creationId xmlns:a16="http://schemas.microsoft.com/office/drawing/2014/main" id="{FE049503-C86F-462D-80E7-61908EF7C4F3}"/>
                </a:ext>
              </a:extLst>
            </p:cNvPr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30;p30">
              <a:extLst>
                <a:ext uri="{FF2B5EF4-FFF2-40B4-BE49-F238E27FC236}">
                  <a16:creationId xmlns:a16="http://schemas.microsoft.com/office/drawing/2014/main" id="{36CAB99F-9D93-4CAB-8467-2F0D826E816C}"/>
                </a:ext>
              </a:extLst>
            </p:cNvPr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31;p30">
              <a:extLst>
                <a:ext uri="{FF2B5EF4-FFF2-40B4-BE49-F238E27FC236}">
                  <a16:creationId xmlns:a16="http://schemas.microsoft.com/office/drawing/2014/main" id="{FBE30999-4A76-4F6D-8DDB-34D440F1535F}"/>
                </a:ext>
              </a:extLst>
            </p:cNvPr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32;p30">
              <a:extLst>
                <a:ext uri="{FF2B5EF4-FFF2-40B4-BE49-F238E27FC236}">
                  <a16:creationId xmlns:a16="http://schemas.microsoft.com/office/drawing/2014/main" id="{EEB4C13A-0737-4525-B7CE-1727464C984E}"/>
                </a:ext>
              </a:extLst>
            </p:cNvPr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33;p30">
              <a:extLst>
                <a:ext uri="{FF2B5EF4-FFF2-40B4-BE49-F238E27FC236}">
                  <a16:creationId xmlns:a16="http://schemas.microsoft.com/office/drawing/2014/main" id="{0C387464-0E1F-4FA3-9920-872E4D6F4BF6}"/>
                </a:ext>
              </a:extLst>
            </p:cNvPr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34;p30">
              <a:extLst>
                <a:ext uri="{FF2B5EF4-FFF2-40B4-BE49-F238E27FC236}">
                  <a16:creationId xmlns:a16="http://schemas.microsoft.com/office/drawing/2014/main" id="{4118D31B-EEF4-4046-84A5-7746725206E5}"/>
                </a:ext>
              </a:extLst>
            </p:cNvPr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35;p30">
              <a:extLst>
                <a:ext uri="{FF2B5EF4-FFF2-40B4-BE49-F238E27FC236}">
                  <a16:creationId xmlns:a16="http://schemas.microsoft.com/office/drawing/2014/main" id="{498D87F9-F724-46AA-9BA2-96A89F442E72}"/>
                </a:ext>
              </a:extLst>
            </p:cNvPr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6;p30">
              <a:extLst>
                <a:ext uri="{FF2B5EF4-FFF2-40B4-BE49-F238E27FC236}">
                  <a16:creationId xmlns:a16="http://schemas.microsoft.com/office/drawing/2014/main" id="{B718A8EA-DF9F-48EB-B86B-0E703BF27CF3}"/>
                </a:ext>
              </a:extLst>
            </p:cNvPr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37;p30">
              <a:extLst>
                <a:ext uri="{FF2B5EF4-FFF2-40B4-BE49-F238E27FC236}">
                  <a16:creationId xmlns:a16="http://schemas.microsoft.com/office/drawing/2014/main" id="{94350C4B-2EF8-4196-A17D-69999D342172}"/>
                </a:ext>
              </a:extLst>
            </p:cNvPr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38;p30">
              <a:extLst>
                <a:ext uri="{FF2B5EF4-FFF2-40B4-BE49-F238E27FC236}">
                  <a16:creationId xmlns:a16="http://schemas.microsoft.com/office/drawing/2014/main" id="{8E0BB542-0839-4E6C-BF01-C80AAA552EBD}"/>
                </a:ext>
              </a:extLst>
            </p:cNvPr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9;p30">
              <a:extLst>
                <a:ext uri="{FF2B5EF4-FFF2-40B4-BE49-F238E27FC236}">
                  <a16:creationId xmlns:a16="http://schemas.microsoft.com/office/drawing/2014/main" id="{BFDD0C04-75FA-45BB-9664-8F1AA741D5D4}"/>
                </a:ext>
              </a:extLst>
            </p:cNvPr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40;p30">
              <a:extLst>
                <a:ext uri="{FF2B5EF4-FFF2-40B4-BE49-F238E27FC236}">
                  <a16:creationId xmlns:a16="http://schemas.microsoft.com/office/drawing/2014/main" id="{9F72B510-BFC5-4787-AF07-5FC59E96401B}"/>
                </a:ext>
              </a:extLst>
            </p:cNvPr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1;p30">
              <a:extLst>
                <a:ext uri="{FF2B5EF4-FFF2-40B4-BE49-F238E27FC236}">
                  <a16:creationId xmlns:a16="http://schemas.microsoft.com/office/drawing/2014/main" id="{32C8FC7E-6DE0-4E4E-81F8-3C219901536A}"/>
                </a:ext>
              </a:extLst>
            </p:cNvPr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2;p30">
              <a:extLst>
                <a:ext uri="{FF2B5EF4-FFF2-40B4-BE49-F238E27FC236}">
                  <a16:creationId xmlns:a16="http://schemas.microsoft.com/office/drawing/2014/main" id="{F5D4E9D0-7134-45BF-B2A8-30AFCE236059}"/>
                </a:ext>
              </a:extLst>
            </p:cNvPr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43;p30">
              <a:extLst>
                <a:ext uri="{FF2B5EF4-FFF2-40B4-BE49-F238E27FC236}">
                  <a16:creationId xmlns:a16="http://schemas.microsoft.com/office/drawing/2014/main" id="{E447641A-A913-4D9F-BEAD-213F111A671A}"/>
                </a:ext>
              </a:extLst>
            </p:cNvPr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44;p30">
              <a:extLst>
                <a:ext uri="{FF2B5EF4-FFF2-40B4-BE49-F238E27FC236}">
                  <a16:creationId xmlns:a16="http://schemas.microsoft.com/office/drawing/2014/main" id="{370F078D-76D0-4D2B-9750-DAC132DA521C}"/>
                </a:ext>
              </a:extLst>
            </p:cNvPr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897607" y="1747842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3905836" y="943154"/>
            <a:ext cx="5088858" cy="3410760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3745990" y="2045087"/>
            <a:ext cx="553244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A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pastime</a:t>
            </a:r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 is a hobby or activity people do in their</a:t>
            </a:r>
          </a:p>
          <a:p>
            <a:pPr marL="0" lvl="0" indent="0" algn="ctr"/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free time.</a:t>
            </a:r>
          </a:p>
        </p:txBody>
      </p:sp>
      <p:sp>
        <p:nvSpPr>
          <p:cNvPr id="954" name="Google Shape;954;p33"/>
          <p:cNvSpPr txBox="1"/>
          <p:nvPr/>
        </p:nvSpPr>
        <p:spPr>
          <a:xfrm rot="-545911">
            <a:off x="1286407" y="2582219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Time </a:t>
            </a:r>
            <a:endParaRPr sz="6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958" name="Google Shape;958;p33"/>
          <p:cNvSpPr/>
          <p:nvPr/>
        </p:nvSpPr>
        <p:spPr>
          <a:xfrm rot="-1036824">
            <a:off x="3642875" y="92930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3006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2242;p53">
            <a:extLst>
              <a:ext uri="{FF2B5EF4-FFF2-40B4-BE49-F238E27FC236}">
                <a16:creationId xmlns:a16="http://schemas.microsoft.com/office/drawing/2014/main" id="{5A567231-ADB8-43AA-8738-F563D6A12F6B}"/>
              </a:ext>
            </a:extLst>
          </p:cNvPr>
          <p:cNvGrpSpPr/>
          <p:nvPr/>
        </p:nvGrpSpPr>
        <p:grpSpPr>
          <a:xfrm rot="889388">
            <a:off x="7914552" y="2048990"/>
            <a:ext cx="584046" cy="455632"/>
            <a:chOff x="4345425" y="2175475"/>
            <a:chExt cx="800750" cy="176025"/>
          </a:xfrm>
        </p:grpSpPr>
        <p:sp>
          <p:nvSpPr>
            <p:cNvPr id="61" name="Google Shape;2243;p53">
              <a:extLst>
                <a:ext uri="{FF2B5EF4-FFF2-40B4-BE49-F238E27FC236}">
                  <a16:creationId xmlns:a16="http://schemas.microsoft.com/office/drawing/2014/main" id="{668284BF-E2B4-4E0E-ADAD-8E287BA1A8A7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3">
                <a:alpha val="42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4;p53">
              <a:extLst>
                <a:ext uri="{FF2B5EF4-FFF2-40B4-BE49-F238E27FC236}">
                  <a16:creationId xmlns:a16="http://schemas.microsoft.com/office/drawing/2014/main" id="{7418BB1D-1F43-4CE9-A520-801A87B55040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3">
                <a:alpha val="42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21" name="Google Shape;2221;p53"/>
          <p:cNvGrpSpPr/>
          <p:nvPr/>
        </p:nvGrpSpPr>
        <p:grpSpPr>
          <a:xfrm>
            <a:off x="2677989" y="1471740"/>
            <a:ext cx="1838815" cy="2706778"/>
            <a:chOff x="1282190" y="1486412"/>
            <a:chExt cx="1838815" cy="2706778"/>
          </a:xfrm>
        </p:grpSpPr>
        <p:grpSp>
          <p:nvGrpSpPr>
            <p:cNvPr id="2222" name="Google Shape;2222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23" name="Google Shape;2223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8" name="Google Shape;2228;p53"/>
          <p:cNvGrpSpPr/>
          <p:nvPr/>
        </p:nvGrpSpPr>
        <p:grpSpPr>
          <a:xfrm>
            <a:off x="4970037" y="1461656"/>
            <a:ext cx="1838815" cy="2706778"/>
            <a:chOff x="1282190" y="1486412"/>
            <a:chExt cx="1838815" cy="2706778"/>
          </a:xfrm>
        </p:grpSpPr>
        <p:grpSp>
          <p:nvGrpSpPr>
            <p:cNvPr id="2229" name="Google Shape;2229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30" name="Google Shape;2230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2" name="Google Shape;2232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33" name="Google Shape;2233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53"/>
          <p:cNvGrpSpPr/>
          <p:nvPr/>
        </p:nvGrpSpPr>
        <p:grpSpPr>
          <a:xfrm>
            <a:off x="506034" y="1481824"/>
            <a:ext cx="1838815" cy="2706778"/>
            <a:chOff x="1282190" y="1486412"/>
            <a:chExt cx="1838815" cy="2706778"/>
          </a:xfrm>
        </p:grpSpPr>
        <p:grpSp>
          <p:nvGrpSpPr>
            <p:cNvPr id="2236" name="Google Shape;2236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37" name="Google Shape;2237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9" name="Google Shape;2239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40" name="Google Shape;2240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2" name="Google Shape;2242;p53"/>
          <p:cNvGrpSpPr/>
          <p:nvPr/>
        </p:nvGrpSpPr>
        <p:grpSpPr>
          <a:xfrm rot="889388">
            <a:off x="991293" y="2026831"/>
            <a:ext cx="584046" cy="696333"/>
            <a:chOff x="4345425" y="2175475"/>
            <a:chExt cx="800750" cy="176025"/>
          </a:xfrm>
        </p:grpSpPr>
        <p:sp>
          <p:nvSpPr>
            <p:cNvPr id="2243" name="Google Shape;2243;p5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3">
                <a:alpha val="42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3">
                <a:alpha val="42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45" name="Google Shape;2245;p53"/>
          <p:cNvGrpSpPr/>
          <p:nvPr/>
        </p:nvGrpSpPr>
        <p:grpSpPr>
          <a:xfrm rot="889388">
            <a:off x="3238021" y="2103890"/>
            <a:ext cx="584046" cy="351121"/>
            <a:chOff x="4345425" y="2175475"/>
            <a:chExt cx="800750" cy="176025"/>
          </a:xfrm>
        </p:grpSpPr>
        <p:sp>
          <p:nvSpPr>
            <p:cNvPr id="2246" name="Google Shape;2246;p5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3">
                <a:alpha val="42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3">
                <a:alpha val="42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8" name="Google Shape;2248;p53"/>
          <p:cNvSpPr/>
          <p:nvPr/>
        </p:nvSpPr>
        <p:spPr>
          <a:xfrm rot="889388">
            <a:off x="5260798" y="2036779"/>
            <a:ext cx="972109" cy="439807"/>
          </a:xfrm>
          <a:custGeom>
            <a:avLst/>
            <a:gdLst/>
            <a:ahLst/>
            <a:cxnLst/>
            <a:rect l="l" t="t" r="r" b="b"/>
            <a:pathLst>
              <a:path w="32030" h="6223" extrusionOk="0">
                <a:moveTo>
                  <a:pt x="28845" y="0"/>
                </a:moveTo>
                <a:cubicBezTo>
                  <a:pt x="27445" y="0"/>
                  <a:pt x="25887" y="355"/>
                  <a:pt x="24736" y="435"/>
                </a:cubicBezTo>
                <a:cubicBezTo>
                  <a:pt x="22004" y="611"/>
                  <a:pt x="19247" y="811"/>
                  <a:pt x="16490" y="987"/>
                </a:cubicBezTo>
                <a:cubicBezTo>
                  <a:pt x="11578" y="1338"/>
                  <a:pt x="6240" y="1112"/>
                  <a:pt x="1603" y="3042"/>
                </a:cubicBezTo>
                <a:cubicBezTo>
                  <a:pt x="0" y="3697"/>
                  <a:pt x="919" y="6222"/>
                  <a:pt x="2308" y="6222"/>
                </a:cubicBezTo>
                <a:cubicBezTo>
                  <a:pt x="2461" y="6222"/>
                  <a:pt x="2620" y="6192"/>
                  <a:pt x="2781" y="6125"/>
                </a:cubicBezTo>
                <a:cubicBezTo>
                  <a:pt x="6967" y="4370"/>
                  <a:pt x="11653" y="4546"/>
                  <a:pt x="16115" y="4220"/>
                </a:cubicBezTo>
                <a:cubicBezTo>
                  <a:pt x="18596" y="4069"/>
                  <a:pt x="21052" y="3894"/>
                  <a:pt x="23533" y="3719"/>
                </a:cubicBezTo>
                <a:cubicBezTo>
                  <a:pt x="24636" y="3643"/>
                  <a:pt x="25739" y="3568"/>
                  <a:pt x="26841" y="3493"/>
                </a:cubicBezTo>
                <a:cubicBezTo>
                  <a:pt x="27393" y="3468"/>
                  <a:pt x="27944" y="3418"/>
                  <a:pt x="28496" y="3393"/>
                </a:cubicBezTo>
                <a:cubicBezTo>
                  <a:pt x="28558" y="3393"/>
                  <a:pt x="29066" y="3437"/>
                  <a:pt x="29482" y="3437"/>
                </a:cubicBezTo>
                <a:cubicBezTo>
                  <a:pt x="29580" y="3437"/>
                  <a:pt x="29673" y="3434"/>
                  <a:pt x="29754" y="3428"/>
                </a:cubicBezTo>
                <a:lnTo>
                  <a:pt x="29754" y="3428"/>
                </a:lnTo>
                <a:cubicBezTo>
                  <a:pt x="30007" y="3587"/>
                  <a:pt x="30293" y="3683"/>
                  <a:pt x="30597" y="3683"/>
                </a:cubicBezTo>
                <a:cubicBezTo>
                  <a:pt x="30664" y="3683"/>
                  <a:pt x="30732" y="3678"/>
                  <a:pt x="30801" y="3668"/>
                </a:cubicBezTo>
                <a:cubicBezTo>
                  <a:pt x="30877" y="3668"/>
                  <a:pt x="30952" y="3643"/>
                  <a:pt x="31002" y="3643"/>
                </a:cubicBezTo>
                <a:cubicBezTo>
                  <a:pt x="31528" y="3568"/>
                  <a:pt x="31829" y="2992"/>
                  <a:pt x="31904" y="2516"/>
                </a:cubicBezTo>
                <a:lnTo>
                  <a:pt x="31929" y="2265"/>
                </a:lnTo>
                <a:cubicBezTo>
                  <a:pt x="32029" y="1563"/>
                  <a:pt x="31578" y="811"/>
                  <a:pt x="30977" y="460"/>
                </a:cubicBezTo>
                <a:cubicBezTo>
                  <a:pt x="30386" y="115"/>
                  <a:pt x="29641" y="0"/>
                  <a:pt x="28845" y="0"/>
                </a:cubicBezTo>
                <a:close/>
              </a:path>
            </a:pathLst>
          </a:custGeom>
          <a:solidFill>
            <a:schemeClr val="accent3">
              <a:alpha val="424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64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often do you …. </a:t>
            </a:r>
            <a:endParaRPr dirty="0"/>
          </a:p>
        </p:txBody>
      </p:sp>
      <p:grpSp>
        <p:nvGrpSpPr>
          <p:cNvPr id="2250" name="Google Shape;2250;p53"/>
          <p:cNvGrpSpPr/>
          <p:nvPr/>
        </p:nvGrpSpPr>
        <p:grpSpPr>
          <a:xfrm flipH="1">
            <a:off x="722814" y="938650"/>
            <a:ext cx="2036227" cy="176025"/>
            <a:chOff x="4345425" y="2175475"/>
            <a:chExt cx="800750" cy="176025"/>
          </a:xfrm>
        </p:grpSpPr>
        <p:sp>
          <p:nvSpPr>
            <p:cNvPr id="2251" name="Google Shape;2251;p5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3" name="Google Shape;2253;p53"/>
          <p:cNvSpPr txBox="1"/>
          <p:nvPr/>
        </p:nvSpPr>
        <p:spPr>
          <a:xfrm>
            <a:off x="2756906" y="1787493"/>
            <a:ext cx="17262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80%</a:t>
            </a:r>
            <a:endParaRPr sz="2800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I usually read books</a:t>
            </a:r>
            <a:endParaRPr sz="20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54" name="Google Shape;2254;p53"/>
          <p:cNvSpPr txBox="1"/>
          <p:nvPr/>
        </p:nvSpPr>
        <p:spPr>
          <a:xfrm>
            <a:off x="4929056" y="1686129"/>
            <a:ext cx="17262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70-60%</a:t>
            </a:r>
            <a:endParaRPr sz="2800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I often watch movies </a:t>
            </a:r>
            <a:endParaRPr sz="20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55" name="Google Shape;2255;p53"/>
          <p:cNvSpPr txBox="1"/>
          <p:nvPr/>
        </p:nvSpPr>
        <p:spPr>
          <a:xfrm>
            <a:off x="3054140" y="1465027"/>
            <a:ext cx="1167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U</a:t>
            </a:r>
            <a:r>
              <a:rPr lang="en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sually </a:t>
            </a:r>
            <a:endParaRPr sz="19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56" name="Google Shape;2256;p53"/>
          <p:cNvSpPr txBox="1"/>
          <p:nvPr/>
        </p:nvSpPr>
        <p:spPr>
          <a:xfrm>
            <a:off x="5283924" y="1433626"/>
            <a:ext cx="1167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Often </a:t>
            </a:r>
            <a:r>
              <a:rPr lang="en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endParaRPr sz="19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57" name="Google Shape;2257;p53"/>
          <p:cNvSpPr txBox="1"/>
          <p:nvPr/>
        </p:nvSpPr>
        <p:spPr>
          <a:xfrm>
            <a:off x="834897" y="1468313"/>
            <a:ext cx="1167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Always </a:t>
            </a:r>
            <a:r>
              <a:rPr lang="en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58" name="Google Shape;2258;p53"/>
          <p:cNvSpPr txBox="1"/>
          <p:nvPr/>
        </p:nvSpPr>
        <p:spPr>
          <a:xfrm>
            <a:off x="421482" y="2789972"/>
            <a:ext cx="1981301" cy="36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100%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400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000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I</a:t>
            </a:r>
            <a:r>
              <a:rPr lang="en" sz="20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 always sur</a:t>
            </a:r>
            <a:r>
              <a:rPr lang="en-US" sz="20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f the web</a:t>
            </a:r>
            <a:endParaRPr sz="20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259" name="Google Shape;2259;p53"/>
          <p:cNvGrpSpPr/>
          <p:nvPr/>
        </p:nvGrpSpPr>
        <p:grpSpPr>
          <a:xfrm>
            <a:off x="5950990" y="750352"/>
            <a:ext cx="1745583" cy="230173"/>
            <a:chOff x="1394800" y="3522000"/>
            <a:chExt cx="1048650" cy="138275"/>
          </a:xfrm>
        </p:grpSpPr>
        <p:sp>
          <p:nvSpPr>
            <p:cNvPr id="2260" name="Google Shape;2260;p5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2228;p53">
            <a:extLst>
              <a:ext uri="{FF2B5EF4-FFF2-40B4-BE49-F238E27FC236}">
                <a16:creationId xmlns:a16="http://schemas.microsoft.com/office/drawing/2014/main" id="{B1065698-B592-4109-B75E-CC81EE58ABE9}"/>
              </a:ext>
            </a:extLst>
          </p:cNvPr>
          <p:cNvGrpSpPr/>
          <p:nvPr/>
        </p:nvGrpSpPr>
        <p:grpSpPr>
          <a:xfrm>
            <a:off x="7281854" y="1481824"/>
            <a:ext cx="1838815" cy="2706778"/>
            <a:chOff x="1282190" y="1486412"/>
            <a:chExt cx="1838815" cy="2706778"/>
          </a:xfrm>
        </p:grpSpPr>
        <p:grpSp>
          <p:nvGrpSpPr>
            <p:cNvPr id="52" name="Google Shape;2229;p53">
              <a:extLst>
                <a:ext uri="{FF2B5EF4-FFF2-40B4-BE49-F238E27FC236}">
                  <a16:creationId xmlns:a16="http://schemas.microsoft.com/office/drawing/2014/main" id="{DCC1AEA3-AF75-47FA-956C-AE77A33877E8}"/>
                </a:ext>
              </a:extLst>
            </p:cNvPr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56" name="Google Shape;2230;p53">
                <a:extLst>
                  <a:ext uri="{FF2B5EF4-FFF2-40B4-BE49-F238E27FC236}">
                    <a16:creationId xmlns:a16="http://schemas.microsoft.com/office/drawing/2014/main" id="{76664BA4-8CB4-4C9B-BA33-BB0AF9D98F1C}"/>
                  </a:ext>
                </a:extLst>
              </p:cNvPr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31;p53">
                <a:extLst>
                  <a:ext uri="{FF2B5EF4-FFF2-40B4-BE49-F238E27FC236}">
                    <a16:creationId xmlns:a16="http://schemas.microsoft.com/office/drawing/2014/main" id="{92EBC608-C644-467E-8B01-CB76B8A6A98E}"/>
                  </a:ext>
                </a:extLst>
              </p:cNvPr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2232;p53">
              <a:extLst>
                <a:ext uri="{FF2B5EF4-FFF2-40B4-BE49-F238E27FC236}">
                  <a16:creationId xmlns:a16="http://schemas.microsoft.com/office/drawing/2014/main" id="{EB8B6B03-529E-435A-B88C-D37441601BD5}"/>
                </a:ext>
              </a:extLst>
            </p:cNvPr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54" name="Google Shape;2233;p53">
                <a:extLst>
                  <a:ext uri="{FF2B5EF4-FFF2-40B4-BE49-F238E27FC236}">
                    <a16:creationId xmlns:a16="http://schemas.microsoft.com/office/drawing/2014/main" id="{6617CBE9-E1D1-4598-A345-D503FF981A23}"/>
                  </a:ext>
                </a:extLst>
              </p:cNvPr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34;p53">
                <a:extLst>
                  <a:ext uri="{FF2B5EF4-FFF2-40B4-BE49-F238E27FC236}">
                    <a16:creationId xmlns:a16="http://schemas.microsoft.com/office/drawing/2014/main" id="{B14BC324-4C37-494D-9604-0657A305F374}"/>
                  </a:ext>
                </a:extLst>
              </p:cNvPr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" name="Google Shape;2256;p53">
            <a:extLst>
              <a:ext uri="{FF2B5EF4-FFF2-40B4-BE49-F238E27FC236}">
                <a16:creationId xmlns:a16="http://schemas.microsoft.com/office/drawing/2014/main" id="{F35A16E7-A61E-483F-A629-DE7D2E319BAE}"/>
              </a:ext>
            </a:extLst>
          </p:cNvPr>
          <p:cNvSpPr txBox="1"/>
          <p:nvPr/>
        </p:nvSpPr>
        <p:spPr>
          <a:xfrm>
            <a:off x="7623074" y="1445588"/>
            <a:ext cx="1167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Sometimes </a:t>
            </a:r>
            <a:r>
              <a:rPr lang="en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endParaRPr sz="19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9" name="Google Shape;2254;p53">
            <a:extLst>
              <a:ext uri="{FF2B5EF4-FFF2-40B4-BE49-F238E27FC236}">
                <a16:creationId xmlns:a16="http://schemas.microsoft.com/office/drawing/2014/main" id="{82503CDD-1711-4385-9100-3E2EE0DBF9BC}"/>
              </a:ext>
            </a:extLst>
          </p:cNvPr>
          <p:cNvSpPr txBox="1"/>
          <p:nvPr/>
        </p:nvSpPr>
        <p:spPr>
          <a:xfrm>
            <a:off x="7335775" y="1663415"/>
            <a:ext cx="17262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-40%</a:t>
            </a:r>
            <a:endParaRPr sz="2800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I sometimes go to gym</a:t>
            </a:r>
            <a:endParaRPr sz="20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Google Shape;1004;p34"/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1005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34"/>
          <p:cNvGrpSpPr/>
          <p:nvPr/>
        </p:nvGrpSpPr>
        <p:grpSpPr>
          <a:xfrm rot="9456294">
            <a:off x="6849678" y="3273665"/>
            <a:ext cx="2306042" cy="512923"/>
            <a:chOff x="7051300" y="3461525"/>
            <a:chExt cx="2305989" cy="512912"/>
          </a:xfrm>
        </p:grpSpPr>
        <p:sp>
          <p:nvSpPr>
            <p:cNvPr id="1018" name="Google Shape;1018;p34"/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2225081" y="2232150"/>
            <a:ext cx="4693836" cy="176025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3020244" y="3043925"/>
            <a:ext cx="3071997" cy="176025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34"/>
          <p:cNvGrpSpPr/>
          <p:nvPr/>
        </p:nvGrpSpPr>
        <p:grpSpPr>
          <a:xfrm rot="854098">
            <a:off x="7782856" y="510397"/>
            <a:ext cx="639528" cy="438002"/>
            <a:chOff x="5501450" y="2545600"/>
            <a:chExt cx="639525" cy="438000"/>
          </a:xfrm>
        </p:grpSpPr>
        <p:sp>
          <p:nvSpPr>
            <p:cNvPr id="1046" name="Google Shape;1046;p34"/>
            <p:cNvSpPr/>
            <p:nvPr/>
          </p:nvSpPr>
          <p:spPr>
            <a:xfrm>
              <a:off x="5501450" y="2545600"/>
              <a:ext cx="639525" cy="438000"/>
            </a:xfrm>
            <a:custGeom>
              <a:avLst/>
              <a:gdLst/>
              <a:ahLst/>
              <a:cxnLst/>
              <a:rect l="l" t="t" r="r" b="b"/>
              <a:pathLst>
                <a:path w="25581" h="17520" extrusionOk="0">
                  <a:moveTo>
                    <a:pt x="2054" y="916"/>
                  </a:moveTo>
                  <a:cubicBezTo>
                    <a:pt x="4249" y="1273"/>
                    <a:pt x="6534" y="1376"/>
                    <a:pt x="8837" y="1376"/>
                  </a:cubicBezTo>
                  <a:cubicBezTo>
                    <a:pt x="11993" y="1376"/>
                    <a:pt x="15185" y="1183"/>
                    <a:pt x="18229" y="1183"/>
                  </a:cubicBezTo>
                  <a:cubicBezTo>
                    <a:pt x="18767" y="1183"/>
                    <a:pt x="19366" y="1142"/>
                    <a:pt x="19969" y="1142"/>
                  </a:cubicBezTo>
                  <a:cubicBezTo>
                    <a:pt x="21476" y="1142"/>
                    <a:pt x="23008" y="1398"/>
                    <a:pt x="23668" y="3189"/>
                  </a:cubicBezTo>
                  <a:cubicBezTo>
                    <a:pt x="24139" y="4443"/>
                    <a:pt x="23998" y="6292"/>
                    <a:pt x="24045" y="7625"/>
                  </a:cubicBezTo>
                  <a:cubicBezTo>
                    <a:pt x="24154" y="10242"/>
                    <a:pt x="24076" y="12876"/>
                    <a:pt x="23904" y="15493"/>
                  </a:cubicBezTo>
                  <a:cubicBezTo>
                    <a:pt x="19549" y="16044"/>
                    <a:pt x="15184" y="16308"/>
                    <a:pt x="10802" y="16308"/>
                  </a:cubicBezTo>
                  <a:cubicBezTo>
                    <a:pt x="9570" y="16308"/>
                    <a:pt x="8336" y="16287"/>
                    <a:pt x="7101" y="16246"/>
                  </a:cubicBezTo>
                  <a:cubicBezTo>
                    <a:pt x="5141" y="16167"/>
                    <a:pt x="2398" y="16543"/>
                    <a:pt x="1505" y="14036"/>
                  </a:cubicBezTo>
                  <a:cubicBezTo>
                    <a:pt x="1066" y="12782"/>
                    <a:pt x="1270" y="10916"/>
                    <a:pt x="1207" y="9600"/>
                  </a:cubicBezTo>
                  <a:cubicBezTo>
                    <a:pt x="1160" y="8659"/>
                    <a:pt x="235" y="1700"/>
                    <a:pt x="2054" y="916"/>
                  </a:cubicBezTo>
                  <a:close/>
                  <a:moveTo>
                    <a:pt x="1928" y="0"/>
                  </a:moveTo>
                  <a:cubicBezTo>
                    <a:pt x="478" y="0"/>
                    <a:pt x="29" y="2119"/>
                    <a:pt x="16" y="3518"/>
                  </a:cubicBezTo>
                  <a:cubicBezTo>
                    <a:pt x="0" y="5869"/>
                    <a:pt x="204" y="8252"/>
                    <a:pt x="282" y="10603"/>
                  </a:cubicBezTo>
                  <a:cubicBezTo>
                    <a:pt x="345" y="12139"/>
                    <a:pt x="157" y="14098"/>
                    <a:pt x="1003" y="15462"/>
                  </a:cubicBezTo>
                  <a:cubicBezTo>
                    <a:pt x="2119" y="17247"/>
                    <a:pt x="4806" y="17520"/>
                    <a:pt x="7212" y="17520"/>
                  </a:cubicBezTo>
                  <a:cubicBezTo>
                    <a:pt x="8268" y="17520"/>
                    <a:pt x="9269" y="17467"/>
                    <a:pt x="10061" y="17467"/>
                  </a:cubicBezTo>
                  <a:cubicBezTo>
                    <a:pt x="10126" y="17467"/>
                    <a:pt x="10189" y="17468"/>
                    <a:pt x="10251" y="17468"/>
                  </a:cubicBezTo>
                  <a:cubicBezTo>
                    <a:pt x="10550" y="17471"/>
                    <a:pt x="10848" y="17473"/>
                    <a:pt x="11146" y="17473"/>
                  </a:cubicBezTo>
                  <a:cubicBezTo>
                    <a:pt x="15785" y="17473"/>
                    <a:pt x="20422" y="17132"/>
                    <a:pt x="25016" y="16528"/>
                  </a:cubicBezTo>
                  <a:cubicBezTo>
                    <a:pt x="25581" y="16449"/>
                    <a:pt x="25549" y="15791"/>
                    <a:pt x="25189" y="15509"/>
                  </a:cubicBezTo>
                  <a:cubicBezTo>
                    <a:pt x="25440" y="11857"/>
                    <a:pt x="25534" y="8126"/>
                    <a:pt x="25110" y="4490"/>
                  </a:cubicBezTo>
                  <a:cubicBezTo>
                    <a:pt x="24907" y="2766"/>
                    <a:pt x="24515" y="995"/>
                    <a:pt x="22728" y="305"/>
                  </a:cubicBezTo>
                  <a:cubicBezTo>
                    <a:pt x="22098" y="64"/>
                    <a:pt x="21403" y="15"/>
                    <a:pt x="20716" y="15"/>
                  </a:cubicBezTo>
                  <a:cubicBezTo>
                    <a:pt x="20240" y="15"/>
                    <a:pt x="19769" y="38"/>
                    <a:pt x="19327" y="38"/>
                  </a:cubicBezTo>
                  <a:cubicBezTo>
                    <a:pt x="17132" y="38"/>
                    <a:pt x="14954" y="70"/>
                    <a:pt x="12759" y="70"/>
                  </a:cubicBezTo>
                  <a:cubicBezTo>
                    <a:pt x="12545" y="72"/>
                    <a:pt x="12330" y="73"/>
                    <a:pt x="12115" y="73"/>
                  </a:cubicBezTo>
                  <a:cubicBezTo>
                    <a:pt x="10641" y="73"/>
                    <a:pt x="9140" y="30"/>
                    <a:pt x="7640" y="30"/>
                  </a:cubicBezTo>
                  <a:cubicBezTo>
                    <a:pt x="6052" y="30"/>
                    <a:pt x="4466" y="78"/>
                    <a:pt x="2916" y="274"/>
                  </a:cubicBezTo>
                  <a:cubicBezTo>
                    <a:pt x="2544" y="84"/>
                    <a:pt x="2216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5714775" y="2654925"/>
              <a:ext cx="280075" cy="257600"/>
            </a:xfrm>
            <a:custGeom>
              <a:avLst/>
              <a:gdLst/>
              <a:ahLst/>
              <a:cxnLst/>
              <a:rect l="l" t="t" r="r" b="b"/>
              <a:pathLst>
                <a:path w="11203" h="10304" extrusionOk="0">
                  <a:moveTo>
                    <a:pt x="652" y="289"/>
                  </a:moveTo>
                  <a:cubicBezTo>
                    <a:pt x="809" y="415"/>
                    <a:pt x="966" y="540"/>
                    <a:pt x="1138" y="650"/>
                  </a:cubicBezTo>
                  <a:cubicBezTo>
                    <a:pt x="1076" y="697"/>
                    <a:pt x="1044" y="775"/>
                    <a:pt x="1029" y="854"/>
                  </a:cubicBezTo>
                  <a:cubicBezTo>
                    <a:pt x="1029" y="1042"/>
                    <a:pt x="1044" y="1214"/>
                    <a:pt x="1044" y="1387"/>
                  </a:cubicBezTo>
                  <a:cubicBezTo>
                    <a:pt x="919" y="1449"/>
                    <a:pt x="825" y="1543"/>
                    <a:pt x="778" y="1669"/>
                  </a:cubicBezTo>
                  <a:cubicBezTo>
                    <a:pt x="746" y="1214"/>
                    <a:pt x="699" y="760"/>
                    <a:pt x="652" y="305"/>
                  </a:cubicBezTo>
                  <a:cubicBezTo>
                    <a:pt x="652" y="305"/>
                    <a:pt x="652" y="289"/>
                    <a:pt x="652" y="289"/>
                  </a:cubicBezTo>
                  <a:close/>
                  <a:moveTo>
                    <a:pt x="5778" y="4208"/>
                  </a:moveTo>
                  <a:lnTo>
                    <a:pt x="5778" y="4208"/>
                  </a:lnTo>
                  <a:cubicBezTo>
                    <a:pt x="6217" y="4333"/>
                    <a:pt x="6671" y="4443"/>
                    <a:pt x="7126" y="4521"/>
                  </a:cubicBezTo>
                  <a:cubicBezTo>
                    <a:pt x="7142" y="4537"/>
                    <a:pt x="7142" y="4537"/>
                    <a:pt x="7157" y="4553"/>
                  </a:cubicBezTo>
                  <a:cubicBezTo>
                    <a:pt x="6844" y="4725"/>
                    <a:pt x="6530" y="4913"/>
                    <a:pt x="6232" y="5101"/>
                  </a:cubicBezTo>
                  <a:cubicBezTo>
                    <a:pt x="6138" y="4804"/>
                    <a:pt x="5966" y="4490"/>
                    <a:pt x="5778" y="4208"/>
                  </a:cubicBezTo>
                  <a:close/>
                  <a:moveTo>
                    <a:pt x="840" y="2296"/>
                  </a:moveTo>
                  <a:lnTo>
                    <a:pt x="840" y="2296"/>
                  </a:lnTo>
                  <a:cubicBezTo>
                    <a:pt x="919" y="2672"/>
                    <a:pt x="1013" y="3032"/>
                    <a:pt x="1076" y="3393"/>
                  </a:cubicBezTo>
                  <a:cubicBezTo>
                    <a:pt x="1123" y="4694"/>
                    <a:pt x="1201" y="5995"/>
                    <a:pt x="1264" y="7280"/>
                  </a:cubicBezTo>
                  <a:cubicBezTo>
                    <a:pt x="1279" y="7500"/>
                    <a:pt x="1436" y="7641"/>
                    <a:pt x="1609" y="7688"/>
                  </a:cubicBezTo>
                  <a:cubicBezTo>
                    <a:pt x="1624" y="7923"/>
                    <a:pt x="1656" y="8142"/>
                    <a:pt x="1671" y="8377"/>
                  </a:cubicBezTo>
                  <a:cubicBezTo>
                    <a:pt x="1671" y="8503"/>
                    <a:pt x="1734" y="8612"/>
                    <a:pt x="1812" y="8706"/>
                  </a:cubicBezTo>
                  <a:cubicBezTo>
                    <a:pt x="1781" y="8753"/>
                    <a:pt x="1765" y="8801"/>
                    <a:pt x="1734" y="8848"/>
                  </a:cubicBezTo>
                  <a:cubicBezTo>
                    <a:pt x="1718" y="8910"/>
                    <a:pt x="1718" y="8957"/>
                    <a:pt x="1703" y="9004"/>
                  </a:cubicBezTo>
                  <a:cubicBezTo>
                    <a:pt x="1577" y="9130"/>
                    <a:pt x="1436" y="9239"/>
                    <a:pt x="1295" y="9365"/>
                  </a:cubicBezTo>
                  <a:cubicBezTo>
                    <a:pt x="1154" y="7014"/>
                    <a:pt x="1029" y="4647"/>
                    <a:pt x="840" y="2296"/>
                  </a:cubicBezTo>
                  <a:close/>
                  <a:moveTo>
                    <a:pt x="299" y="0"/>
                  </a:moveTo>
                  <a:cubicBezTo>
                    <a:pt x="146" y="0"/>
                    <a:pt x="0" y="102"/>
                    <a:pt x="10" y="305"/>
                  </a:cubicBezTo>
                  <a:cubicBezTo>
                    <a:pt x="88" y="3440"/>
                    <a:pt x="355" y="6575"/>
                    <a:pt x="574" y="9710"/>
                  </a:cubicBezTo>
                  <a:cubicBezTo>
                    <a:pt x="590" y="9866"/>
                    <a:pt x="684" y="9976"/>
                    <a:pt x="793" y="10023"/>
                  </a:cubicBezTo>
                  <a:cubicBezTo>
                    <a:pt x="841" y="10176"/>
                    <a:pt x="985" y="10303"/>
                    <a:pt x="1148" y="10303"/>
                  </a:cubicBezTo>
                  <a:cubicBezTo>
                    <a:pt x="1201" y="10303"/>
                    <a:pt x="1256" y="10289"/>
                    <a:pt x="1311" y="10258"/>
                  </a:cubicBezTo>
                  <a:cubicBezTo>
                    <a:pt x="1718" y="10070"/>
                    <a:pt x="2110" y="9851"/>
                    <a:pt x="2486" y="9647"/>
                  </a:cubicBezTo>
                  <a:cubicBezTo>
                    <a:pt x="2627" y="9631"/>
                    <a:pt x="2753" y="9569"/>
                    <a:pt x="2847" y="9475"/>
                  </a:cubicBezTo>
                  <a:cubicBezTo>
                    <a:pt x="2894" y="9427"/>
                    <a:pt x="2941" y="9396"/>
                    <a:pt x="2988" y="9349"/>
                  </a:cubicBezTo>
                  <a:cubicBezTo>
                    <a:pt x="5417" y="7938"/>
                    <a:pt x="7721" y="6199"/>
                    <a:pt x="10151" y="4819"/>
                  </a:cubicBezTo>
                  <a:cubicBezTo>
                    <a:pt x="10229" y="4757"/>
                    <a:pt x="10292" y="4694"/>
                    <a:pt x="10323" y="4615"/>
                  </a:cubicBezTo>
                  <a:cubicBezTo>
                    <a:pt x="10383" y="4639"/>
                    <a:pt x="10441" y="4649"/>
                    <a:pt x="10497" y="4649"/>
                  </a:cubicBezTo>
                  <a:cubicBezTo>
                    <a:pt x="10925" y="4649"/>
                    <a:pt x="11203" y="4024"/>
                    <a:pt x="10731" y="3816"/>
                  </a:cubicBezTo>
                  <a:cubicBezTo>
                    <a:pt x="9101" y="3032"/>
                    <a:pt x="7439" y="2296"/>
                    <a:pt x="5762" y="1606"/>
                  </a:cubicBezTo>
                  <a:cubicBezTo>
                    <a:pt x="4238" y="987"/>
                    <a:pt x="2525" y="34"/>
                    <a:pt x="860" y="34"/>
                  </a:cubicBezTo>
                  <a:cubicBezTo>
                    <a:pt x="796" y="34"/>
                    <a:pt x="732" y="36"/>
                    <a:pt x="668" y="39"/>
                  </a:cubicBezTo>
                  <a:cubicBezTo>
                    <a:pt x="621" y="39"/>
                    <a:pt x="590" y="70"/>
                    <a:pt x="558" y="117"/>
                  </a:cubicBezTo>
                  <a:cubicBezTo>
                    <a:pt x="492" y="39"/>
                    <a:pt x="39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2CF74BD-09C8-4470-85A2-B232DF41522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83170" y="1910279"/>
            <a:ext cx="8147213" cy="675600"/>
          </a:xfrm>
        </p:spPr>
        <p:txBody>
          <a:bodyPr/>
          <a:lstStyle/>
          <a:p>
            <a:r>
              <a:rPr lang="en-US" dirty="0"/>
              <a:t>Tick (    ) the activities you often do. </a:t>
            </a:r>
            <a:endParaRPr lang="ar-SA" dirty="0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B694C4C5-42FF-4D2D-9626-98FDA9E44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2839" y="1510890"/>
            <a:ext cx="742178" cy="7421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064D02-0A02-4BD6-A508-89813D1B6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61" t="39891" r="45205" b="34670"/>
          <a:stretch/>
        </p:blipFill>
        <p:spPr>
          <a:xfrm>
            <a:off x="5870362" y="1578796"/>
            <a:ext cx="2621117" cy="3182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30B27-2F19-4335-8E0F-BBB77D816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0" t="36154" r="58139" b="34670"/>
          <a:stretch/>
        </p:blipFill>
        <p:spPr>
          <a:xfrm>
            <a:off x="652521" y="1812243"/>
            <a:ext cx="3126004" cy="2948583"/>
          </a:xfrm>
          <a:prstGeom prst="rect">
            <a:avLst/>
          </a:prstGeom>
        </p:spPr>
      </p:pic>
      <p:grpSp>
        <p:nvGrpSpPr>
          <p:cNvPr id="1080" name="Google Shape;1080;p36"/>
          <p:cNvGrpSpPr/>
          <p:nvPr/>
        </p:nvGrpSpPr>
        <p:grpSpPr>
          <a:xfrm flipH="1">
            <a:off x="2450613" y="484316"/>
            <a:ext cx="3253287" cy="176025"/>
            <a:chOff x="4345425" y="2175475"/>
            <a:chExt cx="800750" cy="176025"/>
          </a:xfrm>
        </p:grpSpPr>
        <p:sp>
          <p:nvSpPr>
            <p:cNvPr id="1081" name="Google Shape;1081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83" name="Google Shape;1083;p36"/>
          <p:cNvGrpSpPr/>
          <p:nvPr/>
        </p:nvGrpSpPr>
        <p:grpSpPr>
          <a:xfrm rot="774136">
            <a:off x="1310784" y="716359"/>
            <a:ext cx="1303213" cy="801300"/>
            <a:chOff x="4345425" y="2175475"/>
            <a:chExt cx="800750" cy="176025"/>
          </a:xfrm>
        </p:grpSpPr>
        <p:sp>
          <p:nvSpPr>
            <p:cNvPr id="1084" name="Google Shape;1084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6"/>
          <p:cNvGrpSpPr/>
          <p:nvPr/>
        </p:nvGrpSpPr>
        <p:grpSpPr>
          <a:xfrm rot="904237">
            <a:off x="6809814" y="775994"/>
            <a:ext cx="1038166" cy="585346"/>
            <a:chOff x="4345425" y="2175475"/>
            <a:chExt cx="800750" cy="176025"/>
          </a:xfrm>
        </p:grpSpPr>
        <p:sp>
          <p:nvSpPr>
            <p:cNvPr id="1087" name="Google Shape;1087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2237535" y="72478"/>
            <a:ext cx="5807963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Who’s Ali? Who’s Josh?</a:t>
            </a:r>
            <a:endParaRPr dirty="0"/>
          </a:p>
        </p:txBody>
      </p:sp>
      <p:sp>
        <p:nvSpPr>
          <p:cNvPr id="1092" name="Google Shape;1092;p36"/>
          <p:cNvSpPr txBox="1">
            <a:spLocks noGrp="1"/>
          </p:cNvSpPr>
          <p:nvPr>
            <p:ph type="subTitle" idx="3"/>
          </p:nvPr>
        </p:nvSpPr>
        <p:spPr>
          <a:xfrm>
            <a:off x="6027520" y="835097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Ali</a:t>
            </a:r>
            <a:endParaRPr sz="4400" dirty="0"/>
          </a:p>
        </p:txBody>
      </p:sp>
      <p:sp>
        <p:nvSpPr>
          <p:cNvPr id="1093" name="Google Shape;1093;p36"/>
          <p:cNvSpPr txBox="1">
            <a:spLocks noGrp="1"/>
          </p:cNvSpPr>
          <p:nvPr>
            <p:ph type="subTitle" idx="4"/>
          </p:nvPr>
        </p:nvSpPr>
        <p:spPr>
          <a:xfrm>
            <a:off x="652521" y="879516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Josh</a:t>
            </a:r>
            <a:endParaRPr sz="4400" dirty="0"/>
          </a:p>
        </p:txBody>
      </p:sp>
      <p:grpSp>
        <p:nvGrpSpPr>
          <p:cNvPr id="1094" name="Google Shape;1094;p36"/>
          <p:cNvGrpSpPr/>
          <p:nvPr/>
        </p:nvGrpSpPr>
        <p:grpSpPr>
          <a:xfrm flipH="1">
            <a:off x="719986" y="1396579"/>
            <a:ext cx="2997127" cy="176025"/>
            <a:chOff x="4345425" y="2175475"/>
            <a:chExt cx="800750" cy="176025"/>
          </a:xfrm>
        </p:grpSpPr>
        <p:sp>
          <p:nvSpPr>
            <p:cNvPr id="109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F1ADA-FDBD-48E1-9DC7-321B4431D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1" t="40723" r="30348" b="18217"/>
          <a:stretch/>
        </p:blipFill>
        <p:spPr>
          <a:xfrm>
            <a:off x="1350333" y="1470156"/>
            <a:ext cx="3026941" cy="2110857"/>
          </a:xfrm>
          <a:prstGeom prst="rect">
            <a:avLst/>
          </a:prstGeom>
        </p:spPr>
      </p:pic>
      <p:grpSp>
        <p:nvGrpSpPr>
          <p:cNvPr id="1179" name="Google Shape;1179;p38"/>
          <p:cNvGrpSpPr/>
          <p:nvPr/>
        </p:nvGrpSpPr>
        <p:grpSpPr>
          <a:xfrm>
            <a:off x="5625545" y="1317495"/>
            <a:ext cx="2798301" cy="176025"/>
            <a:chOff x="4345425" y="2175475"/>
            <a:chExt cx="800750" cy="176025"/>
          </a:xfrm>
        </p:grpSpPr>
        <p:sp>
          <p:nvSpPr>
            <p:cNvPr id="1180" name="Google Shape;1180;p3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38"/>
          <p:cNvGrpSpPr/>
          <p:nvPr/>
        </p:nvGrpSpPr>
        <p:grpSpPr>
          <a:xfrm>
            <a:off x="6139907" y="1779598"/>
            <a:ext cx="2235214" cy="176025"/>
            <a:chOff x="4345425" y="2175475"/>
            <a:chExt cx="800750" cy="176025"/>
          </a:xfrm>
        </p:grpSpPr>
        <p:sp>
          <p:nvSpPr>
            <p:cNvPr id="1183" name="Google Shape;1183;p3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5" name="Google Shape;1185;p38"/>
          <p:cNvGrpSpPr/>
          <p:nvPr/>
        </p:nvGrpSpPr>
        <p:grpSpPr>
          <a:xfrm rot="137243">
            <a:off x="7127607" y="2241615"/>
            <a:ext cx="1247922" cy="176039"/>
            <a:chOff x="4345425" y="2175475"/>
            <a:chExt cx="800750" cy="176025"/>
          </a:xfrm>
        </p:grpSpPr>
        <p:sp>
          <p:nvSpPr>
            <p:cNvPr id="1186" name="Google Shape;1186;p3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38"/>
          <p:cNvSpPr txBox="1">
            <a:spLocks noGrp="1"/>
          </p:cNvSpPr>
          <p:nvPr>
            <p:ph type="title"/>
          </p:nvPr>
        </p:nvSpPr>
        <p:spPr>
          <a:xfrm>
            <a:off x="5314275" y="982000"/>
            <a:ext cx="3109500" cy="13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dirty="0"/>
              <a:t>Where is the information</a:t>
            </a:r>
            <a:br>
              <a:rPr lang="en-US" dirty="0"/>
            </a:br>
            <a:r>
              <a:rPr lang="en-US" dirty="0"/>
              <a:t>about teens’ online habits?</a:t>
            </a:r>
            <a:endParaRPr dirty="0"/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4365236" y="2094824"/>
            <a:ext cx="428976" cy="1173468"/>
            <a:chOff x="3443472" y="1907731"/>
            <a:chExt cx="454327" cy="1325503"/>
          </a:xfrm>
        </p:grpSpPr>
        <p:sp>
          <p:nvSpPr>
            <p:cNvPr id="1192" name="Google Shape;1192;p38"/>
            <p:cNvSpPr/>
            <p:nvPr/>
          </p:nvSpPr>
          <p:spPr>
            <a:xfrm>
              <a:off x="3456297" y="1920208"/>
              <a:ext cx="427196" cy="1302484"/>
            </a:xfrm>
            <a:custGeom>
              <a:avLst/>
              <a:gdLst/>
              <a:ahLst/>
              <a:cxnLst/>
              <a:rect l="l" t="t" r="r" b="b"/>
              <a:pathLst>
                <a:path w="7495" h="20879" extrusionOk="0">
                  <a:moveTo>
                    <a:pt x="1630" y="1"/>
                  </a:moveTo>
                  <a:cubicBezTo>
                    <a:pt x="1605" y="6768"/>
                    <a:pt x="828" y="13610"/>
                    <a:pt x="1" y="20352"/>
                  </a:cubicBezTo>
                  <a:cubicBezTo>
                    <a:pt x="1605" y="20427"/>
                    <a:pt x="3234" y="20628"/>
                    <a:pt x="4813" y="20878"/>
                  </a:cubicBezTo>
                  <a:cubicBezTo>
                    <a:pt x="5665" y="14187"/>
                    <a:pt x="6267" y="7470"/>
                    <a:pt x="7495" y="803"/>
                  </a:cubicBezTo>
                  <a:lnTo>
                    <a:pt x="7495" y="803"/>
                  </a:lnTo>
                  <a:cubicBezTo>
                    <a:pt x="7478" y="803"/>
                    <a:pt x="7461" y="814"/>
                    <a:pt x="7445" y="814"/>
                  </a:cubicBezTo>
                  <a:cubicBezTo>
                    <a:pt x="7436" y="814"/>
                    <a:pt x="7428" y="811"/>
                    <a:pt x="7419" y="803"/>
                  </a:cubicBezTo>
                  <a:cubicBezTo>
                    <a:pt x="6517" y="678"/>
                    <a:pt x="5665" y="402"/>
                    <a:pt x="4763" y="277"/>
                  </a:cubicBezTo>
                  <a:cubicBezTo>
                    <a:pt x="3735" y="126"/>
                    <a:pt x="2708" y="76"/>
                    <a:pt x="1680" y="1"/>
                  </a:cubicBezTo>
                  <a:close/>
                </a:path>
              </a:pathLst>
            </a:custGeom>
            <a:solidFill>
              <a:srgbClr val="E0E0E0">
                <a:alpha val="6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3443472" y="1907731"/>
              <a:ext cx="454327" cy="1325503"/>
            </a:xfrm>
            <a:custGeom>
              <a:avLst/>
              <a:gdLst/>
              <a:ahLst/>
              <a:cxnLst/>
              <a:rect l="l" t="t" r="r" b="b"/>
              <a:pathLst>
                <a:path w="7971" h="21248" extrusionOk="0">
                  <a:moveTo>
                    <a:pt x="2077" y="442"/>
                  </a:moveTo>
                  <a:lnTo>
                    <a:pt x="3334" y="527"/>
                  </a:lnTo>
                  <a:cubicBezTo>
                    <a:pt x="3810" y="552"/>
                    <a:pt x="4311" y="602"/>
                    <a:pt x="4787" y="677"/>
                  </a:cubicBezTo>
                  <a:cubicBezTo>
                    <a:pt x="5264" y="727"/>
                    <a:pt x="5740" y="828"/>
                    <a:pt x="6216" y="953"/>
                  </a:cubicBezTo>
                  <a:lnTo>
                    <a:pt x="6943" y="1103"/>
                  </a:lnTo>
                  <a:lnTo>
                    <a:pt x="7319" y="1178"/>
                  </a:lnTo>
                  <a:lnTo>
                    <a:pt x="7452" y="1212"/>
                  </a:lnTo>
                  <a:lnTo>
                    <a:pt x="7452" y="1212"/>
                  </a:lnTo>
                  <a:cubicBezTo>
                    <a:pt x="7167" y="2790"/>
                    <a:pt x="6906" y="4389"/>
                    <a:pt x="6667" y="5965"/>
                  </a:cubicBezTo>
                  <a:cubicBezTo>
                    <a:pt x="6416" y="7645"/>
                    <a:pt x="6191" y="9324"/>
                    <a:pt x="5990" y="11003"/>
                  </a:cubicBezTo>
                  <a:lnTo>
                    <a:pt x="5414" y="16016"/>
                  </a:lnTo>
                  <a:lnTo>
                    <a:pt x="5138" y="18547"/>
                  </a:lnTo>
                  <a:lnTo>
                    <a:pt x="4988" y="19800"/>
                  </a:lnTo>
                  <a:cubicBezTo>
                    <a:pt x="4938" y="20151"/>
                    <a:pt x="4938" y="20527"/>
                    <a:pt x="4913" y="20903"/>
                  </a:cubicBezTo>
                  <a:cubicBezTo>
                    <a:pt x="4862" y="20878"/>
                    <a:pt x="4812" y="20828"/>
                    <a:pt x="4762" y="20828"/>
                  </a:cubicBezTo>
                  <a:lnTo>
                    <a:pt x="4461" y="20778"/>
                  </a:lnTo>
                  <a:lnTo>
                    <a:pt x="3860" y="20702"/>
                  </a:lnTo>
                  <a:lnTo>
                    <a:pt x="2657" y="20527"/>
                  </a:lnTo>
                  <a:cubicBezTo>
                    <a:pt x="1930" y="20436"/>
                    <a:pt x="1203" y="20386"/>
                    <a:pt x="458" y="20341"/>
                  </a:cubicBezTo>
                  <a:lnTo>
                    <a:pt x="458" y="20341"/>
                  </a:lnTo>
                  <a:cubicBezTo>
                    <a:pt x="670" y="18717"/>
                    <a:pt x="861" y="17115"/>
                    <a:pt x="1028" y="15489"/>
                  </a:cubicBezTo>
                  <a:cubicBezTo>
                    <a:pt x="1128" y="14662"/>
                    <a:pt x="1228" y="13810"/>
                    <a:pt x="1279" y="12958"/>
                  </a:cubicBezTo>
                  <a:cubicBezTo>
                    <a:pt x="1304" y="12106"/>
                    <a:pt x="1379" y="11254"/>
                    <a:pt x="1479" y="10402"/>
                  </a:cubicBezTo>
                  <a:cubicBezTo>
                    <a:pt x="1629" y="8722"/>
                    <a:pt x="1780" y="7018"/>
                    <a:pt x="1905" y="5314"/>
                  </a:cubicBezTo>
                  <a:cubicBezTo>
                    <a:pt x="2001" y="3690"/>
                    <a:pt x="2051" y="2066"/>
                    <a:pt x="2077" y="442"/>
                  </a:cubicBezTo>
                  <a:close/>
                  <a:moveTo>
                    <a:pt x="1855" y="0"/>
                  </a:moveTo>
                  <a:cubicBezTo>
                    <a:pt x="1755" y="0"/>
                    <a:pt x="1654" y="76"/>
                    <a:pt x="1654" y="201"/>
                  </a:cubicBezTo>
                  <a:cubicBezTo>
                    <a:pt x="1654" y="1905"/>
                    <a:pt x="1579" y="3610"/>
                    <a:pt x="1504" y="5289"/>
                  </a:cubicBezTo>
                  <a:cubicBezTo>
                    <a:pt x="1429" y="6993"/>
                    <a:pt x="1354" y="8697"/>
                    <a:pt x="1203" y="10376"/>
                  </a:cubicBezTo>
                  <a:cubicBezTo>
                    <a:pt x="1128" y="11229"/>
                    <a:pt x="1053" y="12081"/>
                    <a:pt x="903" y="12908"/>
                  </a:cubicBezTo>
                  <a:cubicBezTo>
                    <a:pt x="777" y="13760"/>
                    <a:pt x="702" y="14612"/>
                    <a:pt x="602" y="15439"/>
                  </a:cubicBezTo>
                  <a:cubicBezTo>
                    <a:pt x="426" y="17143"/>
                    <a:pt x="226" y="18823"/>
                    <a:pt x="0" y="20502"/>
                  </a:cubicBezTo>
                  <a:lnTo>
                    <a:pt x="0" y="20527"/>
                  </a:lnTo>
                  <a:cubicBezTo>
                    <a:pt x="0" y="20652"/>
                    <a:pt x="101" y="20752"/>
                    <a:pt x="201" y="20752"/>
                  </a:cubicBezTo>
                  <a:cubicBezTo>
                    <a:pt x="1003" y="20803"/>
                    <a:pt x="1805" y="20878"/>
                    <a:pt x="2607" y="20953"/>
                  </a:cubicBezTo>
                  <a:lnTo>
                    <a:pt x="3810" y="21103"/>
                  </a:lnTo>
                  <a:lnTo>
                    <a:pt x="4411" y="21179"/>
                  </a:lnTo>
                  <a:lnTo>
                    <a:pt x="4712" y="21229"/>
                  </a:lnTo>
                  <a:cubicBezTo>
                    <a:pt x="4787" y="21241"/>
                    <a:pt x="4862" y="21247"/>
                    <a:pt x="4938" y="21247"/>
                  </a:cubicBezTo>
                  <a:cubicBezTo>
                    <a:pt x="5013" y="21247"/>
                    <a:pt x="5088" y="21241"/>
                    <a:pt x="5163" y="21229"/>
                  </a:cubicBezTo>
                  <a:cubicBezTo>
                    <a:pt x="5238" y="20778"/>
                    <a:pt x="5339" y="20301"/>
                    <a:pt x="5389" y="19850"/>
                  </a:cubicBezTo>
                  <a:lnTo>
                    <a:pt x="5564" y="18597"/>
                  </a:lnTo>
                  <a:lnTo>
                    <a:pt x="5865" y="16066"/>
                  </a:lnTo>
                  <a:lnTo>
                    <a:pt x="6492" y="11053"/>
                  </a:lnTo>
                  <a:cubicBezTo>
                    <a:pt x="6717" y="9374"/>
                    <a:pt x="6918" y="7720"/>
                    <a:pt x="7143" y="6041"/>
                  </a:cubicBezTo>
                  <a:cubicBezTo>
                    <a:pt x="7394" y="4386"/>
                    <a:pt x="7644" y="2707"/>
                    <a:pt x="7945" y="1053"/>
                  </a:cubicBezTo>
                  <a:cubicBezTo>
                    <a:pt x="7970" y="1028"/>
                    <a:pt x="7970" y="1028"/>
                    <a:pt x="7970" y="1003"/>
                  </a:cubicBezTo>
                  <a:cubicBezTo>
                    <a:pt x="7945" y="878"/>
                    <a:pt x="7845" y="777"/>
                    <a:pt x="7720" y="777"/>
                  </a:cubicBezTo>
                  <a:lnTo>
                    <a:pt x="7594" y="777"/>
                  </a:lnTo>
                  <a:lnTo>
                    <a:pt x="7394" y="752"/>
                  </a:lnTo>
                  <a:lnTo>
                    <a:pt x="7043" y="677"/>
                  </a:lnTo>
                  <a:lnTo>
                    <a:pt x="6316" y="502"/>
                  </a:lnTo>
                  <a:cubicBezTo>
                    <a:pt x="5840" y="401"/>
                    <a:pt x="5339" y="301"/>
                    <a:pt x="4837" y="226"/>
                  </a:cubicBezTo>
                  <a:cubicBezTo>
                    <a:pt x="4361" y="176"/>
                    <a:pt x="3860" y="126"/>
                    <a:pt x="3359" y="76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38"/>
          <p:cNvGrpSpPr/>
          <p:nvPr/>
        </p:nvGrpSpPr>
        <p:grpSpPr>
          <a:xfrm rot="-108528">
            <a:off x="962425" y="2100675"/>
            <a:ext cx="391000" cy="1284182"/>
            <a:chOff x="1276425" y="1928068"/>
            <a:chExt cx="378577" cy="1391130"/>
          </a:xfrm>
        </p:grpSpPr>
        <p:sp>
          <p:nvSpPr>
            <p:cNvPr id="1195" name="Google Shape;1195;p38"/>
            <p:cNvSpPr/>
            <p:nvPr/>
          </p:nvSpPr>
          <p:spPr>
            <a:xfrm>
              <a:off x="1282125" y="1942106"/>
              <a:ext cx="360053" cy="1366551"/>
            </a:xfrm>
            <a:custGeom>
              <a:avLst/>
              <a:gdLst/>
              <a:ahLst/>
              <a:cxnLst/>
              <a:rect l="l" t="t" r="r" b="b"/>
              <a:pathLst>
                <a:path w="6317" h="21906" extrusionOk="0">
                  <a:moveTo>
                    <a:pt x="6015" y="1"/>
                  </a:moveTo>
                  <a:cubicBezTo>
                    <a:pt x="4303" y="188"/>
                    <a:pt x="2548" y="354"/>
                    <a:pt x="830" y="354"/>
                  </a:cubicBezTo>
                  <a:cubicBezTo>
                    <a:pt x="712" y="354"/>
                    <a:pt x="594" y="353"/>
                    <a:pt x="477" y="352"/>
                  </a:cubicBezTo>
                  <a:lnTo>
                    <a:pt x="477" y="352"/>
                  </a:lnTo>
                  <a:cubicBezTo>
                    <a:pt x="602" y="7394"/>
                    <a:pt x="0" y="14437"/>
                    <a:pt x="151" y="21505"/>
                  </a:cubicBezTo>
                  <a:cubicBezTo>
                    <a:pt x="1078" y="21505"/>
                    <a:pt x="2005" y="21580"/>
                    <a:pt x="2908" y="21655"/>
                  </a:cubicBezTo>
                  <a:cubicBezTo>
                    <a:pt x="3810" y="21730"/>
                    <a:pt x="4762" y="21730"/>
                    <a:pt x="5639" y="21906"/>
                  </a:cubicBezTo>
                  <a:cubicBezTo>
                    <a:pt x="5840" y="18297"/>
                    <a:pt x="6015" y="14713"/>
                    <a:pt x="6066" y="11104"/>
                  </a:cubicBezTo>
                  <a:cubicBezTo>
                    <a:pt x="6091" y="9174"/>
                    <a:pt x="6091" y="7269"/>
                    <a:pt x="6091" y="5364"/>
                  </a:cubicBezTo>
                  <a:cubicBezTo>
                    <a:pt x="6091" y="4663"/>
                    <a:pt x="6066" y="3961"/>
                    <a:pt x="6066" y="3259"/>
                  </a:cubicBezTo>
                  <a:cubicBezTo>
                    <a:pt x="6066" y="2983"/>
                    <a:pt x="6316" y="452"/>
                    <a:pt x="6316" y="1"/>
                  </a:cubicBezTo>
                  <a:lnTo>
                    <a:pt x="6316" y="1"/>
                  </a:lnTo>
                  <a:cubicBezTo>
                    <a:pt x="6296" y="42"/>
                    <a:pt x="6259" y="83"/>
                    <a:pt x="6218" y="83"/>
                  </a:cubicBezTo>
                  <a:cubicBezTo>
                    <a:pt x="6209" y="83"/>
                    <a:pt x="6200" y="81"/>
                    <a:pt x="6191" y="76"/>
                  </a:cubicBezTo>
                  <a:cubicBezTo>
                    <a:pt x="6141" y="76"/>
                    <a:pt x="6116" y="76"/>
                    <a:pt x="6066" y="51"/>
                  </a:cubicBezTo>
                  <a:cubicBezTo>
                    <a:pt x="6040" y="51"/>
                    <a:pt x="6015" y="26"/>
                    <a:pt x="6015" y="1"/>
                  </a:cubicBezTo>
                  <a:close/>
                </a:path>
              </a:pathLst>
            </a:custGeom>
            <a:solidFill>
              <a:srgbClr val="E0E0E0">
                <a:alpha val="6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276425" y="1928068"/>
              <a:ext cx="378577" cy="1391130"/>
            </a:xfrm>
            <a:custGeom>
              <a:avLst/>
              <a:gdLst/>
              <a:ahLst/>
              <a:cxnLst/>
              <a:rect l="l" t="t" r="r" b="b"/>
              <a:pathLst>
                <a:path w="6642" h="22300" extrusionOk="0">
                  <a:moveTo>
                    <a:pt x="6248" y="58"/>
                  </a:moveTo>
                  <a:lnTo>
                    <a:pt x="6248" y="58"/>
                  </a:lnTo>
                  <a:cubicBezTo>
                    <a:pt x="6262" y="64"/>
                    <a:pt x="6270" y="73"/>
                    <a:pt x="6268" y="73"/>
                  </a:cubicBezTo>
                  <a:cubicBezTo>
                    <a:pt x="6266" y="73"/>
                    <a:pt x="6260" y="69"/>
                    <a:pt x="6248" y="58"/>
                  </a:cubicBezTo>
                  <a:close/>
                  <a:moveTo>
                    <a:pt x="6046" y="462"/>
                  </a:moveTo>
                  <a:cubicBezTo>
                    <a:pt x="6073" y="478"/>
                    <a:pt x="6105" y="493"/>
                    <a:pt x="6140" y="502"/>
                  </a:cubicBezTo>
                  <a:lnTo>
                    <a:pt x="6090" y="502"/>
                  </a:lnTo>
                  <a:lnTo>
                    <a:pt x="6173" y="518"/>
                  </a:lnTo>
                  <a:lnTo>
                    <a:pt x="6173" y="518"/>
                  </a:lnTo>
                  <a:cubicBezTo>
                    <a:pt x="6120" y="1295"/>
                    <a:pt x="6032" y="2124"/>
                    <a:pt x="5965" y="2933"/>
                  </a:cubicBezTo>
                  <a:lnTo>
                    <a:pt x="5940" y="3284"/>
                  </a:lnTo>
                  <a:lnTo>
                    <a:pt x="5940" y="3484"/>
                  </a:lnTo>
                  <a:lnTo>
                    <a:pt x="5940" y="3659"/>
                  </a:lnTo>
                  <a:lnTo>
                    <a:pt x="5940" y="4336"/>
                  </a:lnTo>
                  <a:lnTo>
                    <a:pt x="5940" y="5715"/>
                  </a:lnTo>
                  <a:cubicBezTo>
                    <a:pt x="5940" y="7519"/>
                    <a:pt x="5890" y="9349"/>
                    <a:pt x="5915" y="11178"/>
                  </a:cubicBezTo>
                  <a:lnTo>
                    <a:pt x="5739" y="16542"/>
                  </a:lnTo>
                  <a:lnTo>
                    <a:pt x="5614" y="21955"/>
                  </a:lnTo>
                  <a:cubicBezTo>
                    <a:pt x="5589" y="21930"/>
                    <a:pt x="5614" y="21905"/>
                    <a:pt x="5589" y="21905"/>
                  </a:cubicBezTo>
                  <a:lnTo>
                    <a:pt x="5439" y="21855"/>
                  </a:lnTo>
                  <a:lnTo>
                    <a:pt x="5088" y="21805"/>
                  </a:lnTo>
                  <a:cubicBezTo>
                    <a:pt x="4837" y="21780"/>
                    <a:pt x="4612" y="21755"/>
                    <a:pt x="4386" y="21755"/>
                  </a:cubicBezTo>
                  <a:lnTo>
                    <a:pt x="3008" y="21655"/>
                  </a:lnTo>
                  <a:lnTo>
                    <a:pt x="471" y="21516"/>
                  </a:lnTo>
                  <a:lnTo>
                    <a:pt x="471" y="21516"/>
                  </a:lnTo>
                  <a:cubicBezTo>
                    <a:pt x="428" y="19833"/>
                    <a:pt x="452" y="18149"/>
                    <a:pt x="476" y="16441"/>
                  </a:cubicBezTo>
                  <a:cubicBezTo>
                    <a:pt x="551" y="14687"/>
                    <a:pt x="426" y="12933"/>
                    <a:pt x="526" y="11153"/>
                  </a:cubicBezTo>
                  <a:lnTo>
                    <a:pt x="752" y="5865"/>
                  </a:lnTo>
                  <a:cubicBezTo>
                    <a:pt x="800" y="4185"/>
                    <a:pt x="825" y="2483"/>
                    <a:pt x="805" y="802"/>
                  </a:cubicBezTo>
                  <a:lnTo>
                    <a:pt x="805" y="802"/>
                  </a:lnTo>
                  <a:cubicBezTo>
                    <a:pt x="2552" y="790"/>
                    <a:pt x="4299" y="649"/>
                    <a:pt x="6046" y="462"/>
                  </a:cubicBezTo>
                  <a:close/>
                  <a:moveTo>
                    <a:pt x="6090" y="0"/>
                  </a:moveTo>
                  <a:cubicBezTo>
                    <a:pt x="4261" y="201"/>
                    <a:pt x="2406" y="376"/>
                    <a:pt x="577" y="376"/>
                  </a:cubicBezTo>
                  <a:cubicBezTo>
                    <a:pt x="451" y="376"/>
                    <a:pt x="376" y="451"/>
                    <a:pt x="376" y="577"/>
                  </a:cubicBezTo>
                  <a:cubicBezTo>
                    <a:pt x="401" y="2331"/>
                    <a:pt x="376" y="4111"/>
                    <a:pt x="351" y="5865"/>
                  </a:cubicBezTo>
                  <a:cubicBezTo>
                    <a:pt x="351" y="7619"/>
                    <a:pt x="301" y="9399"/>
                    <a:pt x="276" y="11153"/>
                  </a:cubicBezTo>
                  <a:cubicBezTo>
                    <a:pt x="251" y="12908"/>
                    <a:pt x="25" y="14662"/>
                    <a:pt x="50" y="16441"/>
                  </a:cubicBezTo>
                  <a:cubicBezTo>
                    <a:pt x="0" y="18196"/>
                    <a:pt x="0" y="19975"/>
                    <a:pt x="25" y="21730"/>
                  </a:cubicBezTo>
                  <a:cubicBezTo>
                    <a:pt x="25" y="21855"/>
                    <a:pt x="125" y="21955"/>
                    <a:pt x="251" y="21955"/>
                  </a:cubicBezTo>
                  <a:lnTo>
                    <a:pt x="2983" y="22106"/>
                  </a:lnTo>
                  <a:lnTo>
                    <a:pt x="4361" y="22181"/>
                  </a:lnTo>
                  <a:cubicBezTo>
                    <a:pt x="4587" y="22181"/>
                    <a:pt x="4812" y="22206"/>
                    <a:pt x="5038" y="22231"/>
                  </a:cubicBezTo>
                  <a:lnTo>
                    <a:pt x="5363" y="22256"/>
                  </a:lnTo>
                  <a:lnTo>
                    <a:pt x="5539" y="22281"/>
                  </a:lnTo>
                  <a:cubicBezTo>
                    <a:pt x="5589" y="22294"/>
                    <a:pt x="5645" y="22300"/>
                    <a:pt x="5702" y="22300"/>
                  </a:cubicBezTo>
                  <a:cubicBezTo>
                    <a:pt x="5758" y="22300"/>
                    <a:pt x="5815" y="22294"/>
                    <a:pt x="5865" y="22281"/>
                  </a:cubicBezTo>
                  <a:cubicBezTo>
                    <a:pt x="6065" y="18622"/>
                    <a:pt x="6266" y="14888"/>
                    <a:pt x="6416" y="11178"/>
                  </a:cubicBezTo>
                  <a:cubicBezTo>
                    <a:pt x="6441" y="9349"/>
                    <a:pt x="6416" y="7519"/>
                    <a:pt x="6441" y="5690"/>
                  </a:cubicBezTo>
                  <a:lnTo>
                    <a:pt x="6416" y="4336"/>
                  </a:lnTo>
                  <a:lnTo>
                    <a:pt x="6416" y="3634"/>
                  </a:lnTo>
                  <a:lnTo>
                    <a:pt x="6416" y="3484"/>
                  </a:lnTo>
                  <a:lnTo>
                    <a:pt x="6416" y="3334"/>
                  </a:lnTo>
                  <a:lnTo>
                    <a:pt x="6441" y="2983"/>
                  </a:lnTo>
                  <a:cubicBezTo>
                    <a:pt x="6514" y="2081"/>
                    <a:pt x="6611" y="1227"/>
                    <a:pt x="6639" y="306"/>
                  </a:cubicBezTo>
                  <a:lnTo>
                    <a:pt x="6639" y="306"/>
                  </a:lnTo>
                  <a:cubicBezTo>
                    <a:pt x="6640" y="304"/>
                    <a:pt x="6641" y="303"/>
                    <a:pt x="6642" y="301"/>
                  </a:cubicBezTo>
                  <a:lnTo>
                    <a:pt x="6640" y="301"/>
                  </a:lnTo>
                  <a:lnTo>
                    <a:pt x="6640" y="301"/>
                  </a:lnTo>
                  <a:cubicBezTo>
                    <a:pt x="6640" y="276"/>
                    <a:pt x="6641" y="251"/>
                    <a:pt x="6642" y="226"/>
                  </a:cubicBezTo>
                  <a:lnTo>
                    <a:pt x="6191" y="176"/>
                  </a:lnTo>
                  <a:cubicBezTo>
                    <a:pt x="6216" y="75"/>
                    <a:pt x="6266" y="75"/>
                    <a:pt x="6316" y="75"/>
                  </a:cubicBezTo>
                  <a:lnTo>
                    <a:pt x="6341" y="75"/>
                  </a:lnTo>
                  <a:lnTo>
                    <a:pt x="6241" y="50"/>
                  </a:lnTo>
                  <a:cubicBezTo>
                    <a:pt x="6216" y="25"/>
                    <a:pt x="6140" y="0"/>
                    <a:pt x="609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38"/>
          <p:cNvSpPr/>
          <p:nvPr/>
        </p:nvSpPr>
        <p:spPr>
          <a:xfrm rot="-1160172">
            <a:off x="860373" y="4300075"/>
            <a:ext cx="251710" cy="574784"/>
          </a:xfrm>
          <a:custGeom>
            <a:avLst/>
            <a:gdLst/>
            <a:ahLst/>
            <a:cxnLst/>
            <a:rect l="l" t="t" r="r" b="b"/>
            <a:pathLst>
              <a:path w="8183" h="18686" extrusionOk="0">
                <a:moveTo>
                  <a:pt x="5016" y="818"/>
                </a:moveTo>
                <a:cubicBezTo>
                  <a:pt x="4812" y="826"/>
                  <a:pt x="4609" y="830"/>
                  <a:pt x="4405" y="830"/>
                </a:cubicBezTo>
                <a:cubicBezTo>
                  <a:pt x="4201" y="830"/>
                  <a:pt x="3997" y="826"/>
                  <a:pt x="3793" y="818"/>
                </a:cubicBezTo>
                <a:close/>
                <a:moveTo>
                  <a:pt x="1395" y="818"/>
                </a:moveTo>
                <a:cubicBezTo>
                  <a:pt x="1489" y="834"/>
                  <a:pt x="1583" y="834"/>
                  <a:pt x="1677" y="834"/>
                </a:cubicBezTo>
                <a:cubicBezTo>
                  <a:pt x="1646" y="881"/>
                  <a:pt x="1630" y="928"/>
                  <a:pt x="1630" y="991"/>
                </a:cubicBezTo>
                <a:cubicBezTo>
                  <a:pt x="1646" y="1085"/>
                  <a:pt x="1646" y="1179"/>
                  <a:pt x="1646" y="1273"/>
                </a:cubicBezTo>
                <a:cubicBezTo>
                  <a:pt x="1630" y="1288"/>
                  <a:pt x="1615" y="1304"/>
                  <a:pt x="1599" y="1335"/>
                </a:cubicBezTo>
                <a:cubicBezTo>
                  <a:pt x="1552" y="1116"/>
                  <a:pt x="1489" y="944"/>
                  <a:pt x="1395" y="818"/>
                </a:cubicBezTo>
                <a:close/>
                <a:moveTo>
                  <a:pt x="2289" y="1273"/>
                </a:moveTo>
                <a:lnTo>
                  <a:pt x="2289" y="1273"/>
                </a:lnTo>
                <a:cubicBezTo>
                  <a:pt x="2602" y="1304"/>
                  <a:pt x="2916" y="1320"/>
                  <a:pt x="3245" y="1335"/>
                </a:cubicBezTo>
                <a:cubicBezTo>
                  <a:pt x="3182" y="1367"/>
                  <a:pt x="3151" y="1429"/>
                  <a:pt x="3151" y="1523"/>
                </a:cubicBezTo>
                <a:cubicBezTo>
                  <a:pt x="3214" y="2386"/>
                  <a:pt x="3245" y="3248"/>
                  <a:pt x="3261" y="4110"/>
                </a:cubicBezTo>
                <a:cubicBezTo>
                  <a:pt x="3151" y="3279"/>
                  <a:pt x="3025" y="2448"/>
                  <a:pt x="2916" y="1633"/>
                </a:cubicBezTo>
                <a:cubicBezTo>
                  <a:pt x="2901" y="1508"/>
                  <a:pt x="2806" y="1448"/>
                  <a:pt x="2712" y="1448"/>
                </a:cubicBezTo>
                <a:cubicBezTo>
                  <a:pt x="2606" y="1448"/>
                  <a:pt x="2500" y="1523"/>
                  <a:pt x="2508" y="1665"/>
                </a:cubicBezTo>
                <a:cubicBezTo>
                  <a:pt x="2555" y="2307"/>
                  <a:pt x="2634" y="2950"/>
                  <a:pt x="2696" y="3624"/>
                </a:cubicBezTo>
                <a:cubicBezTo>
                  <a:pt x="2571" y="2840"/>
                  <a:pt x="2445" y="2056"/>
                  <a:pt x="2289" y="1273"/>
                </a:cubicBezTo>
                <a:close/>
                <a:moveTo>
                  <a:pt x="3793" y="1335"/>
                </a:moveTo>
                <a:cubicBezTo>
                  <a:pt x="3825" y="2260"/>
                  <a:pt x="3872" y="3185"/>
                  <a:pt x="3888" y="4110"/>
                </a:cubicBezTo>
                <a:cubicBezTo>
                  <a:pt x="3793" y="3232"/>
                  <a:pt x="3699" y="2354"/>
                  <a:pt x="3605" y="1476"/>
                </a:cubicBezTo>
                <a:cubicBezTo>
                  <a:pt x="3605" y="1414"/>
                  <a:pt x="3574" y="1367"/>
                  <a:pt x="3543" y="1335"/>
                </a:cubicBezTo>
                <a:close/>
                <a:moveTo>
                  <a:pt x="4938" y="1288"/>
                </a:moveTo>
                <a:cubicBezTo>
                  <a:pt x="4938" y="1304"/>
                  <a:pt x="4922" y="1320"/>
                  <a:pt x="4922" y="1351"/>
                </a:cubicBezTo>
                <a:cubicBezTo>
                  <a:pt x="4969" y="2260"/>
                  <a:pt x="5047" y="3201"/>
                  <a:pt x="5094" y="4157"/>
                </a:cubicBezTo>
                <a:cubicBezTo>
                  <a:pt x="5000" y="3201"/>
                  <a:pt x="4906" y="2244"/>
                  <a:pt x="4812" y="1288"/>
                </a:cubicBezTo>
                <a:close/>
                <a:moveTo>
                  <a:pt x="4436" y="1320"/>
                </a:moveTo>
                <a:cubicBezTo>
                  <a:pt x="4483" y="2542"/>
                  <a:pt x="4593" y="3812"/>
                  <a:pt x="4577" y="5066"/>
                </a:cubicBezTo>
                <a:cubicBezTo>
                  <a:pt x="4436" y="3828"/>
                  <a:pt x="4295" y="2589"/>
                  <a:pt x="4138" y="1351"/>
                </a:cubicBezTo>
                <a:cubicBezTo>
                  <a:pt x="4232" y="1335"/>
                  <a:pt x="4326" y="1335"/>
                  <a:pt x="4436" y="1320"/>
                </a:cubicBezTo>
                <a:close/>
                <a:moveTo>
                  <a:pt x="2367" y="3922"/>
                </a:moveTo>
                <a:lnTo>
                  <a:pt x="2367" y="3922"/>
                </a:lnTo>
                <a:cubicBezTo>
                  <a:pt x="2414" y="4376"/>
                  <a:pt x="2477" y="4815"/>
                  <a:pt x="2524" y="5270"/>
                </a:cubicBezTo>
                <a:cubicBezTo>
                  <a:pt x="2555" y="5677"/>
                  <a:pt x="2555" y="6085"/>
                  <a:pt x="2555" y="6508"/>
                </a:cubicBezTo>
                <a:cubicBezTo>
                  <a:pt x="2524" y="6383"/>
                  <a:pt x="2508" y="6241"/>
                  <a:pt x="2493" y="6116"/>
                </a:cubicBezTo>
                <a:cubicBezTo>
                  <a:pt x="2445" y="5379"/>
                  <a:pt x="2398" y="4658"/>
                  <a:pt x="2367" y="3922"/>
                </a:cubicBezTo>
                <a:close/>
                <a:moveTo>
                  <a:pt x="6787" y="755"/>
                </a:moveTo>
                <a:lnTo>
                  <a:pt x="6787" y="755"/>
                </a:lnTo>
                <a:cubicBezTo>
                  <a:pt x="6364" y="1257"/>
                  <a:pt x="6333" y="1727"/>
                  <a:pt x="6333" y="2652"/>
                </a:cubicBezTo>
                <a:cubicBezTo>
                  <a:pt x="6317" y="4266"/>
                  <a:pt x="6301" y="5865"/>
                  <a:pt x="6286" y="7480"/>
                </a:cubicBezTo>
                <a:cubicBezTo>
                  <a:pt x="6270" y="7495"/>
                  <a:pt x="6270" y="7511"/>
                  <a:pt x="6270" y="7542"/>
                </a:cubicBezTo>
                <a:cubicBezTo>
                  <a:pt x="6270" y="7605"/>
                  <a:pt x="6270" y="7668"/>
                  <a:pt x="6270" y="7715"/>
                </a:cubicBezTo>
                <a:cubicBezTo>
                  <a:pt x="6239" y="7715"/>
                  <a:pt x="6207" y="7715"/>
                  <a:pt x="6160" y="7730"/>
                </a:cubicBezTo>
                <a:cubicBezTo>
                  <a:pt x="6004" y="7793"/>
                  <a:pt x="5831" y="7825"/>
                  <a:pt x="5643" y="7840"/>
                </a:cubicBezTo>
                <a:cubicBezTo>
                  <a:pt x="5612" y="7840"/>
                  <a:pt x="5565" y="7840"/>
                  <a:pt x="5518" y="7856"/>
                </a:cubicBezTo>
                <a:cubicBezTo>
                  <a:pt x="5392" y="7864"/>
                  <a:pt x="5263" y="7868"/>
                  <a:pt x="5134" y="7868"/>
                </a:cubicBezTo>
                <a:cubicBezTo>
                  <a:pt x="5004" y="7868"/>
                  <a:pt x="4875" y="7864"/>
                  <a:pt x="4750" y="7856"/>
                </a:cubicBezTo>
                <a:cubicBezTo>
                  <a:pt x="4700" y="7826"/>
                  <a:pt x="4644" y="7815"/>
                  <a:pt x="4590" y="7815"/>
                </a:cubicBezTo>
                <a:cubicBezTo>
                  <a:pt x="4558" y="7815"/>
                  <a:pt x="4528" y="7819"/>
                  <a:pt x="4499" y="7825"/>
                </a:cubicBezTo>
                <a:lnTo>
                  <a:pt x="4295" y="7825"/>
                </a:lnTo>
                <a:cubicBezTo>
                  <a:pt x="4295" y="7636"/>
                  <a:pt x="4311" y="7464"/>
                  <a:pt x="4326" y="7292"/>
                </a:cubicBezTo>
                <a:cubicBezTo>
                  <a:pt x="4326" y="7354"/>
                  <a:pt x="4326" y="7417"/>
                  <a:pt x="4342" y="7480"/>
                </a:cubicBezTo>
                <a:cubicBezTo>
                  <a:pt x="4350" y="7630"/>
                  <a:pt x="4479" y="7714"/>
                  <a:pt x="4605" y="7714"/>
                </a:cubicBezTo>
                <a:cubicBezTo>
                  <a:pt x="4715" y="7714"/>
                  <a:pt x="4822" y="7650"/>
                  <a:pt x="4844" y="7511"/>
                </a:cubicBezTo>
                <a:cubicBezTo>
                  <a:pt x="4844" y="7527"/>
                  <a:pt x="4844" y="7558"/>
                  <a:pt x="4859" y="7574"/>
                </a:cubicBezTo>
                <a:cubicBezTo>
                  <a:pt x="4868" y="7738"/>
                  <a:pt x="5001" y="7825"/>
                  <a:pt x="5135" y="7825"/>
                </a:cubicBezTo>
                <a:cubicBezTo>
                  <a:pt x="5256" y="7825"/>
                  <a:pt x="5378" y="7754"/>
                  <a:pt x="5408" y="7605"/>
                </a:cubicBezTo>
                <a:cubicBezTo>
                  <a:pt x="5408" y="7589"/>
                  <a:pt x="5408" y="7558"/>
                  <a:pt x="5408" y="7542"/>
                </a:cubicBezTo>
                <a:cubicBezTo>
                  <a:pt x="5424" y="7542"/>
                  <a:pt x="5424" y="7542"/>
                  <a:pt x="5424" y="7558"/>
                </a:cubicBezTo>
                <a:cubicBezTo>
                  <a:pt x="5436" y="7716"/>
                  <a:pt x="5561" y="7799"/>
                  <a:pt x="5682" y="7799"/>
                </a:cubicBezTo>
                <a:cubicBezTo>
                  <a:pt x="5717" y="7799"/>
                  <a:pt x="5752" y="7792"/>
                  <a:pt x="5784" y="7778"/>
                </a:cubicBezTo>
                <a:cubicBezTo>
                  <a:pt x="5813" y="7785"/>
                  <a:pt x="5843" y="7789"/>
                  <a:pt x="5873" y="7789"/>
                </a:cubicBezTo>
                <a:cubicBezTo>
                  <a:pt x="6024" y="7789"/>
                  <a:pt x="6176" y="7691"/>
                  <a:pt x="6176" y="7495"/>
                </a:cubicBezTo>
                <a:cubicBezTo>
                  <a:pt x="6145" y="5332"/>
                  <a:pt x="6098" y="3169"/>
                  <a:pt x="6113" y="1006"/>
                </a:cubicBezTo>
                <a:cubicBezTo>
                  <a:pt x="6113" y="912"/>
                  <a:pt x="6035" y="834"/>
                  <a:pt x="5957" y="802"/>
                </a:cubicBezTo>
                <a:cubicBezTo>
                  <a:pt x="6223" y="802"/>
                  <a:pt x="6505" y="787"/>
                  <a:pt x="6787" y="755"/>
                </a:cubicBezTo>
                <a:close/>
                <a:moveTo>
                  <a:pt x="3731" y="7558"/>
                </a:moveTo>
                <a:cubicBezTo>
                  <a:pt x="3746" y="7636"/>
                  <a:pt x="3746" y="7715"/>
                  <a:pt x="3762" y="7793"/>
                </a:cubicBezTo>
                <a:lnTo>
                  <a:pt x="3637" y="7793"/>
                </a:lnTo>
                <a:cubicBezTo>
                  <a:pt x="3608" y="7771"/>
                  <a:pt x="3568" y="7760"/>
                  <a:pt x="3528" y="7760"/>
                </a:cubicBezTo>
                <a:cubicBezTo>
                  <a:pt x="3482" y="7760"/>
                  <a:pt x="3435" y="7775"/>
                  <a:pt x="3402" y="7809"/>
                </a:cubicBezTo>
                <a:cubicBezTo>
                  <a:pt x="3292" y="7809"/>
                  <a:pt x="3167" y="7840"/>
                  <a:pt x="3041" y="7872"/>
                </a:cubicBezTo>
                <a:cubicBezTo>
                  <a:pt x="3029" y="7867"/>
                  <a:pt x="3015" y="7865"/>
                  <a:pt x="3001" y="7865"/>
                </a:cubicBezTo>
                <a:cubicBezTo>
                  <a:pt x="2962" y="7865"/>
                  <a:pt x="2919" y="7880"/>
                  <a:pt x="2884" y="7903"/>
                </a:cubicBezTo>
                <a:cubicBezTo>
                  <a:pt x="2869" y="7903"/>
                  <a:pt x="2853" y="7903"/>
                  <a:pt x="2822" y="7919"/>
                </a:cubicBezTo>
                <a:cubicBezTo>
                  <a:pt x="2837" y="7840"/>
                  <a:pt x="2837" y="7778"/>
                  <a:pt x="2853" y="7715"/>
                </a:cubicBezTo>
                <a:cubicBezTo>
                  <a:pt x="2897" y="7748"/>
                  <a:pt x="2953" y="7765"/>
                  <a:pt x="3008" y="7765"/>
                </a:cubicBezTo>
                <a:cubicBezTo>
                  <a:pt x="3110" y="7765"/>
                  <a:pt x="3209" y="7706"/>
                  <a:pt x="3229" y="7574"/>
                </a:cubicBezTo>
                <a:cubicBezTo>
                  <a:pt x="3274" y="7685"/>
                  <a:pt x="3371" y="7737"/>
                  <a:pt x="3470" y="7737"/>
                </a:cubicBezTo>
                <a:cubicBezTo>
                  <a:pt x="3579" y="7737"/>
                  <a:pt x="3690" y="7673"/>
                  <a:pt x="3731" y="7558"/>
                </a:cubicBezTo>
                <a:close/>
                <a:moveTo>
                  <a:pt x="5408" y="8420"/>
                </a:moveTo>
                <a:cubicBezTo>
                  <a:pt x="5424" y="8561"/>
                  <a:pt x="5455" y="8687"/>
                  <a:pt x="5486" y="8812"/>
                </a:cubicBezTo>
                <a:cubicBezTo>
                  <a:pt x="5377" y="8687"/>
                  <a:pt x="5283" y="8546"/>
                  <a:pt x="5173" y="8420"/>
                </a:cubicBezTo>
                <a:close/>
                <a:moveTo>
                  <a:pt x="4405" y="8357"/>
                </a:moveTo>
                <a:cubicBezTo>
                  <a:pt x="4436" y="8640"/>
                  <a:pt x="4452" y="8906"/>
                  <a:pt x="4452" y="9188"/>
                </a:cubicBezTo>
                <a:cubicBezTo>
                  <a:pt x="4389" y="8922"/>
                  <a:pt x="4373" y="8640"/>
                  <a:pt x="4358" y="8357"/>
                </a:cubicBezTo>
                <a:close/>
                <a:moveTo>
                  <a:pt x="3950" y="8342"/>
                </a:moveTo>
                <a:cubicBezTo>
                  <a:pt x="3935" y="8420"/>
                  <a:pt x="3935" y="8483"/>
                  <a:pt x="3935" y="8561"/>
                </a:cubicBezTo>
                <a:cubicBezTo>
                  <a:pt x="3919" y="8828"/>
                  <a:pt x="3872" y="9094"/>
                  <a:pt x="3825" y="9361"/>
                </a:cubicBezTo>
                <a:lnTo>
                  <a:pt x="3809" y="9361"/>
                </a:lnTo>
                <a:cubicBezTo>
                  <a:pt x="3762" y="9031"/>
                  <a:pt x="3731" y="8702"/>
                  <a:pt x="3715" y="8357"/>
                </a:cubicBezTo>
                <a:cubicBezTo>
                  <a:pt x="3793" y="8357"/>
                  <a:pt x="3872" y="8342"/>
                  <a:pt x="3950" y="8342"/>
                </a:cubicBezTo>
                <a:close/>
                <a:moveTo>
                  <a:pt x="4938" y="8969"/>
                </a:moveTo>
                <a:cubicBezTo>
                  <a:pt x="5063" y="9157"/>
                  <a:pt x="5204" y="9345"/>
                  <a:pt x="5345" y="9517"/>
                </a:cubicBezTo>
                <a:cubicBezTo>
                  <a:pt x="5204" y="9517"/>
                  <a:pt x="5079" y="9533"/>
                  <a:pt x="4938" y="9533"/>
                </a:cubicBezTo>
                <a:cubicBezTo>
                  <a:pt x="4938" y="9345"/>
                  <a:pt x="4938" y="9157"/>
                  <a:pt x="4938" y="8969"/>
                </a:cubicBezTo>
                <a:close/>
                <a:moveTo>
                  <a:pt x="6176" y="9267"/>
                </a:moveTo>
                <a:cubicBezTo>
                  <a:pt x="6270" y="9361"/>
                  <a:pt x="6364" y="9470"/>
                  <a:pt x="6458" y="9580"/>
                </a:cubicBezTo>
                <a:cubicBezTo>
                  <a:pt x="6395" y="9564"/>
                  <a:pt x="6333" y="9564"/>
                  <a:pt x="6270" y="9549"/>
                </a:cubicBezTo>
                <a:cubicBezTo>
                  <a:pt x="6239" y="9455"/>
                  <a:pt x="6207" y="9361"/>
                  <a:pt x="6176" y="9267"/>
                </a:cubicBezTo>
                <a:close/>
                <a:moveTo>
                  <a:pt x="2696" y="9643"/>
                </a:moveTo>
                <a:cubicBezTo>
                  <a:pt x="2696" y="9784"/>
                  <a:pt x="2712" y="9909"/>
                  <a:pt x="2712" y="10050"/>
                </a:cubicBezTo>
                <a:cubicBezTo>
                  <a:pt x="2681" y="10066"/>
                  <a:pt x="2665" y="10066"/>
                  <a:pt x="2634" y="10082"/>
                </a:cubicBezTo>
                <a:lnTo>
                  <a:pt x="2524" y="10082"/>
                </a:lnTo>
                <a:cubicBezTo>
                  <a:pt x="2587" y="9941"/>
                  <a:pt x="2649" y="9784"/>
                  <a:pt x="2696" y="9643"/>
                </a:cubicBezTo>
                <a:close/>
                <a:moveTo>
                  <a:pt x="6512" y="0"/>
                </a:moveTo>
                <a:cubicBezTo>
                  <a:pt x="5667" y="0"/>
                  <a:pt x="4808" y="74"/>
                  <a:pt x="3966" y="97"/>
                </a:cubicBezTo>
                <a:cubicBezTo>
                  <a:pt x="2712" y="128"/>
                  <a:pt x="1395" y="66"/>
                  <a:pt x="173" y="317"/>
                </a:cubicBezTo>
                <a:cubicBezTo>
                  <a:pt x="141" y="317"/>
                  <a:pt x="110" y="332"/>
                  <a:pt x="94" y="348"/>
                </a:cubicBezTo>
                <a:cubicBezTo>
                  <a:pt x="47" y="379"/>
                  <a:pt x="16" y="411"/>
                  <a:pt x="16" y="458"/>
                </a:cubicBezTo>
                <a:cubicBezTo>
                  <a:pt x="0" y="552"/>
                  <a:pt x="32" y="646"/>
                  <a:pt x="157" y="661"/>
                </a:cubicBezTo>
                <a:cubicBezTo>
                  <a:pt x="267" y="693"/>
                  <a:pt x="376" y="708"/>
                  <a:pt x="486" y="724"/>
                </a:cubicBezTo>
                <a:cubicBezTo>
                  <a:pt x="753" y="865"/>
                  <a:pt x="1050" y="1038"/>
                  <a:pt x="1160" y="1241"/>
                </a:cubicBezTo>
                <a:cubicBezTo>
                  <a:pt x="1254" y="1461"/>
                  <a:pt x="1207" y="1931"/>
                  <a:pt x="1223" y="2166"/>
                </a:cubicBezTo>
                <a:cubicBezTo>
                  <a:pt x="1270" y="2871"/>
                  <a:pt x="1333" y="3561"/>
                  <a:pt x="1380" y="4251"/>
                </a:cubicBezTo>
                <a:cubicBezTo>
                  <a:pt x="1442" y="5097"/>
                  <a:pt x="1301" y="6226"/>
                  <a:pt x="1568" y="7072"/>
                </a:cubicBezTo>
                <a:cubicBezTo>
                  <a:pt x="1536" y="7307"/>
                  <a:pt x="1536" y="7558"/>
                  <a:pt x="1583" y="7778"/>
                </a:cubicBezTo>
                <a:cubicBezTo>
                  <a:pt x="1568" y="7950"/>
                  <a:pt x="1552" y="8122"/>
                  <a:pt x="1521" y="8279"/>
                </a:cubicBezTo>
                <a:cubicBezTo>
                  <a:pt x="1333" y="8655"/>
                  <a:pt x="1145" y="9031"/>
                  <a:pt x="956" y="9392"/>
                </a:cubicBezTo>
                <a:cubicBezTo>
                  <a:pt x="815" y="9611"/>
                  <a:pt x="674" y="9831"/>
                  <a:pt x="549" y="10082"/>
                </a:cubicBezTo>
                <a:cubicBezTo>
                  <a:pt x="533" y="10129"/>
                  <a:pt x="533" y="10160"/>
                  <a:pt x="549" y="10207"/>
                </a:cubicBezTo>
                <a:cubicBezTo>
                  <a:pt x="486" y="10285"/>
                  <a:pt x="439" y="10379"/>
                  <a:pt x="392" y="10458"/>
                </a:cubicBezTo>
                <a:cubicBezTo>
                  <a:pt x="302" y="10593"/>
                  <a:pt x="443" y="10772"/>
                  <a:pt x="579" y="10772"/>
                </a:cubicBezTo>
                <a:cubicBezTo>
                  <a:pt x="585" y="10772"/>
                  <a:pt x="590" y="10772"/>
                  <a:pt x="596" y="10771"/>
                </a:cubicBezTo>
                <a:lnTo>
                  <a:pt x="627" y="10771"/>
                </a:lnTo>
                <a:cubicBezTo>
                  <a:pt x="690" y="10818"/>
                  <a:pt x="768" y="10865"/>
                  <a:pt x="878" y="10881"/>
                </a:cubicBezTo>
                <a:cubicBezTo>
                  <a:pt x="894" y="10889"/>
                  <a:pt x="913" y="10893"/>
                  <a:pt x="935" y="10893"/>
                </a:cubicBezTo>
                <a:cubicBezTo>
                  <a:pt x="956" y="10893"/>
                  <a:pt x="980" y="10889"/>
                  <a:pt x="1003" y="10881"/>
                </a:cubicBezTo>
                <a:cubicBezTo>
                  <a:pt x="1218" y="10939"/>
                  <a:pt x="1449" y="10961"/>
                  <a:pt x="1686" y="10961"/>
                </a:cubicBezTo>
                <a:cubicBezTo>
                  <a:pt x="2348" y="10961"/>
                  <a:pt x="3064" y="10790"/>
                  <a:pt x="3652" y="10756"/>
                </a:cubicBezTo>
                <a:cubicBezTo>
                  <a:pt x="3778" y="10740"/>
                  <a:pt x="3903" y="10740"/>
                  <a:pt x="4013" y="10724"/>
                </a:cubicBezTo>
                <a:cubicBezTo>
                  <a:pt x="4232" y="12981"/>
                  <a:pt x="4264" y="15380"/>
                  <a:pt x="4765" y="17605"/>
                </a:cubicBezTo>
                <a:cubicBezTo>
                  <a:pt x="4781" y="17887"/>
                  <a:pt x="4797" y="18185"/>
                  <a:pt x="4812" y="18467"/>
                </a:cubicBezTo>
                <a:cubicBezTo>
                  <a:pt x="4821" y="18614"/>
                  <a:pt x="4937" y="18685"/>
                  <a:pt x="5051" y="18685"/>
                </a:cubicBezTo>
                <a:cubicBezTo>
                  <a:pt x="5132" y="18685"/>
                  <a:pt x="5212" y="18649"/>
                  <a:pt x="5251" y="18577"/>
                </a:cubicBezTo>
                <a:cubicBezTo>
                  <a:pt x="5330" y="18546"/>
                  <a:pt x="5392" y="18467"/>
                  <a:pt x="5392" y="18373"/>
                </a:cubicBezTo>
                <a:cubicBezTo>
                  <a:pt x="5314" y="17668"/>
                  <a:pt x="5236" y="16978"/>
                  <a:pt x="5157" y="16289"/>
                </a:cubicBezTo>
                <a:cubicBezTo>
                  <a:pt x="5126" y="15583"/>
                  <a:pt x="5094" y="14862"/>
                  <a:pt x="5079" y="14157"/>
                </a:cubicBezTo>
                <a:cubicBezTo>
                  <a:pt x="5063" y="13091"/>
                  <a:pt x="5283" y="11727"/>
                  <a:pt x="5000" y="10662"/>
                </a:cubicBezTo>
                <a:cubicBezTo>
                  <a:pt x="5508" y="10627"/>
                  <a:pt x="6015" y="10602"/>
                  <a:pt x="6517" y="10602"/>
                </a:cubicBezTo>
                <a:cubicBezTo>
                  <a:pt x="6930" y="10602"/>
                  <a:pt x="7340" y="10619"/>
                  <a:pt x="7743" y="10662"/>
                </a:cubicBezTo>
                <a:cubicBezTo>
                  <a:pt x="7750" y="10662"/>
                  <a:pt x="7757" y="10662"/>
                  <a:pt x="7764" y="10662"/>
                </a:cubicBezTo>
                <a:cubicBezTo>
                  <a:pt x="7962" y="10662"/>
                  <a:pt x="8163" y="10451"/>
                  <a:pt x="8073" y="10270"/>
                </a:cubicBezTo>
                <a:cubicBezTo>
                  <a:pt x="8135" y="10223"/>
                  <a:pt x="8182" y="10144"/>
                  <a:pt x="8182" y="10035"/>
                </a:cubicBezTo>
                <a:cubicBezTo>
                  <a:pt x="8135" y="9533"/>
                  <a:pt x="7790" y="9078"/>
                  <a:pt x="7493" y="8718"/>
                </a:cubicBezTo>
                <a:cubicBezTo>
                  <a:pt x="7258" y="8420"/>
                  <a:pt x="7007" y="8122"/>
                  <a:pt x="6756" y="7840"/>
                </a:cubicBezTo>
                <a:lnTo>
                  <a:pt x="6787" y="4188"/>
                </a:lnTo>
                <a:cubicBezTo>
                  <a:pt x="6803" y="2950"/>
                  <a:pt x="6505" y="1461"/>
                  <a:pt x="7571" y="614"/>
                </a:cubicBezTo>
                <a:cubicBezTo>
                  <a:pt x="7618" y="567"/>
                  <a:pt x="7649" y="505"/>
                  <a:pt x="7649" y="442"/>
                </a:cubicBezTo>
                <a:cubicBezTo>
                  <a:pt x="7712" y="270"/>
                  <a:pt x="7665" y="66"/>
                  <a:pt x="7414" y="34"/>
                </a:cubicBezTo>
                <a:cubicBezTo>
                  <a:pt x="7116" y="10"/>
                  <a:pt x="6815" y="0"/>
                  <a:pt x="65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8"/>
          <p:cNvGrpSpPr/>
          <p:nvPr/>
        </p:nvGrpSpPr>
        <p:grpSpPr>
          <a:xfrm rot="-525446">
            <a:off x="637049" y="502313"/>
            <a:ext cx="1299940" cy="282304"/>
            <a:chOff x="256250" y="3704650"/>
            <a:chExt cx="960300" cy="231700"/>
          </a:xfrm>
        </p:grpSpPr>
        <p:sp>
          <p:nvSpPr>
            <p:cNvPr id="1213" name="Google Shape;1213;p38"/>
            <p:cNvSpPr/>
            <p:nvPr/>
          </p:nvSpPr>
          <p:spPr>
            <a:xfrm>
              <a:off x="256250" y="3704650"/>
              <a:ext cx="960300" cy="231700"/>
            </a:xfrm>
            <a:custGeom>
              <a:avLst/>
              <a:gdLst/>
              <a:ahLst/>
              <a:cxnLst/>
              <a:rect l="l" t="t" r="r" b="b"/>
              <a:pathLst>
                <a:path w="38412" h="9268" extrusionOk="0">
                  <a:moveTo>
                    <a:pt x="8751" y="5314"/>
                  </a:moveTo>
                  <a:cubicBezTo>
                    <a:pt x="8815" y="5460"/>
                    <a:pt x="8848" y="5620"/>
                    <a:pt x="8833" y="5802"/>
                  </a:cubicBezTo>
                  <a:cubicBezTo>
                    <a:pt x="8812" y="6170"/>
                    <a:pt x="8527" y="6320"/>
                    <a:pt x="8416" y="6615"/>
                  </a:cubicBezTo>
                  <a:cubicBezTo>
                    <a:pt x="8409" y="6619"/>
                    <a:pt x="8405" y="6626"/>
                    <a:pt x="8398" y="6633"/>
                  </a:cubicBezTo>
                  <a:cubicBezTo>
                    <a:pt x="8420" y="6177"/>
                    <a:pt x="8552" y="5734"/>
                    <a:pt x="8751" y="5314"/>
                  </a:cubicBezTo>
                  <a:close/>
                  <a:moveTo>
                    <a:pt x="6922" y="2504"/>
                  </a:moveTo>
                  <a:cubicBezTo>
                    <a:pt x="4544" y="2504"/>
                    <a:pt x="2258" y="3684"/>
                    <a:pt x="693" y="5431"/>
                  </a:cubicBezTo>
                  <a:cubicBezTo>
                    <a:pt x="1" y="6205"/>
                    <a:pt x="800" y="6908"/>
                    <a:pt x="1605" y="6908"/>
                  </a:cubicBezTo>
                  <a:cubicBezTo>
                    <a:pt x="1926" y="6908"/>
                    <a:pt x="2251" y="6797"/>
                    <a:pt x="2482" y="6537"/>
                  </a:cubicBezTo>
                  <a:cubicBezTo>
                    <a:pt x="3381" y="5535"/>
                    <a:pt x="4875" y="4533"/>
                    <a:pt x="6359" y="4383"/>
                  </a:cubicBezTo>
                  <a:cubicBezTo>
                    <a:pt x="6537" y="3716"/>
                    <a:pt x="6837" y="3081"/>
                    <a:pt x="7247" y="2515"/>
                  </a:cubicBezTo>
                  <a:cubicBezTo>
                    <a:pt x="7136" y="2507"/>
                    <a:pt x="7029" y="2504"/>
                    <a:pt x="6922" y="2504"/>
                  </a:cubicBezTo>
                  <a:close/>
                  <a:moveTo>
                    <a:pt x="32981" y="2700"/>
                  </a:moveTo>
                  <a:cubicBezTo>
                    <a:pt x="32446" y="2928"/>
                    <a:pt x="32000" y="3395"/>
                    <a:pt x="31576" y="3769"/>
                  </a:cubicBezTo>
                  <a:cubicBezTo>
                    <a:pt x="31447" y="3884"/>
                    <a:pt x="31319" y="3998"/>
                    <a:pt x="31190" y="4112"/>
                  </a:cubicBezTo>
                  <a:cubicBezTo>
                    <a:pt x="31220" y="4187"/>
                    <a:pt x="31244" y="4266"/>
                    <a:pt x="31262" y="4347"/>
                  </a:cubicBezTo>
                  <a:cubicBezTo>
                    <a:pt x="31362" y="4732"/>
                    <a:pt x="31455" y="6037"/>
                    <a:pt x="30930" y="6213"/>
                  </a:cubicBezTo>
                  <a:cubicBezTo>
                    <a:pt x="30848" y="6237"/>
                    <a:pt x="30777" y="6251"/>
                    <a:pt x="30713" y="6251"/>
                  </a:cubicBezTo>
                  <a:cubicBezTo>
                    <a:pt x="30135" y="6251"/>
                    <a:pt x="30274" y="5235"/>
                    <a:pt x="30417" y="4796"/>
                  </a:cubicBezTo>
                  <a:lnTo>
                    <a:pt x="30417" y="4796"/>
                  </a:lnTo>
                  <a:cubicBezTo>
                    <a:pt x="30206" y="4985"/>
                    <a:pt x="29992" y="5175"/>
                    <a:pt x="29778" y="5364"/>
                  </a:cubicBezTo>
                  <a:cubicBezTo>
                    <a:pt x="29604" y="5520"/>
                    <a:pt x="29401" y="5585"/>
                    <a:pt x="29190" y="5585"/>
                  </a:cubicBezTo>
                  <a:cubicBezTo>
                    <a:pt x="28759" y="5585"/>
                    <a:pt x="28310" y="5303"/>
                    <a:pt x="28067" y="4932"/>
                  </a:cubicBezTo>
                  <a:lnTo>
                    <a:pt x="28067" y="4932"/>
                  </a:lnTo>
                  <a:cubicBezTo>
                    <a:pt x="27849" y="5849"/>
                    <a:pt x="27989" y="6794"/>
                    <a:pt x="28769" y="7571"/>
                  </a:cubicBezTo>
                  <a:cubicBezTo>
                    <a:pt x="29273" y="8070"/>
                    <a:pt x="29897" y="8291"/>
                    <a:pt x="30524" y="8291"/>
                  </a:cubicBezTo>
                  <a:cubicBezTo>
                    <a:pt x="31526" y="8291"/>
                    <a:pt x="32538" y="7724"/>
                    <a:pt x="33088" y="6822"/>
                  </a:cubicBezTo>
                  <a:cubicBezTo>
                    <a:pt x="33879" y="5528"/>
                    <a:pt x="33730" y="3941"/>
                    <a:pt x="32981" y="2700"/>
                  </a:cubicBezTo>
                  <a:close/>
                  <a:moveTo>
                    <a:pt x="25671" y="2732"/>
                  </a:moveTo>
                  <a:lnTo>
                    <a:pt x="25671" y="2732"/>
                  </a:lnTo>
                  <a:cubicBezTo>
                    <a:pt x="24954" y="2989"/>
                    <a:pt x="24288" y="3356"/>
                    <a:pt x="23678" y="3812"/>
                  </a:cubicBezTo>
                  <a:cubicBezTo>
                    <a:pt x="23767" y="4176"/>
                    <a:pt x="23770" y="4576"/>
                    <a:pt x="23696" y="4972"/>
                  </a:cubicBezTo>
                  <a:cubicBezTo>
                    <a:pt x="23603" y="5456"/>
                    <a:pt x="23371" y="6095"/>
                    <a:pt x="22972" y="6419"/>
                  </a:cubicBezTo>
                  <a:cubicBezTo>
                    <a:pt x="22779" y="6572"/>
                    <a:pt x="22590" y="6641"/>
                    <a:pt x="22419" y="6641"/>
                  </a:cubicBezTo>
                  <a:cubicBezTo>
                    <a:pt x="22020" y="6641"/>
                    <a:pt x="21713" y="6273"/>
                    <a:pt x="21695" y="5777"/>
                  </a:cubicBezTo>
                  <a:cubicBezTo>
                    <a:pt x="21517" y="5930"/>
                    <a:pt x="21310" y="6045"/>
                    <a:pt x="21036" y="6077"/>
                  </a:cubicBezTo>
                  <a:cubicBezTo>
                    <a:pt x="20954" y="6088"/>
                    <a:pt x="20868" y="6095"/>
                    <a:pt x="20782" y="6095"/>
                  </a:cubicBezTo>
                  <a:cubicBezTo>
                    <a:pt x="20319" y="6095"/>
                    <a:pt x="19830" y="5948"/>
                    <a:pt x="19423" y="5742"/>
                  </a:cubicBezTo>
                  <a:lnTo>
                    <a:pt x="19423" y="5742"/>
                  </a:lnTo>
                  <a:cubicBezTo>
                    <a:pt x="19356" y="7039"/>
                    <a:pt x="20137" y="8259"/>
                    <a:pt x="21553" y="8548"/>
                  </a:cubicBezTo>
                  <a:cubicBezTo>
                    <a:pt x="21816" y="8601"/>
                    <a:pt x="22070" y="8630"/>
                    <a:pt x="22312" y="8630"/>
                  </a:cubicBezTo>
                  <a:cubicBezTo>
                    <a:pt x="25157" y="8630"/>
                    <a:pt x="26641" y="5143"/>
                    <a:pt x="25671" y="2732"/>
                  </a:cubicBezTo>
                  <a:close/>
                  <a:moveTo>
                    <a:pt x="34660" y="1"/>
                  </a:moveTo>
                  <a:cubicBezTo>
                    <a:pt x="33504" y="1"/>
                    <a:pt x="32306" y="432"/>
                    <a:pt x="31269" y="1057"/>
                  </a:cubicBezTo>
                  <a:cubicBezTo>
                    <a:pt x="30317" y="522"/>
                    <a:pt x="29244" y="297"/>
                    <a:pt x="28160" y="297"/>
                  </a:cubicBezTo>
                  <a:cubicBezTo>
                    <a:pt x="27222" y="297"/>
                    <a:pt x="26277" y="464"/>
                    <a:pt x="25393" y="749"/>
                  </a:cubicBezTo>
                  <a:cubicBezTo>
                    <a:pt x="25061" y="853"/>
                    <a:pt x="24708" y="978"/>
                    <a:pt x="24344" y="1116"/>
                  </a:cubicBezTo>
                  <a:cubicBezTo>
                    <a:pt x="24081" y="950"/>
                    <a:pt x="23785" y="810"/>
                    <a:pt x="23457" y="707"/>
                  </a:cubicBezTo>
                  <a:cubicBezTo>
                    <a:pt x="22922" y="539"/>
                    <a:pt x="22344" y="468"/>
                    <a:pt x="21752" y="468"/>
                  </a:cubicBezTo>
                  <a:cubicBezTo>
                    <a:pt x="20144" y="468"/>
                    <a:pt x="18418" y="999"/>
                    <a:pt x="17073" y="1595"/>
                  </a:cubicBezTo>
                  <a:cubicBezTo>
                    <a:pt x="17035" y="1613"/>
                    <a:pt x="16992" y="1630"/>
                    <a:pt x="16953" y="1651"/>
                  </a:cubicBezTo>
                  <a:cubicBezTo>
                    <a:pt x="15929" y="821"/>
                    <a:pt x="14596" y="422"/>
                    <a:pt x="13230" y="422"/>
                  </a:cubicBezTo>
                  <a:cubicBezTo>
                    <a:pt x="11928" y="422"/>
                    <a:pt x="10602" y="782"/>
                    <a:pt x="9475" y="1477"/>
                  </a:cubicBezTo>
                  <a:cubicBezTo>
                    <a:pt x="10092" y="1712"/>
                    <a:pt x="10591" y="2173"/>
                    <a:pt x="10210" y="2486"/>
                  </a:cubicBezTo>
                  <a:cubicBezTo>
                    <a:pt x="8841" y="3613"/>
                    <a:pt x="8202" y="5271"/>
                    <a:pt x="8420" y="6968"/>
                  </a:cubicBezTo>
                  <a:cubicBezTo>
                    <a:pt x="8833" y="7214"/>
                    <a:pt x="9080" y="7556"/>
                    <a:pt x="8787" y="7824"/>
                  </a:cubicBezTo>
                  <a:cubicBezTo>
                    <a:pt x="8687" y="7913"/>
                    <a:pt x="8588" y="8006"/>
                    <a:pt x="8491" y="8095"/>
                  </a:cubicBezTo>
                  <a:cubicBezTo>
                    <a:pt x="8331" y="8241"/>
                    <a:pt x="8117" y="8302"/>
                    <a:pt x="7882" y="8302"/>
                  </a:cubicBezTo>
                  <a:cubicBezTo>
                    <a:pt x="7271" y="8302"/>
                    <a:pt x="6544" y="7881"/>
                    <a:pt x="6402" y="7393"/>
                  </a:cubicBezTo>
                  <a:cubicBezTo>
                    <a:pt x="6241" y="6855"/>
                    <a:pt x="6170" y="6309"/>
                    <a:pt x="6173" y="5767"/>
                  </a:cubicBezTo>
                  <a:lnTo>
                    <a:pt x="6173" y="5767"/>
                  </a:lnTo>
                  <a:cubicBezTo>
                    <a:pt x="5995" y="6458"/>
                    <a:pt x="5999" y="7150"/>
                    <a:pt x="6305" y="7774"/>
                  </a:cubicBezTo>
                  <a:cubicBezTo>
                    <a:pt x="6680" y="8545"/>
                    <a:pt x="7264" y="8851"/>
                    <a:pt x="7899" y="8851"/>
                  </a:cubicBezTo>
                  <a:cubicBezTo>
                    <a:pt x="9144" y="8851"/>
                    <a:pt x="10574" y="7674"/>
                    <a:pt x="10951" y="6516"/>
                  </a:cubicBezTo>
                  <a:cubicBezTo>
                    <a:pt x="11369" y="5250"/>
                    <a:pt x="10908" y="4230"/>
                    <a:pt x="10071" y="3534"/>
                  </a:cubicBezTo>
                  <a:cubicBezTo>
                    <a:pt x="10916" y="2768"/>
                    <a:pt x="12014" y="2262"/>
                    <a:pt x="13123" y="2262"/>
                  </a:cubicBezTo>
                  <a:cubicBezTo>
                    <a:pt x="13729" y="2262"/>
                    <a:pt x="14339" y="2415"/>
                    <a:pt x="14913" y="2754"/>
                  </a:cubicBezTo>
                  <a:cubicBezTo>
                    <a:pt x="14952" y="2778"/>
                    <a:pt x="14995" y="2803"/>
                    <a:pt x="15034" y="2832"/>
                  </a:cubicBezTo>
                  <a:cubicBezTo>
                    <a:pt x="14047" y="3634"/>
                    <a:pt x="13270" y="4679"/>
                    <a:pt x="13051" y="5948"/>
                  </a:cubicBezTo>
                  <a:cubicBezTo>
                    <a:pt x="12759" y="7668"/>
                    <a:pt x="13971" y="9268"/>
                    <a:pt x="15630" y="9268"/>
                  </a:cubicBezTo>
                  <a:cubicBezTo>
                    <a:pt x="15880" y="9268"/>
                    <a:pt x="16136" y="9233"/>
                    <a:pt x="16400" y="9154"/>
                  </a:cubicBezTo>
                  <a:cubicBezTo>
                    <a:pt x="18372" y="8583"/>
                    <a:pt x="19106" y="6220"/>
                    <a:pt x="18657" y="4398"/>
                  </a:cubicBezTo>
                  <a:cubicBezTo>
                    <a:pt x="18628" y="4279"/>
                    <a:pt x="18597" y="4166"/>
                    <a:pt x="18561" y="4055"/>
                  </a:cubicBezTo>
                  <a:cubicBezTo>
                    <a:pt x="17773" y="4273"/>
                    <a:pt x="17056" y="4715"/>
                    <a:pt x="16507" y="5314"/>
                  </a:cubicBezTo>
                  <a:cubicBezTo>
                    <a:pt x="16535" y="5596"/>
                    <a:pt x="16525" y="5884"/>
                    <a:pt x="16471" y="6155"/>
                  </a:cubicBezTo>
                  <a:cubicBezTo>
                    <a:pt x="16425" y="6373"/>
                    <a:pt x="16354" y="6715"/>
                    <a:pt x="16189" y="6876"/>
                  </a:cubicBezTo>
                  <a:cubicBezTo>
                    <a:pt x="16036" y="7026"/>
                    <a:pt x="15872" y="7097"/>
                    <a:pt x="15726" y="7097"/>
                  </a:cubicBezTo>
                  <a:cubicBezTo>
                    <a:pt x="15666" y="7097"/>
                    <a:pt x="15605" y="7082"/>
                    <a:pt x="15548" y="7054"/>
                  </a:cubicBezTo>
                  <a:cubicBezTo>
                    <a:pt x="15537" y="7104"/>
                    <a:pt x="15523" y="7157"/>
                    <a:pt x="15512" y="7207"/>
                  </a:cubicBezTo>
                  <a:cubicBezTo>
                    <a:pt x="15473" y="7378"/>
                    <a:pt x="15337" y="7446"/>
                    <a:pt x="15148" y="7446"/>
                  </a:cubicBezTo>
                  <a:cubicBezTo>
                    <a:pt x="14542" y="7446"/>
                    <a:pt x="13412" y="6700"/>
                    <a:pt x="13515" y="6244"/>
                  </a:cubicBezTo>
                  <a:cubicBezTo>
                    <a:pt x="14007" y="4034"/>
                    <a:pt x="15947" y="2461"/>
                    <a:pt x="18207" y="2461"/>
                  </a:cubicBezTo>
                  <a:cubicBezTo>
                    <a:pt x="18276" y="2461"/>
                    <a:pt x="18343" y="2461"/>
                    <a:pt x="18411" y="2464"/>
                  </a:cubicBezTo>
                  <a:cubicBezTo>
                    <a:pt x="18750" y="2479"/>
                    <a:pt x="19099" y="2611"/>
                    <a:pt x="19402" y="2803"/>
                  </a:cubicBezTo>
                  <a:cubicBezTo>
                    <a:pt x="20083" y="2607"/>
                    <a:pt x="20924" y="2383"/>
                    <a:pt x="21681" y="2383"/>
                  </a:cubicBezTo>
                  <a:lnTo>
                    <a:pt x="21798" y="2383"/>
                  </a:lnTo>
                  <a:cubicBezTo>
                    <a:pt x="20900" y="2974"/>
                    <a:pt x="20133" y="3702"/>
                    <a:pt x="19720" y="4579"/>
                  </a:cubicBezTo>
                  <a:cubicBezTo>
                    <a:pt x="19627" y="4779"/>
                    <a:pt x="19555" y="4982"/>
                    <a:pt x="19506" y="5186"/>
                  </a:cubicBezTo>
                  <a:cubicBezTo>
                    <a:pt x="19538" y="5181"/>
                    <a:pt x="19573" y="5181"/>
                    <a:pt x="19609" y="5178"/>
                  </a:cubicBezTo>
                  <a:cubicBezTo>
                    <a:pt x="19998" y="4861"/>
                    <a:pt x="20390" y="4233"/>
                    <a:pt x="20693" y="3941"/>
                  </a:cubicBezTo>
                  <a:cubicBezTo>
                    <a:pt x="21074" y="3573"/>
                    <a:pt x="21481" y="3235"/>
                    <a:pt x="21920" y="2939"/>
                  </a:cubicBezTo>
                  <a:cubicBezTo>
                    <a:pt x="22833" y="2319"/>
                    <a:pt x="23849" y="1912"/>
                    <a:pt x="24933" y="1723"/>
                  </a:cubicBezTo>
                  <a:cubicBezTo>
                    <a:pt x="25072" y="1698"/>
                    <a:pt x="25218" y="1687"/>
                    <a:pt x="25364" y="1687"/>
                  </a:cubicBezTo>
                  <a:cubicBezTo>
                    <a:pt x="25749" y="1687"/>
                    <a:pt x="26156" y="1766"/>
                    <a:pt x="26491" y="1916"/>
                  </a:cubicBezTo>
                  <a:cubicBezTo>
                    <a:pt x="26580" y="1955"/>
                    <a:pt x="26947" y="2151"/>
                    <a:pt x="26983" y="2297"/>
                  </a:cubicBezTo>
                  <a:cubicBezTo>
                    <a:pt x="27336" y="2226"/>
                    <a:pt x="27685" y="2186"/>
                    <a:pt x="28035" y="2186"/>
                  </a:cubicBezTo>
                  <a:cubicBezTo>
                    <a:pt x="28534" y="2186"/>
                    <a:pt x="29026" y="2268"/>
                    <a:pt x="29497" y="2461"/>
                  </a:cubicBezTo>
                  <a:cubicBezTo>
                    <a:pt x="29365" y="2600"/>
                    <a:pt x="29233" y="2747"/>
                    <a:pt x="29108" y="2903"/>
                  </a:cubicBezTo>
                  <a:cubicBezTo>
                    <a:pt x="30153" y="1916"/>
                    <a:pt x="31258" y="910"/>
                    <a:pt x="32649" y="611"/>
                  </a:cubicBezTo>
                  <a:cubicBezTo>
                    <a:pt x="32721" y="596"/>
                    <a:pt x="32795" y="589"/>
                    <a:pt x="32863" y="589"/>
                  </a:cubicBezTo>
                  <a:cubicBezTo>
                    <a:pt x="33587" y="589"/>
                    <a:pt x="34136" y="1366"/>
                    <a:pt x="34018" y="1962"/>
                  </a:cubicBezTo>
                  <a:cubicBezTo>
                    <a:pt x="34161" y="1937"/>
                    <a:pt x="34300" y="1923"/>
                    <a:pt x="34436" y="1923"/>
                  </a:cubicBezTo>
                  <a:lnTo>
                    <a:pt x="34478" y="1923"/>
                  </a:lnTo>
                  <a:cubicBezTo>
                    <a:pt x="36229" y="1962"/>
                    <a:pt x="36147" y="4319"/>
                    <a:pt x="36147" y="5531"/>
                  </a:cubicBezTo>
                  <a:cubicBezTo>
                    <a:pt x="36147" y="6073"/>
                    <a:pt x="36582" y="6320"/>
                    <a:pt x="37071" y="6320"/>
                  </a:cubicBezTo>
                  <a:cubicBezTo>
                    <a:pt x="37698" y="6320"/>
                    <a:pt x="38412" y="5913"/>
                    <a:pt x="38412" y="5214"/>
                  </a:cubicBezTo>
                  <a:cubicBezTo>
                    <a:pt x="38412" y="3103"/>
                    <a:pt x="37916" y="539"/>
                    <a:pt x="35459" y="76"/>
                  </a:cubicBezTo>
                  <a:cubicBezTo>
                    <a:pt x="35199" y="25"/>
                    <a:pt x="34931" y="1"/>
                    <a:pt x="346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410575" y="3737725"/>
              <a:ext cx="82550" cy="111100"/>
            </a:xfrm>
            <a:custGeom>
              <a:avLst/>
              <a:gdLst/>
              <a:ahLst/>
              <a:cxnLst/>
              <a:rect l="l" t="t" r="r" b="b"/>
              <a:pathLst>
                <a:path w="3302" h="4444" extrusionOk="0">
                  <a:moveTo>
                    <a:pt x="2561" y="1"/>
                  </a:moveTo>
                  <a:cubicBezTo>
                    <a:pt x="2357" y="1"/>
                    <a:pt x="2179" y="47"/>
                    <a:pt x="2051" y="150"/>
                  </a:cubicBezTo>
                  <a:cubicBezTo>
                    <a:pt x="1676" y="457"/>
                    <a:pt x="1352" y="810"/>
                    <a:pt x="1074" y="1192"/>
                  </a:cubicBezTo>
                  <a:cubicBezTo>
                    <a:pt x="1127" y="1192"/>
                    <a:pt x="1180" y="1195"/>
                    <a:pt x="1238" y="1199"/>
                  </a:cubicBezTo>
                  <a:cubicBezTo>
                    <a:pt x="1462" y="1217"/>
                    <a:pt x="1691" y="1245"/>
                    <a:pt x="1919" y="1295"/>
                  </a:cubicBezTo>
                  <a:cubicBezTo>
                    <a:pt x="2118" y="1085"/>
                    <a:pt x="2318" y="896"/>
                    <a:pt x="2507" y="735"/>
                  </a:cubicBezTo>
                  <a:cubicBezTo>
                    <a:pt x="2757" y="521"/>
                    <a:pt x="3024" y="328"/>
                    <a:pt x="3302" y="154"/>
                  </a:cubicBezTo>
                  <a:cubicBezTo>
                    <a:pt x="3060" y="61"/>
                    <a:pt x="2796" y="1"/>
                    <a:pt x="2561" y="1"/>
                  </a:cubicBezTo>
                  <a:close/>
                  <a:moveTo>
                    <a:pt x="560" y="3042"/>
                  </a:moveTo>
                  <a:cubicBezTo>
                    <a:pt x="435" y="3042"/>
                    <a:pt x="310" y="3050"/>
                    <a:pt x="186" y="3060"/>
                  </a:cubicBezTo>
                  <a:cubicBezTo>
                    <a:pt x="68" y="3509"/>
                    <a:pt x="4" y="3977"/>
                    <a:pt x="0" y="4444"/>
                  </a:cubicBezTo>
                  <a:cubicBezTo>
                    <a:pt x="122" y="3970"/>
                    <a:pt x="332" y="3495"/>
                    <a:pt x="593" y="304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410475" y="3741550"/>
              <a:ext cx="110550" cy="170650"/>
            </a:xfrm>
            <a:custGeom>
              <a:avLst/>
              <a:gdLst/>
              <a:ahLst/>
              <a:cxnLst/>
              <a:rect l="l" t="t" r="r" b="b"/>
              <a:pathLst>
                <a:path w="4422" h="6826" extrusionOk="0">
                  <a:moveTo>
                    <a:pt x="3306" y="1"/>
                  </a:moveTo>
                  <a:cubicBezTo>
                    <a:pt x="3028" y="175"/>
                    <a:pt x="2761" y="368"/>
                    <a:pt x="2511" y="582"/>
                  </a:cubicBezTo>
                  <a:cubicBezTo>
                    <a:pt x="2322" y="743"/>
                    <a:pt x="2122" y="932"/>
                    <a:pt x="1923" y="1142"/>
                  </a:cubicBezTo>
                  <a:cubicBezTo>
                    <a:pt x="1695" y="1092"/>
                    <a:pt x="1466" y="1064"/>
                    <a:pt x="1242" y="1046"/>
                  </a:cubicBezTo>
                  <a:cubicBezTo>
                    <a:pt x="1184" y="1042"/>
                    <a:pt x="1131" y="1039"/>
                    <a:pt x="1078" y="1039"/>
                  </a:cubicBezTo>
                  <a:cubicBezTo>
                    <a:pt x="668" y="1605"/>
                    <a:pt x="368" y="2240"/>
                    <a:pt x="190" y="2907"/>
                  </a:cubicBezTo>
                  <a:cubicBezTo>
                    <a:pt x="314" y="2897"/>
                    <a:pt x="439" y="2889"/>
                    <a:pt x="564" y="2889"/>
                  </a:cubicBezTo>
                  <a:lnTo>
                    <a:pt x="597" y="2889"/>
                  </a:lnTo>
                  <a:cubicBezTo>
                    <a:pt x="336" y="3342"/>
                    <a:pt x="126" y="3817"/>
                    <a:pt x="4" y="4291"/>
                  </a:cubicBezTo>
                  <a:cubicBezTo>
                    <a:pt x="1" y="4833"/>
                    <a:pt x="72" y="5379"/>
                    <a:pt x="233" y="5917"/>
                  </a:cubicBezTo>
                  <a:cubicBezTo>
                    <a:pt x="375" y="6405"/>
                    <a:pt x="1102" y="6826"/>
                    <a:pt x="1713" y="6826"/>
                  </a:cubicBezTo>
                  <a:cubicBezTo>
                    <a:pt x="1948" y="6826"/>
                    <a:pt x="2162" y="6765"/>
                    <a:pt x="2322" y="6619"/>
                  </a:cubicBezTo>
                  <a:cubicBezTo>
                    <a:pt x="2419" y="6530"/>
                    <a:pt x="2518" y="6437"/>
                    <a:pt x="2618" y="6348"/>
                  </a:cubicBezTo>
                  <a:cubicBezTo>
                    <a:pt x="2911" y="6080"/>
                    <a:pt x="2664" y="5738"/>
                    <a:pt x="2251" y="5492"/>
                  </a:cubicBezTo>
                  <a:cubicBezTo>
                    <a:pt x="2033" y="3795"/>
                    <a:pt x="2672" y="2137"/>
                    <a:pt x="4041" y="1010"/>
                  </a:cubicBezTo>
                  <a:cubicBezTo>
                    <a:pt x="4422" y="697"/>
                    <a:pt x="3923" y="236"/>
                    <a:pt x="330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637600" y="3774725"/>
              <a:ext cx="127450" cy="106275"/>
            </a:xfrm>
            <a:custGeom>
              <a:avLst/>
              <a:gdLst/>
              <a:ahLst/>
              <a:cxnLst/>
              <a:rect l="l" t="t" r="r" b="b"/>
              <a:pathLst>
                <a:path w="5098" h="4251" extrusionOk="0">
                  <a:moveTo>
                    <a:pt x="4148" y="0"/>
                  </a:moveTo>
                  <a:cubicBezTo>
                    <a:pt x="4120" y="8"/>
                    <a:pt x="4092" y="15"/>
                    <a:pt x="4066" y="22"/>
                  </a:cubicBezTo>
                  <a:cubicBezTo>
                    <a:pt x="3724" y="122"/>
                    <a:pt x="3346" y="250"/>
                    <a:pt x="2964" y="407"/>
                  </a:cubicBezTo>
                  <a:cubicBezTo>
                    <a:pt x="3100" y="671"/>
                    <a:pt x="3214" y="953"/>
                    <a:pt x="3307" y="1252"/>
                  </a:cubicBezTo>
                  <a:cubicBezTo>
                    <a:pt x="3664" y="1152"/>
                    <a:pt x="4034" y="1102"/>
                    <a:pt x="4412" y="1102"/>
                  </a:cubicBezTo>
                  <a:cubicBezTo>
                    <a:pt x="4469" y="1102"/>
                    <a:pt x="4526" y="1102"/>
                    <a:pt x="4584" y="1106"/>
                  </a:cubicBezTo>
                  <a:lnTo>
                    <a:pt x="4612" y="1106"/>
                  </a:lnTo>
                  <a:cubicBezTo>
                    <a:pt x="5097" y="1106"/>
                    <a:pt x="4729" y="521"/>
                    <a:pt x="4573" y="354"/>
                  </a:cubicBezTo>
                  <a:cubicBezTo>
                    <a:pt x="4451" y="222"/>
                    <a:pt x="4306" y="104"/>
                    <a:pt x="4148" y="0"/>
                  </a:cubicBezTo>
                  <a:close/>
                  <a:moveTo>
                    <a:pt x="1024" y="1577"/>
                  </a:moveTo>
                  <a:cubicBezTo>
                    <a:pt x="450" y="2100"/>
                    <a:pt x="48" y="2750"/>
                    <a:pt x="15" y="3538"/>
                  </a:cubicBezTo>
                  <a:cubicBezTo>
                    <a:pt x="1" y="3923"/>
                    <a:pt x="119" y="4162"/>
                    <a:pt x="294" y="4251"/>
                  </a:cubicBezTo>
                  <a:cubicBezTo>
                    <a:pt x="468" y="3591"/>
                    <a:pt x="807" y="2999"/>
                    <a:pt x="1253" y="2511"/>
                  </a:cubicBezTo>
                  <a:cubicBezTo>
                    <a:pt x="1238" y="2372"/>
                    <a:pt x="1217" y="2233"/>
                    <a:pt x="1189" y="2100"/>
                  </a:cubicBezTo>
                  <a:cubicBezTo>
                    <a:pt x="1149" y="1922"/>
                    <a:pt x="1096" y="1748"/>
                    <a:pt x="1024" y="157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591525" y="3766150"/>
              <a:ext cx="149800" cy="124650"/>
            </a:xfrm>
            <a:custGeom>
              <a:avLst/>
              <a:gdLst/>
              <a:ahLst/>
              <a:cxnLst/>
              <a:rect l="l" t="t" r="r" b="b"/>
              <a:pathLst>
                <a:path w="5992" h="4986" extrusionOk="0">
                  <a:moveTo>
                    <a:pt x="4796" y="1"/>
                  </a:moveTo>
                  <a:cubicBezTo>
                    <a:pt x="2536" y="1"/>
                    <a:pt x="596" y="1574"/>
                    <a:pt x="104" y="3784"/>
                  </a:cubicBezTo>
                  <a:cubicBezTo>
                    <a:pt x="1" y="4240"/>
                    <a:pt x="1131" y="4986"/>
                    <a:pt x="1737" y="4986"/>
                  </a:cubicBezTo>
                  <a:cubicBezTo>
                    <a:pt x="1926" y="4986"/>
                    <a:pt x="2062" y="4918"/>
                    <a:pt x="2101" y="4747"/>
                  </a:cubicBezTo>
                  <a:cubicBezTo>
                    <a:pt x="2112" y="4697"/>
                    <a:pt x="2126" y="4644"/>
                    <a:pt x="2137" y="4594"/>
                  </a:cubicBezTo>
                  <a:cubicBezTo>
                    <a:pt x="1962" y="4505"/>
                    <a:pt x="1844" y="4266"/>
                    <a:pt x="1858" y="3881"/>
                  </a:cubicBezTo>
                  <a:cubicBezTo>
                    <a:pt x="1891" y="3093"/>
                    <a:pt x="2293" y="2443"/>
                    <a:pt x="2867" y="1920"/>
                  </a:cubicBezTo>
                  <a:cubicBezTo>
                    <a:pt x="2939" y="2091"/>
                    <a:pt x="2992" y="2265"/>
                    <a:pt x="3032" y="2443"/>
                  </a:cubicBezTo>
                  <a:cubicBezTo>
                    <a:pt x="3060" y="2576"/>
                    <a:pt x="3081" y="2715"/>
                    <a:pt x="3096" y="2854"/>
                  </a:cubicBezTo>
                  <a:cubicBezTo>
                    <a:pt x="3645" y="2255"/>
                    <a:pt x="4362" y="1813"/>
                    <a:pt x="5150" y="1595"/>
                  </a:cubicBezTo>
                  <a:cubicBezTo>
                    <a:pt x="5057" y="1296"/>
                    <a:pt x="4943" y="1014"/>
                    <a:pt x="4807" y="750"/>
                  </a:cubicBezTo>
                  <a:cubicBezTo>
                    <a:pt x="5189" y="593"/>
                    <a:pt x="5567" y="465"/>
                    <a:pt x="5909" y="365"/>
                  </a:cubicBezTo>
                  <a:cubicBezTo>
                    <a:pt x="5935" y="358"/>
                    <a:pt x="5963" y="351"/>
                    <a:pt x="5991" y="343"/>
                  </a:cubicBezTo>
                  <a:cubicBezTo>
                    <a:pt x="5688" y="151"/>
                    <a:pt x="5339" y="19"/>
                    <a:pt x="5000" y="4"/>
                  </a:cubicBezTo>
                  <a:cubicBezTo>
                    <a:pt x="4932" y="1"/>
                    <a:pt x="4865" y="1"/>
                    <a:pt x="479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728000" y="3762075"/>
              <a:ext cx="203275" cy="87025"/>
            </a:xfrm>
            <a:custGeom>
              <a:avLst/>
              <a:gdLst/>
              <a:ahLst/>
              <a:cxnLst/>
              <a:rect l="l" t="t" r="r" b="b"/>
              <a:pathLst>
                <a:path w="8131" h="3481" extrusionOk="0">
                  <a:moveTo>
                    <a:pt x="8113" y="0"/>
                  </a:moveTo>
                  <a:lnTo>
                    <a:pt x="8113" y="0"/>
                  </a:lnTo>
                  <a:cubicBezTo>
                    <a:pt x="7668" y="86"/>
                    <a:pt x="7218" y="225"/>
                    <a:pt x="6783" y="389"/>
                  </a:cubicBezTo>
                  <a:cubicBezTo>
                    <a:pt x="6790" y="407"/>
                    <a:pt x="6797" y="421"/>
                    <a:pt x="6801" y="435"/>
                  </a:cubicBezTo>
                  <a:cubicBezTo>
                    <a:pt x="7164" y="307"/>
                    <a:pt x="7543" y="207"/>
                    <a:pt x="7935" y="139"/>
                  </a:cubicBezTo>
                  <a:cubicBezTo>
                    <a:pt x="8084" y="114"/>
                    <a:pt x="8131" y="60"/>
                    <a:pt x="8113" y="0"/>
                  </a:cubicBezTo>
                  <a:close/>
                  <a:moveTo>
                    <a:pt x="636" y="2889"/>
                  </a:moveTo>
                  <a:cubicBezTo>
                    <a:pt x="589" y="2896"/>
                    <a:pt x="547" y="2902"/>
                    <a:pt x="504" y="2914"/>
                  </a:cubicBezTo>
                  <a:cubicBezTo>
                    <a:pt x="133" y="3003"/>
                    <a:pt x="1" y="3131"/>
                    <a:pt x="415" y="3370"/>
                  </a:cubicBezTo>
                  <a:cubicBezTo>
                    <a:pt x="461" y="3394"/>
                    <a:pt x="507" y="3419"/>
                    <a:pt x="553" y="3445"/>
                  </a:cubicBezTo>
                  <a:cubicBezTo>
                    <a:pt x="565" y="3259"/>
                    <a:pt x="593" y="3074"/>
                    <a:pt x="636" y="2889"/>
                  </a:cubicBezTo>
                  <a:close/>
                  <a:moveTo>
                    <a:pt x="4765" y="1359"/>
                  </a:moveTo>
                  <a:lnTo>
                    <a:pt x="4758" y="1365"/>
                  </a:lnTo>
                  <a:cubicBezTo>
                    <a:pt x="4013" y="1783"/>
                    <a:pt x="2850" y="2418"/>
                    <a:pt x="2825" y="3409"/>
                  </a:cubicBezTo>
                  <a:lnTo>
                    <a:pt x="2825" y="3480"/>
                  </a:lnTo>
                  <a:cubicBezTo>
                    <a:pt x="3099" y="3245"/>
                    <a:pt x="3306" y="2917"/>
                    <a:pt x="3578" y="2628"/>
                  </a:cubicBezTo>
                  <a:cubicBezTo>
                    <a:pt x="3959" y="2218"/>
                    <a:pt x="4369" y="1844"/>
                    <a:pt x="4808" y="1515"/>
                  </a:cubicBezTo>
                  <a:cubicBezTo>
                    <a:pt x="4797" y="1462"/>
                    <a:pt x="4783" y="1412"/>
                    <a:pt x="4765" y="135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741825" y="3746825"/>
              <a:ext cx="189025" cy="110200"/>
            </a:xfrm>
            <a:custGeom>
              <a:avLst/>
              <a:gdLst/>
              <a:ahLst/>
              <a:cxnLst/>
              <a:rect l="l" t="t" r="r" b="b"/>
              <a:pathLst>
                <a:path w="7561" h="4408" extrusionOk="0">
                  <a:moveTo>
                    <a:pt x="5941" y="0"/>
                  </a:moveTo>
                  <a:cubicBezTo>
                    <a:pt x="5795" y="0"/>
                    <a:pt x="5649" y="11"/>
                    <a:pt x="5510" y="36"/>
                  </a:cubicBezTo>
                  <a:cubicBezTo>
                    <a:pt x="4426" y="225"/>
                    <a:pt x="3410" y="632"/>
                    <a:pt x="2497" y="1252"/>
                  </a:cubicBezTo>
                  <a:cubicBezTo>
                    <a:pt x="2058" y="1548"/>
                    <a:pt x="1651" y="1886"/>
                    <a:pt x="1270" y="2254"/>
                  </a:cubicBezTo>
                  <a:cubicBezTo>
                    <a:pt x="967" y="2546"/>
                    <a:pt x="575" y="3174"/>
                    <a:pt x="186" y="3491"/>
                  </a:cubicBezTo>
                  <a:cubicBezTo>
                    <a:pt x="150" y="3494"/>
                    <a:pt x="115" y="3494"/>
                    <a:pt x="83" y="3499"/>
                  </a:cubicBezTo>
                  <a:cubicBezTo>
                    <a:pt x="40" y="3684"/>
                    <a:pt x="12" y="3869"/>
                    <a:pt x="0" y="4055"/>
                  </a:cubicBezTo>
                  <a:cubicBezTo>
                    <a:pt x="407" y="4261"/>
                    <a:pt x="896" y="4408"/>
                    <a:pt x="1359" y="4408"/>
                  </a:cubicBezTo>
                  <a:cubicBezTo>
                    <a:pt x="1445" y="4408"/>
                    <a:pt x="1531" y="4401"/>
                    <a:pt x="1613" y="4390"/>
                  </a:cubicBezTo>
                  <a:cubicBezTo>
                    <a:pt x="1887" y="4358"/>
                    <a:pt x="2094" y="4243"/>
                    <a:pt x="2272" y="4090"/>
                  </a:cubicBezTo>
                  <a:lnTo>
                    <a:pt x="2272" y="4019"/>
                  </a:lnTo>
                  <a:cubicBezTo>
                    <a:pt x="2297" y="3028"/>
                    <a:pt x="3460" y="2393"/>
                    <a:pt x="4205" y="1975"/>
                  </a:cubicBezTo>
                  <a:lnTo>
                    <a:pt x="4212" y="1969"/>
                  </a:lnTo>
                  <a:cubicBezTo>
                    <a:pt x="4230" y="2022"/>
                    <a:pt x="4244" y="2072"/>
                    <a:pt x="4255" y="2125"/>
                  </a:cubicBezTo>
                  <a:cubicBezTo>
                    <a:pt x="4865" y="1669"/>
                    <a:pt x="5531" y="1302"/>
                    <a:pt x="6248" y="1045"/>
                  </a:cubicBezTo>
                  <a:cubicBezTo>
                    <a:pt x="6244" y="1031"/>
                    <a:pt x="6237" y="1017"/>
                    <a:pt x="6230" y="999"/>
                  </a:cubicBezTo>
                  <a:cubicBezTo>
                    <a:pt x="6665" y="835"/>
                    <a:pt x="7115" y="696"/>
                    <a:pt x="7560" y="610"/>
                  </a:cubicBezTo>
                  <a:cubicBezTo>
                    <a:pt x="7524" y="464"/>
                    <a:pt x="7157" y="268"/>
                    <a:pt x="7068" y="229"/>
                  </a:cubicBezTo>
                  <a:cubicBezTo>
                    <a:pt x="6733" y="79"/>
                    <a:pt x="6326" y="0"/>
                    <a:pt x="594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957900" y="3719375"/>
              <a:ext cx="151775" cy="124900"/>
            </a:xfrm>
            <a:custGeom>
              <a:avLst/>
              <a:gdLst/>
              <a:ahLst/>
              <a:cxnLst/>
              <a:rect l="l" t="t" r="r" b="b"/>
              <a:pathLst>
                <a:path w="6071" h="4996" extrusionOk="0">
                  <a:moveTo>
                    <a:pt x="4797" y="0"/>
                  </a:moveTo>
                  <a:cubicBezTo>
                    <a:pt x="4729" y="0"/>
                    <a:pt x="4655" y="7"/>
                    <a:pt x="4583" y="22"/>
                  </a:cubicBezTo>
                  <a:cubicBezTo>
                    <a:pt x="3192" y="321"/>
                    <a:pt x="2087" y="1327"/>
                    <a:pt x="1042" y="2314"/>
                  </a:cubicBezTo>
                  <a:cubicBezTo>
                    <a:pt x="568" y="2913"/>
                    <a:pt x="172" y="3619"/>
                    <a:pt x="1" y="4343"/>
                  </a:cubicBezTo>
                  <a:cubicBezTo>
                    <a:pt x="244" y="4714"/>
                    <a:pt x="693" y="4996"/>
                    <a:pt x="1124" y="4996"/>
                  </a:cubicBezTo>
                  <a:cubicBezTo>
                    <a:pt x="1335" y="4996"/>
                    <a:pt x="1538" y="4931"/>
                    <a:pt x="1712" y="4775"/>
                  </a:cubicBezTo>
                  <a:cubicBezTo>
                    <a:pt x="1926" y="4586"/>
                    <a:pt x="2140" y="4396"/>
                    <a:pt x="2351" y="4207"/>
                  </a:cubicBezTo>
                  <a:cubicBezTo>
                    <a:pt x="2365" y="4165"/>
                    <a:pt x="2383" y="4126"/>
                    <a:pt x="2397" y="4097"/>
                  </a:cubicBezTo>
                  <a:cubicBezTo>
                    <a:pt x="2540" y="3779"/>
                    <a:pt x="2754" y="3484"/>
                    <a:pt x="2989" y="3216"/>
                  </a:cubicBezTo>
                  <a:cubicBezTo>
                    <a:pt x="3042" y="3316"/>
                    <a:pt x="3085" y="3416"/>
                    <a:pt x="3124" y="3523"/>
                  </a:cubicBezTo>
                  <a:cubicBezTo>
                    <a:pt x="3253" y="3409"/>
                    <a:pt x="3381" y="3295"/>
                    <a:pt x="3510" y="3180"/>
                  </a:cubicBezTo>
                  <a:cubicBezTo>
                    <a:pt x="3934" y="2806"/>
                    <a:pt x="4380" y="2339"/>
                    <a:pt x="4915" y="2111"/>
                  </a:cubicBezTo>
                  <a:cubicBezTo>
                    <a:pt x="4857" y="2015"/>
                    <a:pt x="4797" y="1922"/>
                    <a:pt x="4732" y="1829"/>
                  </a:cubicBezTo>
                  <a:cubicBezTo>
                    <a:pt x="5129" y="1615"/>
                    <a:pt x="5545" y="1444"/>
                    <a:pt x="5952" y="1373"/>
                  </a:cubicBezTo>
                  <a:cubicBezTo>
                    <a:pt x="6070" y="777"/>
                    <a:pt x="5521" y="0"/>
                    <a:pt x="4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953;p33">
            <a:extLst>
              <a:ext uri="{FF2B5EF4-FFF2-40B4-BE49-F238E27FC236}">
                <a16:creationId xmlns:a16="http://schemas.microsoft.com/office/drawing/2014/main" id="{5A7AD7C6-A9D3-4D92-9780-6BB98D3CB8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04441" y="2876356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3600" dirty="0">
                <a:latin typeface="Itim" panose="020B0604020202020204" charset="-34"/>
                <a:cs typeface="Itim" panose="020B0604020202020204" charset="-34"/>
              </a:rPr>
              <a:t>In the survey.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F99293-EEB7-4ED6-BC05-19C3AEDE0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6" t="50000" r="24651" b="30533"/>
          <a:stretch/>
        </p:blipFill>
        <p:spPr>
          <a:xfrm>
            <a:off x="552892" y="828009"/>
            <a:ext cx="8506047" cy="3946009"/>
          </a:xfrm>
          <a:prstGeom prst="rect">
            <a:avLst/>
          </a:prstGeom>
        </p:spPr>
      </p:pic>
      <p:sp>
        <p:nvSpPr>
          <p:cNvPr id="31" name="Google Shape;954;p33">
            <a:extLst>
              <a:ext uri="{FF2B5EF4-FFF2-40B4-BE49-F238E27FC236}">
                <a16:creationId xmlns:a16="http://schemas.microsoft.com/office/drawing/2014/main" id="{86B62E21-D575-4CC9-8556-BE60BFD54AC7}"/>
              </a:ext>
            </a:extLst>
          </p:cNvPr>
          <p:cNvSpPr txBox="1"/>
          <p:nvPr/>
        </p:nvSpPr>
        <p:spPr>
          <a:xfrm rot="191075">
            <a:off x="1147090" y="1498752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yes</a:t>
            </a:r>
            <a:endParaRPr sz="4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32" name="Google Shape;1410;p43">
            <a:extLst>
              <a:ext uri="{FF2B5EF4-FFF2-40B4-BE49-F238E27FC236}">
                <a16:creationId xmlns:a16="http://schemas.microsoft.com/office/drawing/2014/main" id="{BB71976D-2F61-46FF-B8EF-7CF28C1C5504}"/>
              </a:ext>
            </a:extLst>
          </p:cNvPr>
          <p:cNvGrpSpPr/>
          <p:nvPr/>
        </p:nvGrpSpPr>
        <p:grpSpPr>
          <a:xfrm rot="4691603">
            <a:off x="6623321" y="958416"/>
            <a:ext cx="1912265" cy="1978212"/>
            <a:chOff x="2801825" y="1784650"/>
            <a:chExt cx="1912350" cy="1978300"/>
          </a:xfrm>
        </p:grpSpPr>
        <p:sp>
          <p:nvSpPr>
            <p:cNvPr id="33" name="Google Shape;1411;p43">
              <a:extLst>
                <a:ext uri="{FF2B5EF4-FFF2-40B4-BE49-F238E27FC236}">
                  <a16:creationId xmlns:a16="http://schemas.microsoft.com/office/drawing/2014/main" id="{F405186F-EB1A-46CC-9249-ADF7C09553B4}"/>
                </a:ext>
              </a:extLst>
            </p:cNvPr>
            <p:cNvSpPr/>
            <p:nvPr/>
          </p:nvSpPr>
          <p:spPr>
            <a:xfrm>
              <a:off x="2948050" y="2068550"/>
              <a:ext cx="1328450" cy="1346175"/>
            </a:xfrm>
            <a:custGeom>
              <a:avLst/>
              <a:gdLst/>
              <a:ahLst/>
              <a:cxnLst/>
              <a:rect l="l" t="t" r="r" b="b"/>
              <a:pathLst>
                <a:path w="53138" h="53847" extrusionOk="0">
                  <a:moveTo>
                    <a:pt x="31395" y="1"/>
                  </a:moveTo>
                  <a:cubicBezTo>
                    <a:pt x="30756" y="1"/>
                    <a:pt x="30099" y="16"/>
                    <a:pt x="29422" y="48"/>
                  </a:cubicBezTo>
                  <a:cubicBezTo>
                    <a:pt x="17097" y="618"/>
                    <a:pt x="0" y="13195"/>
                    <a:pt x="0" y="25521"/>
                  </a:cubicBezTo>
                  <a:cubicBezTo>
                    <a:pt x="0" y="37869"/>
                    <a:pt x="13810" y="53847"/>
                    <a:pt x="26158" y="53847"/>
                  </a:cubicBezTo>
                  <a:cubicBezTo>
                    <a:pt x="38484" y="53847"/>
                    <a:pt x="53138" y="39650"/>
                    <a:pt x="53138" y="27324"/>
                  </a:cubicBezTo>
                  <a:cubicBezTo>
                    <a:pt x="53138" y="15356"/>
                    <a:pt x="51487" y="1"/>
                    <a:pt x="31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2;p43">
              <a:extLst>
                <a:ext uri="{FF2B5EF4-FFF2-40B4-BE49-F238E27FC236}">
                  <a16:creationId xmlns:a16="http://schemas.microsoft.com/office/drawing/2014/main" id="{38AD4CD4-6E21-41FC-A3DC-7B1758D0B7AD}"/>
                </a:ext>
              </a:extLst>
            </p:cNvPr>
            <p:cNvSpPr/>
            <p:nvPr/>
          </p:nvSpPr>
          <p:spPr>
            <a:xfrm>
              <a:off x="2801825" y="1784650"/>
              <a:ext cx="1912350" cy="1978300"/>
            </a:xfrm>
            <a:custGeom>
              <a:avLst/>
              <a:gdLst/>
              <a:ahLst/>
              <a:cxnLst/>
              <a:rect l="l" t="t" r="r" b="b"/>
              <a:pathLst>
                <a:path w="76494" h="79132" extrusionOk="0">
                  <a:moveTo>
                    <a:pt x="69669" y="6473"/>
                  </a:moveTo>
                  <a:cubicBezTo>
                    <a:pt x="69852" y="6610"/>
                    <a:pt x="70011" y="6770"/>
                    <a:pt x="70171" y="6907"/>
                  </a:cubicBezTo>
                  <a:cubicBezTo>
                    <a:pt x="70171" y="6930"/>
                    <a:pt x="70171" y="6930"/>
                    <a:pt x="70171" y="6930"/>
                  </a:cubicBezTo>
                  <a:cubicBezTo>
                    <a:pt x="69988" y="6793"/>
                    <a:pt x="69829" y="6633"/>
                    <a:pt x="69669" y="6473"/>
                  </a:cubicBezTo>
                  <a:close/>
                  <a:moveTo>
                    <a:pt x="71563" y="7638"/>
                  </a:moveTo>
                  <a:lnTo>
                    <a:pt x="71563" y="7683"/>
                  </a:lnTo>
                  <a:lnTo>
                    <a:pt x="71518" y="7683"/>
                  </a:lnTo>
                  <a:cubicBezTo>
                    <a:pt x="71518" y="7660"/>
                    <a:pt x="71541" y="7660"/>
                    <a:pt x="71563" y="7638"/>
                  </a:cubicBezTo>
                  <a:close/>
                  <a:moveTo>
                    <a:pt x="36337" y="12206"/>
                  </a:moveTo>
                  <a:cubicBezTo>
                    <a:pt x="37400" y="12206"/>
                    <a:pt x="38479" y="12257"/>
                    <a:pt x="39585" y="12362"/>
                  </a:cubicBezTo>
                  <a:cubicBezTo>
                    <a:pt x="43077" y="12705"/>
                    <a:pt x="46410" y="13161"/>
                    <a:pt x="49560" y="14805"/>
                  </a:cubicBezTo>
                  <a:cubicBezTo>
                    <a:pt x="54513" y="17361"/>
                    <a:pt x="57617" y="22223"/>
                    <a:pt x="58873" y="27564"/>
                  </a:cubicBezTo>
                  <a:cubicBezTo>
                    <a:pt x="61383" y="38360"/>
                    <a:pt x="56750" y="51097"/>
                    <a:pt x="47802" y="57648"/>
                  </a:cubicBezTo>
                  <a:cubicBezTo>
                    <a:pt x="44279" y="60220"/>
                    <a:pt x="39995" y="61575"/>
                    <a:pt x="35658" y="61575"/>
                  </a:cubicBezTo>
                  <a:cubicBezTo>
                    <a:pt x="34685" y="61575"/>
                    <a:pt x="33709" y="61506"/>
                    <a:pt x="32738" y="61368"/>
                  </a:cubicBezTo>
                  <a:cubicBezTo>
                    <a:pt x="25137" y="60295"/>
                    <a:pt x="19042" y="54224"/>
                    <a:pt x="15368" y="47856"/>
                  </a:cubicBezTo>
                  <a:cubicBezTo>
                    <a:pt x="11875" y="41853"/>
                    <a:pt x="9935" y="34389"/>
                    <a:pt x="11624" y="27541"/>
                  </a:cubicBezTo>
                  <a:cubicBezTo>
                    <a:pt x="13427" y="20191"/>
                    <a:pt x="19590" y="14782"/>
                    <a:pt x="26963" y="13572"/>
                  </a:cubicBezTo>
                  <a:cubicBezTo>
                    <a:pt x="27123" y="13549"/>
                    <a:pt x="27191" y="13504"/>
                    <a:pt x="27214" y="13435"/>
                  </a:cubicBezTo>
                  <a:cubicBezTo>
                    <a:pt x="30303" y="12637"/>
                    <a:pt x="33253" y="12206"/>
                    <a:pt x="36337" y="12206"/>
                  </a:cubicBezTo>
                  <a:close/>
                  <a:moveTo>
                    <a:pt x="5256" y="66458"/>
                  </a:moveTo>
                  <a:cubicBezTo>
                    <a:pt x="5302" y="66550"/>
                    <a:pt x="5370" y="66641"/>
                    <a:pt x="5416" y="66709"/>
                  </a:cubicBezTo>
                  <a:cubicBezTo>
                    <a:pt x="5324" y="66687"/>
                    <a:pt x="5256" y="66641"/>
                    <a:pt x="5187" y="66641"/>
                  </a:cubicBezTo>
                  <a:cubicBezTo>
                    <a:pt x="5210" y="66572"/>
                    <a:pt x="5233" y="66527"/>
                    <a:pt x="5256" y="66458"/>
                  </a:cubicBezTo>
                  <a:close/>
                  <a:moveTo>
                    <a:pt x="838" y="0"/>
                  </a:moveTo>
                  <a:cubicBezTo>
                    <a:pt x="360" y="0"/>
                    <a:pt x="0" y="488"/>
                    <a:pt x="440" y="927"/>
                  </a:cubicBezTo>
                  <a:cubicBezTo>
                    <a:pt x="1353" y="1840"/>
                    <a:pt x="1901" y="2936"/>
                    <a:pt x="2471" y="4077"/>
                  </a:cubicBezTo>
                  <a:cubicBezTo>
                    <a:pt x="3179" y="5446"/>
                    <a:pt x="3932" y="6793"/>
                    <a:pt x="4594" y="8185"/>
                  </a:cubicBezTo>
                  <a:cubicBezTo>
                    <a:pt x="4717" y="8485"/>
                    <a:pt x="5018" y="8635"/>
                    <a:pt x="5296" y="8635"/>
                  </a:cubicBezTo>
                  <a:cubicBezTo>
                    <a:pt x="5377" y="8635"/>
                    <a:pt x="5457" y="8622"/>
                    <a:pt x="5530" y="8596"/>
                  </a:cubicBezTo>
                  <a:cubicBezTo>
                    <a:pt x="5575" y="8596"/>
                    <a:pt x="5621" y="8596"/>
                    <a:pt x="5690" y="8573"/>
                  </a:cubicBezTo>
                  <a:cubicBezTo>
                    <a:pt x="6237" y="8299"/>
                    <a:pt x="6762" y="7843"/>
                    <a:pt x="7219" y="7295"/>
                  </a:cubicBezTo>
                  <a:cubicBezTo>
                    <a:pt x="10437" y="10468"/>
                    <a:pt x="13542" y="13869"/>
                    <a:pt x="15116" y="18069"/>
                  </a:cubicBezTo>
                  <a:cubicBezTo>
                    <a:pt x="15139" y="18137"/>
                    <a:pt x="15231" y="18228"/>
                    <a:pt x="15322" y="18320"/>
                  </a:cubicBezTo>
                  <a:cubicBezTo>
                    <a:pt x="12583" y="21036"/>
                    <a:pt x="10643" y="24620"/>
                    <a:pt x="9867" y="28682"/>
                  </a:cubicBezTo>
                  <a:cubicBezTo>
                    <a:pt x="8315" y="36648"/>
                    <a:pt x="11807" y="45368"/>
                    <a:pt x="16554" y="51645"/>
                  </a:cubicBezTo>
                  <a:cubicBezTo>
                    <a:pt x="17331" y="52695"/>
                    <a:pt x="18175" y="53653"/>
                    <a:pt x="19088" y="54589"/>
                  </a:cubicBezTo>
                  <a:cubicBezTo>
                    <a:pt x="19042" y="54589"/>
                    <a:pt x="18997" y="54612"/>
                    <a:pt x="18974" y="54635"/>
                  </a:cubicBezTo>
                  <a:cubicBezTo>
                    <a:pt x="14660" y="58264"/>
                    <a:pt x="10757" y="62304"/>
                    <a:pt x="6808" y="66298"/>
                  </a:cubicBezTo>
                  <a:cubicBezTo>
                    <a:pt x="6511" y="65956"/>
                    <a:pt x="6192" y="65659"/>
                    <a:pt x="5849" y="65431"/>
                  </a:cubicBezTo>
                  <a:cubicBezTo>
                    <a:pt x="5827" y="65385"/>
                    <a:pt x="5804" y="65317"/>
                    <a:pt x="5804" y="65271"/>
                  </a:cubicBezTo>
                  <a:cubicBezTo>
                    <a:pt x="5729" y="65085"/>
                    <a:pt x="5044" y="64486"/>
                    <a:pt x="4697" y="64486"/>
                  </a:cubicBezTo>
                  <a:cubicBezTo>
                    <a:pt x="4619" y="64486"/>
                    <a:pt x="4559" y="64516"/>
                    <a:pt x="4526" y="64587"/>
                  </a:cubicBezTo>
                  <a:cubicBezTo>
                    <a:pt x="3156" y="67234"/>
                    <a:pt x="2540" y="70293"/>
                    <a:pt x="2038" y="73215"/>
                  </a:cubicBezTo>
                  <a:cubicBezTo>
                    <a:pt x="1978" y="73493"/>
                    <a:pt x="2750" y="73979"/>
                    <a:pt x="3116" y="73979"/>
                  </a:cubicBezTo>
                  <a:cubicBezTo>
                    <a:pt x="3170" y="73979"/>
                    <a:pt x="3215" y="73968"/>
                    <a:pt x="3247" y="73945"/>
                  </a:cubicBezTo>
                  <a:cubicBezTo>
                    <a:pt x="5324" y="72575"/>
                    <a:pt x="6991" y="70795"/>
                    <a:pt x="8634" y="68946"/>
                  </a:cubicBezTo>
                  <a:cubicBezTo>
                    <a:pt x="8703" y="68878"/>
                    <a:pt x="8588" y="68741"/>
                    <a:pt x="8543" y="68695"/>
                  </a:cubicBezTo>
                  <a:cubicBezTo>
                    <a:pt x="8223" y="68284"/>
                    <a:pt x="7904" y="67782"/>
                    <a:pt x="7561" y="67303"/>
                  </a:cubicBezTo>
                  <a:cubicBezTo>
                    <a:pt x="11601" y="63240"/>
                    <a:pt x="15550" y="59109"/>
                    <a:pt x="19910" y="55388"/>
                  </a:cubicBezTo>
                  <a:cubicBezTo>
                    <a:pt x="24338" y="59542"/>
                    <a:pt x="29999" y="62213"/>
                    <a:pt x="36184" y="62304"/>
                  </a:cubicBezTo>
                  <a:cubicBezTo>
                    <a:pt x="36261" y="62305"/>
                    <a:pt x="36338" y="62305"/>
                    <a:pt x="36414" y="62305"/>
                  </a:cubicBezTo>
                  <a:cubicBezTo>
                    <a:pt x="40462" y="62305"/>
                    <a:pt x="44329" y="61123"/>
                    <a:pt x="47734" y="59040"/>
                  </a:cubicBezTo>
                  <a:cubicBezTo>
                    <a:pt x="48715" y="63765"/>
                    <a:pt x="50861" y="68102"/>
                    <a:pt x="52573" y="72598"/>
                  </a:cubicBezTo>
                  <a:cubicBezTo>
                    <a:pt x="52116" y="72827"/>
                    <a:pt x="51683" y="73078"/>
                    <a:pt x="51249" y="73374"/>
                  </a:cubicBezTo>
                  <a:cubicBezTo>
                    <a:pt x="51135" y="73443"/>
                    <a:pt x="50815" y="73694"/>
                    <a:pt x="50907" y="73876"/>
                  </a:cubicBezTo>
                  <a:cubicBezTo>
                    <a:pt x="50975" y="74013"/>
                    <a:pt x="51066" y="74128"/>
                    <a:pt x="51135" y="74242"/>
                  </a:cubicBezTo>
                  <a:cubicBezTo>
                    <a:pt x="51066" y="74356"/>
                    <a:pt x="51066" y="74447"/>
                    <a:pt x="51158" y="74516"/>
                  </a:cubicBezTo>
                  <a:cubicBezTo>
                    <a:pt x="51295" y="74584"/>
                    <a:pt x="51432" y="74675"/>
                    <a:pt x="51546" y="74767"/>
                  </a:cubicBezTo>
                  <a:cubicBezTo>
                    <a:pt x="51979" y="75246"/>
                    <a:pt x="52459" y="75680"/>
                    <a:pt x="52984" y="76091"/>
                  </a:cubicBezTo>
                  <a:cubicBezTo>
                    <a:pt x="53897" y="77095"/>
                    <a:pt x="54696" y="78213"/>
                    <a:pt x="55723" y="79081"/>
                  </a:cubicBezTo>
                  <a:cubicBezTo>
                    <a:pt x="55769" y="79116"/>
                    <a:pt x="55830" y="79132"/>
                    <a:pt x="55900" y="79132"/>
                  </a:cubicBezTo>
                  <a:cubicBezTo>
                    <a:pt x="56287" y="79132"/>
                    <a:pt x="56959" y="78663"/>
                    <a:pt x="56978" y="78373"/>
                  </a:cubicBezTo>
                  <a:cubicBezTo>
                    <a:pt x="57092" y="76068"/>
                    <a:pt x="56088" y="73991"/>
                    <a:pt x="55837" y="71731"/>
                  </a:cubicBezTo>
                  <a:cubicBezTo>
                    <a:pt x="55819" y="71604"/>
                    <a:pt x="55729" y="71564"/>
                    <a:pt x="55624" y="71564"/>
                  </a:cubicBezTo>
                  <a:cubicBezTo>
                    <a:pt x="55597" y="71564"/>
                    <a:pt x="55568" y="71566"/>
                    <a:pt x="55540" y="71571"/>
                  </a:cubicBezTo>
                  <a:cubicBezTo>
                    <a:pt x="54969" y="71662"/>
                    <a:pt x="54444" y="71799"/>
                    <a:pt x="53919" y="72005"/>
                  </a:cubicBezTo>
                  <a:cubicBezTo>
                    <a:pt x="52185" y="67440"/>
                    <a:pt x="49994" y="63012"/>
                    <a:pt x="49035" y="58196"/>
                  </a:cubicBezTo>
                  <a:cubicBezTo>
                    <a:pt x="49788" y="57671"/>
                    <a:pt x="50496" y="57100"/>
                    <a:pt x="51203" y="56484"/>
                  </a:cubicBezTo>
                  <a:cubicBezTo>
                    <a:pt x="59238" y="49316"/>
                    <a:pt x="62844" y="36854"/>
                    <a:pt x="59968" y="26491"/>
                  </a:cubicBezTo>
                  <a:cubicBezTo>
                    <a:pt x="59352" y="24209"/>
                    <a:pt x="58325" y="22086"/>
                    <a:pt x="56978" y="20214"/>
                  </a:cubicBezTo>
                  <a:cubicBezTo>
                    <a:pt x="60767" y="15398"/>
                    <a:pt x="65926" y="11997"/>
                    <a:pt x="70742" y="8277"/>
                  </a:cubicBezTo>
                  <a:cubicBezTo>
                    <a:pt x="71257" y="8728"/>
                    <a:pt x="71842" y="9054"/>
                    <a:pt x="72470" y="9054"/>
                  </a:cubicBezTo>
                  <a:cubicBezTo>
                    <a:pt x="72731" y="9054"/>
                    <a:pt x="73000" y="8998"/>
                    <a:pt x="73275" y="8870"/>
                  </a:cubicBezTo>
                  <a:cubicBezTo>
                    <a:pt x="75010" y="8117"/>
                    <a:pt x="75809" y="5195"/>
                    <a:pt x="76425" y="3620"/>
                  </a:cubicBezTo>
                  <a:cubicBezTo>
                    <a:pt x="76493" y="3462"/>
                    <a:pt x="75956" y="2296"/>
                    <a:pt x="75791" y="2296"/>
                  </a:cubicBezTo>
                  <a:cubicBezTo>
                    <a:pt x="75789" y="2296"/>
                    <a:pt x="75788" y="2296"/>
                    <a:pt x="75786" y="2296"/>
                  </a:cubicBezTo>
                  <a:cubicBezTo>
                    <a:pt x="73070" y="2411"/>
                    <a:pt x="70696" y="3917"/>
                    <a:pt x="68162" y="4762"/>
                  </a:cubicBezTo>
                  <a:cubicBezTo>
                    <a:pt x="68118" y="4784"/>
                    <a:pt x="68617" y="6088"/>
                    <a:pt x="68789" y="6088"/>
                  </a:cubicBezTo>
                  <a:cubicBezTo>
                    <a:pt x="68794" y="6088"/>
                    <a:pt x="68798" y="6087"/>
                    <a:pt x="68802" y="6085"/>
                  </a:cubicBezTo>
                  <a:cubicBezTo>
                    <a:pt x="68847" y="6085"/>
                    <a:pt x="68870" y="6063"/>
                    <a:pt x="68916" y="6063"/>
                  </a:cubicBezTo>
                  <a:cubicBezTo>
                    <a:pt x="68961" y="6177"/>
                    <a:pt x="69030" y="6291"/>
                    <a:pt x="69121" y="6405"/>
                  </a:cubicBezTo>
                  <a:cubicBezTo>
                    <a:pt x="69304" y="6656"/>
                    <a:pt x="69509" y="6953"/>
                    <a:pt x="69760" y="7250"/>
                  </a:cubicBezTo>
                  <a:cubicBezTo>
                    <a:pt x="64990" y="10947"/>
                    <a:pt x="59877" y="14303"/>
                    <a:pt x="56042" y="19005"/>
                  </a:cubicBezTo>
                  <a:cubicBezTo>
                    <a:pt x="54627" y="17338"/>
                    <a:pt x="52938" y="15900"/>
                    <a:pt x="50998" y="14759"/>
                  </a:cubicBezTo>
                  <a:cubicBezTo>
                    <a:pt x="48533" y="13321"/>
                    <a:pt x="45771" y="12522"/>
                    <a:pt x="42963" y="12066"/>
                  </a:cubicBezTo>
                  <a:cubicBezTo>
                    <a:pt x="40501" y="11666"/>
                    <a:pt x="37918" y="11401"/>
                    <a:pt x="35373" y="11401"/>
                  </a:cubicBezTo>
                  <a:cubicBezTo>
                    <a:pt x="34426" y="11401"/>
                    <a:pt x="33484" y="11437"/>
                    <a:pt x="32555" y="11518"/>
                  </a:cubicBezTo>
                  <a:cubicBezTo>
                    <a:pt x="30272" y="11723"/>
                    <a:pt x="28013" y="12294"/>
                    <a:pt x="25799" y="12887"/>
                  </a:cubicBezTo>
                  <a:cubicBezTo>
                    <a:pt x="25730" y="12910"/>
                    <a:pt x="25662" y="12933"/>
                    <a:pt x="25639" y="12956"/>
                  </a:cubicBezTo>
                  <a:cubicBezTo>
                    <a:pt x="21918" y="13641"/>
                    <a:pt x="18632" y="15307"/>
                    <a:pt x="16007" y="17681"/>
                  </a:cubicBezTo>
                  <a:cubicBezTo>
                    <a:pt x="14181" y="13458"/>
                    <a:pt x="10917" y="10011"/>
                    <a:pt x="7630" y="6793"/>
                  </a:cubicBezTo>
                  <a:cubicBezTo>
                    <a:pt x="8018" y="6291"/>
                    <a:pt x="8360" y="5789"/>
                    <a:pt x="8680" y="5355"/>
                  </a:cubicBezTo>
                  <a:cubicBezTo>
                    <a:pt x="8862" y="5241"/>
                    <a:pt x="8954" y="5035"/>
                    <a:pt x="8931" y="4784"/>
                  </a:cubicBezTo>
                  <a:cubicBezTo>
                    <a:pt x="8976" y="4716"/>
                    <a:pt x="8931" y="4647"/>
                    <a:pt x="8862" y="4579"/>
                  </a:cubicBezTo>
                  <a:cubicBezTo>
                    <a:pt x="8817" y="4488"/>
                    <a:pt x="8771" y="4396"/>
                    <a:pt x="8680" y="4305"/>
                  </a:cubicBezTo>
                  <a:cubicBezTo>
                    <a:pt x="6648" y="2388"/>
                    <a:pt x="3658" y="1110"/>
                    <a:pt x="1125" y="60"/>
                  </a:cubicBezTo>
                  <a:cubicBezTo>
                    <a:pt x="1028" y="19"/>
                    <a:pt x="930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13;p43">
              <a:extLst>
                <a:ext uri="{FF2B5EF4-FFF2-40B4-BE49-F238E27FC236}">
                  <a16:creationId xmlns:a16="http://schemas.microsoft.com/office/drawing/2014/main" id="{3FA8F5BD-C6A5-4633-BBFC-56D97772387E}"/>
                </a:ext>
              </a:extLst>
            </p:cNvPr>
            <p:cNvSpPr/>
            <p:nvPr/>
          </p:nvSpPr>
          <p:spPr>
            <a:xfrm>
              <a:off x="3896075" y="2041650"/>
              <a:ext cx="256475" cy="106975"/>
            </a:xfrm>
            <a:custGeom>
              <a:avLst/>
              <a:gdLst/>
              <a:ahLst/>
              <a:cxnLst/>
              <a:rect l="l" t="t" r="r" b="b"/>
              <a:pathLst>
                <a:path w="10259" h="4279" extrusionOk="0">
                  <a:moveTo>
                    <a:pt x="1011" y="0"/>
                  </a:moveTo>
                  <a:cubicBezTo>
                    <a:pt x="884" y="0"/>
                    <a:pt x="758" y="2"/>
                    <a:pt x="631" y="5"/>
                  </a:cubicBezTo>
                  <a:cubicBezTo>
                    <a:pt x="1" y="28"/>
                    <a:pt x="103" y="827"/>
                    <a:pt x="676" y="827"/>
                  </a:cubicBezTo>
                  <a:cubicBezTo>
                    <a:pt x="684" y="827"/>
                    <a:pt x="692" y="827"/>
                    <a:pt x="700" y="827"/>
                  </a:cubicBezTo>
                  <a:cubicBezTo>
                    <a:pt x="754" y="826"/>
                    <a:pt x="808" y="826"/>
                    <a:pt x="862" y="826"/>
                  </a:cubicBezTo>
                  <a:cubicBezTo>
                    <a:pt x="2426" y="826"/>
                    <a:pt x="3946" y="1144"/>
                    <a:pt x="5402" y="1740"/>
                  </a:cubicBezTo>
                  <a:cubicBezTo>
                    <a:pt x="6931" y="2333"/>
                    <a:pt x="8141" y="3338"/>
                    <a:pt x="9510" y="4205"/>
                  </a:cubicBezTo>
                  <a:cubicBezTo>
                    <a:pt x="9592" y="4256"/>
                    <a:pt x="9677" y="4279"/>
                    <a:pt x="9757" y="4279"/>
                  </a:cubicBezTo>
                  <a:cubicBezTo>
                    <a:pt x="10036" y="4279"/>
                    <a:pt x="10258" y="4005"/>
                    <a:pt x="10081" y="3703"/>
                  </a:cubicBezTo>
                  <a:cubicBezTo>
                    <a:pt x="9670" y="2973"/>
                    <a:pt x="8940" y="2493"/>
                    <a:pt x="8255" y="2060"/>
                  </a:cubicBezTo>
                  <a:cubicBezTo>
                    <a:pt x="7525" y="1603"/>
                    <a:pt x="6726" y="1192"/>
                    <a:pt x="5927" y="895"/>
                  </a:cubicBezTo>
                  <a:cubicBezTo>
                    <a:pt x="4357" y="280"/>
                    <a:pt x="2670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14;p43">
              <a:extLst>
                <a:ext uri="{FF2B5EF4-FFF2-40B4-BE49-F238E27FC236}">
                  <a16:creationId xmlns:a16="http://schemas.microsoft.com/office/drawing/2014/main" id="{CBE9B882-204F-458A-89DA-BDE43E0E25B8}"/>
                </a:ext>
              </a:extLst>
            </p:cNvPr>
            <p:cNvSpPr/>
            <p:nvPr/>
          </p:nvSpPr>
          <p:spPr>
            <a:xfrm>
              <a:off x="3375050" y="3302875"/>
              <a:ext cx="379900" cy="127475"/>
            </a:xfrm>
            <a:custGeom>
              <a:avLst/>
              <a:gdLst/>
              <a:ahLst/>
              <a:cxnLst/>
              <a:rect l="l" t="t" r="r" b="b"/>
              <a:pathLst>
                <a:path w="15196" h="5099" extrusionOk="0">
                  <a:moveTo>
                    <a:pt x="654" y="0"/>
                  </a:moveTo>
                  <a:cubicBezTo>
                    <a:pt x="318" y="0"/>
                    <a:pt x="0" y="270"/>
                    <a:pt x="268" y="616"/>
                  </a:cubicBezTo>
                  <a:cubicBezTo>
                    <a:pt x="1751" y="2557"/>
                    <a:pt x="4148" y="3378"/>
                    <a:pt x="6408" y="3995"/>
                  </a:cubicBezTo>
                  <a:cubicBezTo>
                    <a:pt x="7663" y="4337"/>
                    <a:pt x="8964" y="4588"/>
                    <a:pt x="10242" y="4793"/>
                  </a:cubicBezTo>
                  <a:cubicBezTo>
                    <a:pt x="10904" y="4885"/>
                    <a:pt x="11566" y="4953"/>
                    <a:pt x="12251" y="4999"/>
                  </a:cubicBezTo>
                  <a:cubicBezTo>
                    <a:pt x="12686" y="5044"/>
                    <a:pt x="13160" y="5099"/>
                    <a:pt x="13622" y="5099"/>
                  </a:cubicBezTo>
                  <a:cubicBezTo>
                    <a:pt x="13863" y="5099"/>
                    <a:pt x="14101" y="5084"/>
                    <a:pt x="14328" y="5045"/>
                  </a:cubicBezTo>
                  <a:cubicBezTo>
                    <a:pt x="14716" y="4976"/>
                    <a:pt x="15195" y="4223"/>
                    <a:pt x="14602" y="4086"/>
                  </a:cubicBezTo>
                  <a:cubicBezTo>
                    <a:pt x="13917" y="3903"/>
                    <a:pt x="13141" y="3949"/>
                    <a:pt x="12434" y="3880"/>
                  </a:cubicBezTo>
                  <a:cubicBezTo>
                    <a:pt x="11772" y="3835"/>
                    <a:pt x="11110" y="3766"/>
                    <a:pt x="10448" y="3675"/>
                  </a:cubicBezTo>
                  <a:cubicBezTo>
                    <a:pt x="9169" y="3492"/>
                    <a:pt x="7868" y="3241"/>
                    <a:pt x="6613" y="2899"/>
                  </a:cubicBezTo>
                  <a:cubicBezTo>
                    <a:pt x="4650" y="2374"/>
                    <a:pt x="2436" y="1780"/>
                    <a:pt x="1067" y="183"/>
                  </a:cubicBezTo>
                  <a:cubicBezTo>
                    <a:pt x="960" y="55"/>
                    <a:pt x="805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1435;p43">
            <a:extLst>
              <a:ext uri="{FF2B5EF4-FFF2-40B4-BE49-F238E27FC236}">
                <a16:creationId xmlns:a16="http://schemas.microsoft.com/office/drawing/2014/main" id="{D8193697-496C-4F0B-A26A-9C7BE0D3E03D}"/>
              </a:ext>
            </a:extLst>
          </p:cNvPr>
          <p:cNvGrpSpPr/>
          <p:nvPr/>
        </p:nvGrpSpPr>
        <p:grpSpPr>
          <a:xfrm>
            <a:off x="7283685" y="1339248"/>
            <a:ext cx="713225" cy="997825"/>
            <a:chOff x="4720775" y="1878300"/>
            <a:chExt cx="713225" cy="997825"/>
          </a:xfrm>
        </p:grpSpPr>
        <p:sp>
          <p:nvSpPr>
            <p:cNvPr id="77" name="Google Shape;1436;p43">
              <a:extLst>
                <a:ext uri="{FF2B5EF4-FFF2-40B4-BE49-F238E27FC236}">
                  <a16:creationId xmlns:a16="http://schemas.microsoft.com/office/drawing/2014/main" id="{0B535D4B-1502-4DCD-AFDF-8AE6361210A5}"/>
                </a:ext>
              </a:extLst>
            </p:cNvPr>
            <p:cNvSpPr/>
            <p:nvPr/>
          </p:nvSpPr>
          <p:spPr>
            <a:xfrm>
              <a:off x="4843900" y="2242050"/>
              <a:ext cx="177475" cy="296000"/>
            </a:xfrm>
            <a:custGeom>
              <a:avLst/>
              <a:gdLst/>
              <a:ahLst/>
              <a:cxnLst/>
              <a:rect l="l" t="t" r="r" b="b"/>
              <a:pathLst>
                <a:path w="7099" h="11840" extrusionOk="0">
                  <a:moveTo>
                    <a:pt x="2175" y="0"/>
                  </a:moveTo>
                  <a:cubicBezTo>
                    <a:pt x="2165" y="0"/>
                    <a:pt x="2154" y="5"/>
                    <a:pt x="2148" y="17"/>
                  </a:cubicBezTo>
                  <a:cubicBezTo>
                    <a:pt x="1" y="4061"/>
                    <a:pt x="2321" y="10817"/>
                    <a:pt x="7070" y="11836"/>
                  </a:cubicBezTo>
                  <a:cubicBezTo>
                    <a:pt x="7073" y="11839"/>
                    <a:pt x="7076" y="11840"/>
                    <a:pt x="7079" y="11840"/>
                  </a:cubicBezTo>
                  <a:cubicBezTo>
                    <a:pt x="7090" y="11840"/>
                    <a:pt x="7098" y="11817"/>
                    <a:pt x="7085" y="11804"/>
                  </a:cubicBezTo>
                  <a:cubicBezTo>
                    <a:pt x="5001" y="10926"/>
                    <a:pt x="3418" y="9688"/>
                    <a:pt x="2383" y="7635"/>
                  </a:cubicBezTo>
                  <a:cubicBezTo>
                    <a:pt x="1270" y="5378"/>
                    <a:pt x="1004" y="2306"/>
                    <a:pt x="2195" y="33"/>
                  </a:cubicBezTo>
                  <a:cubicBezTo>
                    <a:pt x="2205" y="13"/>
                    <a:pt x="2191" y="0"/>
                    <a:pt x="2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37;p43">
              <a:extLst>
                <a:ext uri="{FF2B5EF4-FFF2-40B4-BE49-F238E27FC236}">
                  <a16:creationId xmlns:a16="http://schemas.microsoft.com/office/drawing/2014/main" id="{B34E052B-66F5-475B-965D-7316343EB13A}"/>
                </a:ext>
              </a:extLst>
            </p:cNvPr>
            <p:cNvSpPr/>
            <p:nvPr/>
          </p:nvSpPr>
          <p:spPr>
            <a:xfrm>
              <a:off x="4899150" y="2459775"/>
              <a:ext cx="98400" cy="90325"/>
            </a:xfrm>
            <a:custGeom>
              <a:avLst/>
              <a:gdLst/>
              <a:ahLst/>
              <a:cxnLst/>
              <a:rect l="l" t="t" r="r" b="b"/>
              <a:pathLst>
                <a:path w="3936" h="3613" extrusionOk="0">
                  <a:moveTo>
                    <a:pt x="12" y="0"/>
                  </a:moveTo>
                  <a:cubicBezTo>
                    <a:pt x="8" y="0"/>
                    <a:pt x="1" y="7"/>
                    <a:pt x="1" y="7"/>
                  </a:cubicBezTo>
                  <a:cubicBezTo>
                    <a:pt x="753" y="1716"/>
                    <a:pt x="2195" y="2970"/>
                    <a:pt x="3935" y="3612"/>
                  </a:cubicBezTo>
                  <a:cubicBezTo>
                    <a:pt x="2211" y="2923"/>
                    <a:pt x="879" y="1638"/>
                    <a:pt x="16" y="7"/>
                  </a:cubicBezTo>
                  <a:cubicBezTo>
                    <a:pt x="16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8;p43">
              <a:extLst>
                <a:ext uri="{FF2B5EF4-FFF2-40B4-BE49-F238E27FC236}">
                  <a16:creationId xmlns:a16="http://schemas.microsoft.com/office/drawing/2014/main" id="{33E2FE51-8684-4F2E-A65A-36A25EB7C4A3}"/>
                </a:ext>
              </a:extLst>
            </p:cNvPr>
            <p:cNvSpPr/>
            <p:nvPr/>
          </p:nvSpPr>
          <p:spPr>
            <a:xfrm>
              <a:off x="5086075" y="2127500"/>
              <a:ext cx="29025" cy="1025"/>
            </a:xfrm>
            <a:custGeom>
              <a:avLst/>
              <a:gdLst/>
              <a:ahLst/>
              <a:cxnLst/>
              <a:rect l="l" t="t" r="r" b="b"/>
              <a:pathLst>
                <a:path w="1161" h="41" extrusionOk="0">
                  <a:moveTo>
                    <a:pt x="819" y="0"/>
                  </a:moveTo>
                  <a:cubicBezTo>
                    <a:pt x="547" y="0"/>
                    <a:pt x="278" y="11"/>
                    <a:pt x="0" y="22"/>
                  </a:cubicBezTo>
                  <a:cubicBezTo>
                    <a:pt x="227" y="31"/>
                    <a:pt x="448" y="40"/>
                    <a:pt x="670" y="40"/>
                  </a:cubicBezTo>
                  <a:cubicBezTo>
                    <a:pt x="832" y="40"/>
                    <a:pt x="995" y="36"/>
                    <a:pt x="1160" y="22"/>
                  </a:cubicBezTo>
                  <a:cubicBezTo>
                    <a:pt x="1160" y="22"/>
                    <a:pt x="1160" y="7"/>
                    <a:pt x="1160" y="7"/>
                  </a:cubicBezTo>
                  <a:cubicBezTo>
                    <a:pt x="1046" y="2"/>
                    <a:pt x="932" y="0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9;p43">
              <a:extLst>
                <a:ext uri="{FF2B5EF4-FFF2-40B4-BE49-F238E27FC236}">
                  <a16:creationId xmlns:a16="http://schemas.microsoft.com/office/drawing/2014/main" id="{D1D5C5AA-41CF-4BA4-AF49-3D744156BBB3}"/>
                </a:ext>
              </a:extLst>
            </p:cNvPr>
            <p:cNvSpPr/>
            <p:nvPr/>
          </p:nvSpPr>
          <p:spPr>
            <a:xfrm>
              <a:off x="5150775" y="2135325"/>
              <a:ext cx="164950" cy="228925"/>
            </a:xfrm>
            <a:custGeom>
              <a:avLst/>
              <a:gdLst/>
              <a:ahLst/>
              <a:cxnLst/>
              <a:rect l="l" t="t" r="r" b="b"/>
              <a:pathLst>
                <a:path w="6598" h="9157" extrusionOk="0">
                  <a:moveTo>
                    <a:pt x="4" y="0"/>
                  </a:moveTo>
                  <a:cubicBezTo>
                    <a:pt x="0" y="0"/>
                    <a:pt x="4" y="7"/>
                    <a:pt x="14" y="7"/>
                  </a:cubicBezTo>
                  <a:cubicBezTo>
                    <a:pt x="9" y="2"/>
                    <a:pt x="6" y="0"/>
                    <a:pt x="4" y="0"/>
                  </a:cubicBezTo>
                  <a:close/>
                  <a:moveTo>
                    <a:pt x="14" y="7"/>
                  </a:moveTo>
                  <a:lnTo>
                    <a:pt x="14" y="7"/>
                  </a:lnTo>
                  <a:cubicBezTo>
                    <a:pt x="2068" y="274"/>
                    <a:pt x="3917" y="2076"/>
                    <a:pt x="4952" y="3785"/>
                  </a:cubicBezTo>
                  <a:cubicBezTo>
                    <a:pt x="5908" y="5383"/>
                    <a:pt x="6300" y="7296"/>
                    <a:pt x="6300" y="9145"/>
                  </a:cubicBezTo>
                  <a:cubicBezTo>
                    <a:pt x="6300" y="9153"/>
                    <a:pt x="6304" y="9157"/>
                    <a:pt x="6308" y="9157"/>
                  </a:cubicBezTo>
                  <a:cubicBezTo>
                    <a:pt x="6312" y="9157"/>
                    <a:pt x="6315" y="9153"/>
                    <a:pt x="6315" y="9145"/>
                  </a:cubicBezTo>
                  <a:cubicBezTo>
                    <a:pt x="6598" y="7029"/>
                    <a:pt x="5908" y="5007"/>
                    <a:pt x="4701" y="3267"/>
                  </a:cubicBezTo>
                  <a:cubicBezTo>
                    <a:pt x="3651" y="1763"/>
                    <a:pt x="1927" y="164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0;p43">
              <a:extLst>
                <a:ext uri="{FF2B5EF4-FFF2-40B4-BE49-F238E27FC236}">
                  <a16:creationId xmlns:a16="http://schemas.microsoft.com/office/drawing/2014/main" id="{51F9515B-6EF7-4C5F-858D-FC33A5BA4069}"/>
                </a:ext>
              </a:extLst>
            </p:cNvPr>
            <p:cNvSpPr/>
            <p:nvPr/>
          </p:nvSpPr>
          <p:spPr>
            <a:xfrm>
              <a:off x="5303550" y="2380425"/>
              <a:ext cx="3550" cy="16075"/>
            </a:xfrm>
            <a:custGeom>
              <a:avLst/>
              <a:gdLst/>
              <a:ahLst/>
              <a:cxnLst/>
              <a:rect l="l" t="t" r="r" b="b"/>
              <a:pathLst>
                <a:path w="142" h="643" extrusionOk="0">
                  <a:moveTo>
                    <a:pt x="142" y="0"/>
                  </a:moveTo>
                  <a:lnTo>
                    <a:pt x="142" y="0"/>
                  </a:lnTo>
                  <a:cubicBezTo>
                    <a:pt x="95" y="220"/>
                    <a:pt x="48" y="423"/>
                    <a:pt x="1" y="642"/>
                  </a:cubicBezTo>
                  <a:cubicBezTo>
                    <a:pt x="48" y="439"/>
                    <a:pt x="95" y="22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1;p43">
              <a:extLst>
                <a:ext uri="{FF2B5EF4-FFF2-40B4-BE49-F238E27FC236}">
                  <a16:creationId xmlns:a16="http://schemas.microsoft.com/office/drawing/2014/main" id="{8A75C005-267A-478A-9036-A139F0B26788}"/>
                </a:ext>
              </a:extLst>
            </p:cNvPr>
            <p:cNvSpPr/>
            <p:nvPr/>
          </p:nvSpPr>
          <p:spPr>
            <a:xfrm>
              <a:off x="5175850" y="2455075"/>
              <a:ext cx="103050" cy="84225"/>
            </a:xfrm>
            <a:custGeom>
              <a:avLst/>
              <a:gdLst/>
              <a:ahLst/>
              <a:cxnLst/>
              <a:rect l="l" t="t" r="r" b="b"/>
              <a:pathLst>
                <a:path w="4122" h="3369" extrusionOk="0">
                  <a:moveTo>
                    <a:pt x="4110" y="0"/>
                  </a:moveTo>
                  <a:cubicBezTo>
                    <a:pt x="4107" y="0"/>
                    <a:pt x="4106" y="2"/>
                    <a:pt x="4106" y="7"/>
                  </a:cubicBezTo>
                  <a:cubicBezTo>
                    <a:pt x="3573" y="822"/>
                    <a:pt x="3071" y="1747"/>
                    <a:pt x="2225" y="2264"/>
                  </a:cubicBezTo>
                  <a:cubicBezTo>
                    <a:pt x="1535" y="2703"/>
                    <a:pt x="751" y="3017"/>
                    <a:pt x="15" y="3346"/>
                  </a:cubicBezTo>
                  <a:cubicBezTo>
                    <a:pt x="3" y="3357"/>
                    <a:pt x="0" y="3368"/>
                    <a:pt x="5" y="3368"/>
                  </a:cubicBezTo>
                  <a:cubicBezTo>
                    <a:pt x="7" y="3368"/>
                    <a:pt x="10" y="3366"/>
                    <a:pt x="15" y="3362"/>
                  </a:cubicBezTo>
                  <a:cubicBezTo>
                    <a:pt x="892" y="3079"/>
                    <a:pt x="1848" y="2703"/>
                    <a:pt x="2601" y="2139"/>
                  </a:cubicBezTo>
                  <a:cubicBezTo>
                    <a:pt x="3275" y="1622"/>
                    <a:pt x="3667" y="713"/>
                    <a:pt x="4121" y="7"/>
                  </a:cubicBezTo>
                  <a:cubicBezTo>
                    <a:pt x="4121" y="7"/>
                    <a:pt x="4114" y="0"/>
                    <a:pt x="4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2;p43">
              <a:extLst>
                <a:ext uri="{FF2B5EF4-FFF2-40B4-BE49-F238E27FC236}">
                  <a16:creationId xmlns:a16="http://schemas.microsoft.com/office/drawing/2014/main" id="{F2E9D819-7F32-4B75-9738-F0112BAECDD6}"/>
                </a:ext>
              </a:extLst>
            </p:cNvPr>
            <p:cNvSpPr/>
            <p:nvPr/>
          </p:nvSpPr>
          <p:spPr>
            <a:xfrm>
              <a:off x="4973600" y="2592800"/>
              <a:ext cx="5925" cy="62325"/>
            </a:xfrm>
            <a:custGeom>
              <a:avLst/>
              <a:gdLst/>
              <a:ahLst/>
              <a:cxnLst/>
              <a:rect l="l" t="t" r="r" b="b"/>
              <a:pathLst>
                <a:path w="237" h="2493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831"/>
                    <a:pt x="189" y="1661"/>
                    <a:pt x="205" y="2492"/>
                  </a:cubicBezTo>
                  <a:cubicBezTo>
                    <a:pt x="236" y="1646"/>
                    <a:pt x="173" y="83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3;p43">
              <a:extLst>
                <a:ext uri="{FF2B5EF4-FFF2-40B4-BE49-F238E27FC236}">
                  <a16:creationId xmlns:a16="http://schemas.microsoft.com/office/drawing/2014/main" id="{4ADC10DB-F9E4-4873-BAB8-5AD1A426A522}"/>
                </a:ext>
              </a:extLst>
            </p:cNvPr>
            <p:cNvSpPr/>
            <p:nvPr/>
          </p:nvSpPr>
          <p:spPr>
            <a:xfrm>
              <a:off x="4985750" y="2626475"/>
              <a:ext cx="7475" cy="45975"/>
            </a:xfrm>
            <a:custGeom>
              <a:avLst/>
              <a:gdLst/>
              <a:ahLst/>
              <a:cxnLst/>
              <a:rect l="l" t="t" r="r" b="b"/>
              <a:pathLst>
                <a:path w="299" h="1839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97"/>
                    <a:pt x="1" y="1239"/>
                    <a:pt x="189" y="1804"/>
                  </a:cubicBezTo>
                  <a:cubicBezTo>
                    <a:pt x="197" y="1827"/>
                    <a:pt x="216" y="1839"/>
                    <a:pt x="234" y="1839"/>
                  </a:cubicBezTo>
                  <a:cubicBezTo>
                    <a:pt x="252" y="1839"/>
                    <a:pt x="267" y="1827"/>
                    <a:pt x="267" y="1804"/>
                  </a:cubicBezTo>
                  <a:cubicBezTo>
                    <a:pt x="299" y="1208"/>
                    <a:pt x="111" y="58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44;p43">
              <a:extLst>
                <a:ext uri="{FF2B5EF4-FFF2-40B4-BE49-F238E27FC236}">
                  <a16:creationId xmlns:a16="http://schemas.microsoft.com/office/drawing/2014/main" id="{33CC3CFF-77F7-4A30-8710-3F6C8E3A755C}"/>
                </a:ext>
              </a:extLst>
            </p:cNvPr>
            <p:cNvSpPr/>
            <p:nvPr/>
          </p:nvSpPr>
          <p:spPr>
            <a:xfrm>
              <a:off x="5159350" y="2568050"/>
              <a:ext cx="28275" cy="98725"/>
            </a:xfrm>
            <a:custGeom>
              <a:avLst/>
              <a:gdLst/>
              <a:ahLst/>
              <a:cxnLst/>
              <a:rect l="l" t="t" r="r" b="b"/>
              <a:pathLst>
                <a:path w="1131" h="3949" extrusionOk="0">
                  <a:moveTo>
                    <a:pt x="1029" y="1"/>
                  </a:moveTo>
                  <a:cubicBezTo>
                    <a:pt x="1008" y="1"/>
                    <a:pt x="986" y="10"/>
                    <a:pt x="972" y="34"/>
                  </a:cubicBezTo>
                  <a:cubicBezTo>
                    <a:pt x="330" y="1272"/>
                    <a:pt x="16" y="2542"/>
                    <a:pt x="1" y="3937"/>
                  </a:cubicBezTo>
                  <a:cubicBezTo>
                    <a:pt x="1" y="3945"/>
                    <a:pt x="4" y="3949"/>
                    <a:pt x="8" y="3949"/>
                  </a:cubicBezTo>
                  <a:cubicBezTo>
                    <a:pt x="12" y="3949"/>
                    <a:pt x="16" y="3945"/>
                    <a:pt x="16" y="3937"/>
                  </a:cubicBezTo>
                  <a:cubicBezTo>
                    <a:pt x="79" y="2589"/>
                    <a:pt x="471" y="1288"/>
                    <a:pt x="1098" y="97"/>
                  </a:cubicBezTo>
                  <a:cubicBezTo>
                    <a:pt x="1131" y="53"/>
                    <a:pt x="1079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45;p43">
              <a:extLst>
                <a:ext uri="{FF2B5EF4-FFF2-40B4-BE49-F238E27FC236}">
                  <a16:creationId xmlns:a16="http://schemas.microsoft.com/office/drawing/2014/main" id="{D5122F5A-6371-43D7-98C6-9BED63FE478C}"/>
                </a:ext>
              </a:extLst>
            </p:cNvPr>
            <p:cNvSpPr/>
            <p:nvPr/>
          </p:nvSpPr>
          <p:spPr>
            <a:xfrm>
              <a:off x="5167975" y="2618750"/>
              <a:ext cx="7475" cy="54300"/>
            </a:xfrm>
            <a:custGeom>
              <a:avLst/>
              <a:gdLst/>
              <a:ahLst/>
              <a:cxnLst/>
              <a:rect l="l" t="t" r="r" b="b"/>
              <a:pathLst>
                <a:path w="299" h="2172" extrusionOk="0">
                  <a:moveTo>
                    <a:pt x="290" y="0"/>
                  </a:moveTo>
                  <a:cubicBezTo>
                    <a:pt x="286" y="0"/>
                    <a:pt x="283" y="4"/>
                    <a:pt x="283" y="12"/>
                  </a:cubicBezTo>
                  <a:cubicBezTo>
                    <a:pt x="141" y="702"/>
                    <a:pt x="0" y="1454"/>
                    <a:pt x="79" y="2160"/>
                  </a:cubicBezTo>
                  <a:cubicBezTo>
                    <a:pt x="79" y="2167"/>
                    <a:pt x="83" y="2171"/>
                    <a:pt x="87" y="2171"/>
                  </a:cubicBezTo>
                  <a:cubicBezTo>
                    <a:pt x="90" y="2171"/>
                    <a:pt x="94" y="2167"/>
                    <a:pt x="94" y="2160"/>
                  </a:cubicBezTo>
                  <a:cubicBezTo>
                    <a:pt x="220" y="1454"/>
                    <a:pt x="204" y="718"/>
                    <a:pt x="298" y="12"/>
                  </a:cubicBezTo>
                  <a:cubicBezTo>
                    <a:pt x="298" y="4"/>
                    <a:pt x="29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46;p43">
              <a:extLst>
                <a:ext uri="{FF2B5EF4-FFF2-40B4-BE49-F238E27FC236}">
                  <a16:creationId xmlns:a16="http://schemas.microsoft.com/office/drawing/2014/main" id="{B9FC30DE-A287-4CEC-969C-1CA9D5D67069}"/>
                </a:ext>
              </a:extLst>
            </p:cNvPr>
            <p:cNvSpPr/>
            <p:nvPr/>
          </p:nvSpPr>
          <p:spPr>
            <a:xfrm>
              <a:off x="5146425" y="2618400"/>
              <a:ext cx="7075" cy="47200"/>
            </a:xfrm>
            <a:custGeom>
              <a:avLst/>
              <a:gdLst/>
              <a:ahLst/>
              <a:cxnLst/>
              <a:rect l="l" t="t" r="r" b="b"/>
              <a:pathLst>
                <a:path w="283" h="1888" extrusionOk="0">
                  <a:moveTo>
                    <a:pt x="260" y="0"/>
                  </a:moveTo>
                  <a:cubicBezTo>
                    <a:pt x="251" y="0"/>
                    <a:pt x="242" y="4"/>
                    <a:pt x="235" y="11"/>
                  </a:cubicBezTo>
                  <a:cubicBezTo>
                    <a:pt x="141" y="622"/>
                    <a:pt x="0" y="1249"/>
                    <a:pt x="0" y="1876"/>
                  </a:cubicBezTo>
                  <a:cubicBezTo>
                    <a:pt x="0" y="1884"/>
                    <a:pt x="8" y="1888"/>
                    <a:pt x="18" y="1888"/>
                  </a:cubicBezTo>
                  <a:cubicBezTo>
                    <a:pt x="28" y="1888"/>
                    <a:pt x="39" y="1884"/>
                    <a:pt x="47" y="1876"/>
                  </a:cubicBezTo>
                  <a:cubicBezTo>
                    <a:pt x="188" y="1280"/>
                    <a:pt x="220" y="637"/>
                    <a:pt x="282" y="26"/>
                  </a:cubicBezTo>
                  <a:cubicBezTo>
                    <a:pt x="282" y="8"/>
                    <a:pt x="272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47;p43">
              <a:extLst>
                <a:ext uri="{FF2B5EF4-FFF2-40B4-BE49-F238E27FC236}">
                  <a16:creationId xmlns:a16="http://schemas.microsoft.com/office/drawing/2014/main" id="{89E53089-CF3D-46AA-B81F-33A6A9CFFD44}"/>
                </a:ext>
              </a:extLst>
            </p:cNvPr>
            <p:cNvSpPr/>
            <p:nvPr/>
          </p:nvSpPr>
          <p:spPr>
            <a:xfrm>
              <a:off x="4923850" y="2168800"/>
              <a:ext cx="42350" cy="38200"/>
            </a:xfrm>
            <a:custGeom>
              <a:avLst/>
              <a:gdLst/>
              <a:ahLst/>
              <a:cxnLst/>
              <a:rect l="l" t="t" r="r" b="b"/>
              <a:pathLst>
                <a:path w="1694" h="1528" extrusionOk="0">
                  <a:moveTo>
                    <a:pt x="1693" y="0"/>
                  </a:moveTo>
                  <a:cubicBezTo>
                    <a:pt x="1050" y="439"/>
                    <a:pt x="486" y="925"/>
                    <a:pt x="0" y="1521"/>
                  </a:cubicBezTo>
                  <a:cubicBezTo>
                    <a:pt x="0" y="1521"/>
                    <a:pt x="0" y="1528"/>
                    <a:pt x="5" y="1528"/>
                  </a:cubicBezTo>
                  <a:cubicBezTo>
                    <a:pt x="7" y="1528"/>
                    <a:pt x="11" y="1526"/>
                    <a:pt x="16" y="1521"/>
                  </a:cubicBezTo>
                  <a:cubicBezTo>
                    <a:pt x="518" y="972"/>
                    <a:pt x="1082" y="455"/>
                    <a:pt x="1693" y="16"/>
                  </a:cubicBezTo>
                  <a:cubicBezTo>
                    <a:pt x="1693" y="16"/>
                    <a:pt x="1693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48;p43">
              <a:extLst>
                <a:ext uri="{FF2B5EF4-FFF2-40B4-BE49-F238E27FC236}">
                  <a16:creationId xmlns:a16="http://schemas.microsoft.com/office/drawing/2014/main" id="{C2B396DE-877A-40C4-8D97-6347806D52C1}"/>
                </a:ext>
              </a:extLst>
            </p:cNvPr>
            <p:cNvSpPr/>
            <p:nvPr/>
          </p:nvSpPr>
          <p:spPr>
            <a:xfrm>
              <a:off x="5024150" y="2138625"/>
              <a:ext cx="15325" cy="3950"/>
            </a:xfrm>
            <a:custGeom>
              <a:avLst/>
              <a:gdLst/>
              <a:ahLst/>
              <a:cxnLst/>
              <a:rect l="l" t="t" r="r" b="b"/>
              <a:pathLst>
                <a:path w="613" h="158" extrusionOk="0">
                  <a:moveTo>
                    <a:pt x="581" y="0"/>
                  </a:moveTo>
                  <a:cubicBezTo>
                    <a:pt x="393" y="32"/>
                    <a:pt x="205" y="79"/>
                    <a:pt x="32" y="110"/>
                  </a:cubicBezTo>
                  <a:cubicBezTo>
                    <a:pt x="1" y="126"/>
                    <a:pt x="17" y="157"/>
                    <a:pt x="32" y="157"/>
                  </a:cubicBezTo>
                  <a:cubicBezTo>
                    <a:pt x="220" y="110"/>
                    <a:pt x="408" y="79"/>
                    <a:pt x="581" y="47"/>
                  </a:cubicBezTo>
                  <a:cubicBezTo>
                    <a:pt x="612" y="32"/>
                    <a:pt x="597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49;p43">
              <a:extLst>
                <a:ext uri="{FF2B5EF4-FFF2-40B4-BE49-F238E27FC236}">
                  <a16:creationId xmlns:a16="http://schemas.microsoft.com/office/drawing/2014/main" id="{9DA1E401-5FF7-4850-A606-126360A6B75F}"/>
                </a:ext>
              </a:extLst>
            </p:cNvPr>
            <p:cNvSpPr/>
            <p:nvPr/>
          </p:nvSpPr>
          <p:spPr>
            <a:xfrm>
              <a:off x="5243200" y="2206425"/>
              <a:ext cx="63900" cy="242975"/>
            </a:xfrm>
            <a:custGeom>
              <a:avLst/>
              <a:gdLst/>
              <a:ahLst/>
              <a:cxnLst/>
              <a:rect l="l" t="t" r="r" b="b"/>
              <a:pathLst>
                <a:path w="2556" h="9719" extrusionOk="0">
                  <a:moveTo>
                    <a:pt x="17" y="0"/>
                  </a:moveTo>
                  <a:cubicBezTo>
                    <a:pt x="17" y="0"/>
                    <a:pt x="1" y="0"/>
                    <a:pt x="17" y="16"/>
                  </a:cubicBezTo>
                  <a:cubicBezTo>
                    <a:pt x="1960" y="3025"/>
                    <a:pt x="2336" y="6333"/>
                    <a:pt x="1051" y="9703"/>
                  </a:cubicBezTo>
                  <a:cubicBezTo>
                    <a:pt x="1051" y="9718"/>
                    <a:pt x="1067" y="9718"/>
                    <a:pt x="1082" y="9718"/>
                  </a:cubicBezTo>
                  <a:cubicBezTo>
                    <a:pt x="2556" y="6709"/>
                    <a:pt x="2117" y="2633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50;p43">
              <a:extLst>
                <a:ext uri="{FF2B5EF4-FFF2-40B4-BE49-F238E27FC236}">
                  <a16:creationId xmlns:a16="http://schemas.microsoft.com/office/drawing/2014/main" id="{1D7272D1-7066-4C48-8FE3-25809A5B8E34}"/>
                </a:ext>
              </a:extLst>
            </p:cNvPr>
            <p:cNvSpPr/>
            <p:nvPr/>
          </p:nvSpPr>
          <p:spPr>
            <a:xfrm>
              <a:off x="5048075" y="2541450"/>
              <a:ext cx="92875" cy="6700"/>
            </a:xfrm>
            <a:custGeom>
              <a:avLst/>
              <a:gdLst/>
              <a:ahLst/>
              <a:cxnLst/>
              <a:rect l="l" t="t" r="r" b="b"/>
              <a:pathLst>
                <a:path w="3715" h="268" extrusionOk="0">
                  <a:moveTo>
                    <a:pt x="3683" y="1"/>
                  </a:moveTo>
                  <a:cubicBezTo>
                    <a:pt x="2938" y="95"/>
                    <a:pt x="2215" y="144"/>
                    <a:pt x="1483" y="144"/>
                  </a:cubicBezTo>
                  <a:cubicBezTo>
                    <a:pt x="1001" y="144"/>
                    <a:pt x="514" y="123"/>
                    <a:pt x="16" y="79"/>
                  </a:cubicBezTo>
                  <a:cubicBezTo>
                    <a:pt x="0" y="79"/>
                    <a:pt x="0" y="95"/>
                    <a:pt x="16" y="95"/>
                  </a:cubicBezTo>
                  <a:cubicBezTo>
                    <a:pt x="692" y="166"/>
                    <a:pt x="1408" y="267"/>
                    <a:pt x="2116" y="267"/>
                  </a:cubicBezTo>
                  <a:cubicBezTo>
                    <a:pt x="2656" y="267"/>
                    <a:pt x="3191" y="208"/>
                    <a:pt x="3699" y="32"/>
                  </a:cubicBezTo>
                  <a:cubicBezTo>
                    <a:pt x="3715" y="32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51;p43">
              <a:extLst>
                <a:ext uri="{FF2B5EF4-FFF2-40B4-BE49-F238E27FC236}">
                  <a16:creationId xmlns:a16="http://schemas.microsoft.com/office/drawing/2014/main" id="{DAC5D81C-D21E-41B9-8A4D-715DE1CB8CB4}"/>
                </a:ext>
              </a:extLst>
            </p:cNvPr>
            <p:cNvSpPr/>
            <p:nvPr/>
          </p:nvSpPr>
          <p:spPr>
            <a:xfrm>
              <a:off x="5021800" y="2552025"/>
              <a:ext cx="83900" cy="10450"/>
            </a:xfrm>
            <a:custGeom>
              <a:avLst/>
              <a:gdLst/>
              <a:ahLst/>
              <a:cxnLst/>
              <a:rect l="l" t="t" r="r" b="b"/>
              <a:pathLst>
                <a:path w="3356" h="418" extrusionOk="0">
                  <a:moveTo>
                    <a:pt x="32" y="1"/>
                  </a:moveTo>
                  <a:cubicBezTo>
                    <a:pt x="17" y="1"/>
                    <a:pt x="1" y="32"/>
                    <a:pt x="32" y="32"/>
                  </a:cubicBezTo>
                  <a:cubicBezTo>
                    <a:pt x="833" y="256"/>
                    <a:pt x="1670" y="418"/>
                    <a:pt x="2502" y="418"/>
                  </a:cubicBezTo>
                  <a:cubicBezTo>
                    <a:pt x="2777" y="418"/>
                    <a:pt x="3051" y="400"/>
                    <a:pt x="3324" y="361"/>
                  </a:cubicBezTo>
                  <a:cubicBezTo>
                    <a:pt x="3355" y="361"/>
                    <a:pt x="3355" y="314"/>
                    <a:pt x="3324" y="314"/>
                  </a:cubicBezTo>
                  <a:cubicBezTo>
                    <a:pt x="2211" y="252"/>
                    <a:pt x="1129" y="23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52;p43">
              <a:extLst>
                <a:ext uri="{FF2B5EF4-FFF2-40B4-BE49-F238E27FC236}">
                  <a16:creationId xmlns:a16="http://schemas.microsoft.com/office/drawing/2014/main" id="{AB73862F-E93B-4BA3-ADAE-19CE455D0569}"/>
                </a:ext>
              </a:extLst>
            </p:cNvPr>
            <p:cNvSpPr/>
            <p:nvPr/>
          </p:nvSpPr>
          <p:spPr>
            <a:xfrm>
              <a:off x="4916000" y="2195750"/>
              <a:ext cx="29750" cy="36325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52" y="1"/>
                  </a:moveTo>
                  <a:cubicBezTo>
                    <a:pt x="1150" y="1"/>
                    <a:pt x="1147" y="2"/>
                    <a:pt x="1145" y="4"/>
                  </a:cubicBezTo>
                  <a:cubicBezTo>
                    <a:pt x="628" y="380"/>
                    <a:pt x="252" y="850"/>
                    <a:pt x="1" y="1430"/>
                  </a:cubicBezTo>
                  <a:cubicBezTo>
                    <a:pt x="1" y="1441"/>
                    <a:pt x="9" y="1452"/>
                    <a:pt x="13" y="1452"/>
                  </a:cubicBezTo>
                  <a:cubicBezTo>
                    <a:pt x="15" y="1452"/>
                    <a:pt x="16" y="1451"/>
                    <a:pt x="16" y="1446"/>
                  </a:cubicBezTo>
                  <a:cubicBezTo>
                    <a:pt x="330" y="913"/>
                    <a:pt x="722" y="443"/>
                    <a:pt x="1176" y="51"/>
                  </a:cubicBezTo>
                  <a:cubicBezTo>
                    <a:pt x="1190" y="37"/>
                    <a:pt x="1169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53;p43">
              <a:extLst>
                <a:ext uri="{FF2B5EF4-FFF2-40B4-BE49-F238E27FC236}">
                  <a16:creationId xmlns:a16="http://schemas.microsoft.com/office/drawing/2014/main" id="{AABE8A60-2EAF-4499-ACCB-E8E69160A6AB}"/>
                </a:ext>
              </a:extLst>
            </p:cNvPr>
            <p:cNvSpPr/>
            <p:nvPr/>
          </p:nvSpPr>
          <p:spPr>
            <a:xfrm>
              <a:off x="4885450" y="2272975"/>
              <a:ext cx="14900" cy="120375"/>
            </a:xfrm>
            <a:custGeom>
              <a:avLst/>
              <a:gdLst/>
              <a:ahLst/>
              <a:cxnLst/>
              <a:rect l="l" t="t" r="r" b="b"/>
              <a:pathLst>
                <a:path w="596" h="4815" extrusionOk="0">
                  <a:moveTo>
                    <a:pt x="519" y="0"/>
                  </a:moveTo>
                  <a:cubicBezTo>
                    <a:pt x="510" y="0"/>
                    <a:pt x="502" y="5"/>
                    <a:pt x="502" y="18"/>
                  </a:cubicBezTo>
                  <a:cubicBezTo>
                    <a:pt x="298" y="1680"/>
                    <a:pt x="0" y="3185"/>
                    <a:pt x="564" y="4815"/>
                  </a:cubicBezTo>
                  <a:cubicBezTo>
                    <a:pt x="580" y="4815"/>
                    <a:pt x="596" y="4815"/>
                    <a:pt x="596" y="4799"/>
                  </a:cubicBezTo>
                  <a:cubicBezTo>
                    <a:pt x="110" y="3294"/>
                    <a:pt x="251" y="1570"/>
                    <a:pt x="533" y="18"/>
                  </a:cubicBezTo>
                  <a:cubicBezTo>
                    <a:pt x="542" y="9"/>
                    <a:pt x="530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54;p43">
              <a:extLst>
                <a:ext uri="{FF2B5EF4-FFF2-40B4-BE49-F238E27FC236}">
                  <a16:creationId xmlns:a16="http://schemas.microsoft.com/office/drawing/2014/main" id="{8A930880-15C5-4295-A2B0-85D84DBA5411}"/>
                </a:ext>
              </a:extLst>
            </p:cNvPr>
            <p:cNvSpPr/>
            <p:nvPr/>
          </p:nvSpPr>
          <p:spPr>
            <a:xfrm>
              <a:off x="4863500" y="2326425"/>
              <a:ext cx="23925" cy="105675"/>
            </a:xfrm>
            <a:custGeom>
              <a:avLst/>
              <a:gdLst/>
              <a:ahLst/>
              <a:cxnLst/>
              <a:rect l="l" t="t" r="r" b="b"/>
              <a:pathLst>
                <a:path w="957" h="4227" extrusionOk="0">
                  <a:moveTo>
                    <a:pt x="196" y="0"/>
                  </a:moveTo>
                  <a:cubicBezTo>
                    <a:pt x="192" y="0"/>
                    <a:pt x="189" y="4"/>
                    <a:pt x="189" y="12"/>
                  </a:cubicBezTo>
                  <a:cubicBezTo>
                    <a:pt x="0" y="1391"/>
                    <a:pt x="173" y="2990"/>
                    <a:pt x="910" y="4213"/>
                  </a:cubicBezTo>
                  <a:cubicBezTo>
                    <a:pt x="914" y="4223"/>
                    <a:pt x="921" y="4226"/>
                    <a:pt x="927" y="4226"/>
                  </a:cubicBezTo>
                  <a:cubicBezTo>
                    <a:pt x="942" y="4226"/>
                    <a:pt x="957" y="4208"/>
                    <a:pt x="957" y="4197"/>
                  </a:cubicBezTo>
                  <a:cubicBezTo>
                    <a:pt x="439" y="2786"/>
                    <a:pt x="110" y="1533"/>
                    <a:pt x="204" y="12"/>
                  </a:cubicBezTo>
                  <a:cubicBezTo>
                    <a:pt x="204" y="4"/>
                    <a:pt x="200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55;p43">
              <a:extLst>
                <a:ext uri="{FF2B5EF4-FFF2-40B4-BE49-F238E27FC236}">
                  <a16:creationId xmlns:a16="http://schemas.microsoft.com/office/drawing/2014/main" id="{3C7981DB-0E6D-4F3A-9D24-1D54154B3425}"/>
                </a:ext>
              </a:extLst>
            </p:cNvPr>
            <p:cNvSpPr/>
            <p:nvPr/>
          </p:nvSpPr>
          <p:spPr>
            <a:xfrm>
              <a:off x="5285125" y="2412625"/>
              <a:ext cx="15700" cy="38100"/>
            </a:xfrm>
            <a:custGeom>
              <a:avLst/>
              <a:gdLst/>
              <a:ahLst/>
              <a:cxnLst/>
              <a:rect l="l" t="t" r="r" b="b"/>
              <a:pathLst>
                <a:path w="628" h="1524" extrusionOk="0">
                  <a:moveTo>
                    <a:pt x="618" y="1"/>
                  </a:moveTo>
                  <a:cubicBezTo>
                    <a:pt x="612" y="1"/>
                    <a:pt x="604" y="5"/>
                    <a:pt x="597" y="12"/>
                  </a:cubicBezTo>
                  <a:cubicBezTo>
                    <a:pt x="409" y="514"/>
                    <a:pt x="189" y="1000"/>
                    <a:pt x="1" y="1502"/>
                  </a:cubicBezTo>
                  <a:cubicBezTo>
                    <a:pt x="1" y="1513"/>
                    <a:pt x="17" y="1524"/>
                    <a:pt x="31" y="1524"/>
                  </a:cubicBezTo>
                  <a:cubicBezTo>
                    <a:pt x="37" y="1524"/>
                    <a:pt x="43" y="1522"/>
                    <a:pt x="48" y="1517"/>
                  </a:cubicBezTo>
                  <a:cubicBezTo>
                    <a:pt x="330" y="1063"/>
                    <a:pt x="518" y="545"/>
                    <a:pt x="628" y="12"/>
                  </a:cubicBezTo>
                  <a:cubicBezTo>
                    <a:pt x="628" y="5"/>
                    <a:pt x="624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56;p43">
              <a:extLst>
                <a:ext uri="{FF2B5EF4-FFF2-40B4-BE49-F238E27FC236}">
                  <a16:creationId xmlns:a16="http://schemas.microsoft.com/office/drawing/2014/main" id="{6648FF53-3456-4174-A6C2-1058940C239A}"/>
                </a:ext>
              </a:extLst>
            </p:cNvPr>
            <p:cNvSpPr/>
            <p:nvPr/>
          </p:nvSpPr>
          <p:spPr>
            <a:xfrm>
              <a:off x="4978450" y="2716825"/>
              <a:ext cx="175825" cy="25875"/>
            </a:xfrm>
            <a:custGeom>
              <a:avLst/>
              <a:gdLst/>
              <a:ahLst/>
              <a:cxnLst/>
              <a:rect l="l" t="t" r="r" b="b"/>
              <a:pathLst>
                <a:path w="7033" h="1035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8"/>
                    <a:pt x="11" y="8"/>
                  </a:cubicBezTo>
                  <a:cubicBezTo>
                    <a:pt x="11" y="3"/>
                    <a:pt x="9" y="1"/>
                    <a:pt x="7" y="1"/>
                  </a:cubicBezTo>
                  <a:close/>
                  <a:moveTo>
                    <a:pt x="11" y="8"/>
                  </a:moveTo>
                  <a:cubicBezTo>
                    <a:pt x="324" y="337"/>
                    <a:pt x="700" y="650"/>
                    <a:pt x="1139" y="791"/>
                  </a:cubicBezTo>
                  <a:cubicBezTo>
                    <a:pt x="873" y="744"/>
                    <a:pt x="606" y="697"/>
                    <a:pt x="356" y="619"/>
                  </a:cubicBezTo>
                  <a:cubicBezTo>
                    <a:pt x="350" y="617"/>
                    <a:pt x="346" y="617"/>
                    <a:pt x="341" y="617"/>
                  </a:cubicBezTo>
                  <a:cubicBezTo>
                    <a:pt x="306" y="617"/>
                    <a:pt x="296" y="668"/>
                    <a:pt x="324" y="682"/>
                  </a:cubicBezTo>
                  <a:cubicBezTo>
                    <a:pt x="874" y="987"/>
                    <a:pt x="1584" y="1035"/>
                    <a:pt x="2271" y="1035"/>
                  </a:cubicBezTo>
                  <a:cubicBezTo>
                    <a:pt x="2579" y="1035"/>
                    <a:pt x="2883" y="1025"/>
                    <a:pt x="3166" y="1025"/>
                  </a:cubicBezTo>
                  <a:cubicBezTo>
                    <a:pt x="3223" y="1025"/>
                    <a:pt x="3279" y="1026"/>
                    <a:pt x="3334" y="1027"/>
                  </a:cubicBezTo>
                  <a:cubicBezTo>
                    <a:pt x="3456" y="1028"/>
                    <a:pt x="3578" y="1029"/>
                    <a:pt x="3701" y="1029"/>
                  </a:cubicBezTo>
                  <a:cubicBezTo>
                    <a:pt x="4832" y="1029"/>
                    <a:pt x="5956" y="949"/>
                    <a:pt x="7017" y="525"/>
                  </a:cubicBezTo>
                  <a:cubicBezTo>
                    <a:pt x="7033" y="525"/>
                    <a:pt x="7033" y="509"/>
                    <a:pt x="7017" y="509"/>
                  </a:cubicBezTo>
                  <a:cubicBezTo>
                    <a:pt x="5857" y="697"/>
                    <a:pt x="4697" y="854"/>
                    <a:pt x="3522" y="870"/>
                  </a:cubicBezTo>
                  <a:cubicBezTo>
                    <a:pt x="3283" y="870"/>
                    <a:pt x="3043" y="872"/>
                    <a:pt x="2800" y="872"/>
                  </a:cubicBezTo>
                  <a:cubicBezTo>
                    <a:pt x="2437" y="872"/>
                    <a:pt x="2070" y="867"/>
                    <a:pt x="1703" y="838"/>
                  </a:cubicBezTo>
                  <a:cubicBezTo>
                    <a:pt x="1703" y="838"/>
                    <a:pt x="1703" y="823"/>
                    <a:pt x="1688" y="823"/>
                  </a:cubicBezTo>
                  <a:cubicBezTo>
                    <a:pt x="1092" y="619"/>
                    <a:pt x="481" y="462"/>
                    <a:pt x="11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7;p43">
              <a:extLst>
                <a:ext uri="{FF2B5EF4-FFF2-40B4-BE49-F238E27FC236}">
                  <a16:creationId xmlns:a16="http://schemas.microsoft.com/office/drawing/2014/main" id="{78ECF08F-75B7-40C3-BE6C-B8623F2861EA}"/>
                </a:ext>
              </a:extLst>
            </p:cNvPr>
            <p:cNvSpPr/>
            <p:nvPr/>
          </p:nvSpPr>
          <p:spPr>
            <a:xfrm>
              <a:off x="4992425" y="2800075"/>
              <a:ext cx="176750" cy="13525"/>
            </a:xfrm>
            <a:custGeom>
              <a:avLst/>
              <a:gdLst/>
              <a:ahLst/>
              <a:cxnLst/>
              <a:rect l="l" t="t" r="r" b="b"/>
              <a:pathLst>
                <a:path w="7070" h="541" extrusionOk="0">
                  <a:moveTo>
                    <a:pt x="7022" y="1"/>
                  </a:moveTo>
                  <a:cubicBezTo>
                    <a:pt x="5862" y="126"/>
                    <a:pt x="4750" y="361"/>
                    <a:pt x="3590" y="361"/>
                  </a:cubicBezTo>
                  <a:cubicBezTo>
                    <a:pt x="2521" y="347"/>
                    <a:pt x="1465" y="151"/>
                    <a:pt x="410" y="151"/>
                  </a:cubicBezTo>
                  <a:cubicBezTo>
                    <a:pt x="305" y="151"/>
                    <a:pt x="199" y="153"/>
                    <a:pt x="94" y="157"/>
                  </a:cubicBezTo>
                  <a:cubicBezTo>
                    <a:pt x="16" y="173"/>
                    <a:pt x="0" y="267"/>
                    <a:pt x="79" y="283"/>
                  </a:cubicBezTo>
                  <a:cubicBezTo>
                    <a:pt x="985" y="500"/>
                    <a:pt x="1965" y="541"/>
                    <a:pt x="2919" y="541"/>
                  </a:cubicBezTo>
                  <a:cubicBezTo>
                    <a:pt x="3203" y="541"/>
                    <a:pt x="3485" y="537"/>
                    <a:pt x="3762" y="534"/>
                  </a:cubicBezTo>
                  <a:cubicBezTo>
                    <a:pt x="4828" y="518"/>
                    <a:pt x="6051" y="487"/>
                    <a:pt x="7038" y="63"/>
                  </a:cubicBezTo>
                  <a:cubicBezTo>
                    <a:pt x="7069" y="48"/>
                    <a:pt x="7054" y="1"/>
                    <a:pt x="7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58;p43">
              <a:extLst>
                <a:ext uri="{FF2B5EF4-FFF2-40B4-BE49-F238E27FC236}">
                  <a16:creationId xmlns:a16="http://schemas.microsoft.com/office/drawing/2014/main" id="{986C8D94-6C7E-4CA6-940E-6E20B83E66CB}"/>
                </a:ext>
              </a:extLst>
            </p:cNvPr>
            <p:cNvSpPr/>
            <p:nvPr/>
          </p:nvSpPr>
          <p:spPr>
            <a:xfrm>
              <a:off x="4986625" y="2764425"/>
              <a:ext cx="182425" cy="16175"/>
            </a:xfrm>
            <a:custGeom>
              <a:avLst/>
              <a:gdLst/>
              <a:ahLst/>
              <a:cxnLst/>
              <a:rect l="l" t="t" r="r" b="b"/>
              <a:pathLst>
                <a:path w="7297" h="647" extrusionOk="0">
                  <a:moveTo>
                    <a:pt x="7129" y="0"/>
                  </a:moveTo>
                  <a:cubicBezTo>
                    <a:pt x="5969" y="0"/>
                    <a:pt x="4809" y="251"/>
                    <a:pt x="3634" y="282"/>
                  </a:cubicBezTo>
                  <a:cubicBezTo>
                    <a:pt x="3414" y="290"/>
                    <a:pt x="3195" y="293"/>
                    <a:pt x="2975" y="293"/>
                  </a:cubicBezTo>
                  <a:cubicBezTo>
                    <a:pt x="2317" y="293"/>
                    <a:pt x="1659" y="267"/>
                    <a:pt x="1000" y="267"/>
                  </a:cubicBezTo>
                  <a:cubicBezTo>
                    <a:pt x="671" y="220"/>
                    <a:pt x="342" y="173"/>
                    <a:pt x="29" y="94"/>
                  </a:cubicBezTo>
                  <a:cubicBezTo>
                    <a:pt x="25" y="91"/>
                    <a:pt x="22" y="90"/>
                    <a:pt x="19" y="90"/>
                  </a:cubicBezTo>
                  <a:cubicBezTo>
                    <a:pt x="8" y="90"/>
                    <a:pt x="0" y="110"/>
                    <a:pt x="13" y="110"/>
                  </a:cubicBezTo>
                  <a:cubicBezTo>
                    <a:pt x="107" y="173"/>
                    <a:pt x="217" y="235"/>
                    <a:pt x="326" y="282"/>
                  </a:cubicBezTo>
                  <a:lnTo>
                    <a:pt x="138" y="282"/>
                  </a:lnTo>
                  <a:cubicBezTo>
                    <a:pt x="107" y="282"/>
                    <a:pt x="91" y="314"/>
                    <a:pt x="123" y="330"/>
                  </a:cubicBezTo>
                  <a:cubicBezTo>
                    <a:pt x="1120" y="589"/>
                    <a:pt x="2153" y="646"/>
                    <a:pt x="3181" y="646"/>
                  </a:cubicBezTo>
                  <a:cubicBezTo>
                    <a:pt x="3332" y="646"/>
                    <a:pt x="3483" y="645"/>
                    <a:pt x="3634" y="643"/>
                  </a:cubicBezTo>
                  <a:cubicBezTo>
                    <a:pt x="4778" y="627"/>
                    <a:pt x="6079" y="627"/>
                    <a:pt x="7176" y="251"/>
                  </a:cubicBezTo>
                  <a:cubicBezTo>
                    <a:pt x="7239" y="235"/>
                    <a:pt x="7254" y="173"/>
                    <a:pt x="7254" y="126"/>
                  </a:cubicBezTo>
                  <a:cubicBezTo>
                    <a:pt x="7296" y="98"/>
                    <a:pt x="7288" y="45"/>
                    <a:pt x="7242" y="45"/>
                  </a:cubicBezTo>
                  <a:cubicBezTo>
                    <a:pt x="7236" y="45"/>
                    <a:pt x="7230" y="46"/>
                    <a:pt x="7223" y="47"/>
                  </a:cubicBezTo>
                  <a:cubicBezTo>
                    <a:pt x="7207" y="16"/>
                    <a:pt x="7176" y="0"/>
                    <a:pt x="7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59;p43">
              <a:extLst>
                <a:ext uri="{FF2B5EF4-FFF2-40B4-BE49-F238E27FC236}">
                  <a16:creationId xmlns:a16="http://schemas.microsoft.com/office/drawing/2014/main" id="{BF451B0D-C405-4892-9D00-A4DEE8820B3B}"/>
                </a:ext>
              </a:extLst>
            </p:cNvPr>
            <p:cNvSpPr/>
            <p:nvPr/>
          </p:nvSpPr>
          <p:spPr>
            <a:xfrm>
              <a:off x="5169925" y="2733950"/>
              <a:ext cx="16100" cy="23825"/>
            </a:xfrm>
            <a:custGeom>
              <a:avLst/>
              <a:gdLst/>
              <a:ahLst/>
              <a:cxnLst/>
              <a:rect l="l" t="t" r="r" b="b"/>
              <a:pathLst>
                <a:path w="644" h="953" extrusionOk="0">
                  <a:moveTo>
                    <a:pt x="542" y="1"/>
                  </a:moveTo>
                  <a:cubicBezTo>
                    <a:pt x="534" y="1"/>
                    <a:pt x="526" y="5"/>
                    <a:pt x="518" y="12"/>
                  </a:cubicBezTo>
                  <a:cubicBezTo>
                    <a:pt x="424" y="153"/>
                    <a:pt x="408" y="342"/>
                    <a:pt x="330" y="483"/>
                  </a:cubicBezTo>
                  <a:cubicBezTo>
                    <a:pt x="236" y="655"/>
                    <a:pt x="142" y="827"/>
                    <a:pt x="1" y="953"/>
                  </a:cubicBezTo>
                  <a:cubicBezTo>
                    <a:pt x="252" y="749"/>
                    <a:pt x="643" y="389"/>
                    <a:pt x="565" y="12"/>
                  </a:cubicBezTo>
                  <a:cubicBezTo>
                    <a:pt x="557" y="5"/>
                    <a:pt x="549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60;p43">
              <a:extLst>
                <a:ext uri="{FF2B5EF4-FFF2-40B4-BE49-F238E27FC236}">
                  <a16:creationId xmlns:a16="http://schemas.microsoft.com/office/drawing/2014/main" id="{5627C253-A88E-4F3C-9121-31619693521F}"/>
                </a:ext>
              </a:extLst>
            </p:cNvPr>
            <p:cNvSpPr/>
            <p:nvPr/>
          </p:nvSpPr>
          <p:spPr>
            <a:xfrm>
              <a:off x="4834900" y="2108800"/>
              <a:ext cx="512950" cy="767325"/>
            </a:xfrm>
            <a:custGeom>
              <a:avLst/>
              <a:gdLst/>
              <a:ahLst/>
              <a:cxnLst/>
              <a:rect l="l" t="t" r="r" b="b"/>
              <a:pathLst>
                <a:path w="20518" h="30693" extrusionOk="0">
                  <a:moveTo>
                    <a:pt x="17681" y="3670"/>
                  </a:moveTo>
                  <a:lnTo>
                    <a:pt x="17681" y="3670"/>
                  </a:lnTo>
                  <a:cubicBezTo>
                    <a:pt x="18527" y="4673"/>
                    <a:pt x="19154" y="5911"/>
                    <a:pt x="19483" y="7353"/>
                  </a:cubicBezTo>
                  <a:cubicBezTo>
                    <a:pt x="19671" y="8216"/>
                    <a:pt x="19734" y="9031"/>
                    <a:pt x="19703" y="9814"/>
                  </a:cubicBezTo>
                  <a:cubicBezTo>
                    <a:pt x="19703" y="9391"/>
                    <a:pt x="19671" y="8952"/>
                    <a:pt x="19609" y="8529"/>
                  </a:cubicBezTo>
                  <a:cubicBezTo>
                    <a:pt x="19389" y="6805"/>
                    <a:pt x="18715" y="5096"/>
                    <a:pt x="17681" y="3670"/>
                  </a:cubicBezTo>
                  <a:close/>
                  <a:moveTo>
                    <a:pt x="13527" y="23216"/>
                  </a:moveTo>
                  <a:lnTo>
                    <a:pt x="13527" y="23216"/>
                  </a:lnTo>
                  <a:cubicBezTo>
                    <a:pt x="13214" y="23425"/>
                    <a:pt x="12722" y="23474"/>
                    <a:pt x="12242" y="23474"/>
                  </a:cubicBezTo>
                  <a:cubicBezTo>
                    <a:pt x="11857" y="23474"/>
                    <a:pt x="11479" y="23442"/>
                    <a:pt x="11207" y="23435"/>
                  </a:cubicBezTo>
                  <a:cubicBezTo>
                    <a:pt x="11975" y="23404"/>
                    <a:pt x="12759" y="23326"/>
                    <a:pt x="13527" y="23216"/>
                  </a:cubicBezTo>
                  <a:close/>
                  <a:moveTo>
                    <a:pt x="5471" y="23247"/>
                  </a:moveTo>
                  <a:cubicBezTo>
                    <a:pt x="5891" y="23847"/>
                    <a:pt x="7280" y="23931"/>
                    <a:pt x="8370" y="23931"/>
                  </a:cubicBezTo>
                  <a:cubicBezTo>
                    <a:pt x="8795" y="23931"/>
                    <a:pt x="9175" y="23918"/>
                    <a:pt x="9435" y="23918"/>
                  </a:cubicBezTo>
                  <a:cubicBezTo>
                    <a:pt x="9501" y="23918"/>
                    <a:pt x="9559" y="23919"/>
                    <a:pt x="9609" y="23921"/>
                  </a:cubicBezTo>
                  <a:cubicBezTo>
                    <a:pt x="10382" y="23942"/>
                    <a:pt x="11220" y="24028"/>
                    <a:pt x="12031" y="24028"/>
                  </a:cubicBezTo>
                  <a:cubicBezTo>
                    <a:pt x="12419" y="24028"/>
                    <a:pt x="12801" y="24008"/>
                    <a:pt x="13167" y="23953"/>
                  </a:cubicBezTo>
                  <a:cubicBezTo>
                    <a:pt x="13370" y="23921"/>
                    <a:pt x="13558" y="23874"/>
                    <a:pt x="13700" y="23780"/>
                  </a:cubicBezTo>
                  <a:lnTo>
                    <a:pt x="13700" y="23780"/>
                  </a:lnTo>
                  <a:cubicBezTo>
                    <a:pt x="13480" y="24172"/>
                    <a:pt x="13308" y="24470"/>
                    <a:pt x="12822" y="24611"/>
                  </a:cubicBezTo>
                  <a:cubicBezTo>
                    <a:pt x="12446" y="24721"/>
                    <a:pt x="12069" y="24736"/>
                    <a:pt x="11693" y="24815"/>
                  </a:cubicBezTo>
                  <a:cubicBezTo>
                    <a:pt x="12336" y="24768"/>
                    <a:pt x="13841" y="24674"/>
                    <a:pt x="13778" y="23733"/>
                  </a:cubicBezTo>
                  <a:cubicBezTo>
                    <a:pt x="13841" y="23686"/>
                    <a:pt x="13888" y="23639"/>
                    <a:pt x="13919" y="23576"/>
                  </a:cubicBezTo>
                  <a:lnTo>
                    <a:pt x="13919" y="23576"/>
                  </a:lnTo>
                  <a:cubicBezTo>
                    <a:pt x="13982" y="23843"/>
                    <a:pt x="13997" y="24109"/>
                    <a:pt x="13856" y="24376"/>
                  </a:cubicBezTo>
                  <a:cubicBezTo>
                    <a:pt x="13809" y="24438"/>
                    <a:pt x="13778" y="24486"/>
                    <a:pt x="13731" y="24548"/>
                  </a:cubicBezTo>
                  <a:cubicBezTo>
                    <a:pt x="13715" y="24548"/>
                    <a:pt x="13715" y="24564"/>
                    <a:pt x="13715" y="24564"/>
                  </a:cubicBezTo>
                  <a:cubicBezTo>
                    <a:pt x="13653" y="24627"/>
                    <a:pt x="13606" y="24674"/>
                    <a:pt x="13543" y="24705"/>
                  </a:cubicBezTo>
                  <a:cubicBezTo>
                    <a:pt x="13433" y="24768"/>
                    <a:pt x="13355" y="24752"/>
                    <a:pt x="13308" y="24862"/>
                  </a:cubicBezTo>
                  <a:cubicBezTo>
                    <a:pt x="13292" y="24877"/>
                    <a:pt x="13292" y="24893"/>
                    <a:pt x="13308" y="24893"/>
                  </a:cubicBezTo>
                  <a:cubicBezTo>
                    <a:pt x="13355" y="24953"/>
                    <a:pt x="13412" y="24978"/>
                    <a:pt x="13473" y="24978"/>
                  </a:cubicBezTo>
                  <a:cubicBezTo>
                    <a:pt x="13634" y="24978"/>
                    <a:pt x="13825" y="24806"/>
                    <a:pt x="13950" y="24658"/>
                  </a:cubicBezTo>
                  <a:cubicBezTo>
                    <a:pt x="13966" y="24815"/>
                    <a:pt x="14029" y="24971"/>
                    <a:pt x="14029" y="25128"/>
                  </a:cubicBezTo>
                  <a:cubicBezTo>
                    <a:pt x="14029" y="25395"/>
                    <a:pt x="13966" y="25630"/>
                    <a:pt x="13856" y="25865"/>
                  </a:cubicBezTo>
                  <a:cubicBezTo>
                    <a:pt x="13762" y="25990"/>
                    <a:pt x="13653" y="26100"/>
                    <a:pt x="13558" y="26241"/>
                  </a:cubicBezTo>
                  <a:cubicBezTo>
                    <a:pt x="13543" y="26272"/>
                    <a:pt x="13574" y="26304"/>
                    <a:pt x="13606" y="26304"/>
                  </a:cubicBezTo>
                  <a:cubicBezTo>
                    <a:pt x="13653" y="26288"/>
                    <a:pt x="13700" y="26272"/>
                    <a:pt x="13747" y="26257"/>
                  </a:cubicBezTo>
                  <a:cubicBezTo>
                    <a:pt x="13764" y="26274"/>
                    <a:pt x="13790" y="26286"/>
                    <a:pt x="13816" y="26286"/>
                  </a:cubicBezTo>
                  <a:cubicBezTo>
                    <a:pt x="13837" y="26286"/>
                    <a:pt x="13858" y="26278"/>
                    <a:pt x="13872" y="26257"/>
                  </a:cubicBezTo>
                  <a:cubicBezTo>
                    <a:pt x="13903" y="26225"/>
                    <a:pt x="13935" y="26178"/>
                    <a:pt x="13966" y="26131"/>
                  </a:cubicBezTo>
                  <a:cubicBezTo>
                    <a:pt x="13966" y="26194"/>
                    <a:pt x="13966" y="26241"/>
                    <a:pt x="13966" y="26288"/>
                  </a:cubicBezTo>
                  <a:cubicBezTo>
                    <a:pt x="13386" y="27542"/>
                    <a:pt x="11975" y="27464"/>
                    <a:pt x="10768" y="27573"/>
                  </a:cubicBezTo>
                  <a:cubicBezTo>
                    <a:pt x="10737" y="27573"/>
                    <a:pt x="10737" y="27636"/>
                    <a:pt x="10768" y="27636"/>
                  </a:cubicBezTo>
                  <a:cubicBezTo>
                    <a:pt x="10861" y="27637"/>
                    <a:pt x="10958" y="27638"/>
                    <a:pt x="11057" y="27638"/>
                  </a:cubicBezTo>
                  <a:cubicBezTo>
                    <a:pt x="12095" y="27638"/>
                    <a:pt x="13421" y="27528"/>
                    <a:pt x="13950" y="26555"/>
                  </a:cubicBezTo>
                  <a:lnTo>
                    <a:pt x="13950" y="26555"/>
                  </a:lnTo>
                  <a:cubicBezTo>
                    <a:pt x="13856" y="26915"/>
                    <a:pt x="13653" y="27181"/>
                    <a:pt x="13464" y="27495"/>
                  </a:cubicBezTo>
                  <a:cubicBezTo>
                    <a:pt x="13412" y="27574"/>
                    <a:pt x="13491" y="27663"/>
                    <a:pt x="13573" y="27663"/>
                  </a:cubicBezTo>
                  <a:cubicBezTo>
                    <a:pt x="13589" y="27663"/>
                    <a:pt x="13606" y="27659"/>
                    <a:pt x="13621" y="27652"/>
                  </a:cubicBezTo>
                  <a:cubicBezTo>
                    <a:pt x="13653" y="27636"/>
                    <a:pt x="13668" y="27605"/>
                    <a:pt x="13700" y="27589"/>
                  </a:cubicBezTo>
                  <a:cubicBezTo>
                    <a:pt x="13903" y="27526"/>
                    <a:pt x="14060" y="27385"/>
                    <a:pt x="14185" y="27197"/>
                  </a:cubicBezTo>
                  <a:lnTo>
                    <a:pt x="14185" y="27197"/>
                  </a:lnTo>
                  <a:cubicBezTo>
                    <a:pt x="14232" y="27495"/>
                    <a:pt x="14232" y="27808"/>
                    <a:pt x="14091" y="28091"/>
                  </a:cubicBezTo>
                  <a:cubicBezTo>
                    <a:pt x="13903" y="28467"/>
                    <a:pt x="13496" y="28639"/>
                    <a:pt x="13167" y="28874"/>
                  </a:cubicBezTo>
                  <a:cubicBezTo>
                    <a:pt x="13125" y="28902"/>
                    <a:pt x="13145" y="28955"/>
                    <a:pt x="13183" y="28955"/>
                  </a:cubicBezTo>
                  <a:cubicBezTo>
                    <a:pt x="13188" y="28955"/>
                    <a:pt x="13193" y="28954"/>
                    <a:pt x="13198" y="28953"/>
                  </a:cubicBezTo>
                  <a:cubicBezTo>
                    <a:pt x="13402" y="28921"/>
                    <a:pt x="13606" y="28859"/>
                    <a:pt x="13778" y="28765"/>
                  </a:cubicBezTo>
                  <a:lnTo>
                    <a:pt x="13778" y="28765"/>
                  </a:lnTo>
                  <a:cubicBezTo>
                    <a:pt x="13198" y="29188"/>
                    <a:pt x="12132" y="29141"/>
                    <a:pt x="11552" y="29188"/>
                  </a:cubicBezTo>
                  <a:cubicBezTo>
                    <a:pt x="10878" y="29250"/>
                    <a:pt x="10204" y="29282"/>
                    <a:pt x="9530" y="29282"/>
                  </a:cubicBezTo>
                  <a:cubicBezTo>
                    <a:pt x="9439" y="29283"/>
                    <a:pt x="9349" y="29284"/>
                    <a:pt x="9259" y="29284"/>
                  </a:cubicBezTo>
                  <a:cubicBezTo>
                    <a:pt x="8264" y="29284"/>
                    <a:pt x="7329" y="29204"/>
                    <a:pt x="6380" y="29031"/>
                  </a:cubicBezTo>
                  <a:cubicBezTo>
                    <a:pt x="6317" y="29000"/>
                    <a:pt x="6254" y="28984"/>
                    <a:pt x="6192" y="28953"/>
                  </a:cubicBezTo>
                  <a:cubicBezTo>
                    <a:pt x="6082" y="28890"/>
                    <a:pt x="5972" y="28827"/>
                    <a:pt x="5862" y="28765"/>
                  </a:cubicBezTo>
                  <a:cubicBezTo>
                    <a:pt x="5800" y="28702"/>
                    <a:pt x="5518" y="28561"/>
                    <a:pt x="5502" y="28451"/>
                  </a:cubicBezTo>
                  <a:cubicBezTo>
                    <a:pt x="5489" y="28426"/>
                    <a:pt x="5466" y="28400"/>
                    <a:pt x="5432" y="28400"/>
                  </a:cubicBezTo>
                  <a:cubicBezTo>
                    <a:pt x="5425" y="28400"/>
                    <a:pt x="5416" y="28401"/>
                    <a:pt x="5408" y="28404"/>
                  </a:cubicBezTo>
                  <a:cubicBezTo>
                    <a:pt x="5408" y="28373"/>
                    <a:pt x="5392" y="28357"/>
                    <a:pt x="5376" y="28326"/>
                  </a:cubicBezTo>
                  <a:cubicBezTo>
                    <a:pt x="5267" y="27981"/>
                    <a:pt x="5345" y="27652"/>
                    <a:pt x="5329" y="27307"/>
                  </a:cubicBezTo>
                  <a:lnTo>
                    <a:pt x="5329" y="27307"/>
                  </a:lnTo>
                  <a:cubicBezTo>
                    <a:pt x="5504" y="27510"/>
                    <a:pt x="5745" y="27686"/>
                    <a:pt x="5992" y="27686"/>
                  </a:cubicBezTo>
                  <a:cubicBezTo>
                    <a:pt x="6011" y="27686"/>
                    <a:pt x="6031" y="27685"/>
                    <a:pt x="6050" y="27683"/>
                  </a:cubicBezTo>
                  <a:cubicBezTo>
                    <a:pt x="6050" y="27683"/>
                    <a:pt x="6050" y="27667"/>
                    <a:pt x="6066" y="27667"/>
                  </a:cubicBezTo>
                  <a:lnTo>
                    <a:pt x="6160" y="27667"/>
                  </a:lnTo>
                  <a:cubicBezTo>
                    <a:pt x="6192" y="27667"/>
                    <a:pt x="6223" y="27636"/>
                    <a:pt x="6207" y="27589"/>
                  </a:cubicBezTo>
                  <a:cubicBezTo>
                    <a:pt x="6035" y="27276"/>
                    <a:pt x="5612" y="27213"/>
                    <a:pt x="5424" y="26884"/>
                  </a:cubicBezTo>
                  <a:cubicBezTo>
                    <a:pt x="5267" y="26586"/>
                    <a:pt x="5345" y="26304"/>
                    <a:pt x="5345" y="26006"/>
                  </a:cubicBezTo>
                  <a:lnTo>
                    <a:pt x="5345" y="26006"/>
                  </a:lnTo>
                  <a:cubicBezTo>
                    <a:pt x="5439" y="26116"/>
                    <a:pt x="5549" y="26210"/>
                    <a:pt x="5674" y="26257"/>
                  </a:cubicBezTo>
                  <a:cubicBezTo>
                    <a:pt x="5690" y="26257"/>
                    <a:pt x="5706" y="26241"/>
                    <a:pt x="5721" y="26225"/>
                  </a:cubicBezTo>
                  <a:cubicBezTo>
                    <a:pt x="5737" y="26241"/>
                    <a:pt x="5753" y="26257"/>
                    <a:pt x="5784" y="26257"/>
                  </a:cubicBezTo>
                  <a:cubicBezTo>
                    <a:pt x="5800" y="26257"/>
                    <a:pt x="5831" y="26241"/>
                    <a:pt x="5815" y="26210"/>
                  </a:cubicBezTo>
                  <a:cubicBezTo>
                    <a:pt x="5753" y="25896"/>
                    <a:pt x="5424" y="25692"/>
                    <a:pt x="5298" y="25363"/>
                  </a:cubicBezTo>
                  <a:cubicBezTo>
                    <a:pt x="5204" y="25112"/>
                    <a:pt x="5204" y="24893"/>
                    <a:pt x="5235" y="24674"/>
                  </a:cubicBezTo>
                  <a:lnTo>
                    <a:pt x="5235" y="24674"/>
                  </a:lnTo>
                  <a:cubicBezTo>
                    <a:pt x="5345" y="25003"/>
                    <a:pt x="5518" y="25442"/>
                    <a:pt x="5862" y="25473"/>
                  </a:cubicBezTo>
                  <a:cubicBezTo>
                    <a:pt x="5894" y="25473"/>
                    <a:pt x="5941" y="25442"/>
                    <a:pt x="5941" y="25410"/>
                  </a:cubicBezTo>
                  <a:cubicBezTo>
                    <a:pt x="5972" y="25222"/>
                    <a:pt x="5878" y="25034"/>
                    <a:pt x="5753" y="24846"/>
                  </a:cubicBezTo>
                  <a:cubicBezTo>
                    <a:pt x="5721" y="24611"/>
                    <a:pt x="5612" y="24391"/>
                    <a:pt x="5486" y="24188"/>
                  </a:cubicBezTo>
                  <a:cubicBezTo>
                    <a:pt x="5424" y="23874"/>
                    <a:pt x="5424" y="23576"/>
                    <a:pt x="5439" y="23263"/>
                  </a:cubicBezTo>
                  <a:cubicBezTo>
                    <a:pt x="5455" y="23263"/>
                    <a:pt x="5455" y="23247"/>
                    <a:pt x="5455" y="23247"/>
                  </a:cubicBezTo>
                  <a:close/>
                  <a:moveTo>
                    <a:pt x="6756" y="29595"/>
                  </a:moveTo>
                  <a:lnTo>
                    <a:pt x="6756" y="29595"/>
                  </a:lnTo>
                  <a:cubicBezTo>
                    <a:pt x="7445" y="30003"/>
                    <a:pt x="8527" y="29956"/>
                    <a:pt x="9295" y="29972"/>
                  </a:cubicBezTo>
                  <a:cubicBezTo>
                    <a:pt x="9453" y="29976"/>
                    <a:pt x="9610" y="29978"/>
                    <a:pt x="9767" y="29978"/>
                  </a:cubicBezTo>
                  <a:cubicBezTo>
                    <a:pt x="10781" y="29978"/>
                    <a:pt x="11786" y="29896"/>
                    <a:pt x="12790" y="29815"/>
                  </a:cubicBezTo>
                  <a:cubicBezTo>
                    <a:pt x="12822" y="29815"/>
                    <a:pt x="12853" y="29799"/>
                    <a:pt x="12869" y="29799"/>
                  </a:cubicBezTo>
                  <a:cubicBezTo>
                    <a:pt x="12391" y="30254"/>
                    <a:pt x="11457" y="30340"/>
                    <a:pt x="10697" y="30340"/>
                  </a:cubicBezTo>
                  <a:cubicBezTo>
                    <a:pt x="10384" y="30340"/>
                    <a:pt x="10101" y="30325"/>
                    <a:pt x="9891" y="30316"/>
                  </a:cubicBezTo>
                  <a:cubicBezTo>
                    <a:pt x="9232" y="30301"/>
                    <a:pt x="7195" y="30379"/>
                    <a:pt x="6756" y="29595"/>
                  </a:cubicBezTo>
                  <a:close/>
                  <a:moveTo>
                    <a:pt x="10058" y="0"/>
                  </a:moveTo>
                  <a:cubicBezTo>
                    <a:pt x="9708" y="0"/>
                    <a:pt x="9359" y="17"/>
                    <a:pt x="9013" y="49"/>
                  </a:cubicBezTo>
                  <a:cubicBezTo>
                    <a:pt x="8888" y="65"/>
                    <a:pt x="8825" y="269"/>
                    <a:pt x="8982" y="300"/>
                  </a:cubicBezTo>
                  <a:cubicBezTo>
                    <a:pt x="10141" y="519"/>
                    <a:pt x="11333" y="472"/>
                    <a:pt x="12493" y="739"/>
                  </a:cubicBezTo>
                  <a:cubicBezTo>
                    <a:pt x="13715" y="1021"/>
                    <a:pt x="14844" y="1570"/>
                    <a:pt x="15784" y="2385"/>
                  </a:cubicBezTo>
                  <a:cubicBezTo>
                    <a:pt x="17477" y="3842"/>
                    <a:pt x="18590" y="5943"/>
                    <a:pt x="18966" y="8137"/>
                  </a:cubicBezTo>
                  <a:cubicBezTo>
                    <a:pt x="19389" y="10551"/>
                    <a:pt x="18950" y="13122"/>
                    <a:pt x="17414" y="15065"/>
                  </a:cubicBezTo>
                  <a:cubicBezTo>
                    <a:pt x="17273" y="15253"/>
                    <a:pt x="17132" y="15410"/>
                    <a:pt x="16975" y="15582"/>
                  </a:cubicBezTo>
                  <a:cubicBezTo>
                    <a:pt x="16192" y="16319"/>
                    <a:pt x="15267" y="16946"/>
                    <a:pt x="14232" y="17448"/>
                  </a:cubicBezTo>
                  <a:cubicBezTo>
                    <a:pt x="13606" y="17651"/>
                    <a:pt x="12979" y="17761"/>
                    <a:pt x="12367" y="18028"/>
                  </a:cubicBezTo>
                  <a:cubicBezTo>
                    <a:pt x="12210" y="18106"/>
                    <a:pt x="12242" y="18373"/>
                    <a:pt x="12414" y="18404"/>
                  </a:cubicBezTo>
                  <a:cubicBezTo>
                    <a:pt x="12574" y="18431"/>
                    <a:pt x="12737" y="18443"/>
                    <a:pt x="12901" y="18443"/>
                  </a:cubicBezTo>
                  <a:cubicBezTo>
                    <a:pt x="13316" y="18443"/>
                    <a:pt x="13743" y="18362"/>
                    <a:pt x="14170" y="18216"/>
                  </a:cubicBezTo>
                  <a:cubicBezTo>
                    <a:pt x="14201" y="18263"/>
                    <a:pt x="14232" y="18325"/>
                    <a:pt x="14264" y="18388"/>
                  </a:cubicBezTo>
                  <a:cubicBezTo>
                    <a:pt x="14311" y="18529"/>
                    <a:pt x="14311" y="18702"/>
                    <a:pt x="14311" y="18874"/>
                  </a:cubicBezTo>
                  <a:cubicBezTo>
                    <a:pt x="14295" y="18999"/>
                    <a:pt x="14280" y="19125"/>
                    <a:pt x="14295" y="19235"/>
                  </a:cubicBezTo>
                  <a:cubicBezTo>
                    <a:pt x="14060" y="20175"/>
                    <a:pt x="13997" y="21178"/>
                    <a:pt x="13982" y="22119"/>
                  </a:cubicBezTo>
                  <a:cubicBezTo>
                    <a:pt x="13888" y="22401"/>
                    <a:pt x="13825" y="22699"/>
                    <a:pt x="13527" y="22887"/>
                  </a:cubicBezTo>
                  <a:cubicBezTo>
                    <a:pt x="13511" y="22887"/>
                    <a:pt x="13496" y="22902"/>
                    <a:pt x="13480" y="22902"/>
                  </a:cubicBezTo>
                  <a:cubicBezTo>
                    <a:pt x="12148" y="23090"/>
                    <a:pt x="10815" y="23232"/>
                    <a:pt x="9467" y="23247"/>
                  </a:cubicBezTo>
                  <a:cubicBezTo>
                    <a:pt x="9418" y="23248"/>
                    <a:pt x="9368" y="23248"/>
                    <a:pt x="9319" y="23248"/>
                  </a:cubicBezTo>
                  <a:cubicBezTo>
                    <a:pt x="8224" y="23248"/>
                    <a:pt x="7129" y="23090"/>
                    <a:pt x="6035" y="23075"/>
                  </a:cubicBezTo>
                  <a:cubicBezTo>
                    <a:pt x="5894" y="23028"/>
                    <a:pt x="5737" y="22996"/>
                    <a:pt x="5580" y="22949"/>
                  </a:cubicBezTo>
                  <a:cubicBezTo>
                    <a:pt x="5565" y="22934"/>
                    <a:pt x="5549" y="22918"/>
                    <a:pt x="5533" y="22887"/>
                  </a:cubicBezTo>
                  <a:cubicBezTo>
                    <a:pt x="5518" y="22871"/>
                    <a:pt x="5518" y="22824"/>
                    <a:pt x="5502" y="22793"/>
                  </a:cubicBezTo>
                  <a:cubicBezTo>
                    <a:pt x="5627" y="21868"/>
                    <a:pt x="5455" y="20786"/>
                    <a:pt x="5345" y="19877"/>
                  </a:cubicBezTo>
                  <a:cubicBezTo>
                    <a:pt x="5251" y="19203"/>
                    <a:pt x="5157" y="18482"/>
                    <a:pt x="4875" y="17855"/>
                  </a:cubicBezTo>
                  <a:lnTo>
                    <a:pt x="4875" y="17855"/>
                  </a:lnTo>
                  <a:cubicBezTo>
                    <a:pt x="5063" y="17949"/>
                    <a:pt x="5251" y="18028"/>
                    <a:pt x="5439" y="18059"/>
                  </a:cubicBezTo>
                  <a:cubicBezTo>
                    <a:pt x="5460" y="18065"/>
                    <a:pt x="5480" y="18067"/>
                    <a:pt x="5499" y="18067"/>
                  </a:cubicBezTo>
                  <a:cubicBezTo>
                    <a:pt x="5694" y="18067"/>
                    <a:pt x="5781" y="17797"/>
                    <a:pt x="5596" y="17683"/>
                  </a:cubicBezTo>
                  <a:cubicBezTo>
                    <a:pt x="4154" y="16727"/>
                    <a:pt x="2900" y="15347"/>
                    <a:pt x="2007" y="13780"/>
                  </a:cubicBezTo>
                  <a:cubicBezTo>
                    <a:pt x="1176" y="12103"/>
                    <a:pt x="768" y="10253"/>
                    <a:pt x="1035" y="8216"/>
                  </a:cubicBezTo>
                  <a:cubicBezTo>
                    <a:pt x="1474" y="4955"/>
                    <a:pt x="4185" y="1789"/>
                    <a:pt x="7398" y="708"/>
                  </a:cubicBezTo>
                  <a:cubicBezTo>
                    <a:pt x="7696" y="629"/>
                    <a:pt x="7994" y="551"/>
                    <a:pt x="8292" y="504"/>
                  </a:cubicBezTo>
                  <a:cubicBezTo>
                    <a:pt x="8323" y="488"/>
                    <a:pt x="8355" y="472"/>
                    <a:pt x="8370" y="457"/>
                  </a:cubicBezTo>
                  <a:cubicBezTo>
                    <a:pt x="8417" y="441"/>
                    <a:pt x="8464" y="425"/>
                    <a:pt x="8511" y="425"/>
                  </a:cubicBezTo>
                  <a:cubicBezTo>
                    <a:pt x="8652" y="394"/>
                    <a:pt x="8621" y="175"/>
                    <a:pt x="8480" y="175"/>
                  </a:cubicBezTo>
                  <a:cubicBezTo>
                    <a:pt x="8446" y="173"/>
                    <a:pt x="8411" y="173"/>
                    <a:pt x="8377" y="173"/>
                  </a:cubicBezTo>
                  <a:cubicBezTo>
                    <a:pt x="7941" y="173"/>
                    <a:pt x="7506" y="263"/>
                    <a:pt x="7085" y="394"/>
                  </a:cubicBezTo>
                  <a:cubicBezTo>
                    <a:pt x="3621" y="1162"/>
                    <a:pt x="831" y="4250"/>
                    <a:pt x="298" y="7745"/>
                  </a:cubicBezTo>
                  <a:cubicBezTo>
                    <a:pt x="0" y="9752"/>
                    <a:pt x="376" y="11805"/>
                    <a:pt x="1364" y="13576"/>
                  </a:cubicBezTo>
                  <a:cubicBezTo>
                    <a:pt x="2007" y="14736"/>
                    <a:pt x="3010" y="16539"/>
                    <a:pt x="4279" y="17495"/>
                  </a:cubicBezTo>
                  <a:cubicBezTo>
                    <a:pt x="4342" y="17604"/>
                    <a:pt x="4389" y="17730"/>
                    <a:pt x="4452" y="17855"/>
                  </a:cubicBezTo>
                  <a:cubicBezTo>
                    <a:pt x="4593" y="18639"/>
                    <a:pt x="4812" y="19423"/>
                    <a:pt x="4875" y="20253"/>
                  </a:cubicBezTo>
                  <a:cubicBezTo>
                    <a:pt x="4953" y="21100"/>
                    <a:pt x="4875" y="22040"/>
                    <a:pt x="5094" y="22871"/>
                  </a:cubicBezTo>
                  <a:cubicBezTo>
                    <a:pt x="5000" y="23106"/>
                    <a:pt x="4953" y="23341"/>
                    <a:pt x="4985" y="23592"/>
                  </a:cubicBezTo>
                  <a:cubicBezTo>
                    <a:pt x="5000" y="23796"/>
                    <a:pt x="5032" y="23984"/>
                    <a:pt x="5094" y="24172"/>
                  </a:cubicBezTo>
                  <a:cubicBezTo>
                    <a:pt x="4875" y="24438"/>
                    <a:pt x="4891" y="24924"/>
                    <a:pt x="4953" y="25222"/>
                  </a:cubicBezTo>
                  <a:cubicBezTo>
                    <a:pt x="5000" y="25410"/>
                    <a:pt x="5063" y="25598"/>
                    <a:pt x="5157" y="25786"/>
                  </a:cubicBezTo>
                  <a:cubicBezTo>
                    <a:pt x="4859" y="25990"/>
                    <a:pt x="4969" y="26649"/>
                    <a:pt x="5094" y="26931"/>
                  </a:cubicBezTo>
                  <a:cubicBezTo>
                    <a:pt x="5126" y="26993"/>
                    <a:pt x="5157" y="27056"/>
                    <a:pt x="5204" y="27119"/>
                  </a:cubicBezTo>
                  <a:cubicBezTo>
                    <a:pt x="4985" y="27558"/>
                    <a:pt x="5000" y="28232"/>
                    <a:pt x="5251" y="28655"/>
                  </a:cubicBezTo>
                  <a:cubicBezTo>
                    <a:pt x="5376" y="28859"/>
                    <a:pt x="5627" y="29094"/>
                    <a:pt x="5894" y="29141"/>
                  </a:cubicBezTo>
                  <a:cubicBezTo>
                    <a:pt x="6066" y="29282"/>
                    <a:pt x="6270" y="29360"/>
                    <a:pt x="6474" y="29423"/>
                  </a:cubicBezTo>
                  <a:cubicBezTo>
                    <a:pt x="6646" y="30693"/>
                    <a:pt x="8997" y="30551"/>
                    <a:pt x="9891" y="30598"/>
                  </a:cubicBezTo>
                  <a:cubicBezTo>
                    <a:pt x="10062" y="30605"/>
                    <a:pt x="10305" y="30614"/>
                    <a:pt x="10584" y="30614"/>
                  </a:cubicBezTo>
                  <a:cubicBezTo>
                    <a:pt x="11679" y="30614"/>
                    <a:pt x="13323" y="30466"/>
                    <a:pt x="13323" y="29392"/>
                  </a:cubicBezTo>
                  <a:cubicBezTo>
                    <a:pt x="13919" y="29219"/>
                    <a:pt x="14358" y="28890"/>
                    <a:pt x="14295" y="28247"/>
                  </a:cubicBezTo>
                  <a:cubicBezTo>
                    <a:pt x="14311" y="28200"/>
                    <a:pt x="14342" y="28169"/>
                    <a:pt x="14358" y="28138"/>
                  </a:cubicBezTo>
                  <a:cubicBezTo>
                    <a:pt x="14499" y="27777"/>
                    <a:pt x="14515" y="27354"/>
                    <a:pt x="14280" y="27040"/>
                  </a:cubicBezTo>
                  <a:cubicBezTo>
                    <a:pt x="14530" y="26586"/>
                    <a:pt x="14562" y="25990"/>
                    <a:pt x="14311" y="25598"/>
                  </a:cubicBezTo>
                  <a:cubicBezTo>
                    <a:pt x="14483" y="25144"/>
                    <a:pt x="14468" y="24595"/>
                    <a:pt x="14217" y="24266"/>
                  </a:cubicBezTo>
                  <a:cubicBezTo>
                    <a:pt x="14264" y="24203"/>
                    <a:pt x="14311" y="24125"/>
                    <a:pt x="14327" y="24031"/>
                  </a:cubicBezTo>
                  <a:cubicBezTo>
                    <a:pt x="14358" y="23921"/>
                    <a:pt x="14358" y="23796"/>
                    <a:pt x="14342" y="23686"/>
                  </a:cubicBezTo>
                  <a:cubicBezTo>
                    <a:pt x="14358" y="23529"/>
                    <a:pt x="14358" y="23373"/>
                    <a:pt x="14342" y="23247"/>
                  </a:cubicBezTo>
                  <a:cubicBezTo>
                    <a:pt x="14342" y="23216"/>
                    <a:pt x="14327" y="23169"/>
                    <a:pt x="14311" y="23138"/>
                  </a:cubicBezTo>
                  <a:cubicBezTo>
                    <a:pt x="14311" y="23122"/>
                    <a:pt x="14327" y="23090"/>
                    <a:pt x="14327" y="23059"/>
                  </a:cubicBezTo>
                  <a:cubicBezTo>
                    <a:pt x="14295" y="22009"/>
                    <a:pt x="14327" y="20959"/>
                    <a:pt x="14515" y="19924"/>
                  </a:cubicBezTo>
                  <a:cubicBezTo>
                    <a:pt x="14656" y="19125"/>
                    <a:pt x="14938" y="18420"/>
                    <a:pt x="15267" y="17699"/>
                  </a:cubicBezTo>
                  <a:cubicBezTo>
                    <a:pt x="16301" y="17103"/>
                    <a:pt x="17242" y="16225"/>
                    <a:pt x="17822" y="15488"/>
                  </a:cubicBezTo>
                  <a:cubicBezTo>
                    <a:pt x="17947" y="15332"/>
                    <a:pt x="18057" y="15191"/>
                    <a:pt x="18167" y="15034"/>
                  </a:cubicBezTo>
                  <a:cubicBezTo>
                    <a:pt x="19781" y="12965"/>
                    <a:pt x="20518" y="10143"/>
                    <a:pt x="19969" y="7557"/>
                  </a:cubicBezTo>
                  <a:cubicBezTo>
                    <a:pt x="19107" y="3482"/>
                    <a:pt x="15549" y="504"/>
                    <a:pt x="11536" y="96"/>
                  </a:cubicBezTo>
                  <a:cubicBezTo>
                    <a:pt x="11043" y="32"/>
                    <a:pt x="10549" y="0"/>
                    <a:pt x="10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61;p43">
              <a:extLst>
                <a:ext uri="{FF2B5EF4-FFF2-40B4-BE49-F238E27FC236}">
                  <a16:creationId xmlns:a16="http://schemas.microsoft.com/office/drawing/2014/main" id="{87D368CD-B48D-4E51-B7F2-625AD849B1D8}"/>
                </a:ext>
              </a:extLst>
            </p:cNvPr>
            <p:cNvSpPr/>
            <p:nvPr/>
          </p:nvSpPr>
          <p:spPr>
            <a:xfrm>
              <a:off x="4972425" y="2805175"/>
              <a:ext cx="21900" cy="28350"/>
            </a:xfrm>
            <a:custGeom>
              <a:avLst/>
              <a:gdLst/>
              <a:ahLst/>
              <a:cxnLst/>
              <a:rect l="l" t="t" r="r" b="b"/>
              <a:pathLst>
                <a:path w="876" h="1134" extrusionOk="0">
                  <a:moveTo>
                    <a:pt x="1" y="0"/>
                  </a:moveTo>
                  <a:cubicBezTo>
                    <a:pt x="32" y="220"/>
                    <a:pt x="126" y="424"/>
                    <a:pt x="236" y="612"/>
                  </a:cubicBezTo>
                  <a:cubicBezTo>
                    <a:pt x="189" y="549"/>
                    <a:pt x="126" y="502"/>
                    <a:pt x="48" y="439"/>
                  </a:cubicBezTo>
                  <a:cubicBezTo>
                    <a:pt x="48" y="439"/>
                    <a:pt x="48" y="439"/>
                    <a:pt x="48" y="455"/>
                  </a:cubicBezTo>
                  <a:cubicBezTo>
                    <a:pt x="142" y="580"/>
                    <a:pt x="252" y="674"/>
                    <a:pt x="361" y="784"/>
                  </a:cubicBezTo>
                  <a:cubicBezTo>
                    <a:pt x="502" y="925"/>
                    <a:pt x="644" y="1051"/>
                    <a:pt x="832" y="1129"/>
                  </a:cubicBezTo>
                  <a:cubicBezTo>
                    <a:pt x="835" y="1132"/>
                    <a:pt x="838" y="1133"/>
                    <a:pt x="842" y="1133"/>
                  </a:cubicBezTo>
                  <a:cubicBezTo>
                    <a:pt x="858" y="1133"/>
                    <a:pt x="876" y="1110"/>
                    <a:pt x="863" y="1098"/>
                  </a:cubicBezTo>
                  <a:cubicBezTo>
                    <a:pt x="487" y="800"/>
                    <a:pt x="189" y="455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62;p43">
              <a:extLst>
                <a:ext uri="{FF2B5EF4-FFF2-40B4-BE49-F238E27FC236}">
                  <a16:creationId xmlns:a16="http://schemas.microsoft.com/office/drawing/2014/main" id="{44ACA8CE-E4C8-4B82-944E-0E67C9580D9A}"/>
                </a:ext>
              </a:extLst>
            </p:cNvPr>
            <p:cNvSpPr/>
            <p:nvPr/>
          </p:nvSpPr>
          <p:spPr>
            <a:xfrm>
              <a:off x="5017100" y="2836125"/>
              <a:ext cx="14525" cy="2100"/>
            </a:xfrm>
            <a:custGeom>
              <a:avLst/>
              <a:gdLst/>
              <a:ahLst/>
              <a:cxnLst/>
              <a:rect l="l" t="t" r="r" b="b"/>
              <a:pathLst>
                <a:path w="581" h="84" extrusionOk="0">
                  <a:moveTo>
                    <a:pt x="16" y="1"/>
                  </a:moveTo>
                  <a:cubicBezTo>
                    <a:pt x="1" y="1"/>
                    <a:pt x="1" y="32"/>
                    <a:pt x="16" y="32"/>
                  </a:cubicBezTo>
                  <a:cubicBezTo>
                    <a:pt x="157" y="58"/>
                    <a:pt x="308" y="83"/>
                    <a:pt x="462" y="83"/>
                  </a:cubicBezTo>
                  <a:cubicBezTo>
                    <a:pt x="496" y="83"/>
                    <a:pt x="531" y="82"/>
                    <a:pt x="565" y="79"/>
                  </a:cubicBezTo>
                  <a:cubicBezTo>
                    <a:pt x="581" y="79"/>
                    <a:pt x="581" y="63"/>
                    <a:pt x="565" y="63"/>
                  </a:cubicBezTo>
                  <a:cubicBezTo>
                    <a:pt x="393" y="16"/>
                    <a:pt x="20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63;p43">
              <a:extLst>
                <a:ext uri="{FF2B5EF4-FFF2-40B4-BE49-F238E27FC236}">
                  <a16:creationId xmlns:a16="http://schemas.microsoft.com/office/drawing/2014/main" id="{9049856E-2B08-4083-A5F0-C8A6262D9485}"/>
                </a:ext>
              </a:extLst>
            </p:cNvPr>
            <p:cNvSpPr/>
            <p:nvPr/>
          </p:nvSpPr>
          <p:spPr>
            <a:xfrm>
              <a:off x="4977525" y="2778750"/>
              <a:ext cx="48225" cy="19000"/>
            </a:xfrm>
            <a:custGeom>
              <a:avLst/>
              <a:gdLst/>
              <a:ahLst/>
              <a:cxnLst/>
              <a:rect l="l" t="t" r="r" b="b"/>
              <a:pathLst>
                <a:path w="1929" h="760" extrusionOk="0">
                  <a:moveTo>
                    <a:pt x="13" y="1"/>
                  </a:moveTo>
                  <a:cubicBezTo>
                    <a:pt x="8" y="1"/>
                    <a:pt x="1" y="12"/>
                    <a:pt x="1" y="23"/>
                  </a:cubicBezTo>
                  <a:cubicBezTo>
                    <a:pt x="502" y="493"/>
                    <a:pt x="1239" y="728"/>
                    <a:pt x="1929" y="760"/>
                  </a:cubicBezTo>
                  <a:cubicBezTo>
                    <a:pt x="1929" y="760"/>
                    <a:pt x="1929" y="744"/>
                    <a:pt x="1929" y="744"/>
                  </a:cubicBezTo>
                  <a:cubicBezTo>
                    <a:pt x="1239" y="572"/>
                    <a:pt x="596" y="478"/>
                    <a:pt x="16" y="7"/>
                  </a:cubicBezTo>
                  <a:cubicBezTo>
                    <a:pt x="16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64;p43">
              <a:extLst>
                <a:ext uri="{FF2B5EF4-FFF2-40B4-BE49-F238E27FC236}">
                  <a16:creationId xmlns:a16="http://schemas.microsoft.com/office/drawing/2014/main" id="{8187512A-FD31-4534-9526-764491771BC0}"/>
                </a:ext>
              </a:extLst>
            </p:cNvPr>
            <p:cNvSpPr/>
            <p:nvPr/>
          </p:nvSpPr>
          <p:spPr>
            <a:xfrm>
              <a:off x="4981450" y="2755025"/>
              <a:ext cx="12950" cy="6675"/>
            </a:xfrm>
            <a:custGeom>
              <a:avLst/>
              <a:gdLst/>
              <a:ahLst/>
              <a:cxnLst/>
              <a:rect l="l" t="t" r="r" b="b"/>
              <a:pathLst>
                <a:path w="518" h="267" extrusionOk="0">
                  <a:moveTo>
                    <a:pt x="16" y="0"/>
                  </a:moveTo>
                  <a:cubicBezTo>
                    <a:pt x="16" y="0"/>
                    <a:pt x="0" y="16"/>
                    <a:pt x="16" y="16"/>
                  </a:cubicBezTo>
                  <a:cubicBezTo>
                    <a:pt x="173" y="94"/>
                    <a:pt x="345" y="188"/>
                    <a:pt x="502" y="267"/>
                  </a:cubicBezTo>
                  <a:cubicBezTo>
                    <a:pt x="518" y="267"/>
                    <a:pt x="518" y="267"/>
                    <a:pt x="518" y="251"/>
                  </a:cubicBezTo>
                  <a:cubicBezTo>
                    <a:pt x="345" y="173"/>
                    <a:pt x="188" y="94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65;p43">
              <a:extLst>
                <a:ext uri="{FF2B5EF4-FFF2-40B4-BE49-F238E27FC236}">
                  <a16:creationId xmlns:a16="http://schemas.microsoft.com/office/drawing/2014/main" id="{19AB28D8-09FA-4476-99E4-411D95168F2D}"/>
                </a:ext>
              </a:extLst>
            </p:cNvPr>
            <p:cNvSpPr/>
            <p:nvPr/>
          </p:nvSpPr>
          <p:spPr>
            <a:xfrm>
              <a:off x="4766825" y="2058075"/>
              <a:ext cx="74600" cy="90550"/>
            </a:xfrm>
            <a:custGeom>
              <a:avLst/>
              <a:gdLst/>
              <a:ahLst/>
              <a:cxnLst/>
              <a:rect l="l" t="t" r="r" b="b"/>
              <a:pathLst>
                <a:path w="2984" h="3622" extrusionOk="0">
                  <a:moveTo>
                    <a:pt x="143" y="0"/>
                  </a:moveTo>
                  <a:cubicBezTo>
                    <a:pt x="61" y="0"/>
                    <a:pt x="1" y="93"/>
                    <a:pt x="74" y="166"/>
                  </a:cubicBezTo>
                  <a:cubicBezTo>
                    <a:pt x="529" y="699"/>
                    <a:pt x="1062" y="1169"/>
                    <a:pt x="1532" y="1702"/>
                  </a:cubicBezTo>
                  <a:cubicBezTo>
                    <a:pt x="2034" y="2282"/>
                    <a:pt x="2347" y="2925"/>
                    <a:pt x="2755" y="3567"/>
                  </a:cubicBezTo>
                  <a:cubicBezTo>
                    <a:pt x="2779" y="3604"/>
                    <a:pt x="2821" y="3622"/>
                    <a:pt x="2862" y="3622"/>
                  </a:cubicBezTo>
                  <a:cubicBezTo>
                    <a:pt x="2924" y="3622"/>
                    <a:pt x="2983" y="3581"/>
                    <a:pt x="2974" y="3505"/>
                  </a:cubicBezTo>
                  <a:cubicBezTo>
                    <a:pt x="2849" y="2078"/>
                    <a:pt x="1265" y="824"/>
                    <a:pt x="215" y="25"/>
                  </a:cubicBezTo>
                  <a:cubicBezTo>
                    <a:pt x="191" y="8"/>
                    <a:pt x="16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66;p43">
              <a:extLst>
                <a:ext uri="{FF2B5EF4-FFF2-40B4-BE49-F238E27FC236}">
                  <a16:creationId xmlns:a16="http://schemas.microsoft.com/office/drawing/2014/main" id="{B845CEFB-FBE8-4C64-BD33-5C66A44E5024}"/>
                </a:ext>
              </a:extLst>
            </p:cNvPr>
            <p:cNvSpPr/>
            <p:nvPr/>
          </p:nvSpPr>
          <p:spPr>
            <a:xfrm>
              <a:off x="4848925" y="1991575"/>
              <a:ext cx="63675" cy="92250"/>
            </a:xfrm>
            <a:custGeom>
              <a:avLst/>
              <a:gdLst/>
              <a:ahLst/>
              <a:cxnLst/>
              <a:rect l="l" t="t" r="r" b="b"/>
              <a:pathLst>
                <a:path w="2547" h="3690" extrusionOk="0">
                  <a:moveTo>
                    <a:pt x="123" y="0"/>
                  </a:moveTo>
                  <a:cubicBezTo>
                    <a:pt x="59" y="0"/>
                    <a:pt x="0" y="81"/>
                    <a:pt x="35" y="161"/>
                  </a:cubicBezTo>
                  <a:cubicBezTo>
                    <a:pt x="599" y="1368"/>
                    <a:pt x="1414" y="2685"/>
                    <a:pt x="2339" y="3657"/>
                  </a:cubicBezTo>
                  <a:cubicBezTo>
                    <a:pt x="2362" y="3680"/>
                    <a:pt x="2387" y="3690"/>
                    <a:pt x="2411" y="3690"/>
                  </a:cubicBezTo>
                  <a:cubicBezTo>
                    <a:pt x="2484" y="3690"/>
                    <a:pt x="2547" y="3598"/>
                    <a:pt x="2511" y="3516"/>
                  </a:cubicBezTo>
                  <a:cubicBezTo>
                    <a:pt x="1978" y="2293"/>
                    <a:pt x="1085" y="1039"/>
                    <a:pt x="192" y="36"/>
                  </a:cubicBezTo>
                  <a:cubicBezTo>
                    <a:pt x="171" y="11"/>
                    <a:pt x="147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67;p43">
              <a:extLst>
                <a:ext uri="{FF2B5EF4-FFF2-40B4-BE49-F238E27FC236}">
                  <a16:creationId xmlns:a16="http://schemas.microsoft.com/office/drawing/2014/main" id="{7068ED9B-C5FA-43DC-AB83-2B352D09B694}"/>
                </a:ext>
              </a:extLst>
            </p:cNvPr>
            <p:cNvSpPr/>
            <p:nvPr/>
          </p:nvSpPr>
          <p:spPr>
            <a:xfrm>
              <a:off x="4962250" y="1903075"/>
              <a:ext cx="33175" cy="149550"/>
            </a:xfrm>
            <a:custGeom>
              <a:avLst/>
              <a:gdLst/>
              <a:ahLst/>
              <a:cxnLst/>
              <a:rect l="l" t="t" r="r" b="b"/>
              <a:pathLst>
                <a:path w="1327" h="5982" extrusionOk="0">
                  <a:moveTo>
                    <a:pt x="55" y="0"/>
                  </a:moveTo>
                  <a:cubicBezTo>
                    <a:pt x="27" y="0"/>
                    <a:pt x="0" y="16"/>
                    <a:pt x="0" y="49"/>
                  </a:cubicBezTo>
                  <a:cubicBezTo>
                    <a:pt x="0" y="1068"/>
                    <a:pt x="204" y="2087"/>
                    <a:pt x="361" y="3090"/>
                  </a:cubicBezTo>
                  <a:cubicBezTo>
                    <a:pt x="502" y="4030"/>
                    <a:pt x="580" y="5096"/>
                    <a:pt x="1082" y="5927"/>
                  </a:cubicBezTo>
                  <a:cubicBezTo>
                    <a:pt x="1107" y="5964"/>
                    <a:pt x="1151" y="5982"/>
                    <a:pt x="1194" y="5982"/>
                  </a:cubicBezTo>
                  <a:cubicBezTo>
                    <a:pt x="1261" y="5982"/>
                    <a:pt x="1326" y="5940"/>
                    <a:pt x="1317" y="5864"/>
                  </a:cubicBezTo>
                  <a:cubicBezTo>
                    <a:pt x="1192" y="4955"/>
                    <a:pt x="941" y="4062"/>
                    <a:pt x="784" y="3168"/>
                  </a:cubicBezTo>
                  <a:cubicBezTo>
                    <a:pt x="596" y="2118"/>
                    <a:pt x="455" y="1037"/>
                    <a:pt x="110" y="34"/>
                  </a:cubicBezTo>
                  <a:cubicBezTo>
                    <a:pt x="103" y="12"/>
                    <a:pt x="79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68;p43">
              <a:extLst>
                <a:ext uri="{FF2B5EF4-FFF2-40B4-BE49-F238E27FC236}">
                  <a16:creationId xmlns:a16="http://schemas.microsoft.com/office/drawing/2014/main" id="{A4DBDA57-5060-40F0-A6E1-C1AE33846263}"/>
                </a:ext>
              </a:extLst>
            </p:cNvPr>
            <p:cNvSpPr/>
            <p:nvPr/>
          </p:nvSpPr>
          <p:spPr>
            <a:xfrm>
              <a:off x="5065300" y="1878300"/>
              <a:ext cx="18850" cy="149650"/>
            </a:xfrm>
            <a:custGeom>
              <a:avLst/>
              <a:gdLst/>
              <a:ahLst/>
              <a:cxnLst/>
              <a:rect l="l" t="t" r="r" b="b"/>
              <a:pathLst>
                <a:path w="754" h="5986" extrusionOk="0">
                  <a:moveTo>
                    <a:pt x="155" y="0"/>
                  </a:moveTo>
                  <a:cubicBezTo>
                    <a:pt x="104" y="0"/>
                    <a:pt x="48" y="37"/>
                    <a:pt x="48" y="100"/>
                  </a:cubicBezTo>
                  <a:cubicBezTo>
                    <a:pt x="1" y="1119"/>
                    <a:pt x="126" y="2153"/>
                    <a:pt x="157" y="3188"/>
                  </a:cubicBezTo>
                  <a:cubicBezTo>
                    <a:pt x="189" y="4081"/>
                    <a:pt x="79" y="5037"/>
                    <a:pt x="283" y="5915"/>
                  </a:cubicBezTo>
                  <a:cubicBezTo>
                    <a:pt x="291" y="5962"/>
                    <a:pt x="334" y="5985"/>
                    <a:pt x="377" y="5985"/>
                  </a:cubicBezTo>
                  <a:cubicBezTo>
                    <a:pt x="420" y="5985"/>
                    <a:pt x="463" y="5962"/>
                    <a:pt x="471" y="5915"/>
                  </a:cubicBezTo>
                  <a:cubicBezTo>
                    <a:pt x="753" y="4990"/>
                    <a:pt x="643" y="3940"/>
                    <a:pt x="596" y="2984"/>
                  </a:cubicBezTo>
                  <a:cubicBezTo>
                    <a:pt x="549" y="2012"/>
                    <a:pt x="502" y="1009"/>
                    <a:pt x="236" y="68"/>
                  </a:cubicBezTo>
                  <a:cubicBezTo>
                    <a:pt x="229" y="21"/>
                    <a:pt x="19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69;p43">
              <a:extLst>
                <a:ext uri="{FF2B5EF4-FFF2-40B4-BE49-F238E27FC236}">
                  <a16:creationId xmlns:a16="http://schemas.microsoft.com/office/drawing/2014/main" id="{F78ED2B2-02AD-4C08-807F-9DF72DADB805}"/>
                </a:ext>
              </a:extLst>
            </p:cNvPr>
            <p:cNvSpPr/>
            <p:nvPr/>
          </p:nvSpPr>
          <p:spPr>
            <a:xfrm>
              <a:off x="5155175" y="1913600"/>
              <a:ext cx="84125" cy="157875"/>
            </a:xfrm>
            <a:custGeom>
              <a:avLst/>
              <a:gdLst/>
              <a:ahLst/>
              <a:cxnLst/>
              <a:rect l="l" t="t" r="r" b="b"/>
              <a:pathLst>
                <a:path w="3365" h="6315" extrusionOk="0">
                  <a:moveTo>
                    <a:pt x="3226" y="0"/>
                  </a:moveTo>
                  <a:cubicBezTo>
                    <a:pt x="3199" y="0"/>
                    <a:pt x="3171" y="11"/>
                    <a:pt x="3146" y="36"/>
                  </a:cubicBezTo>
                  <a:cubicBezTo>
                    <a:pt x="1563" y="1525"/>
                    <a:pt x="434" y="4111"/>
                    <a:pt x="11" y="6227"/>
                  </a:cubicBezTo>
                  <a:cubicBezTo>
                    <a:pt x="1" y="6277"/>
                    <a:pt x="42" y="6314"/>
                    <a:pt x="81" y="6314"/>
                  </a:cubicBezTo>
                  <a:cubicBezTo>
                    <a:pt x="103" y="6314"/>
                    <a:pt x="125" y="6302"/>
                    <a:pt x="136" y="6274"/>
                  </a:cubicBezTo>
                  <a:cubicBezTo>
                    <a:pt x="606" y="5224"/>
                    <a:pt x="1014" y="4158"/>
                    <a:pt x="1547" y="3139"/>
                  </a:cubicBezTo>
                  <a:cubicBezTo>
                    <a:pt x="2095" y="2120"/>
                    <a:pt x="2801" y="1196"/>
                    <a:pt x="3318" y="161"/>
                  </a:cubicBezTo>
                  <a:cubicBezTo>
                    <a:pt x="3364" y="81"/>
                    <a:pt x="3300" y="0"/>
                    <a:pt x="3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70;p43">
              <a:extLst>
                <a:ext uri="{FF2B5EF4-FFF2-40B4-BE49-F238E27FC236}">
                  <a16:creationId xmlns:a16="http://schemas.microsoft.com/office/drawing/2014/main" id="{C2C45A7F-F2C0-4686-84B4-38BB570ABD5B}"/>
                </a:ext>
              </a:extLst>
            </p:cNvPr>
            <p:cNvSpPr/>
            <p:nvPr/>
          </p:nvSpPr>
          <p:spPr>
            <a:xfrm>
              <a:off x="5236425" y="1971400"/>
              <a:ext cx="62525" cy="96850"/>
            </a:xfrm>
            <a:custGeom>
              <a:avLst/>
              <a:gdLst/>
              <a:ahLst/>
              <a:cxnLst/>
              <a:rect l="l" t="t" r="r" b="b"/>
              <a:pathLst>
                <a:path w="2501" h="3874" extrusionOk="0">
                  <a:moveTo>
                    <a:pt x="2322" y="1"/>
                  </a:moveTo>
                  <a:cubicBezTo>
                    <a:pt x="2298" y="1"/>
                    <a:pt x="2272" y="9"/>
                    <a:pt x="2247" y="28"/>
                  </a:cubicBezTo>
                  <a:cubicBezTo>
                    <a:pt x="1698" y="420"/>
                    <a:pt x="1306" y="1078"/>
                    <a:pt x="962" y="1658"/>
                  </a:cubicBezTo>
                  <a:cubicBezTo>
                    <a:pt x="570" y="2316"/>
                    <a:pt x="225" y="3006"/>
                    <a:pt x="21" y="3743"/>
                  </a:cubicBezTo>
                  <a:cubicBezTo>
                    <a:pt x="0" y="3815"/>
                    <a:pt x="75" y="3874"/>
                    <a:pt x="142" y="3874"/>
                  </a:cubicBezTo>
                  <a:cubicBezTo>
                    <a:pt x="177" y="3874"/>
                    <a:pt x="209" y="3858"/>
                    <a:pt x="225" y="3821"/>
                  </a:cubicBezTo>
                  <a:cubicBezTo>
                    <a:pt x="570" y="3194"/>
                    <a:pt x="883" y="2567"/>
                    <a:pt x="1259" y="1971"/>
                  </a:cubicBezTo>
                  <a:cubicBezTo>
                    <a:pt x="1636" y="1376"/>
                    <a:pt x="2153" y="859"/>
                    <a:pt x="2451" y="232"/>
                  </a:cubicBezTo>
                  <a:cubicBezTo>
                    <a:pt x="2501" y="131"/>
                    <a:pt x="2420" y="1"/>
                    <a:pt x="2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71;p43">
              <a:extLst>
                <a:ext uri="{FF2B5EF4-FFF2-40B4-BE49-F238E27FC236}">
                  <a16:creationId xmlns:a16="http://schemas.microsoft.com/office/drawing/2014/main" id="{83740A1E-BF85-42AA-9837-4104042B71FB}"/>
                </a:ext>
              </a:extLst>
            </p:cNvPr>
            <p:cNvSpPr/>
            <p:nvPr/>
          </p:nvSpPr>
          <p:spPr>
            <a:xfrm>
              <a:off x="5305225" y="2065125"/>
              <a:ext cx="96200" cy="83400"/>
            </a:xfrm>
            <a:custGeom>
              <a:avLst/>
              <a:gdLst/>
              <a:ahLst/>
              <a:cxnLst/>
              <a:rect l="l" t="t" r="r" b="b"/>
              <a:pathLst>
                <a:path w="3848" h="3336" extrusionOk="0">
                  <a:moveTo>
                    <a:pt x="3722" y="0"/>
                  </a:moveTo>
                  <a:cubicBezTo>
                    <a:pt x="3709" y="0"/>
                    <a:pt x="3695" y="3"/>
                    <a:pt x="3680" y="9"/>
                  </a:cubicBezTo>
                  <a:cubicBezTo>
                    <a:pt x="3006" y="276"/>
                    <a:pt x="2473" y="934"/>
                    <a:pt x="1940" y="1420"/>
                  </a:cubicBezTo>
                  <a:cubicBezTo>
                    <a:pt x="1282" y="2016"/>
                    <a:pt x="592" y="2580"/>
                    <a:pt x="28" y="3270"/>
                  </a:cubicBezTo>
                  <a:cubicBezTo>
                    <a:pt x="1" y="3297"/>
                    <a:pt x="20" y="3335"/>
                    <a:pt x="56" y="3335"/>
                  </a:cubicBezTo>
                  <a:cubicBezTo>
                    <a:pt x="62" y="3335"/>
                    <a:pt x="68" y="3334"/>
                    <a:pt x="75" y="3332"/>
                  </a:cubicBezTo>
                  <a:cubicBezTo>
                    <a:pt x="796" y="2940"/>
                    <a:pt x="1423" y="2423"/>
                    <a:pt x="2065" y="1890"/>
                  </a:cubicBezTo>
                  <a:cubicBezTo>
                    <a:pt x="2645" y="1420"/>
                    <a:pt x="3476" y="887"/>
                    <a:pt x="3821" y="197"/>
                  </a:cubicBezTo>
                  <a:cubicBezTo>
                    <a:pt x="3848" y="116"/>
                    <a:pt x="3805" y="0"/>
                    <a:pt x="3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72;p43">
              <a:extLst>
                <a:ext uri="{FF2B5EF4-FFF2-40B4-BE49-F238E27FC236}">
                  <a16:creationId xmlns:a16="http://schemas.microsoft.com/office/drawing/2014/main" id="{6554B8F6-6139-4725-8787-046C39880AE7}"/>
                </a:ext>
              </a:extLst>
            </p:cNvPr>
            <p:cNvSpPr/>
            <p:nvPr/>
          </p:nvSpPr>
          <p:spPr>
            <a:xfrm>
              <a:off x="5372850" y="2186400"/>
              <a:ext cx="61150" cy="48225"/>
            </a:xfrm>
            <a:custGeom>
              <a:avLst/>
              <a:gdLst/>
              <a:ahLst/>
              <a:cxnLst/>
              <a:rect l="l" t="t" r="r" b="b"/>
              <a:pathLst>
                <a:path w="2446" h="1929" extrusionOk="0">
                  <a:moveTo>
                    <a:pt x="2250" y="0"/>
                  </a:moveTo>
                  <a:cubicBezTo>
                    <a:pt x="2243" y="0"/>
                    <a:pt x="2236" y="1"/>
                    <a:pt x="2229" y="2"/>
                  </a:cubicBezTo>
                  <a:cubicBezTo>
                    <a:pt x="1806" y="80"/>
                    <a:pt x="1414" y="503"/>
                    <a:pt x="1100" y="770"/>
                  </a:cubicBezTo>
                  <a:cubicBezTo>
                    <a:pt x="724" y="1083"/>
                    <a:pt x="332" y="1397"/>
                    <a:pt x="50" y="1789"/>
                  </a:cubicBezTo>
                  <a:cubicBezTo>
                    <a:pt x="0" y="1863"/>
                    <a:pt x="69" y="1928"/>
                    <a:pt x="139" y="1928"/>
                  </a:cubicBezTo>
                  <a:cubicBezTo>
                    <a:pt x="157" y="1928"/>
                    <a:pt x="175" y="1924"/>
                    <a:pt x="191" y="1914"/>
                  </a:cubicBezTo>
                  <a:cubicBezTo>
                    <a:pt x="646" y="1726"/>
                    <a:pt x="1053" y="1397"/>
                    <a:pt x="1461" y="1099"/>
                  </a:cubicBezTo>
                  <a:cubicBezTo>
                    <a:pt x="1774" y="848"/>
                    <a:pt x="2229" y="597"/>
                    <a:pt x="2401" y="221"/>
                  </a:cubicBezTo>
                  <a:cubicBezTo>
                    <a:pt x="2446" y="118"/>
                    <a:pt x="2365" y="0"/>
                    <a:pt x="2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73;p43">
              <a:extLst>
                <a:ext uri="{FF2B5EF4-FFF2-40B4-BE49-F238E27FC236}">
                  <a16:creationId xmlns:a16="http://schemas.microsoft.com/office/drawing/2014/main" id="{419B7607-9EA1-4093-A4D0-9F2DF011A270}"/>
                </a:ext>
              </a:extLst>
            </p:cNvPr>
            <p:cNvSpPr/>
            <p:nvPr/>
          </p:nvSpPr>
          <p:spPr>
            <a:xfrm>
              <a:off x="4720775" y="2174425"/>
              <a:ext cx="107400" cy="73600"/>
            </a:xfrm>
            <a:custGeom>
              <a:avLst/>
              <a:gdLst/>
              <a:ahLst/>
              <a:cxnLst/>
              <a:rect l="l" t="t" r="r" b="b"/>
              <a:pathLst>
                <a:path w="4296" h="2944" extrusionOk="0">
                  <a:moveTo>
                    <a:pt x="149" y="0"/>
                  </a:moveTo>
                  <a:cubicBezTo>
                    <a:pt x="69" y="0"/>
                    <a:pt x="0" y="98"/>
                    <a:pt x="67" y="152"/>
                  </a:cubicBezTo>
                  <a:cubicBezTo>
                    <a:pt x="694" y="700"/>
                    <a:pt x="1383" y="1155"/>
                    <a:pt x="2057" y="1641"/>
                  </a:cubicBezTo>
                  <a:cubicBezTo>
                    <a:pt x="2700" y="2095"/>
                    <a:pt x="3374" y="2722"/>
                    <a:pt x="4142" y="2942"/>
                  </a:cubicBezTo>
                  <a:cubicBezTo>
                    <a:pt x="4148" y="2943"/>
                    <a:pt x="4154" y="2943"/>
                    <a:pt x="4160" y="2943"/>
                  </a:cubicBezTo>
                  <a:cubicBezTo>
                    <a:pt x="4231" y="2943"/>
                    <a:pt x="4295" y="2859"/>
                    <a:pt x="4252" y="2801"/>
                  </a:cubicBezTo>
                  <a:cubicBezTo>
                    <a:pt x="3813" y="2221"/>
                    <a:pt x="3107" y="1860"/>
                    <a:pt x="2496" y="1468"/>
                  </a:cubicBezTo>
                  <a:cubicBezTo>
                    <a:pt x="1744" y="967"/>
                    <a:pt x="991" y="434"/>
                    <a:pt x="192" y="10"/>
                  </a:cubicBezTo>
                  <a:cubicBezTo>
                    <a:pt x="178" y="3"/>
                    <a:pt x="16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954;p33">
            <a:extLst>
              <a:ext uri="{FF2B5EF4-FFF2-40B4-BE49-F238E27FC236}">
                <a16:creationId xmlns:a16="http://schemas.microsoft.com/office/drawing/2014/main" id="{F94D6DAC-3495-41A2-91CE-A7288710135F}"/>
              </a:ext>
            </a:extLst>
          </p:cNvPr>
          <p:cNvSpPr txBox="1"/>
          <p:nvPr/>
        </p:nvSpPr>
        <p:spPr>
          <a:xfrm rot="191075">
            <a:off x="1179063" y="2185850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yes</a:t>
            </a:r>
            <a:endParaRPr sz="4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16" name="Google Shape;954;p33">
            <a:extLst>
              <a:ext uri="{FF2B5EF4-FFF2-40B4-BE49-F238E27FC236}">
                <a16:creationId xmlns:a16="http://schemas.microsoft.com/office/drawing/2014/main" id="{40016027-37E2-4737-BA9A-2AEA9A3AFB3E}"/>
              </a:ext>
            </a:extLst>
          </p:cNvPr>
          <p:cNvSpPr txBox="1"/>
          <p:nvPr/>
        </p:nvSpPr>
        <p:spPr>
          <a:xfrm rot="191075">
            <a:off x="1179064" y="2870967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No</a:t>
            </a:r>
            <a:endParaRPr sz="4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17" name="Google Shape;954;p33">
            <a:extLst>
              <a:ext uri="{FF2B5EF4-FFF2-40B4-BE49-F238E27FC236}">
                <a16:creationId xmlns:a16="http://schemas.microsoft.com/office/drawing/2014/main" id="{9B919A25-4BA2-4404-8D78-C8AA21C28312}"/>
              </a:ext>
            </a:extLst>
          </p:cNvPr>
          <p:cNvSpPr txBox="1"/>
          <p:nvPr/>
        </p:nvSpPr>
        <p:spPr>
          <a:xfrm rot="191075">
            <a:off x="1179062" y="3550352"/>
            <a:ext cx="1908033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No</a:t>
            </a:r>
            <a:endParaRPr sz="4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39"/>
          <p:cNvGrpSpPr/>
          <p:nvPr/>
        </p:nvGrpSpPr>
        <p:grpSpPr>
          <a:xfrm>
            <a:off x="3476925" y="1940288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733250" y="2407525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657768" y="2861848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Homework </a:t>
            </a:r>
            <a:br>
              <a:rPr lang="en-US" dirty="0"/>
            </a:br>
            <a:r>
              <a:rPr lang="en-US" dirty="0"/>
              <a:t>p 101</a:t>
            </a:r>
            <a:br>
              <a:rPr lang="en-US" dirty="0"/>
            </a:br>
            <a:r>
              <a:rPr lang="en-US" dirty="0"/>
              <a:t>A</a:t>
            </a:r>
          </a:p>
        </p:txBody>
      </p:sp>
      <p:sp>
        <p:nvSpPr>
          <p:cNvPr id="1238" name="Google Shape;1238;p39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128401" y="1007661"/>
            <a:ext cx="7036944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you do in your free time?</a:t>
            </a:r>
            <a:endParaRPr dirty="0"/>
          </a:p>
        </p:txBody>
      </p:sp>
      <p:grpSp>
        <p:nvGrpSpPr>
          <p:cNvPr id="914" name="Google Shape;914;p32"/>
          <p:cNvGrpSpPr/>
          <p:nvPr/>
        </p:nvGrpSpPr>
        <p:grpSpPr>
          <a:xfrm flipH="1">
            <a:off x="1273862" y="2483737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2BC8BC6F-C54E-4713-A5EF-9749D1A5B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BF5"/>
              </a:clrFrom>
              <a:clrTo>
                <a:srgbClr val="F6FBF5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749" r="134" b="47700"/>
          <a:stretch/>
        </p:blipFill>
        <p:spPr>
          <a:xfrm>
            <a:off x="4147927" y="2504187"/>
            <a:ext cx="4740892" cy="22875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181564" y="470044"/>
            <a:ext cx="8985321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you do in your free time?</a:t>
            </a:r>
            <a:endParaRPr dirty="0"/>
          </a:p>
        </p:txBody>
      </p:sp>
      <p:grpSp>
        <p:nvGrpSpPr>
          <p:cNvPr id="914" name="Google Shape;914;p32"/>
          <p:cNvGrpSpPr/>
          <p:nvPr/>
        </p:nvGrpSpPr>
        <p:grpSpPr>
          <a:xfrm flipH="1">
            <a:off x="2045744" y="1726096"/>
            <a:ext cx="4786696" cy="498314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FFEFFE8-43E1-4B9B-B393-1BDF76C54C97}"/>
              </a:ext>
            </a:extLst>
          </p:cNvPr>
          <p:cNvSpPr/>
          <p:nvPr/>
        </p:nvSpPr>
        <p:spPr>
          <a:xfrm>
            <a:off x="563519" y="2733369"/>
            <a:ext cx="78999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I go to the gym three times a week.</a:t>
            </a:r>
          </a:p>
          <a:p>
            <a:r>
              <a:rPr lang="en-US" sz="28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endParaRPr lang="ar-SA" dirty="0"/>
          </a:p>
        </p:txBody>
      </p:sp>
      <p:pic>
        <p:nvPicPr>
          <p:cNvPr id="4" name="Picture 3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D1EE716A-5DAD-443C-8465-DCB5D85DE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32440" y="2571750"/>
            <a:ext cx="2348642" cy="24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6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181564" y="470044"/>
            <a:ext cx="8985321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you do in your free time?</a:t>
            </a:r>
            <a:endParaRPr dirty="0"/>
          </a:p>
        </p:txBody>
      </p:sp>
      <p:grpSp>
        <p:nvGrpSpPr>
          <p:cNvPr id="914" name="Google Shape;914;p32"/>
          <p:cNvGrpSpPr/>
          <p:nvPr/>
        </p:nvGrpSpPr>
        <p:grpSpPr>
          <a:xfrm flipH="1">
            <a:off x="2045744" y="1726096"/>
            <a:ext cx="4786696" cy="498314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FFEFFE8-43E1-4B9B-B393-1BDF76C54C97}"/>
              </a:ext>
            </a:extLst>
          </p:cNvPr>
          <p:cNvSpPr/>
          <p:nvPr/>
        </p:nvSpPr>
        <p:spPr>
          <a:xfrm>
            <a:off x="361100" y="2310137"/>
            <a:ext cx="78999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I surf the Internet two or three times a week</a:t>
            </a:r>
            <a:r>
              <a:rPr lang="en-US" sz="28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</a:p>
          <a:p>
            <a:r>
              <a:rPr lang="en-US" sz="28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E716A-5DAD-443C-8465-DCB5D85DE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335733" y="2515511"/>
            <a:ext cx="1808267" cy="28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181564" y="470044"/>
            <a:ext cx="8985321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you do in your free time?</a:t>
            </a:r>
            <a:endParaRPr dirty="0"/>
          </a:p>
        </p:txBody>
      </p:sp>
      <p:grpSp>
        <p:nvGrpSpPr>
          <p:cNvPr id="914" name="Google Shape;914;p32"/>
          <p:cNvGrpSpPr/>
          <p:nvPr/>
        </p:nvGrpSpPr>
        <p:grpSpPr>
          <a:xfrm flipH="1">
            <a:off x="2045744" y="1726096"/>
            <a:ext cx="4786696" cy="498314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FFEFFE8-43E1-4B9B-B393-1BDF76C54C97}"/>
              </a:ext>
            </a:extLst>
          </p:cNvPr>
          <p:cNvSpPr/>
          <p:nvPr/>
        </p:nvSpPr>
        <p:spPr>
          <a:xfrm>
            <a:off x="563519" y="2733369"/>
            <a:ext cx="78999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I go to the mall once or twice</a:t>
            </a:r>
          </a:p>
          <a:p>
            <a:r>
              <a:rPr lang="en-US" sz="3600" dirty="0">
                <a:solidFill>
                  <a:srgbClr val="231F20"/>
                </a:solidFill>
                <a:latin typeface="Itim" panose="020B0604020202020204" charset="-34"/>
                <a:cs typeface="Itim" panose="020B0604020202020204" charset="-34"/>
              </a:rPr>
              <a:t> a month.</a:t>
            </a: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br>
              <a:rPr lang="en-US" b="1" dirty="0">
                <a:solidFill>
                  <a:srgbClr val="231F20"/>
                </a:solidFill>
                <a:latin typeface="ProximaNova-BoldIt"/>
              </a:rPr>
            </a:b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E716A-5DAD-443C-8465-DCB5D85DE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794033" y="2224410"/>
            <a:ext cx="2292511" cy="25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D97B70E1-97AC-48C5-96EB-440605591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BF5"/>
              </a:clrFrom>
              <a:clrTo>
                <a:srgbClr val="F6FBF5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749" r="134" b="47700"/>
          <a:stretch/>
        </p:blipFill>
        <p:spPr>
          <a:xfrm>
            <a:off x="153530" y="552891"/>
            <a:ext cx="8990470" cy="43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8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31"/>
          <p:cNvGrpSpPr/>
          <p:nvPr/>
        </p:nvGrpSpPr>
        <p:grpSpPr>
          <a:xfrm>
            <a:off x="403633" y="120396"/>
            <a:ext cx="8336734" cy="585348"/>
            <a:chOff x="4345426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6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298341" y="120396"/>
            <a:ext cx="8346557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are the people doing in these pictures? </a:t>
            </a:r>
            <a:endParaRPr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E22BC-689F-4E78-94AA-3EB694BE2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582" t="27310" r="6628" b="23501"/>
          <a:stretch/>
        </p:blipFill>
        <p:spPr>
          <a:xfrm>
            <a:off x="-1" y="773748"/>
            <a:ext cx="4104167" cy="4064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49A8FE-2526-43E5-B359-E324E4E299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093" t="28310" r="39186" b="15026"/>
          <a:stretch/>
        </p:blipFill>
        <p:spPr>
          <a:xfrm>
            <a:off x="5039833" y="773748"/>
            <a:ext cx="4274288" cy="43697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31"/>
          <p:cNvGrpSpPr/>
          <p:nvPr/>
        </p:nvGrpSpPr>
        <p:grpSpPr>
          <a:xfrm>
            <a:off x="403633" y="120396"/>
            <a:ext cx="8336734" cy="585348"/>
            <a:chOff x="4345426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6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298341" y="120396"/>
            <a:ext cx="8346557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are the people doing in these pictures? </a:t>
            </a:r>
            <a:endParaRPr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25660-B190-486F-A110-2C6250DBC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443" t="47337" r="55115" b="12540"/>
          <a:stretch/>
        </p:blipFill>
        <p:spPr>
          <a:xfrm>
            <a:off x="-177135" y="910191"/>
            <a:ext cx="4281303" cy="4044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182A8A-FC17-410A-A925-1940464C5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884" t="46096" r="26396" b="17680"/>
          <a:stretch/>
        </p:blipFill>
        <p:spPr>
          <a:xfrm>
            <a:off x="5135526" y="910191"/>
            <a:ext cx="3922948" cy="38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6720"/>
      </p:ext>
    </p:extLst>
  </p:cSld>
  <p:clrMapOvr>
    <a:masterClrMapping/>
  </p:clrMapOvr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339</Words>
  <Application>Microsoft Office PowerPoint</Application>
  <PresentationFormat>On-screen Show (16:9)</PresentationFormat>
  <Paragraphs>77</Paragraphs>
  <Slides>26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ProximaNova-BoldIt</vt:lpstr>
      <vt:lpstr>Itim</vt:lpstr>
      <vt:lpstr>ProximaNova-Light</vt:lpstr>
      <vt:lpstr>Arial</vt:lpstr>
      <vt:lpstr>Muli</vt:lpstr>
      <vt:lpstr>Online Notebook by Slidesgo</vt:lpstr>
      <vt:lpstr>U 4 p 26-27  favorite pastimes</vt:lpstr>
      <vt:lpstr>Goals: </vt:lpstr>
      <vt:lpstr>What do you do in your free time?</vt:lpstr>
      <vt:lpstr>What do you do in your free time?</vt:lpstr>
      <vt:lpstr>What do you do in your free time?</vt:lpstr>
      <vt:lpstr>What do you do in your free time?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Pastimes </vt:lpstr>
      <vt:lpstr>PowerPoint Presentation</vt:lpstr>
      <vt:lpstr>PowerPoint Presentation</vt:lpstr>
      <vt:lpstr>This is a survey </vt:lpstr>
      <vt:lpstr>This is a survey </vt:lpstr>
      <vt:lpstr>Do you think the survey results are the same for teens in this country? If not, what’s different?</vt:lpstr>
      <vt:lpstr>PowerPoint Presentation</vt:lpstr>
      <vt:lpstr>PowerPoint Presentation</vt:lpstr>
      <vt:lpstr>PowerPoint Presentation</vt:lpstr>
      <vt:lpstr>How often do you …. </vt:lpstr>
      <vt:lpstr>Tick (    ) the activities you often do. </vt:lpstr>
      <vt:lpstr>Who’s Ali? Who’s Josh?</vt:lpstr>
      <vt:lpstr>Where is the information about teens’ online habits?</vt:lpstr>
      <vt:lpstr>PowerPoint Presentation</vt:lpstr>
      <vt:lpstr>Homework  p 101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4 p 26-27  favorite pastimes</dc:title>
  <dc:creator>nora</dc:creator>
  <cp:lastModifiedBy>نورا العتيبي</cp:lastModifiedBy>
  <cp:revision>14</cp:revision>
  <dcterms:modified xsi:type="dcterms:W3CDTF">2020-10-07T13:47:47Z</dcterms:modified>
</cp:coreProperties>
</file>