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مستوى النص الأول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_2_1_1_2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202" name="الجدول ١-١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solidFill>
                            <a:srgbClr val="4D372F"/>
                          </a:solidFill>
                        </a:rPr>
                        <a:t>التمثيل بالنقاط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09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203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08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206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204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5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10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83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181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4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2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7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65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54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5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6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7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8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9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0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1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2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3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4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66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8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13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30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26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31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0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49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182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4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نص العنوان"/>
          <p:cNvSpPr txBox="1"/>
          <p:nvPr>
            <p:ph type="title"/>
          </p:nvPr>
        </p:nvSpPr>
        <p:spPr>
          <a:xfrm>
            <a:off x="1688335" y="4189733"/>
            <a:ext cx="13213601" cy="4752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b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86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12800" marR="0" indent="-660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1pPr>
      <a:lvl2pPr marL="812800" marR="0" indent="-203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2pPr>
      <a:lvl3pPr marL="812800" marR="0" indent="254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3pPr>
      <a:lvl4pPr marL="812800" marR="0" indent="711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4pPr>
      <a:lvl5pPr marL="812800" marR="0" indent="1168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5pPr>
      <a:lvl6pPr marL="812800" marR="0" indent="16256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6pPr>
      <a:lvl7pPr marL="812800" marR="0" indent="208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7pPr>
      <a:lvl8pPr marL="812800" marR="0" indent="2540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8pPr>
      <a:lvl9pPr marL="812800" marR="0" indent="2997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10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0.xml"/><Relationship Id="rId9" Type="http://schemas.openxmlformats.org/officeDocument/2006/relationships/image" Target="../media/image15.png"/><Relationship Id="rId10" Type="http://schemas.openxmlformats.org/officeDocument/2006/relationships/hyperlink" Target="https://drive.google.com/file/d/1teeVzZABU4N8C6yCD1sZLE-ylq5p-kY2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5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fkv1YRQdMrA?playlist=fkv1YRQdMrA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6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3.xml"/><Relationship Id="rId8" Type="http://schemas.openxmlformats.org/officeDocument/2006/relationships/slide" Target="slide17.xml"/><Relationship Id="rId9" Type="http://schemas.openxmlformats.org/officeDocument/2006/relationships/slide" Target="slide20.xml"/><Relationship Id="rId10" Type="http://schemas.openxmlformats.org/officeDocument/2006/relationships/image" Target="../media/image16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fkv1YRQdMrA?playlist=fkv1YRQdMrA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6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0.xml"/><Relationship Id="rId9" Type="http://schemas.openxmlformats.org/officeDocument/2006/relationships/image" Target="../media/image17.png"/><Relationship Id="rId10" Type="http://schemas.openxmlformats.org/officeDocument/2006/relationships/hyperlink" Target="https://drive.google.com/file/d/1teeVzZABU4N8C6yCD1sZLE-ylq5p-kY2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5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fkv1YRQdMrA?playlist=fkv1YRQdMrA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6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3.xml"/><Relationship Id="rId8" Type="http://schemas.openxmlformats.org/officeDocument/2006/relationships/slide" Target="slide17.xml"/><Relationship Id="rId9" Type="http://schemas.openxmlformats.org/officeDocument/2006/relationships/slide" Target="slide20.xml"/><Relationship Id="rId10" Type="http://schemas.openxmlformats.org/officeDocument/2006/relationships/image" Target="../media/image18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fkv1YRQdMrA?playlist=fkv1YRQdMrA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6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4.xml"/><Relationship Id="rId7" Type="http://schemas.openxmlformats.org/officeDocument/2006/relationships/slide" Target="slide17.xml"/><Relationship Id="rId8" Type="http://schemas.openxmlformats.org/officeDocument/2006/relationships/slide" Target="slide20.xml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hyperlink" Target="https://drive.google.com/file/d/1teeVzZABU4N8C6yCD1sZLE-ylq5p-kY2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fkv1YRQdMrA?playlist=fkv1YRQdMrA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6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20.xml"/><Relationship Id="rId10" Type="http://schemas.openxmlformats.org/officeDocument/2006/relationships/image" Target="../media/image21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fkv1YRQdMrA?playlist=fkv1YRQdMrA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6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6.xml"/><Relationship Id="rId7" Type="http://schemas.openxmlformats.org/officeDocument/2006/relationships/slide" Target="slide17.xml"/><Relationship Id="rId8" Type="http://schemas.openxmlformats.org/officeDocument/2006/relationships/slide" Target="slide20.xml"/><Relationship Id="rId9" Type="http://schemas.openxmlformats.org/officeDocument/2006/relationships/image" Target="../media/image21.png"/><Relationship Id="rId10" Type="http://schemas.openxmlformats.org/officeDocument/2006/relationships/hyperlink" Target="https://drive.google.com/file/d/1teeVzZABU4N8C6yCD1sZLE-ylq5p-kY2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5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fkv1YRQdMrA?playlist=fkv1YRQdMrA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6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3.xml"/><Relationship Id="rId8" Type="http://schemas.openxmlformats.org/officeDocument/2006/relationships/slide" Target="slide17.xml"/><Relationship Id="rId9" Type="http://schemas.openxmlformats.org/officeDocument/2006/relationships/slide" Target="slide20.xml"/><Relationship Id="rId10" Type="http://schemas.openxmlformats.org/officeDocument/2006/relationships/image" Target="../media/image22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fkv1YRQdMrA?playlist=fkv1YRQdMrA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6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3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image" Target="../media/image23.png"/><Relationship Id="rId10" Type="http://schemas.openxmlformats.org/officeDocument/2006/relationships/image" Target="../media/image22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fkv1YRQdMrA?playlist=fkv1YRQdMrA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6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3.xml"/><Relationship Id="rId8" Type="http://schemas.openxmlformats.org/officeDocument/2006/relationships/slide" Target="slide17.xml"/><Relationship Id="rId9" Type="http://schemas.openxmlformats.org/officeDocument/2006/relationships/slide" Target="slide20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3.xml"/><Relationship Id="rId8" Type="http://schemas.openxmlformats.org/officeDocument/2006/relationships/slide" Target="slide17.xml"/><Relationship Id="rId9" Type="http://schemas.openxmlformats.org/officeDocument/2006/relationships/slide" Target="slide20.xml"/><Relationship Id="rId10" Type="http://schemas.openxmlformats.org/officeDocument/2006/relationships/hyperlink" Target="https://drive.google.com/file/d/1teeVzZABU4N8C6yCD1sZLE-ylq5p-kY2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5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fkv1YRQdMrA?playlist=fkv1YRQdMrA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6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veworksheets.com/in3175716xf" TargetMode="External"/><Relationship Id="rId3" Type="http://schemas.openxmlformats.org/officeDocument/2006/relationships/image" Target="../media/image24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slide" Target="slide3.xml"/><Relationship Id="rId7" Type="http://schemas.openxmlformats.org/officeDocument/2006/relationships/slide" Target="slide5.xml"/><Relationship Id="rId8" Type="http://schemas.openxmlformats.org/officeDocument/2006/relationships/slide" Target="slide4.xml"/><Relationship Id="rId9" Type="http://schemas.openxmlformats.org/officeDocument/2006/relationships/slide" Target="slide6.xml"/><Relationship Id="rId10" Type="http://schemas.openxmlformats.org/officeDocument/2006/relationships/slide" Target="slide13.xml"/><Relationship Id="rId11" Type="http://schemas.openxmlformats.org/officeDocument/2006/relationships/slide" Target="slide17.xml"/><Relationship Id="rId12" Type="http://schemas.openxmlformats.org/officeDocument/2006/relationships/slide" Target="slide20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0.xml"/><Relationship Id="rId9" Type="http://schemas.openxmlformats.org/officeDocument/2006/relationships/slide" Target="slide2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0.xml"/><Relationship Id="rId9" Type="http://schemas.openxmlformats.org/officeDocument/2006/relationships/image" Target="../media/image7.png"/><Relationship Id="rId10" Type="http://schemas.openxmlformats.org/officeDocument/2006/relationships/hyperlink" Target="https://drive.google.com/file/d/1teeVzZABU4N8C6yCD1sZLE-ylq5p-kY2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5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fkv1YRQdMrA?playlist=fkv1YRQdMrA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6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0.xml"/><Relationship Id="rId9" Type="http://schemas.openxmlformats.org/officeDocument/2006/relationships/image" Target="../media/image8.png"/><Relationship Id="rId10" Type="http://schemas.openxmlformats.org/officeDocument/2006/relationships/image" Target="../media/image9.jpe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fkv1YRQdMrA?playlist=fkv1YRQdMrA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6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0.xml"/><Relationship Id="rId9" Type="http://schemas.openxmlformats.org/officeDocument/2006/relationships/image" Target="../media/image9.png"/><Relationship Id="rId10" Type="http://schemas.openxmlformats.org/officeDocument/2006/relationships/hyperlink" Target="https://drive.google.com/file/d/1teeVzZABU4N8C6yCD1sZLE-ylq5p-kY2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5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fkv1YRQdMrA?playlist=fkv1YRQdMrA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6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0.xml"/><Relationship Id="rId9" Type="http://schemas.openxmlformats.org/officeDocument/2006/relationships/image" Target="../media/image10.png"/><Relationship Id="rId10" Type="http://schemas.openxmlformats.org/officeDocument/2006/relationships/image" Target="../media/image9.jpe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fkv1YRQdMrA?playlist=fkv1YRQdMrA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6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3.xml"/><Relationship Id="rId8" Type="http://schemas.openxmlformats.org/officeDocument/2006/relationships/slide" Target="slide17.xml"/><Relationship Id="rId9" Type="http://schemas.openxmlformats.org/officeDocument/2006/relationships/slide" Target="slide20.xml"/><Relationship Id="rId10" Type="http://schemas.openxmlformats.org/officeDocument/2006/relationships/image" Target="../media/image12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fkv1YRQdMrA?playlist=fkv1YRQdMrA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6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0.xml"/><Relationship Id="rId9" Type="http://schemas.openxmlformats.org/officeDocument/2006/relationships/image" Target="../media/image13.png"/><Relationship Id="rId10" Type="http://schemas.openxmlformats.org/officeDocument/2006/relationships/hyperlink" Target="https://drive.google.com/file/d/1teeVzZABU4N8C6yCD1sZLE-ylq5p-kY2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5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fkv1YRQdMrA?playlist=fkv1YRQdMrA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6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9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0.xml"/><Relationship Id="rId9" Type="http://schemas.openxmlformats.org/officeDocument/2006/relationships/hyperlink" Target="https://drive.google.com/file/d/1x2X6KtB3qjmYFwvPw_XH80lvgDXCh3zO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5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fkv1YRQdMrA?playlist=fkv1YRQdMrA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6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الفصل الثاني: الإحصاء و التمثيلات البيانية"/>
          <p:cNvSpPr txBox="1"/>
          <p:nvPr/>
        </p:nvSpPr>
        <p:spPr>
          <a:xfrm>
            <a:off x="2239052" y="4696400"/>
            <a:ext cx="15189521" cy="891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85000"/>
              </a:lnSpc>
              <a:defRPr sz="56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 rtl="0">
              <a:defRPr/>
            </a:pPr>
            <a:r>
              <a:t>الفصل الثاني: الإحصاء و التمثيلات البيانية</a:t>
            </a:r>
          </a:p>
        </p:txBody>
      </p:sp>
      <p:sp>
        <p:nvSpPr>
          <p:cNvPr id="221" name="Google Shape;296;p23"/>
          <p:cNvSpPr txBox="1"/>
          <p:nvPr/>
        </p:nvSpPr>
        <p:spPr>
          <a:xfrm rot="21221180">
            <a:off x="17319524" y="8604850"/>
            <a:ext cx="2540204" cy="14662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/>
          <a:lstStyle>
            <a:lvl1pPr algn="r">
              <a:defRPr sz="6400">
                <a:solidFill>
                  <a:srgbClr val="F4E9D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صفحة  ٦٣</a:t>
            </a:r>
          </a:p>
        </p:txBody>
      </p:sp>
      <p:sp>
        <p:nvSpPr>
          <p:cNvPr id="222" name="٢-٣ التمثيل بالنقاط"/>
          <p:cNvSpPr txBox="1"/>
          <p:nvPr/>
        </p:nvSpPr>
        <p:spPr>
          <a:xfrm>
            <a:off x="3633577" y="5982560"/>
            <a:ext cx="13193908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٢-٣</a:t>
            </a:r>
            <a:r>
              <a:t> </a:t>
            </a:r>
            <a:r>
              <a:rPr>
                <a:solidFill>
                  <a:srgbClr val="4D372F"/>
                </a:solidFill>
              </a:rPr>
              <a:t>التمثيل بالنقاط </a:t>
            </a:r>
          </a:p>
        </p:txBody>
      </p:sp>
      <p:grpSp>
        <p:nvGrpSpPr>
          <p:cNvPr id="279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223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5" name="تجميع"/>
          <p:cNvGrpSpPr/>
          <p:nvPr/>
        </p:nvGrpSpPr>
        <p:grpSpPr>
          <a:xfrm>
            <a:off x="17145007" y="-1"/>
            <a:ext cx="7601264" cy="2017166"/>
            <a:chOff x="0" y="0"/>
            <a:chExt cx="7601262" cy="2017164"/>
          </a:xfrm>
        </p:grpSpPr>
        <p:sp>
          <p:nvSpPr>
            <p:cNvPr id="280" name="الفصل"/>
            <p:cNvSpPr txBox="1"/>
            <p:nvPr/>
          </p:nvSpPr>
          <p:spPr>
            <a:xfrm>
              <a:off x="4915573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3" name="تجميع"/>
            <p:cNvGrpSpPr/>
            <p:nvPr/>
          </p:nvGrpSpPr>
          <p:grpSpPr>
            <a:xfrm>
              <a:off x="5706199" y="572015"/>
              <a:ext cx="981042" cy="1445150"/>
              <a:chOff x="0" y="0"/>
              <a:chExt cx="981040" cy="1445148"/>
            </a:xfrm>
          </p:grpSpPr>
          <p:sp>
            <p:nvSpPr>
              <p:cNvPr id="281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2" name="٢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sp>
          <p:nvSpPr>
            <p:cNvPr id="284" name="الإحصاء و التمثيلات البيانية"/>
            <p:cNvSpPr txBox="1"/>
            <p:nvPr/>
          </p:nvSpPr>
          <p:spPr>
            <a:xfrm>
              <a:off x="0" y="725855"/>
              <a:ext cx="5706200" cy="112544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267711">
                <a:lnSpc>
                  <a:spcPct val="90000"/>
                </a:lnSpc>
                <a:spcBef>
                  <a:spcPts val="2400"/>
                </a:spcBef>
                <a:defRPr sz="372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 الإحصاء و التمثيلات البيانية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1"/>
      <p:bldP build="whole" bldLvl="1" animBg="1" rev="0" advAuto="0" spid="2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353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8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0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366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361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65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362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3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4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67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8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0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4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5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6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7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8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9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0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1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2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3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4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6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388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89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39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sp>
        <p:nvSpPr>
          <p:cNvPr id="1392" name="تحليل التمثيل بالنقاط"/>
          <p:cNvSpPr txBox="1"/>
          <p:nvPr/>
        </p:nvSpPr>
        <p:spPr>
          <a:xfrm>
            <a:off x="16035732" y="1717389"/>
            <a:ext cx="6317427" cy="965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rtl="0">
              <a:defRPr sz="5000">
                <a:solidFill>
                  <a:srgbClr val="B92D5D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/>
            <a:r>
              <a:t>تحليل التمثيل بالنقاط </a:t>
            </a:r>
          </a:p>
        </p:txBody>
      </p:sp>
      <p:pic>
        <p:nvPicPr>
          <p:cNvPr id="1393" name="IMG_1735.png" descr="IMG_1735.png"/>
          <p:cNvPicPr>
            <a:picLocks noChangeAspect="1"/>
          </p:cNvPicPr>
          <p:nvPr/>
        </p:nvPicPr>
        <p:blipFill>
          <a:blip r:embed="rId9">
            <a:extLst/>
          </a:blip>
          <a:srcRect l="15448" t="9131" r="17217" b="79198"/>
          <a:stretch>
            <a:fillRect/>
          </a:stretch>
        </p:blipFill>
        <p:spPr>
          <a:xfrm>
            <a:off x="8644757" y="2682589"/>
            <a:ext cx="14320601" cy="1358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4" name="IMG_1735.png" descr="IMG_1735.png"/>
          <p:cNvPicPr>
            <a:picLocks noChangeAspect="1"/>
          </p:cNvPicPr>
          <p:nvPr/>
        </p:nvPicPr>
        <p:blipFill>
          <a:blip r:embed="rId9">
            <a:extLst/>
          </a:blip>
          <a:srcRect l="27565" t="20667" r="15448" b="42504"/>
          <a:stretch>
            <a:fillRect/>
          </a:stretch>
        </p:blipFill>
        <p:spPr>
          <a:xfrm>
            <a:off x="8878619" y="4393536"/>
            <a:ext cx="9497992" cy="3359591"/>
          </a:xfrm>
          <a:prstGeom prst="rect">
            <a:avLst/>
          </a:prstGeom>
          <a:ln w="25400">
            <a:solidFill>
              <a:srgbClr val="3D85C6"/>
            </a:solidFill>
            <a:miter lim="400000"/>
          </a:ln>
        </p:spPr>
      </p:pic>
      <p:pic>
        <p:nvPicPr>
          <p:cNvPr id="1395" name="IMG_1735.png" descr="IMG_1735.png"/>
          <p:cNvPicPr>
            <a:picLocks noChangeAspect="1"/>
          </p:cNvPicPr>
          <p:nvPr/>
        </p:nvPicPr>
        <p:blipFill>
          <a:blip r:embed="rId9">
            <a:extLst/>
          </a:blip>
          <a:srcRect l="35421" t="66736" r="16997" b="21934"/>
          <a:stretch>
            <a:fillRect/>
          </a:stretch>
        </p:blipFill>
        <p:spPr>
          <a:xfrm>
            <a:off x="12448592" y="7865623"/>
            <a:ext cx="10298345" cy="1341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6" name="IMG_1735.png" descr="IMG_1735.png"/>
          <p:cNvPicPr>
            <a:picLocks noChangeAspect="1"/>
          </p:cNvPicPr>
          <p:nvPr/>
        </p:nvPicPr>
        <p:blipFill>
          <a:blip r:embed="rId9">
            <a:extLst/>
          </a:blip>
          <a:srcRect l="15448" t="78202" r="21446" b="0"/>
          <a:stretch>
            <a:fillRect/>
          </a:stretch>
        </p:blipFill>
        <p:spPr>
          <a:xfrm>
            <a:off x="6438774" y="9476730"/>
            <a:ext cx="14296406" cy="2702805"/>
          </a:xfrm>
          <a:prstGeom prst="rect">
            <a:avLst/>
          </a:prstGeom>
          <a:ln w="25400">
            <a:solidFill>
              <a:srgbClr val="3D85C6"/>
            </a:solidFill>
            <a:miter lim="400000"/>
          </a:ln>
        </p:spPr>
      </p:pic>
      <p:grpSp>
        <p:nvGrpSpPr>
          <p:cNvPr id="1399" name="تجميع"/>
          <p:cNvGrpSpPr/>
          <p:nvPr/>
        </p:nvGrpSpPr>
        <p:grpSpPr>
          <a:xfrm>
            <a:off x="1928623" y="65462"/>
            <a:ext cx="5484944" cy="1601263"/>
            <a:chOff x="10890876" y="759632"/>
            <a:chExt cx="5484942" cy="1601262"/>
          </a:xfrm>
        </p:grpSpPr>
        <p:sp>
          <p:nvSpPr>
            <p:cNvPr id="1397" name="تجميع"/>
            <p:cNvSpPr/>
            <p:nvPr/>
          </p:nvSpPr>
          <p:spPr>
            <a:xfrm>
              <a:off x="11165141" y="899467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8" name="أمثلة"/>
            <p:cNvSpPr txBox="1"/>
            <p:nvPr/>
          </p:nvSpPr>
          <p:spPr>
            <a:xfrm>
              <a:off x="10890876" y="759632"/>
              <a:ext cx="5484944" cy="16012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7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أمثلة </a:t>
              </a:r>
            </a:p>
          </p:txBody>
        </p:sp>
      </p:grpSp>
      <p:grpSp>
        <p:nvGrpSpPr>
          <p:cNvPr id="1418" name="تجميع"/>
          <p:cNvGrpSpPr/>
          <p:nvPr/>
        </p:nvGrpSpPr>
        <p:grpSpPr>
          <a:xfrm>
            <a:off x="403623" y="3365820"/>
            <a:ext cx="1386274" cy="9428616"/>
            <a:chOff x="36984" y="0"/>
            <a:chExt cx="1386273" cy="9428615"/>
          </a:xfrm>
        </p:grpSpPr>
        <p:grpSp>
          <p:nvGrpSpPr>
            <p:cNvPr id="141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40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40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0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0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1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404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05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06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0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0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0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1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14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41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1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17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" dur="1000"/>
                                        <p:tgtEl>
                                          <p:spTgt spid="1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4" grpId="3"/>
      <p:bldP build="whole" bldLvl="1" animBg="1" rev="0" advAuto="0" spid="1392" grpId="1"/>
      <p:bldP build="whole" bldLvl="1" animBg="1" rev="0" advAuto="0" spid="1393" grpId="2"/>
      <p:bldP build="whole" bldLvl="1" animBg="1" rev="0" advAuto="0" spid="1396" grpId="5"/>
      <p:bldP build="whole" bldLvl="1" animBg="1" rev="0" advAuto="0" spid="1395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42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42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425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423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42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0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42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4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4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4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6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6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6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9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9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04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50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3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50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506" name="IMG_1739.png" descr="IMG_1739.png"/>
          <p:cNvPicPr>
            <a:picLocks noChangeAspect="1"/>
          </p:cNvPicPr>
          <p:nvPr/>
        </p:nvPicPr>
        <p:blipFill>
          <a:blip r:embed="rId10">
            <a:extLst/>
          </a:blip>
          <a:srcRect l="3659" t="19266" r="31135" b="0"/>
          <a:stretch>
            <a:fillRect/>
          </a:stretch>
        </p:blipFill>
        <p:spPr>
          <a:xfrm>
            <a:off x="5434461" y="2154117"/>
            <a:ext cx="14552803" cy="8112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7" name="IMG_1739.png" descr="IMG_1739.png"/>
          <p:cNvPicPr>
            <a:picLocks noChangeAspect="1"/>
          </p:cNvPicPr>
          <p:nvPr/>
        </p:nvPicPr>
        <p:blipFill>
          <a:blip r:embed="rId10">
            <a:extLst/>
          </a:blip>
          <a:srcRect l="70012" t="4059" r="3386" b="46483"/>
          <a:stretch>
            <a:fillRect/>
          </a:stretch>
        </p:blipFill>
        <p:spPr>
          <a:xfrm>
            <a:off x="19375661" y="3207940"/>
            <a:ext cx="4360272" cy="36499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25400" dir="5400000">
              <a:srgbClr val="000000">
                <a:alpha val="75000"/>
              </a:srgbClr>
            </a:outerShdw>
          </a:effectLst>
        </p:spPr>
      </p:pic>
      <p:grpSp>
        <p:nvGrpSpPr>
          <p:cNvPr id="1526" name="تجميع"/>
          <p:cNvGrpSpPr/>
          <p:nvPr/>
        </p:nvGrpSpPr>
        <p:grpSpPr>
          <a:xfrm>
            <a:off x="403623" y="3365820"/>
            <a:ext cx="1386274" cy="9428616"/>
            <a:chOff x="36984" y="0"/>
            <a:chExt cx="1386273" cy="9428615"/>
          </a:xfrm>
        </p:grpSpPr>
        <p:grpSp>
          <p:nvGrpSpPr>
            <p:cNvPr id="152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51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50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0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1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2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512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13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14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1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1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1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1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1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22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52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2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25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6" grpId="1"/>
      <p:bldP build="whole" bldLvl="1" animBg="1" rev="0" advAuto="0" spid="1507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52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4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4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5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6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6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6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9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9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06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60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5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60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608" name="IMG_4461.png" descr="IMG_4461.png"/>
          <p:cNvPicPr>
            <a:picLocks noChangeAspect="1"/>
          </p:cNvPicPr>
          <p:nvPr/>
        </p:nvPicPr>
        <p:blipFill>
          <a:blip r:embed="rId9">
            <a:extLst/>
          </a:blip>
          <a:srcRect l="0" t="0" r="681" b="0"/>
          <a:stretch>
            <a:fillRect/>
          </a:stretch>
        </p:blipFill>
        <p:spPr>
          <a:xfrm>
            <a:off x="3889967" y="1802450"/>
            <a:ext cx="17665937" cy="111443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27" name="تجميع"/>
          <p:cNvGrpSpPr/>
          <p:nvPr/>
        </p:nvGrpSpPr>
        <p:grpSpPr>
          <a:xfrm>
            <a:off x="403623" y="3365820"/>
            <a:ext cx="1386274" cy="9428616"/>
            <a:chOff x="36984" y="0"/>
            <a:chExt cx="1386273" cy="9428615"/>
          </a:xfrm>
        </p:grpSpPr>
        <p:grpSp>
          <p:nvGrpSpPr>
            <p:cNvPr id="162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61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60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1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1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2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613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4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5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1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0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23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62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2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26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1629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30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634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632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63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1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63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5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5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5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0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0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1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171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171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715" name="IMG_1736.png" descr="IMG_1736.png"/>
          <p:cNvPicPr>
            <a:picLocks noChangeAspect="1"/>
          </p:cNvPicPr>
          <p:nvPr/>
        </p:nvPicPr>
        <p:blipFill>
          <a:blip r:embed="rId10">
            <a:extLst/>
          </a:blip>
          <a:srcRect l="37546" t="12331" r="21128" b="64704"/>
          <a:stretch>
            <a:fillRect/>
          </a:stretch>
        </p:blipFill>
        <p:spPr>
          <a:xfrm>
            <a:off x="11740857" y="2432701"/>
            <a:ext cx="11638323" cy="3786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6" name="IMG_1736.png" descr="IMG_1736.png"/>
          <p:cNvPicPr>
            <a:picLocks noChangeAspect="1"/>
          </p:cNvPicPr>
          <p:nvPr/>
        </p:nvPicPr>
        <p:blipFill>
          <a:blip r:embed="rId10">
            <a:extLst/>
          </a:blip>
          <a:srcRect l="2096" t="9176" r="62289" b="68042"/>
          <a:stretch>
            <a:fillRect/>
          </a:stretch>
        </p:blipFill>
        <p:spPr>
          <a:xfrm>
            <a:off x="2319286" y="2285154"/>
            <a:ext cx="9688058" cy="36279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25400" dir="5400000">
              <a:srgbClr val="000000"/>
            </a:outerShdw>
          </a:effectLst>
        </p:spPr>
      </p:pic>
      <p:grpSp>
        <p:nvGrpSpPr>
          <p:cNvPr id="1735" name="تجميع"/>
          <p:cNvGrpSpPr/>
          <p:nvPr/>
        </p:nvGrpSpPr>
        <p:grpSpPr>
          <a:xfrm>
            <a:off x="403623" y="3365820"/>
            <a:ext cx="1386274" cy="9428616"/>
            <a:chOff x="36984" y="0"/>
            <a:chExt cx="1386273" cy="9428615"/>
          </a:xfrm>
        </p:grpSpPr>
        <p:grpSp>
          <p:nvGrpSpPr>
            <p:cNvPr id="173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72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71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1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1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3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721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2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3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2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31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72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3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3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6" grpId="2"/>
      <p:bldP build="whole" bldLvl="1" animBg="1" rev="0" advAuto="0" spid="17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73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5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5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5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7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7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7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0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0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15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181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4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181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817" name="IMG_1736.png" descr="IMG_1736.png"/>
          <p:cNvPicPr>
            <a:picLocks noChangeAspect="1"/>
          </p:cNvPicPr>
          <p:nvPr/>
        </p:nvPicPr>
        <p:blipFill>
          <a:blip r:embed="rId9">
            <a:extLst/>
          </a:blip>
          <a:srcRect l="37546" t="12331" r="21128" b="64704"/>
          <a:stretch>
            <a:fillRect/>
          </a:stretch>
        </p:blipFill>
        <p:spPr>
          <a:xfrm>
            <a:off x="11740857" y="2432701"/>
            <a:ext cx="11638323" cy="3786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8" name="IMG_1736.png" descr="IMG_1736.png"/>
          <p:cNvPicPr>
            <a:picLocks noChangeAspect="1"/>
          </p:cNvPicPr>
          <p:nvPr/>
        </p:nvPicPr>
        <p:blipFill>
          <a:blip r:embed="rId9">
            <a:extLst/>
          </a:blip>
          <a:srcRect l="2096" t="9176" r="62289" b="68042"/>
          <a:stretch>
            <a:fillRect/>
          </a:stretch>
        </p:blipFill>
        <p:spPr>
          <a:xfrm>
            <a:off x="2319286" y="2285154"/>
            <a:ext cx="9688058" cy="36279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25400" dir="5400000">
              <a:srgbClr val="000000"/>
            </a:outerShdw>
          </a:effectLst>
        </p:spPr>
      </p:pic>
      <p:grpSp>
        <p:nvGrpSpPr>
          <p:cNvPr id="1821" name="تجميع"/>
          <p:cNvGrpSpPr/>
          <p:nvPr/>
        </p:nvGrpSpPr>
        <p:grpSpPr>
          <a:xfrm>
            <a:off x="6670615" y="6769100"/>
            <a:ext cx="13074066" cy="5115067"/>
            <a:chOff x="-88900" y="-88899"/>
            <a:chExt cx="13074065" cy="5115066"/>
          </a:xfrm>
        </p:grpSpPr>
        <p:pic>
          <p:nvPicPr>
            <p:cNvPr id="1819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88900" y="-88900"/>
              <a:ext cx="13074066" cy="5115067"/>
            </a:xfrm>
            <a:prstGeom prst="rect">
              <a:avLst/>
            </a:prstGeom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1820" name="IMG_1748.png" descr="IMG_1748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48" t="13565" r="8004" b="0"/>
            <a:stretch>
              <a:fillRect/>
            </a:stretch>
          </p:blipFill>
          <p:spPr>
            <a:xfrm>
              <a:off x="253310" y="159614"/>
              <a:ext cx="12389632" cy="46180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40" name="تجميع"/>
          <p:cNvGrpSpPr/>
          <p:nvPr/>
        </p:nvGrpSpPr>
        <p:grpSpPr>
          <a:xfrm>
            <a:off x="403623" y="3365820"/>
            <a:ext cx="1386274" cy="9428616"/>
            <a:chOff x="36984" y="0"/>
            <a:chExt cx="1386273" cy="9428615"/>
          </a:xfrm>
        </p:grpSpPr>
        <p:grpSp>
          <p:nvGrpSpPr>
            <p:cNvPr id="183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82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82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2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2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3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826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7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8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2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3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3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3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3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36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83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3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39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8" grpId="2"/>
      <p:bldP build="whole" bldLvl="1" animBg="1" rev="0" advAuto="0" spid="18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1842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843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847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845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84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2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84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6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6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7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1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1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26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192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192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928" name="IMG_4455.png" descr="IMG_4455.png"/>
          <p:cNvPicPr>
            <a:picLocks noChangeAspect="1"/>
          </p:cNvPicPr>
          <p:nvPr/>
        </p:nvPicPr>
        <p:blipFill>
          <a:blip r:embed="rId10">
            <a:extLst/>
          </a:blip>
          <a:srcRect l="20991" t="28529" r="17711" b="0"/>
          <a:stretch>
            <a:fillRect/>
          </a:stretch>
        </p:blipFill>
        <p:spPr>
          <a:xfrm>
            <a:off x="6648858" y="2216150"/>
            <a:ext cx="15352140" cy="92835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7" name="تجميع"/>
          <p:cNvGrpSpPr/>
          <p:nvPr/>
        </p:nvGrpSpPr>
        <p:grpSpPr>
          <a:xfrm>
            <a:off x="403623" y="3365820"/>
            <a:ext cx="1386274" cy="9428616"/>
            <a:chOff x="36984" y="0"/>
            <a:chExt cx="1386273" cy="9428615"/>
          </a:xfrm>
        </p:grpSpPr>
        <p:grpSp>
          <p:nvGrpSpPr>
            <p:cNvPr id="194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93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92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3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3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4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93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3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4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94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4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4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94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6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7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7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8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8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8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1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1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2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02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02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029" name="IMG_4455.png" descr="IMG_4455.png"/>
          <p:cNvPicPr>
            <a:picLocks noChangeAspect="1"/>
          </p:cNvPicPr>
          <p:nvPr/>
        </p:nvPicPr>
        <p:blipFill>
          <a:blip r:embed="rId9">
            <a:extLst/>
          </a:blip>
          <a:srcRect l="20991" t="28529" r="17711" b="61453"/>
          <a:stretch>
            <a:fillRect/>
          </a:stretch>
        </p:blipFill>
        <p:spPr>
          <a:xfrm>
            <a:off x="9492098" y="1951670"/>
            <a:ext cx="14262100" cy="1208727"/>
          </a:xfrm>
          <a:prstGeom prst="rect">
            <a:avLst/>
          </a:prstGeom>
          <a:ln w="12700">
            <a:miter lim="400000"/>
          </a:ln>
        </p:spPr>
      </p:pic>
      <p:sp>
        <p:nvSpPr>
          <p:cNvPr id="2030" name="٢٠ كجم"/>
          <p:cNvSpPr txBox="1"/>
          <p:nvPr/>
        </p:nvSpPr>
        <p:spPr>
          <a:xfrm>
            <a:off x="10666552" y="6132829"/>
            <a:ext cx="2439036" cy="1450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700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>
              <a:defRPr b="0">
                <a:latin typeface="Abdo Free"/>
                <a:ea typeface="Abdo Free"/>
                <a:cs typeface="Abdo Free"/>
                <a:sym typeface="Abdo Free"/>
              </a:defRPr>
            </a:pPr>
            <a:r>
              <a:rPr b="1">
                <a:latin typeface="Al Nile"/>
                <a:ea typeface="Al Nile"/>
                <a:cs typeface="Al Nile"/>
                <a:sym typeface="Al Nile"/>
              </a:rPr>
              <a:t>٢٠ كجم</a:t>
            </a:r>
          </a:p>
        </p:txBody>
      </p:sp>
      <p:sp>
        <p:nvSpPr>
          <p:cNvPr id="2031" name="٥ أطفال"/>
          <p:cNvSpPr txBox="1"/>
          <p:nvPr/>
        </p:nvSpPr>
        <p:spPr>
          <a:xfrm>
            <a:off x="8699834" y="7583169"/>
            <a:ext cx="2282572" cy="1450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700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>
              <a:defRPr b="0">
                <a:latin typeface="Abdo Free"/>
                <a:ea typeface="Abdo Free"/>
                <a:cs typeface="Abdo Free"/>
                <a:sym typeface="Abdo Free"/>
              </a:defRPr>
            </a:pPr>
            <a:r>
              <a:rPr b="1">
                <a:latin typeface="Al Nile"/>
                <a:ea typeface="Al Nile"/>
                <a:cs typeface="Al Nile"/>
                <a:sym typeface="Al Nile"/>
              </a:rPr>
              <a:t>٥ أطفال</a:t>
            </a:r>
          </a:p>
        </p:txBody>
      </p:sp>
      <p:pic>
        <p:nvPicPr>
          <p:cNvPr id="2032" name="IMG_4455.png" descr="IMG_4455.png"/>
          <p:cNvPicPr>
            <a:picLocks noChangeAspect="1"/>
          </p:cNvPicPr>
          <p:nvPr/>
        </p:nvPicPr>
        <p:blipFill>
          <a:blip r:embed="rId9">
            <a:extLst/>
          </a:blip>
          <a:srcRect l="20991" t="38890" r="30938" b="32164"/>
          <a:stretch>
            <a:fillRect/>
          </a:stretch>
        </p:blipFill>
        <p:spPr>
          <a:xfrm>
            <a:off x="2912203" y="2674519"/>
            <a:ext cx="11242094" cy="3510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3" name="IMG_4455.png" descr="IMG_4455.png"/>
          <p:cNvPicPr>
            <a:picLocks noChangeAspect="1"/>
          </p:cNvPicPr>
          <p:nvPr/>
        </p:nvPicPr>
        <p:blipFill>
          <a:blip r:embed="rId9">
            <a:extLst/>
          </a:blip>
          <a:srcRect l="46548" t="69597" r="19065" b="20580"/>
          <a:stretch>
            <a:fillRect/>
          </a:stretch>
        </p:blipFill>
        <p:spPr>
          <a:xfrm>
            <a:off x="13426656" y="6185275"/>
            <a:ext cx="8669434" cy="1284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4" name="IMG_4455.png" descr="IMG_4455.png"/>
          <p:cNvPicPr>
            <a:picLocks noChangeAspect="1"/>
          </p:cNvPicPr>
          <p:nvPr/>
        </p:nvPicPr>
        <p:blipFill>
          <a:blip r:embed="rId9">
            <a:extLst/>
          </a:blip>
          <a:srcRect l="38061" t="79158" r="19256" b="11018"/>
          <a:stretch>
            <a:fillRect/>
          </a:stretch>
        </p:blipFill>
        <p:spPr>
          <a:xfrm>
            <a:off x="11197181" y="7583169"/>
            <a:ext cx="10761222" cy="1284379"/>
          </a:xfrm>
          <a:prstGeom prst="rect">
            <a:avLst/>
          </a:prstGeom>
          <a:ln w="12700">
            <a:miter lim="400000"/>
          </a:ln>
        </p:spPr>
      </p:pic>
      <p:sp>
        <p:nvSpPr>
          <p:cNvPr id="2035" name="-يوجد طفلان وزن كل منهما ١٦ كجم…"/>
          <p:cNvSpPr txBox="1"/>
          <p:nvPr/>
        </p:nvSpPr>
        <p:spPr>
          <a:xfrm>
            <a:off x="10573665" y="10227283"/>
            <a:ext cx="10200158" cy="25925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defRPr sz="6700">
                <a:solidFill>
                  <a:srgbClr val="0061FE"/>
                </a:solidFill>
                <a:latin typeface="Abdo Free"/>
                <a:ea typeface="Abdo Free"/>
                <a:cs typeface="Abdo Free"/>
                <a:sym typeface="Abdo Free"/>
              </a:defRPr>
            </a:pPr>
            <a:r>
              <a:t>-</a:t>
            </a:r>
            <a:r>
              <a:rPr b="1">
                <a:latin typeface="Al Nile"/>
                <a:ea typeface="Al Nile"/>
                <a:cs typeface="Al Nile"/>
                <a:sym typeface="Al Nile"/>
              </a:rPr>
              <a:t>يوجد طفلان وزن كل منهما ١٦ كجم</a:t>
            </a:r>
            <a:endParaRPr b="1">
              <a:latin typeface="Al Nile"/>
              <a:ea typeface="Al Nile"/>
              <a:cs typeface="Al Nile"/>
              <a:sym typeface="Al Nile"/>
            </a:endParaRPr>
          </a:p>
          <a:p>
            <a:pPr algn="ctr" rtl="0">
              <a:defRPr sz="6700">
                <a:solidFill>
                  <a:srgbClr val="0061FE"/>
                </a:solidFill>
                <a:latin typeface="Abdo Free"/>
                <a:ea typeface="Abdo Free"/>
                <a:cs typeface="Abdo Free"/>
                <a:sym typeface="Abdo Free"/>
              </a:defRPr>
            </a:pPr>
            <a:r>
              <a:rPr b="1">
                <a:latin typeface="Al Nile"/>
                <a:ea typeface="Al Nile"/>
                <a:cs typeface="Al Nile"/>
                <a:sym typeface="Al Nile"/>
              </a:rPr>
              <a:t> -غالبية أوزان الأطفال بين ١٩ و ٢٤ كجم</a:t>
            </a:r>
          </a:p>
        </p:txBody>
      </p:sp>
      <p:pic>
        <p:nvPicPr>
          <p:cNvPr id="2036" name="IMG_4455.png" descr="IMG_4455.png"/>
          <p:cNvPicPr>
            <a:picLocks noChangeAspect="1"/>
          </p:cNvPicPr>
          <p:nvPr/>
        </p:nvPicPr>
        <p:blipFill>
          <a:blip r:embed="rId9">
            <a:extLst/>
          </a:blip>
          <a:srcRect l="43258" t="90283" r="20024" b="1291"/>
          <a:stretch>
            <a:fillRect/>
          </a:stretch>
        </p:blipFill>
        <p:spPr>
          <a:xfrm>
            <a:off x="12530825" y="9172449"/>
            <a:ext cx="9257357" cy="11016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5" name="تجميع"/>
          <p:cNvGrpSpPr/>
          <p:nvPr/>
        </p:nvGrpSpPr>
        <p:grpSpPr>
          <a:xfrm>
            <a:off x="403623" y="3365820"/>
            <a:ext cx="1386274" cy="9428616"/>
            <a:chOff x="36984" y="0"/>
            <a:chExt cx="1386273" cy="9428615"/>
          </a:xfrm>
        </p:grpSpPr>
        <p:grpSp>
          <p:nvGrpSpPr>
            <p:cNvPr id="205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04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03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3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3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5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041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2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3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4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8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51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04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5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54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057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58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062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060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06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3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06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8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8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8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0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0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2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3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41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213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0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214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145" name="تجميع"/>
          <p:cNvGrpSpPr/>
          <p:nvPr/>
        </p:nvGrpSpPr>
        <p:grpSpPr>
          <a:xfrm>
            <a:off x="3638242" y="2154117"/>
            <a:ext cx="19326958" cy="4231199"/>
            <a:chOff x="0" y="0"/>
            <a:chExt cx="19326956" cy="4231197"/>
          </a:xfrm>
        </p:grpSpPr>
        <p:pic>
          <p:nvPicPr>
            <p:cNvPr id="2143" name="IMG_1737.png" descr="IMG_1737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257" t="78290" r="22669" b="14029"/>
            <a:stretch>
              <a:fillRect/>
            </a:stretch>
          </p:blipFill>
          <p:spPr>
            <a:xfrm>
              <a:off x="331706" y="0"/>
              <a:ext cx="18995251" cy="1433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4" name="IMG_1737.png" descr="IMG_1737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257" t="85730" r="25679" b="0"/>
            <a:stretch>
              <a:fillRect/>
            </a:stretch>
          </p:blipFill>
          <p:spPr>
            <a:xfrm>
              <a:off x="0" y="1445987"/>
              <a:ext cx="19019472" cy="2785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64" name="تجميع"/>
          <p:cNvGrpSpPr/>
          <p:nvPr/>
        </p:nvGrpSpPr>
        <p:grpSpPr>
          <a:xfrm>
            <a:off x="403623" y="3365820"/>
            <a:ext cx="1386274" cy="9428616"/>
            <a:chOff x="36984" y="0"/>
            <a:chExt cx="1386273" cy="9428615"/>
          </a:xfrm>
        </p:grpSpPr>
        <p:grpSp>
          <p:nvGrpSpPr>
            <p:cNvPr id="216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14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14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4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4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6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150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1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2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5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60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15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5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6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16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8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8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8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0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0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0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3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3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44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224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3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224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24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774316" y="7864489"/>
            <a:ext cx="9565500" cy="2181125"/>
          </a:xfrm>
          <a:prstGeom prst="rect">
            <a:avLst/>
          </a:prstGeom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</p:pic>
      <p:grpSp>
        <p:nvGrpSpPr>
          <p:cNvPr id="2249" name="تجميع"/>
          <p:cNvGrpSpPr/>
          <p:nvPr/>
        </p:nvGrpSpPr>
        <p:grpSpPr>
          <a:xfrm>
            <a:off x="5563508" y="2422312"/>
            <a:ext cx="16670403" cy="3649607"/>
            <a:chOff x="0" y="0"/>
            <a:chExt cx="16670402" cy="3649605"/>
          </a:xfrm>
        </p:grpSpPr>
        <p:pic>
          <p:nvPicPr>
            <p:cNvPr id="2247" name="IMG_1737.png" descr="IMG_1737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257" t="78290" r="22669" b="14029"/>
            <a:stretch>
              <a:fillRect/>
            </a:stretch>
          </p:blipFill>
          <p:spPr>
            <a:xfrm>
              <a:off x="286112" y="0"/>
              <a:ext cx="16384291" cy="12365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8" name="IMG_1737.png" descr="IMG_1737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257" t="85730" r="25679" b="0"/>
            <a:stretch>
              <a:fillRect/>
            </a:stretch>
          </p:blipFill>
          <p:spPr>
            <a:xfrm>
              <a:off x="0" y="1247232"/>
              <a:ext cx="16405184" cy="24023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50" name="يوجد تجمع بين ١١ و ١٣"/>
          <p:cNvSpPr txBox="1"/>
          <p:nvPr/>
        </p:nvSpPr>
        <p:spPr>
          <a:xfrm>
            <a:off x="9064375" y="8077058"/>
            <a:ext cx="6985382" cy="16883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defRPr sz="9000">
                <a:solidFill>
                  <a:srgbClr val="0061FE"/>
                </a:solidFill>
                <a:latin typeface="Abdo Free"/>
                <a:ea typeface="Abdo Free"/>
                <a:cs typeface="Abdo Free"/>
                <a:sym typeface="Abdo Free"/>
              </a:defRPr>
            </a:pPr>
            <a:r>
              <a:t>يوجد تجمع بين </a:t>
            </a:r>
            <a:r>
              <a:rPr>
                <a:solidFill>
                  <a:srgbClr val="B92D5D"/>
                </a:solidFill>
              </a:rPr>
              <a:t>١١</a:t>
            </a:r>
            <a:r>
              <a:t> و </a:t>
            </a:r>
            <a:r>
              <a:rPr>
                <a:solidFill>
                  <a:srgbClr val="B92D5D"/>
                </a:solidFill>
              </a:rPr>
              <a:t>١٣</a:t>
            </a:r>
          </a:p>
        </p:txBody>
      </p:sp>
      <p:grpSp>
        <p:nvGrpSpPr>
          <p:cNvPr id="2269" name="تجميع"/>
          <p:cNvGrpSpPr/>
          <p:nvPr/>
        </p:nvGrpSpPr>
        <p:grpSpPr>
          <a:xfrm>
            <a:off x="403623" y="3365820"/>
            <a:ext cx="1386274" cy="9428616"/>
            <a:chOff x="36984" y="0"/>
            <a:chExt cx="1386273" cy="9428615"/>
          </a:xfrm>
        </p:grpSpPr>
        <p:grpSp>
          <p:nvGrpSpPr>
            <p:cNvPr id="226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25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25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5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5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6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255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6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7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5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6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6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6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65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26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6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68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9" grpId="1"/>
      <p:bldP build="whole" bldLvl="1" animBg="1" rev="0" advAuto="0" spid="2246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3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2271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2284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2280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2274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2275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2276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2277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2278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2279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2281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2282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2283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2485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2285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248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287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00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296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290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291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292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293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294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295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297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298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299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501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01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50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521" name="تجميع"/>
          <p:cNvGrpSpPr/>
          <p:nvPr/>
        </p:nvGrpSpPr>
        <p:grpSpPr>
          <a:xfrm>
            <a:off x="403623" y="3365820"/>
            <a:ext cx="1386274" cy="9428616"/>
            <a:chOff x="36984" y="0"/>
            <a:chExt cx="1386273" cy="9428615"/>
          </a:xfrm>
        </p:grpSpPr>
        <p:grpSp>
          <p:nvGrpSpPr>
            <p:cNvPr id="51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50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50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0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0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51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507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8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9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10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1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2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3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4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17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51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51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520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6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2582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2488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9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0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1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2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505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2493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94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95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96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97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98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99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00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01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02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03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04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579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2506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2572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2507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08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09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10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11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12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13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14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15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16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17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18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19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20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21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22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23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24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25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26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27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28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29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30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31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32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33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34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35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36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37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38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39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40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41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42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43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44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45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46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47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48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49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50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51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52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53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54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55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56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57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58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59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60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61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62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63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64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65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66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67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68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69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70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71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2576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2573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74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575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2577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78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580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1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2583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84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2585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2587" name="IMG_4457.jpeg" descr="IMG_4457.jpeg"/>
          <p:cNvPicPr>
            <a:picLocks noChangeAspect="1"/>
          </p:cNvPicPr>
          <p:nvPr/>
        </p:nvPicPr>
        <p:blipFill>
          <a:blip r:embed="rId4">
            <a:extLst/>
          </a:blip>
          <a:srcRect l="0" t="275" r="0" b="275"/>
          <a:stretch>
            <a:fillRect/>
          </a:stretch>
        </p:blipFill>
        <p:spPr>
          <a:xfrm>
            <a:off x="3275059" y="1998061"/>
            <a:ext cx="8669255" cy="10404381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pic>
        <p:nvPicPr>
          <p:cNvPr id="2588" name="IMG_4451.jpeg" descr="IMG_4451.jpeg"/>
          <p:cNvPicPr>
            <a:picLocks noChangeAspect="1"/>
          </p:cNvPicPr>
          <p:nvPr/>
        </p:nvPicPr>
        <p:blipFill>
          <a:blip r:embed="rId5">
            <a:extLst/>
          </a:blip>
          <a:srcRect l="0" t="195" r="0" b="195"/>
          <a:stretch>
            <a:fillRect/>
          </a:stretch>
        </p:blipFill>
        <p:spPr>
          <a:xfrm>
            <a:off x="3066369" y="1242618"/>
            <a:ext cx="1278641" cy="1257905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graphicFrame>
        <p:nvGraphicFramePr>
          <p:cNvPr id="258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6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2812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2591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2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595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2593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94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596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7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8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9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0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1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2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3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4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5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6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7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8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9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0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1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2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3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4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5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6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7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8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9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0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1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2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3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4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5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6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7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8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9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0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1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2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3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4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5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6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7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8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9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0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1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2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3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4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5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6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7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8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9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0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1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2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3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4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5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6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7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8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9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0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1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2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3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4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5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6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7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8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9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0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1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2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3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4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5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6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7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8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9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0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1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2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3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4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5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6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7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8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9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0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1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2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3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4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5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6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7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8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701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2699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00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704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2702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03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707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2705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06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708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711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2709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10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712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3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4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5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6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7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8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9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0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1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2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3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4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5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6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7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8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9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0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1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2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3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4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5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6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7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8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9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0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1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2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3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4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5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6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7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8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9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50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51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52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53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54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55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56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57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58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59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0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1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2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3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4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5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6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7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8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9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0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1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2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3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4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5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6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7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809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2778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79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80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81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82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83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84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85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86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87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88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89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90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91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92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93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94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95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96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97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98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99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00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01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02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03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04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05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06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07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08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810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1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815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2813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4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2927" name="تجميع"/>
          <p:cNvGrpSpPr/>
          <p:nvPr/>
        </p:nvGrpSpPr>
        <p:grpSpPr>
          <a:xfrm>
            <a:off x="3950725" y="1244997"/>
            <a:ext cx="9211369" cy="9363904"/>
            <a:chOff x="0" y="0"/>
            <a:chExt cx="9211367" cy="9363902"/>
          </a:xfrm>
        </p:grpSpPr>
        <p:grpSp>
          <p:nvGrpSpPr>
            <p:cNvPr id="2915" name="تجميع"/>
            <p:cNvGrpSpPr/>
            <p:nvPr/>
          </p:nvGrpSpPr>
          <p:grpSpPr>
            <a:xfrm>
              <a:off x="0" y="0"/>
              <a:ext cx="9211369" cy="9363904"/>
              <a:chOff x="0" y="0"/>
              <a:chExt cx="9211367" cy="9363902"/>
            </a:xfrm>
          </p:grpSpPr>
          <p:grpSp>
            <p:nvGrpSpPr>
              <p:cNvPr id="2913" name="Google Shape;1136;p35"/>
              <p:cNvGrpSpPr/>
              <p:nvPr/>
            </p:nvGrpSpPr>
            <p:grpSpPr>
              <a:xfrm flipH="1">
                <a:off x="-1" y="509596"/>
                <a:ext cx="9211369" cy="8854308"/>
                <a:chOff x="0" y="0"/>
                <a:chExt cx="9211367" cy="8854306"/>
              </a:xfrm>
            </p:grpSpPr>
            <p:sp>
              <p:nvSpPr>
                <p:cNvPr id="2817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18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2912" name="Google Shape;1139;p35"/>
                <p:cNvGrpSpPr/>
                <p:nvPr/>
              </p:nvGrpSpPr>
              <p:grpSpPr>
                <a:xfrm>
                  <a:off x="0" y="978437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2831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2819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2830" name="Google Shape;1142;p35"/>
                    <p:cNvGrpSpPr/>
                    <p:nvPr/>
                  </p:nvGrpSpPr>
                  <p:grpSpPr>
                    <a:xfrm>
                      <a:off x="523843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2820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2821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2822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2823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2824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2825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2826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2827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2828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2829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2911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2834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2832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2833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2835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36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37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38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39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40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41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42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43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44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45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46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47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48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49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50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51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52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53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54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55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56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57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58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59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60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61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62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63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64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65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66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67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68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69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70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71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72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73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74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75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76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77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78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79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80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81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82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83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84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85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86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87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88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89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90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91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92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93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94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95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96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97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98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899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900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901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902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2910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2903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2909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2904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2905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2906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2907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2908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2914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2926" name="تجميع"/>
            <p:cNvGrpSpPr/>
            <p:nvPr/>
          </p:nvGrpSpPr>
          <p:grpSpPr>
            <a:xfrm>
              <a:off x="4571040" y="3010616"/>
              <a:ext cx="4024144" cy="4376297"/>
              <a:chOff x="0" y="0"/>
              <a:chExt cx="4024143" cy="4376295"/>
            </a:xfrm>
          </p:grpSpPr>
          <p:sp>
            <p:nvSpPr>
              <p:cNvPr id="2916" name="سؤال"/>
              <p:cNvSpPr txBox="1"/>
              <p:nvPr/>
            </p:nvSpPr>
            <p:spPr>
              <a:xfrm>
                <a:off x="796428" y="0"/>
                <a:ext cx="2006461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2917" name="صفحة"/>
              <p:cNvSpPr txBox="1"/>
              <p:nvPr/>
            </p:nvSpPr>
            <p:spPr>
              <a:xfrm>
                <a:off x="667871" y="2274808"/>
                <a:ext cx="2263575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2918" name="١٣،١٢،١١،٥"/>
              <p:cNvSpPr txBox="1"/>
              <p:nvPr/>
            </p:nvSpPr>
            <p:spPr>
              <a:xfrm>
                <a:off x="0" y="1160828"/>
                <a:ext cx="4024144" cy="10441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١٣،١٢،١١،٥</a:t>
                </a:r>
              </a:p>
            </p:txBody>
          </p:sp>
          <p:sp>
            <p:nvSpPr>
              <p:cNvPr id="2919" name="٦٣-٦٤"/>
              <p:cNvSpPr txBox="1"/>
              <p:nvPr/>
            </p:nvSpPr>
            <p:spPr>
              <a:xfrm>
                <a:off x="999597" y="3315049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٦٣-٦٤</a:t>
                </a:r>
              </a:p>
            </p:txBody>
          </p:sp>
          <p:grpSp>
            <p:nvGrpSpPr>
              <p:cNvPr id="2922" name="تجميع"/>
              <p:cNvGrpSpPr/>
              <p:nvPr/>
            </p:nvGrpSpPr>
            <p:grpSpPr>
              <a:xfrm>
                <a:off x="2802888" y="2307042"/>
                <a:ext cx="641922" cy="687251"/>
                <a:chOff x="0" y="0"/>
                <a:chExt cx="641921" cy="687249"/>
              </a:xfrm>
            </p:grpSpPr>
            <p:sp>
              <p:nvSpPr>
                <p:cNvPr id="2920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1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925" name="تجميع"/>
              <p:cNvGrpSpPr/>
              <p:nvPr/>
            </p:nvGrpSpPr>
            <p:grpSpPr>
              <a:xfrm>
                <a:off x="2929888" y="325689"/>
                <a:ext cx="641922" cy="687251"/>
                <a:chOff x="0" y="0"/>
                <a:chExt cx="641921" cy="687249"/>
              </a:xfrm>
            </p:grpSpPr>
            <p:sp>
              <p:nvSpPr>
                <p:cNvPr id="2923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4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292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sp>
        <p:nvSpPr>
          <p:cNvPr id="2929" name="&quot;جذور التعليم مريرة،لكن ثمراتها حلوة.&quot;"/>
          <p:cNvSpPr txBox="1"/>
          <p:nvPr/>
        </p:nvSpPr>
        <p:spPr>
          <a:xfrm>
            <a:off x="6443117" y="10976643"/>
            <a:ext cx="11926703" cy="9361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"جذور التعليم مريرة،لكن ثمراتها حلوة."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2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تجميع"/>
          <p:cNvGrpSpPr/>
          <p:nvPr/>
        </p:nvGrpSpPr>
        <p:grpSpPr>
          <a:xfrm>
            <a:off x="18393065" y="2679041"/>
            <a:ext cx="5063414" cy="1369680"/>
            <a:chOff x="0" y="0"/>
            <a:chExt cx="5063412" cy="1369679"/>
          </a:xfrm>
        </p:grpSpPr>
        <p:sp>
          <p:nvSpPr>
            <p:cNvPr id="52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4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582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526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5" name="تجميع"/>
          <p:cNvGrpSpPr/>
          <p:nvPr/>
        </p:nvGrpSpPr>
        <p:grpSpPr>
          <a:xfrm>
            <a:off x="18393065" y="7855514"/>
            <a:ext cx="5063414" cy="1369681"/>
            <a:chOff x="0" y="0"/>
            <a:chExt cx="5063412" cy="1369679"/>
          </a:xfrm>
        </p:grpSpPr>
        <p:sp>
          <p:nvSpPr>
            <p:cNvPr id="58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4" name="المفردات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</p:grpSp>
      <p:graphicFrame>
        <p:nvGraphicFramePr>
          <p:cNvPr id="58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587" name="IMG_1730.png" descr="IMG_1730.png"/>
          <p:cNvPicPr>
            <a:picLocks noChangeAspect="1"/>
          </p:cNvPicPr>
          <p:nvPr/>
        </p:nvPicPr>
        <p:blipFill>
          <a:blip r:embed="rId9">
            <a:extLst/>
          </a:blip>
          <a:srcRect l="12705" t="19883" r="3948" b="36958"/>
          <a:stretch>
            <a:fillRect/>
          </a:stretch>
        </p:blipFill>
        <p:spPr>
          <a:xfrm>
            <a:off x="9597218" y="2582178"/>
            <a:ext cx="7433677" cy="3993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IMG_1730.png" descr="IMG_1730.png"/>
          <p:cNvPicPr>
            <a:picLocks noChangeAspect="1"/>
          </p:cNvPicPr>
          <p:nvPr/>
        </p:nvPicPr>
        <p:blipFill>
          <a:blip r:embed="rId9">
            <a:extLst/>
          </a:blip>
          <a:srcRect l="41378" t="81732" r="3907" b="0"/>
          <a:stretch>
            <a:fillRect/>
          </a:stretch>
        </p:blipFill>
        <p:spPr>
          <a:xfrm>
            <a:off x="11109312" y="7855514"/>
            <a:ext cx="5921619" cy="20508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7" name="تجميع"/>
          <p:cNvGrpSpPr/>
          <p:nvPr/>
        </p:nvGrpSpPr>
        <p:grpSpPr>
          <a:xfrm>
            <a:off x="403623" y="3365820"/>
            <a:ext cx="1386274" cy="9428616"/>
            <a:chOff x="36984" y="0"/>
            <a:chExt cx="1386273" cy="9428615"/>
          </a:xfrm>
        </p:grpSpPr>
        <p:grpSp>
          <p:nvGrpSpPr>
            <p:cNvPr id="60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59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58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9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9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60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593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4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5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9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0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03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60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60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606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7" grpId="1"/>
      <p:bldP build="whole" bldLvl="1" animBg="1" rev="0" advAuto="0" spid="588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60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استعد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786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637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612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3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4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6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7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9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1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2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3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4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5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6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9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0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1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2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3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6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5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638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9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1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2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3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4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7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2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8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4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85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676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7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9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0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1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2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3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4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5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6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7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9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5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6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7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8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9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0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2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3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4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6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7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0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1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3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4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78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788" name="IMG_1740.png" descr="IMG_1740.png"/>
          <p:cNvPicPr>
            <a:picLocks noChangeAspect="1"/>
          </p:cNvPicPr>
          <p:nvPr/>
        </p:nvPicPr>
        <p:blipFill>
          <a:blip r:embed="rId9">
            <a:extLst/>
          </a:blip>
          <a:srcRect l="16082" t="12518" r="0" b="1269"/>
          <a:stretch>
            <a:fillRect/>
          </a:stretch>
        </p:blipFill>
        <p:spPr>
          <a:xfrm>
            <a:off x="10443563" y="1717389"/>
            <a:ext cx="9150266" cy="11000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9" name="IMG_1721.jpeg" descr="IMG_1721.jpeg"/>
          <p:cNvPicPr>
            <a:picLocks noChangeAspect="1"/>
          </p:cNvPicPr>
          <p:nvPr/>
        </p:nvPicPr>
        <p:blipFill>
          <a:blip r:embed="rId10">
            <a:extLst/>
          </a:blip>
          <a:srcRect l="5025" t="2789" r="46591" b="2789"/>
          <a:stretch>
            <a:fillRect/>
          </a:stretch>
        </p:blipFill>
        <p:spPr>
          <a:xfrm>
            <a:off x="3243301" y="3550326"/>
            <a:ext cx="6248802" cy="81700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25400" dir="5400000">
              <a:srgbClr val="000000">
                <a:alpha val="75000"/>
              </a:srgbClr>
            </a:outerShdw>
          </a:effectLst>
        </p:spPr>
      </p:pic>
      <p:grpSp>
        <p:nvGrpSpPr>
          <p:cNvPr id="808" name="تجميع"/>
          <p:cNvGrpSpPr/>
          <p:nvPr/>
        </p:nvGrpSpPr>
        <p:grpSpPr>
          <a:xfrm>
            <a:off x="403623" y="3365820"/>
            <a:ext cx="1386274" cy="9428616"/>
            <a:chOff x="36984" y="0"/>
            <a:chExt cx="1386273" cy="9428615"/>
          </a:xfrm>
        </p:grpSpPr>
        <p:grpSp>
          <p:nvGrpSpPr>
            <p:cNvPr id="80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79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79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79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79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80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794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5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6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79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4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80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80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807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8" grpId="1"/>
      <p:bldP build="whole" bldLvl="1" animBg="1" rev="0" advAuto="0" spid="78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810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1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987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838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813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6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7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76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839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9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0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1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3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3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4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5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6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877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1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2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7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1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5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98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989" name="IMG_2894.png" descr="IMG_2894.png"/>
          <p:cNvPicPr>
            <a:picLocks noChangeAspect="1"/>
          </p:cNvPicPr>
          <p:nvPr/>
        </p:nvPicPr>
        <p:blipFill>
          <a:blip r:embed="rId9">
            <a:extLst/>
          </a:blip>
          <a:srcRect l="475" t="0" r="1965" b="5905"/>
          <a:stretch>
            <a:fillRect/>
          </a:stretch>
        </p:blipFill>
        <p:spPr>
          <a:xfrm>
            <a:off x="2558940" y="3886349"/>
            <a:ext cx="20548273" cy="42190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8" name="تجميع"/>
          <p:cNvGrpSpPr/>
          <p:nvPr/>
        </p:nvGrpSpPr>
        <p:grpSpPr>
          <a:xfrm>
            <a:off x="403623" y="3365820"/>
            <a:ext cx="1386274" cy="9428616"/>
            <a:chOff x="36984" y="0"/>
            <a:chExt cx="1386273" cy="9428615"/>
          </a:xfrm>
        </p:grpSpPr>
        <p:grpSp>
          <p:nvGrpSpPr>
            <p:cNvPr id="100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99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99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9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9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0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994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5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6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9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1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4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00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0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07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010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1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2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4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5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023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018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22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019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24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3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7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8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9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0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1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2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3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7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45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6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105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048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49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05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052" name="IMG_1732.png" descr="IMG_1732.png"/>
          <p:cNvPicPr>
            <a:picLocks noChangeAspect="1"/>
          </p:cNvPicPr>
          <p:nvPr/>
        </p:nvPicPr>
        <p:blipFill>
          <a:blip r:embed="rId9">
            <a:extLst/>
          </a:blip>
          <a:srcRect l="13929" t="10215" r="30032" b="79434"/>
          <a:stretch>
            <a:fillRect/>
          </a:stretch>
        </p:blipFill>
        <p:spPr>
          <a:xfrm>
            <a:off x="9407080" y="2604767"/>
            <a:ext cx="14454728" cy="1558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3" name="IMG_1721.jpeg" descr="IMG_1721.jpeg"/>
          <p:cNvPicPr>
            <a:picLocks noChangeAspect="1"/>
          </p:cNvPicPr>
          <p:nvPr/>
        </p:nvPicPr>
        <p:blipFill>
          <a:blip r:embed="rId10">
            <a:extLst/>
          </a:blip>
          <a:srcRect l="5025" t="2789" r="46591" b="0"/>
          <a:stretch>
            <a:fillRect/>
          </a:stretch>
        </p:blipFill>
        <p:spPr>
          <a:xfrm>
            <a:off x="2967310" y="2639131"/>
            <a:ext cx="4061007" cy="54664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25400" dir="5400000">
              <a:srgbClr val="000000">
                <a:alpha val="75000"/>
              </a:srgbClr>
            </a:outerShdw>
          </a:effectLst>
        </p:spPr>
      </p:pic>
      <p:pic>
        <p:nvPicPr>
          <p:cNvPr id="1054" name="IMG_1732.png" descr="IMG_1732.png"/>
          <p:cNvPicPr>
            <a:picLocks noChangeAspect="1"/>
          </p:cNvPicPr>
          <p:nvPr/>
        </p:nvPicPr>
        <p:blipFill>
          <a:blip r:embed="rId9">
            <a:extLst/>
          </a:blip>
          <a:srcRect l="2059" t="20173" r="35851" b="10475"/>
          <a:stretch>
            <a:fillRect/>
          </a:stretch>
        </p:blipFill>
        <p:spPr>
          <a:xfrm>
            <a:off x="7266300" y="4144928"/>
            <a:ext cx="13286634" cy="8663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5" name="IMG_1732.png" descr="IMG_1732.png"/>
          <p:cNvPicPr>
            <a:picLocks noChangeAspect="1"/>
          </p:cNvPicPr>
          <p:nvPr/>
        </p:nvPicPr>
        <p:blipFill>
          <a:blip r:embed="rId9">
            <a:extLst/>
          </a:blip>
          <a:srcRect l="67157" t="60916" r="5769" b="0"/>
          <a:stretch>
            <a:fillRect/>
          </a:stretch>
        </p:blipFill>
        <p:spPr>
          <a:xfrm>
            <a:off x="19722595" y="5239926"/>
            <a:ext cx="4084354" cy="34421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25400" dir="5400000">
              <a:srgbClr val="000000">
                <a:alpha val="75000"/>
              </a:srgbClr>
            </a:outerShdw>
          </a:effectLst>
        </p:spPr>
      </p:pic>
      <p:sp>
        <p:nvSpPr>
          <p:cNvPr id="1056" name="تمثيل البيانات بالنقاط"/>
          <p:cNvSpPr txBox="1"/>
          <p:nvPr/>
        </p:nvSpPr>
        <p:spPr>
          <a:xfrm>
            <a:off x="15619153" y="1834974"/>
            <a:ext cx="7159992" cy="965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rtl="0">
              <a:defRPr sz="5000">
                <a:solidFill>
                  <a:srgbClr val="B92D5D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/>
            <a:r>
              <a:t>تمثيل البيانات بالنقاط </a:t>
            </a:r>
          </a:p>
        </p:txBody>
      </p:sp>
      <p:grpSp>
        <p:nvGrpSpPr>
          <p:cNvPr id="1075" name="تجميع"/>
          <p:cNvGrpSpPr/>
          <p:nvPr/>
        </p:nvGrpSpPr>
        <p:grpSpPr>
          <a:xfrm>
            <a:off x="403623" y="3365820"/>
            <a:ext cx="1386274" cy="9428616"/>
            <a:chOff x="36984" y="0"/>
            <a:chExt cx="1386273" cy="9428615"/>
          </a:xfrm>
        </p:grpSpPr>
        <p:grpSp>
          <p:nvGrpSpPr>
            <p:cNvPr id="107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06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05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5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5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7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061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2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3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6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71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06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7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7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2" grpId="1"/>
      <p:bldP build="whole" bldLvl="1" animBg="1" rev="0" advAuto="0" spid="1054" grpId="3"/>
      <p:bldP build="whole" bldLvl="1" animBg="1" rev="0" advAuto="0" spid="1055" grpId="4"/>
      <p:bldP build="whole" bldLvl="1" animBg="1" rev="0" advAuto="0" spid="105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077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78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082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080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08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5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08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0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0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0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1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2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2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14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15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161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15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0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16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163" name="IMG_1733.png" descr="IMG_1733.png"/>
          <p:cNvPicPr>
            <a:picLocks noChangeAspect="1"/>
          </p:cNvPicPr>
          <p:nvPr/>
        </p:nvPicPr>
        <p:blipFill>
          <a:blip r:embed="rId10">
            <a:extLst/>
          </a:blip>
          <a:srcRect l="31474" t="22218" r="37707" b="50000"/>
          <a:stretch>
            <a:fillRect/>
          </a:stretch>
        </p:blipFill>
        <p:spPr>
          <a:xfrm>
            <a:off x="14544854" y="1717389"/>
            <a:ext cx="7689044" cy="2113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4" name="IMG_1733.png" descr="IMG_1733.png"/>
          <p:cNvPicPr>
            <a:picLocks noChangeAspect="1"/>
          </p:cNvPicPr>
          <p:nvPr/>
        </p:nvPicPr>
        <p:blipFill>
          <a:blip r:embed="rId10">
            <a:extLst/>
          </a:blip>
          <a:srcRect l="8854" t="46655" r="17593" b="18231"/>
          <a:stretch>
            <a:fillRect/>
          </a:stretch>
        </p:blipFill>
        <p:spPr>
          <a:xfrm>
            <a:off x="4680218" y="3249163"/>
            <a:ext cx="18217423" cy="26512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3" name="تجميع"/>
          <p:cNvGrpSpPr/>
          <p:nvPr/>
        </p:nvGrpSpPr>
        <p:grpSpPr>
          <a:xfrm>
            <a:off x="403623" y="3365820"/>
            <a:ext cx="1386274" cy="9428616"/>
            <a:chOff x="36984" y="0"/>
            <a:chExt cx="1386273" cy="9428615"/>
          </a:xfrm>
        </p:grpSpPr>
        <p:grpSp>
          <p:nvGrpSpPr>
            <p:cNvPr id="118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16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16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16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16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18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169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0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1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17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79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17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17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182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64" grpId="2"/>
      <p:bldP build="whole" bldLvl="1" animBg="1" rev="0" advAuto="0" spid="116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0" name="Google Shape;1919;p39"/>
          <p:cNvGrpSpPr/>
          <p:nvPr/>
        </p:nvGrpSpPr>
        <p:grpSpPr>
          <a:xfrm>
            <a:off x="22094792" y="8491091"/>
            <a:ext cx="2272680" cy="4364906"/>
            <a:chOff x="0" y="0"/>
            <a:chExt cx="2272679" cy="4364904"/>
          </a:xfrm>
        </p:grpSpPr>
        <p:sp>
          <p:nvSpPr>
            <p:cNvPr id="1185" name="Google Shape;1920;p39"/>
            <p:cNvSpPr/>
            <p:nvPr/>
          </p:nvSpPr>
          <p:spPr>
            <a:xfrm>
              <a:off x="1114721" y="3410422"/>
              <a:ext cx="861325" cy="4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1921;p39"/>
            <p:cNvSpPr/>
            <p:nvPr/>
          </p:nvSpPr>
          <p:spPr>
            <a:xfrm>
              <a:off x="1162114" y="3450110"/>
              <a:ext cx="755909" cy="381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1922;p39"/>
            <p:cNvSpPr/>
            <p:nvPr/>
          </p:nvSpPr>
          <p:spPr>
            <a:xfrm>
              <a:off x="1247744" y="3509700"/>
              <a:ext cx="621236" cy="118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1923;p39"/>
            <p:cNvSpPr/>
            <p:nvPr/>
          </p:nvSpPr>
          <p:spPr>
            <a:xfrm>
              <a:off x="1663352" y="3738171"/>
              <a:ext cx="215378" cy="24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9" name="Google Shape;1924;p39"/>
            <p:cNvSpPr/>
            <p:nvPr/>
          </p:nvSpPr>
          <p:spPr>
            <a:xfrm>
              <a:off x="1349470" y="3619057"/>
              <a:ext cx="542439" cy="8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0" name="Google Shape;1925;p39"/>
            <p:cNvSpPr/>
            <p:nvPr/>
          </p:nvSpPr>
          <p:spPr>
            <a:xfrm>
              <a:off x="1228893" y="3650459"/>
              <a:ext cx="152140" cy="40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1" name="Google Shape;1926;p39"/>
            <p:cNvSpPr/>
            <p:nvPr/>
          </p:nvSpPr>
          <p:spPr>
            <a:xfrm>
              <a:off x="1185156" y="3078697"/>
              <a:ext cx="885070" cy="440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2" name="Google Shape;1927;p39"/>
            <p:cNvSpPr/>
            <p:nvPr/>
          </p:nvSpPr>
          <p:spPr>
            <a:xfrm>
              <a:off x="1232539" y="3092878"/>
              <a:ext cx="769171" cy="375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3" name="Google Shape;1928;p39"/>
            <p:cNvSpPr/>
            <p:nvPr/>
          </p:nvSpPr>
          <p:spPr>
            <a:xfrm>
              <a:off x="1441282" y="3219739"/>
              <a:ext cx="560967" cy="11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4" name="Google Shape;1929;p39"/>
            <p:cNvSpPr/>
            <p:nvPr/>
          </p:nvSpPr>
          <p:spPr>
            <a:xfrm>
              <a:off x="1311350" y="3343786"/>
              <a:ext cx="237196" cy="3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5" name="Google Shape;1930;p39"/>
            <p:cNvSpPr/>
            <p:nvPr/>
          </p:nvSpPr>
          <p:spPr>
            <a:xfrm>
              <a:off x="1169486" y="2687540"/>
              <a:ext cx="919928" cy="54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6" name="Google Shape;1931;p39"/>
            <p:cNvSpPr/>
            <p:nvPr/>
          </p:nvSpPr>
          <p:spPr>
            <a:xfrm>
              <a:off x="1216950" y="2739662"/>
              <a:ext cx="796805" cy="432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7" name="Google Shape;1932;p39"/>
            <p:cNvSpPr/>
            <p:nvPr/>
          </p:nvSpPr>
          <p:spPr>
            <a:xfrm>
              <a:off x="1350871" y="2965862"/>
              <a:ext cx="620258" cy="97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8" name="Google Shape;1933;p39"/>
            <p:cNvSpPr/>
            <p:nvPr/>
          </p:nvSpPr>
          <p:spPr>
            <a:xfrm>
              <a:off x="1605508" y="2900540"/>
              <a:ext cx="378294" cy="77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9" name="Google Shape;1934;p39"/>
            <p:cNvSpPr/>
            <p:nvPr/>
          </p:nvSpPr>
          <p:spPr>
            <a:xfrm>
              <a:off x="1169363" y="1809919"/>
              <a:ext cx="1037902" cy="635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0" name="Google Shape;1935;p39"/>
            <p:cNvSpPr/>
            <p:nvPr/>
          </p:nvSpPr>
          <p:spPr>
            <a:xfrm>
              <a:off x="1217025" y="1861971"/>
              <a:ext cx="925710" cy="522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1" name="Google Shape;1936;p39"/>
            <p:cNvSpPr/>
            <p:nvPr/>
          </p:nvSpPr>
          <p:spPr>
            <a:xfrm>
              <a:off x="1631879" y="1972569"/>
              <a:ext cx="479178" cy="1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2" name="Google Shape;1937;p39"/>
            <p:cNvSpPr/>
            <p:nvPr/>
          </p:nvSpPr>
          <p:spPr>
            <a:xfrm>
              <a:off x="1343549" y="2086326"/>
              <a:ext cx="718249" cy="198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3" name="Google Shape;1938;p39"/>
            <p:cNvSpPr/>
            <p:nvPr/>
          </p:nvSpPr>
          <p:spPr>
            <a:xfrm>
              <a:off x="1278846" y="1441718"/>
              <a:ext cx="993834" cy="581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04" name="Google Shape;1939;p39"/>
            <p:cNvSpPr/>
            <p:nvPr/>
          </p:nvSpPr>
          <p:spPr>
            <a:xfrm>
              <a:off x="1345398" y="1501186"/>
              <a:ext cx="880102" cy="469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5" name="Google Shape;1940;p39"/>
            <p:cNvSpPr/>
            <p:nvPr/>
          </p:nvSpPr>
          <p:spPr>
            <a:xfrm>
              <a:off x="1392125" y="1690165"/>
              <a:ext cx="435651" cy="102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2"/>
                    <a:pt x="197" y="1995"/>
                  </a:cubicBezTo>
                  <a:cubicBezTo>
                    <a:pt x="7160" y="7628"/>
                    <a:pt x="14006" y="16170"/>
                    <a:pt x="20965" y="21578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2"/>
                    <a:pt x="343" y="22"/>
                  </a:cubicBezTo>
                  <a:cubicBezTo>
                    <a:pt x="325" y="7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06" name="Google Shape;1941;p39"/>
            <p:cNvSpPr/>
            <p:nvPr/>
          </p:nvSpPr>
          <p:spPr>
            <a:xfrm>
              <a:off x="1411197" y="1575274"/>
              <a:ext cx="527734" cy="128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07" name="Google Shape;1942;p39"/>
            <p:cNvSpPr/>
            <p:nvPr/>
          </p:nvSpPr>
          <p:spPr>
            <a:xfrm>
              <a:off x="1237886" y="1076356"/>
              <a:ext cx="957137" cy="451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943;p39"/>
            <p:cNvSpPr/>
            <p:nvPr/>
          </p:nvSpPr>
          <p:spPr>
            <a:xfrm>
              <a:off x="1280217" y="1117410"/>
              <a:ext cx="858969" cy="35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944;p39"/>
            <p:cNvSpPr/>
            <p:nvPr/>
          </p:nvSpPr>
          <p:spPr>
            <a:xfrm>
              <a:off x="1278787" y="1297837"/>
              <a:ext cx="636905" cy="50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945;p39"/>
            <p:cNvSpPr/>
            <p:nvPr/>
          </p:nvSpPr>
          <p:spPr>
            <a:xfrm>
              <a:off x="1273299" y="1185713"/>
              <a:ext cx="443305" cy="2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946;p39"/>
            <p:cNvSpPr/>
            <p:nvPr/>
          </p:nvSpPr>
          <p:spPr>
            <a:xfrm>
              <a:off x="1006388" y="667494"/>
              <a:ext cx="1013004" cy="392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2" name="Google Shape;1947;p39"/>
            <p:cNvSpPr/>
            <p:nvPr/>
          </p:nvSpPr>
          <p:spPr>
            <a:xfrm>
              <a:off x="1053714" y="715395"/>
              <a:ext cx="906040" cy="29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3" name="Google Shape;1948;p39"/>
            <p:cNvSpPr/>
            <p:nvPr/>
          </p:nvSpPr>
          <p:spPr>
            <a:xfrm>
              <a:off x="1369047" y="921264"/>
              <a:ext cx="543727" cy="40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1949;p39"/>
            <p:cNvSpPr/>
            <p:nvPr/>
          </p:nvSpPr>
          <p:spPr>
            <a:xfrm>
              <a:off x="1213502" y="847638"/>
              <a:ext cx="530034" cy="20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1950;p39"/>
            <p:cNvSpPr/>
            <p:nvPr/>
          </p:nvSpPr>
          <p:spPr>
            <a:xfrm>
              <a:off x="1370225" y="756874"/>
              <a:ext cx="574642" cy="3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1951;p39"/>
            <p:cNvSpPr/>
            <p:nvPr/>
          </p:nvSpPr>
          <p:spPr>
            <a:xfrm>
              <a:off x="722814" y="183763"/>
              <a:ext cx="939275" cy="542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7" name="Google Shape;1952;p39"/>
            <p:cNvSpPr/>
            <p:nvPr/>
          </p:nvSpPr>
          <p:spPr>
            <a:xfrm>
              <a:off x="770239" y="246744"/>
              <a:ext cx="797352" cy="432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8" name="Google Shape;1953;p39"/>
            <p:cNvSpPr/>
            <p:nvPr/>
          </p:nvSpPr>
          <p:spPr>
            <a:xfrm>
              <a:off x="920845" y="454493"/>
              <a:ext cx="561255" cy="148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9" name="Google Shape;1954;p39"/>
            <p:cNvSpPr/>
            <p:nvPr/>
          </p:nvSpPr>
          <p:spPr>
            <a:xfrm>
              <a:off x="910068" y="433487"/>
              <a:ext cx="424622" cy="113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0" name="Google Shape;1955;p39"/>
            <p:cNvSpPr/>
            <p:nvPr/>
          </p:nvSpPr>
          <p:spPr>
            <a:xfrm>
              <a:off x="672182" y="0"/>
              <a:ext cx="975475" cy="42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21" name="Google Shape;1956;p39"/>
            <p:cNvSpPr/>
            <p:nvPr/>
          </p:nvSpPr>
          <p:spPr>
            <a:xfrm>
              <a:off x="757568" y="53329"/>
              <a:ext cx="834253" cy="322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2" name="Google Shape;1957;p39"/>
            <p:cNvSpPr/>
            <p:nvPr/>
          </p:nvSpPr>
          <p:spPr>
            <a:xfrm>
              <a:off x="901237" y="194656"/>
              <a:ext cx="571665" cy="11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23" name="Google Shape;1958;p39"/>
            <p:cNvSpPr/>
            <p:nvPr/>
          </p:nvSpPr>
          <p:spPr>
            <a:xfrm>
              <a:off x="886152" y="104246"/>
              <a:ext cx="636086" cy="127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24" name="Google Shape;1959;p39"/>
            <p:cNvSpPr/>
            <p:nvPr/>
          </p:nvSpPr>
          <p:spPr>
            <a:xfrm>
              <a:off x="1079267" y="2185286"/>
              <a:ext cx="1094628" cy="682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5" name="Google Shape;1960;p39"/>
            <p:cNvSpPr/>
            <p:nvPr/>
          </p:nvSpPr>
          <p:spPr>
            <a:xfrm>
              <a:off x="1145635" y="2244755"/>
              <a:ext cx="980750" cy="573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6" name="Google Shape;1961;p39"/>
            <p:cNvSpPr/>
            <p:nvPr/>
          </p:nvSpPr>
          <p:spPr>
            <a:xfrm>
              <a:off x="1194686" y="2498312"/>
              <a:ext cx="566321" cy="153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7" name="Google Shape;1962;p39"/>
            <p:cNvSpPr/>
            <p:nvPr/>
          </p:nvSpPr>
          <p:spPr>
            <a:xfrm>
              <a:off x="1218570" y="2375472"/>
              <a:ext cx="684664" cy="210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8" name="Google Shape;1963;p39"/>
            <p:cNvSpPr/>
            <p:nvPr/>
          </p:nvSpPr>
          <p:spPr>
            <a:xfrm>
              <a:off x="1384317" y="2368127"/>
              <a:ext cx="450588" cy="106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9" name="Google Shape;1964;p39"/>
            <p:cNvSpPr/>
            <p:nvPr/>
          </p:nvSpPr>
          <p:spPr>
            <a:xfrm>
              <a:off x="163670" y="3541316"/>
              <a:ext cx="936745" cy="82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0" name="Google Shape;1965;p39"/>
            <p:cNvSpPr/>
            <p:nvPr/>
          </p:nvSpPr>
          <p:spPr>
            <a:xfrm>
              <a:off x="102561" y="2597592"/>
              <a:ext cx="1575492" cy="990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1966;p39"/>
            <p:cNvSpPr/>
            <p:nvPr/>
          </p:nvSpPr>
          <p:spPr>
            <a:xfrm>
              <a:off x="4489" y="1921866"/>
              <a:ext cx="1534418" cy="1310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1967;p39"/>
            <p:cNvSpPr/>
            <p:nvPr/>
          </p:nvSpPr>
          <p:spPr>
            <a:xfrm>
              <a:off x="102707" y="3093706"/>
              <a:ext cx="980970" cy="49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1968;p39"/>
            <p:cNvSpPr/>
            <p:nvPr/>
          </p:nvSpPr>
          <p:spPr>
            <a:xfrm>
              <a:off x="257101" y="3145652"/>
              <a:ext cx="268315" cy="13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4" name="Google Shape;1969;p39"/>
            <p:cNvSpPr/>
            <p:nvPr/>
          </p:nvSpPr>
          <p:spPr>
            <a:xfrm>
              <a:off x="257101" y="3145652"/>
              <a:ext cx="701778" cy="177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5" name="Google Shape;1970;p39"/>
            <p:cNvSpPr/>
            <p:nvPr/>
          </p:nvSpPr>
          <p:spPr>
            <a:xfrm>
              <a:off x="418289" y="3427737"/>
              <a:ext cx="430548" cy="16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6" name="Google Shape;1971;p39"/>
            <p:cNvSpPr/>
            <p:nvPr/>
          </p:nvSpPr>
          <p:spPr>
            <a:xfrm>
              <a:off x="1377922" y="2415532"/>
              <a:ext cx="34420" cy="139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7" name="Google Shape;1972;p39"/>
            <p:cNvSpPr/>
            <p:nvPr/>
          </p:nvSpPr>
          <p:spPr>
            <a:xfrm>
              <a:off x="1340507" y="2380581"/>
              <a:ext cx="46867" cy="109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8" name="Google Shape;1973;p39"/>
            <p:cNvSpPr/>
            <p:nvPr/>
          </p:nvSpPr>
          <p:spPr>
            <a:xfrm>
              <a:off x="1003216" y="2196145"/>
              <a:ext cx="142770" cy="65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9" name="Google Shape;1974;p39"/>
            <p:cNvSpPr/>
            <p:nvPr/>
          </p:nvSpPr>
          <p:spPr>
            <a:xfrm>
              <a:off x="1028980" y="2221479"/>
              <a:ext cx="108560" cy="71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0" name="Google Shape;1975;p39"/>
            <p:cNvSpPr/>
            <p:nvPr/>
          </p:nvSpPr>
          <p:spPr>
            <a:xfrm>
              <a:off x="675280" y="2035587"/>
              <a:ext cx="57316" cy="116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1" name="Google Shape;1976;p39"/>
            <p:cNvSpPr/>
            <p:nvPr/>
          </p:nvSpPr>
          <p:spPr>
            <a:xfrm>
              <a:off x="656510" y="2084836"/>
              <a:ext cx="50307" cy="110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2" name="Google Shape;1977;p39"/>
            <p:cNvSpPr/>
            <p:nvPr/>
          </p:nvSpPr>
          <p:spPr>
            <a:xfrm>
              <a:off x="696468" y="3205724"/>
              <a:ext cx="262402" cy="114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3" name="Google Shape;1978;p39"/>
            <p:cNvSpPr/>
            <p:nvPr/>
          </p:nvSpPr>
          <p:spPr>
            <a:xfrm>
              <a:off x="593428" y="2955216"/>
              <a:ext cx="80265" cy="4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4" name="Google Shape;1979;p39"/>
            <p:cNvSpPr/>
            <p:nvPr/>
          </p:nvSpPr>
          <p:spPr>
            <a:xfrm>
              <a:off x="526230" y="3055527"/>
              <a:ext cx="98746" cy="145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5" name="Google Shape;1980;p39"/>
            <p:cNvSpPr/>
            <p:nvPr/>
          </p:nvSpPr>
          <p:spPr>
            <a:xfrm>
              <a:off x="509749" y="3564769"/>
              <a:ext cx="1184072" cy="462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6" name="Google Shape;1981;p39"/>
            <p:cNvSpPr/>
            <p:nvPr/>
          </p:nvSpPr>
          <p:spPr>
            <a:xfrm>
              <a:off x="959922" y="3909516"/>
              <a:ext cx="281238" cy="115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7" name="Google Shape;1982;p39"/>
            <p:cNvSpPr/>
            <p:nvPr/>
          </p:nvSpPr>
          <p:spPr>
            <a:xfrm>
              <a:off x="498132" y="3602145"/>
              <a:ext cx="364881" cy="354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8" name="Google Shape;1983;p39"/>
            <p:cNvSpPr/>
            <p:nvPr/>
          </p:nvSpPr>
          <p:spPr>
            <a:xfrm>
              <a:off x="1389164" y="3203488"/>
              <a:ext cx="206645" cy="1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9" name="Google Shape;1984;p39"/>
            <p:cNvSpPr/>
            <p:nvPr/>
          </p:nvSpPr>
          <p:spPr>
            <a:xfrm>
              <a:off x="717056" y="3461729"/>
              <a:ext cx="81354" cy="4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0" name="Google Shape;1985;p39"/>
            <p:cNvSpPr/>
            <p:nvPr/>
          </p:nvSpPr>
          <p:spPr>
            <a:xfrm>
              <a:off x="563859" y="3775676"/>
              <a:ext cx="57557" cy="95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251" name="Google Shape;1986;p39"/>
            <p:cNvSpPr/>
            <p:nvPr/>
          </p:nvSpPr>
          <p:spPr>
            <a:xfrm>
              <a:off x="505025" y="3943153"/>
              <a:ext cx="299158" cy="152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252" name="Google Shape;1987;p39"/>
            <p:cNvSpPr/>
            <p:nvPr/>
          </p:nvSpPr>
          <p:spPr>
            <a:xfrm>
              <a:off x="278705" y="2900009"/>
              <a:ext cx="243727" cy="129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988;p39"/>
            <p:cNvSpPr/>
            <p:nvPr/>
          </p:nvSpPr>
          <p:spPr>
            <a:xfrm>
              <a:off x="792698" y="2995869"/>
              <a:ext cx="246357" cy="156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989;p39"/>
            <p:cNvSpPr/>
            <p:nvPr/>
          </p:nvSpPr>
          <p:spPr>
            <a:xfrm rot="19800038">
              <a:off x="523335" y="3058114"/>
              <a:ext cx="145304" cy="76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990;p39"/>
            <p:cNvSpPr/>
            <p:nvPr/>
          </p:nvSpPr>
          <p:spPr>
            <a:xfrm flipH="1" rot="568350">
              <a:off x="332844" y="2740015"/>
              <a:ext cx="134683" cy="82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991;p39"/>
            <p:cNvSpPr/>
            <p:nvPr/>
          </p:nvSpPr>
          <p:spPr>
            <a:xfrm flipH="1">
              <a:off x="927773" y="2869140"/>
              <a:ext cx="198255" cy="9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992;p39"/>
            <p:cNvSpPr/>
            <p:nvPr/>
          </p:nvSpPr>
          <p:spPr>
            <a:xfrm>
              <a:off x="0" y="2543315"/>
              <a:ext cx="625015" cy="625016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993;p39"/>
            <p:cNvSpPr/>
            <p:nvPr/>
          </p:nvSpPr>
          <p:spPr>
            <a:xfrm>
              <a:off x="674266" y="2665219"/>
              <a:ext cx="625016" cy="625016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994;p39"/>
            <p:cNvSpPr/>
            <p:nvPr/>
          </p:nvSpPr>
          <p:spPr>
            <a:xfrm>
              <a:off x="1269478" y="3118834"/>
              <a:ext cx="134323" cy="27286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263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26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2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26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265" name="IMG_4460.png" descr="IMG_446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385070" y="2224833"/>
            <a:ext cx="18709724" cy="102997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84" name="تجميع"/>
          <p:cNvGrpSpPr/>
          <p:nvPr/>
        </p:nvGrpSpPr>
        <p:grpSpPr>
          <a:xfrm>
            <a:off x="403623" y="3365820"/>
            <a:ext cx="1386274" cy="9428616"/>
            <a:chOff x="36984" y="0"/>
            <a:chExt cx="1386273" cy="9428615"/>
          </a:xfrm>
        </p:grpSpPr>
        <p:grpSp>
          <p:nvGrpSpPr>
            <p:cNvPr id="128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26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26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6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6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8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270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1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2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7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7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80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27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7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83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286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7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8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9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0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1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2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3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299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294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98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295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00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1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2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3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4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5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6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7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8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9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0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1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2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3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4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5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6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7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8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132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324" name="تجميع"/>
          <p:cNvGrpSpPr/>
          <p:nvPr/>
        </p:nvGrpSpPr>
        <p:grpSpPr>
          <a:xfrm>
            <a:off x="1928623" y="65462"/>
            <a:ext cx="5484944" cy="1601263"/>
            <a:chOff x="10890876" y="759632"/>
            <a:chExt cx="5484942" cy="1601262"/>
          </a:xfrm>
        </p:grpSpPr>
        <p:sp>
          <p:nvSpPr>
            <p:cNvPr id="1322" name="تجميع"/>
            <p:cNvSpPr/>
            <p:nvPr/>
          </p:nvSpPr>
          <p:spPr>
            <a:xfrm>
              <a:off x="11165141" y="899467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3" name="أمثلة"/>
            <p:cNvSpPr txBox="1"/>
            <p:nvPr/>
          </p:nvSpPr>
          <p:spPr>
            <a:xfrm>
              <a:off x="10890876" y="759632"/>
              <a:ext cx="5484944" cy="16012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7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أمثلة </a:t>
              </a:r>
            </a:p>
          </p:txBody>
        </p:sp>
      </p:grpSp>
      <p:grpSp>
        <p:nvGrpSpPr>
          <p:cNvPr id="1343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134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32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32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2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2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4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329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0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1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32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3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4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5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6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39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33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33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342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44" name="IMG_1734.png" descr="IMG_1734.png"/>
          <p:cNvPicPr>
            <a:picLocks noChangeAspect="1"/>
          </p:cNvPicPr>
          <p:nvPr/>
        </p:nvPicPr>
        <p:blipFill>
          <a:blip r:embed="rId28">
            <a:extLst/>
          </a:blip>
          <a:srcRect l="71650" t="27082" r="1213" b="32110"/>
          <a:stretch>
            <a:fillRect/>
          </a:stretch>
        </p:blipFill>
        <p:spPr>
          <a:xfrm>
            <a:off x="19426039" y="4624260"/>
            <a:ext cx="4378710" cy="39568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25400" dir="5400000">
              <a:srgbClr val="000000">
                <a:alpha val="75000"/>
              </a:srgbClr>
            </a:outerShdw>
          </a:effectLst>
        </p:spPr>
      </p:pic>
      <p:sp>
        <p:nvSpPr>
          <p:cNvPr id="1345" name="تحليل التمثيل بالنقاط"/>
          <p:cNvSpPr txBox="1"/>
          <p:nvPr/>
        </p:nvSpPr>
        <p:spPr>
          <a:xfrm>
            <a:off x="16035732" y="1717389"/>
            <a:ext cx="6317427" cy="965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rtl="0">
              <a:defRPr sz="5000">
                <a:solidFill>
                  <a:srgbClr val="B92D5D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/>
            <a:r>
              <a:t>تحليل التمثيل بالنقاط </a:t>
            </a:r>
          </a:p>
        </p:txBody>
      </p:sp>
      <p:pic>
        <p:nvPicPr>
          <p:cNvPr id="1346" name="IMG_1734.png" descr="IMG_1734.png"/>
          <p:cNvPicPr>
            <a:picLocks noChangeAspect="1"/>
          </p:cNvPicPr>
          <p:nvPr/>
        </p:nvPicPr>
        <p:blipFill>
          <a:blip r:embed="rId28">
            <a:extLst/>
          </a:blip>
          <a:srcRect l="10445" t="45105" r="40565" b="24241"/>
          <a:stretch>
            <a:fillRect/>
          </a:stretch>
        </p:blipFill>
        <p:spPr>
          <a:xfrm>
            <a:off x="6611753" y="3758440"/>
            <a:ext cx="12184412" cy="45813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9" name="تجميع"/>
          <p:cNvGrpSpPr/>
          <p:nvPr/>
        </p:nvGrpSpPr>
        <p:grpSpPr>
          <a:xfrm>
            <a:off x="7689757" y="2848355"/>
            <a:ext cx="15417387" cy="1085730"/>
            <a:chOff x="0" y="0"/>
            <a:chExt cx="15417386" cy="1085728"/>
          </a:xfrm>
        </p:grpSpPr>
        <p:pic>
          <p:nvPicPr>
            <p:cNvPr id="1347" name="IMG_1734.png" descr="IMG_1734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10445" t="29599" r="33537" b="62733"/>
            <a:stretch>
              <a:fillRect/>
            </a:stretch>
          </p:blipFill>
          <p:spPr>
            <a:xfrm>
              <a:off x="2373569" y="0"/>
              <a:ext cx="13043818" cy="1072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8" name="IMG_1734.png" descr="IMG_1734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5730" t="37378" r="33099" b="56656"/>
            <a:stretch>
              <a:fillRect/>
            </a:stretch>
          </p:blipFill>
          <p:spPr>
            <a:xfrm>
              <a:off x="0" y="250993"/>
              <a:ext cx="2600923" cy="834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50" name="IMG_1734.png" descr="IMG_1734.png"/>
          <p:cNvPicPr>
            <a:picLocks noChangeAspect="1"/>
          </p:cNvPicPr>
          <p:nvPr/>
        </p:nvPicPr>
        <p:blipFill>
          <a:blip r:embed="rId28">
            <a:extLst/>
          </a:blip>
          <a:srcRect l="31680" t="77947" r="29305" b="15553"/>
          <a:stretch>
            <a:fillRect/>
          </a:stretch>
        </p:blipFill>
        <p:spPr>
          <a:xfrm>
            <a:off x="8286763" y="8807867"/>
            <a:ext cx="11050041" cy="110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1" name="IMG_1734.png" descr="IMG_1734.png"/>
          <p:cNvPicPr>
            <a:picLocks noChangeAspect="1"/>
          </p:cNvPicPr>
          <p:nvPr/>
        </p:nvPicPr>
        <p:blipFill>
          <a:blip r:embed="rId28">
            <a:extLst/>
          </a:blip>
          <a:srcRect l="3230" t="85449" r="33104" b="1991"/>
          <a:stretch>
            <a:fillRect/>
          </a:stretch>
        </p:blipFill>
        <p:spPr>
          <a:xfrm>
            <a:off x="4167187" y="10175515"/>
            <a:ext cx="16049457" cy="1902603"/>
          </a:xfrm>
          <a:prstGeom prst="rect">
            <a:avLst/>
          </a:prstGeom>
          <a:ln w="25400">
            <a:solidFill>
              <a:srgbClr val="3D85C6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4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5" grpId="1"/>
      <p:bldP build="whole" bldLvl="1" animBg="1" rev="0" advAuto="0" spid="1344" grpId="3"/>
      <p:bldP build="whole" bldLvl="1" animBg="1" rev="0" advAuto="0" spid="1351" grpId="5"/>
      <p:bldP build="whole" bldLvl="1" animBg="1" rev="0" advAuto="0" spid="1346" grpId="2"/>
      <p:bldP build="whole" bldLvl="1" animBg="1" rev="0" advAuto="0" spid="1350" grpId="4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