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7" r:id="rId3"/>
    <p:sldId id="455" r:id="rId4"/>
    <p:sldId id="275" r:id="rId5"/>
    <p:sldId id="454" r:id="rId6"/>
    <p:sldId id="456" r:id="rId7"/>
    <p:sldId id="1056" r:id="rId8"/>
    <p:sldId id="1044" r:id="rId9"/>
    <p:sldId id="1077" r:id="rId10"/>
    <p:sldId id="1047" r:id="rId11"/>
    <p:sldId id="1037" r:id="rId12"/>
    <p:sldId id="1038" r:id="rId13"/>
    <p:sldId id="1069" r:id="rId14"/>
    <p:sldId id="1070" r:id="rId15"/>
    <p:sldId id="1071" r:id="rId16"/>
    <p:sldId id="1058" r:id="rId17"/>
    <p:sldId id="1072" r:id="rId18"/>
    <p:sldId id="1061" r:id="rId19"/>
    <p:sldId id="1063" r:id="rId20"/>
    <p:sldId id="1064" r:id="rId21"/>
    <p:sldId id="1073" r:id="rId22"/>
    <p:sldId id="1074" r:id="rId23"/>
    <p:sldId id="1075" r:id="rId24"/>
    <p:sldId id="1068" r:id="rId25"/>
    <p:sldId id="1076" r:id="rId26"/>
    <p:sldId id="1054" r:id="rId27"/>
    <p:sldId id="1055" r:id="rId28"/>
    <p:sldId id="1046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0AA"/>
    <a:srgbClr val="FAEA84"/>
    <a:srgbClr val="DBEEF4"/>
    <a:srgbClr val="ADDCF4"/>
    <a:srgbClr val="E1E9F6"/>
    <a:srgbClr val="C5E2E7"/>
    <a:srgbClr val="FFFDE9"/>
    <a:srgbClr val="FCD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F450A6A-E36C-4D78-909A-C3EE9AE5D2CB}" type="datetimeFigureOut">
              <a:rPr lang="ar-SA" smtClean="0"/>
              <a:t>14/02/45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9CD2BED-5071-4038-B669-0503A63C50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048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2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8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65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5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2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00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9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5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04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14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8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47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89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8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2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6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3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2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5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17" Type="http://schemas.openxmlformats.org/officeDocument/2006/relationships/image" Target="../media/image56.png"/><Relationship Id="rId2" Type="http://schemas.openxmlformats.org/officeDocument/2006/relationships/video" Target="../media/media1.mp4"/><Relationship Id="rId16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17" Type="http://schemas.openxmlformats.org/officeDocument/2006/relationships/image" Target="../media/image58.png"/><Relationship Id="rId2" Type="http://schemas.openxmlformats.org/officeDocument/2006/relationships/video" Target="../media/media1.mp4"/><Relationship Id="rId16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0.png"/><Relationship Id="rId3" Type="http://schemas.openxmlformats.org/officeDocument/2006/relationships/image" Target="../media/image30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62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17" Type="http://schemas.openxmlformats.org/officeDocument/2006/relationships/image" Target="../media/image63.png"/><Relationship Id="rId2" Type="http://schemas.openxmlformats.org/officeDocument/2006/relationships/video" Target="../media/media1.mp4"/><Relationship Id="rId16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6.png"/><Relationship Id="rId18" Type="http://schemas.openxmlformats.org/officeDocument/2006/relationships/slide" Target="slide21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65.svg"/><Relationship Id="rId17" Type="http://schemas.openxmlformats.org/officeDocument/2006/relationships/slide" Target="slide19.xml"/><Relationship Id="rId2" Type="http://schemas.openxmlformats.org/officeDocument/2006/relationships/image" Target="../media/image31.png"/><Relationship Id="rId16" Type="http://schemas.openxmlformats.org/officeDocument/2006/relationships/slide" Target="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4.png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microsoft.com/office/2007/relationships/hdphoto" Target="../media/hdphoto2.wdp"/><Relationship Id="rId19" Type="http://schemas.openxmlformats.org/officeDocument/2006/relationships/slide" Target="slide22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microsoft.com/office/2007/relationships/hdphoto" Target="../media/hdphoto1.wdp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microsoft.com/office/2007/relationships/hdphoto" Target="../media/hdphoto1.wdp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microsoft.com/office/2007/relationships/hdphoto" Target="../media/hdphoto1.wdp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6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microsoft.com/office/2007/relationships/hdphoto" Target="../media/hdphoto1.wdp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microsoft.com/office/2007/relationships/hdphoto" Target="../media/hdphoto1.wdp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7.svg"/><Relationship Id="rId5" Type="http://schemas.microsoft.com/office/2007/relationships/hdphoto" Target="../media/hdphoto1.wdp"/><Relationship Id="rId15" Type="http://schemas.openxmlformats.org/officeDocument/2006/relationships/image" Target="../media/image65.svg"/><Relationship Id="rId10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.wdp"/><Relationship Id="rId18" Type="http://schemas.openxmlformats.org/officeDocument/2006/relationships/image" Target="../media/image74.png"/><Relationship Id="rId3" Type="http://schemas.openxmlformats.org/officeDocument/2006/relationships/image" Target="../media/image30.svg"/><Relationship Id="rId7" Type="http://schemas.openxmlformats.org/officeDocument/2006/relationships/image" Target="../media/image54.svg"/><Relationship Id="rId12" Type="http://schemas.openxmlformats.org/officeDocument/2006/relationships/image" Target="../media/image23.png"/><Relationship Id="rId17" Type="http://schemas.openxmlformats.org/officeDocument/2006/relationships/image" Target="../media/image70.png"/><Relationship Id="rId2" Type="http://schemas.openxmlformats.org/officeDocument/2006/relationships/image" Target="../media/image29.png"/><Relationship Id="rId16" Type="http://schemas.openxmlformats.org/officeDocument/2006/relationships/image" Target="../media/image7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2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72.sv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18" Type="http://schemas.openxmlformats.org/officeDocument/2006/relationships/image" Target="../media/image79.png"/><Relationship Id="rId3" Type="http://schemas.openxmlformats.org/officeDocument/2006/relationships/image" Target="../media/image30.svg"/><Relationship Id="rId7" Type="http://schemas.openxmlformats.org/officeDocument/2006/relationships/image" Target="../media/image54.svg"/><Relationship Id="rId12" Type="http://schemas.openxmlformats.org/officeDocument/2006/relationships/image" Target="../media/image23.png"/><Relationship Id="rId17" Type="http://schemas.openxmlformats.org/officeDocument/2006/relationships/image" Target="../media/image78.png"/><Relationship Id="rId2" Type="http://schemas.openxmlformats.org/officeDocument/2006/relationships/image" Target="../media/image29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2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51.png"/><Relationship Id="rId19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6.sv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2.svg"/><Relationship Id="rId3" Type="http://schemas.openxmlformats.org/officeDocument/2006/relationships/image" Target="../media/image82.svg"/><Relationship Id="rId7" Type="http://schemas.microsoft.com/office/2007/relationships/hdphoto" Target="../media/hdphoto1.wdp"/><Relationship Id="rId12" Type="http://schemas.openxmlformats.org/officeDocument/2006/relationships/image" Target="../media/image51.png"/><Relationship Id="rId2" Type="http://schemas.openxmlformats.org/officeDocument/2006/relationships/image" Target="../media/image81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5" Type="http://schemas.microsoft.com/office/2007/relationships/hdphoto" Target="../media/hdphoto2.wdp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6.svg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52.svg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4.svg"/><Relationship Id="rId18" Type="http://schemas.openxmlformats.org/officeDocument/2006/relationships/image" Target="../media/image96.png"/><Relationship Id="rId3" Type="http://schemas.openxmlformats.org/officeDocument/2006/relationships/image" Target="../media/image90.svg"/><Relationship Id="rId21" Type="http://schemas.openxmlformats.org/officeDocument/2006/relationships/hyperlink" Target="https://t.me/fatimahalsubeie" TargetMode="External"/><Relationship Id="rId7" Type="http://schemas.openxmlformats.org/officeDocument/2006/relationships/image" Target="../media/image45.svg"/><Relationship Id="rId12" Type="http://schemas.openxmlformats.org/officeDocument/2006/relationships/image" Target="../media/image93.png"/><Relationship Id="rId17" Type="http://schemas.openxmlformats.org/officeDocument/2006/relationships/image" Target="../media/image95.svg"/><Relationship Id="rId2" Type="http://schemas.openxmlformats.org/officeDocument/2006/relationships/image" Target="../media/image89.png"/><Relationship Id="rId16" Type="http://schemas.openxmlformats.org/officeDocument/2006/relationships/image" Target="../media/image19.png"/><Relationship Id="rId20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92.sv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23" Type="http://schemas.microsoft.com/office/2007/relationships/hdphoto" Target="../media/hdphoto2.wdp"/><Relationship Id="rId10" Type="http://schemas.openxmlformats.org/officeDocument/2006/relationships/image" Target="../media/image91.png"/><Relationship Id="rId19" Type="http://schemas.openxmlformats.org/officeDocument/2006/relationships/image" Target="../media/image97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32.sv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3.png"/><Relationship Id="rId18" Type="http://schemas.openxmlformats.org/officeDocument/2006/relationships/image" Target="../media/image36.svg"/><Relationship Id="rId3" Type="http://schemas.openxmlformats.org/officeDocument/2006/relationships/audio" Target="../media/audio2.wav"/><Relationship Id="rId21" Type="http://schemas.microsoft.com/office/2007/relationships/hdphoto" Target="../media/hdphoto2.wdp"/><Relationship Id="rId7" Type="http://schemas.openxmlformats.org/officeDocument/2006/relationships/image" Target="../media/image32.svg"/><Relationship Id="rId12" Type="http://schemas.openxmlformats.org/officeDocument/2006/relationships/image" Target="../media/image20.sv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8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openxmlformats.org/officeDocument/2006/relationships/image" Target="../media/image30.svg"/><Relationship Id="rId15" Type="http://schemas.openxmlformats.org/officeDocument/2006/relationships/image" Target="../media/image7.png"/><Relationship Id="rId10" Type="http://schemas.openxmlformats.org/officeDocument/2006/relationships/image" Target="../media/image22.svg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svg"/><Relationship Id="rId18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openxmlformats.org/officeDocument/2006/relationships/image" Target="../media/image36.svg"/><Relationship Id="rId12" Type="http://schemas.openxmlformats.org/officeDocument/2006/relationships/image" Target="../media/image3.png"/><Relationship Id="rId17" Type="http://schemas.openxmlformats.org/officeDocument/2006/relationships/image" Target="../media/image45.svg"/><Relationship Id="rId2" Type="http://schemas.openxmlformats.org/officeDocument/2006/relationships/image" Target="../media/image2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19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1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47.sv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svg"/><Relationship Id="rId18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openxmlformats.org/officeDocument/2006/relationships/image" Target="../media/image36.svg"/><Relationship Id="rId12" Type="http://schemas.openxmlformats.org/officeDocument/2006/relationships/image" Target="../media/image3.png"/><Relationship Id="rId17" Type="http://schemas.openxmlformats.org/officeDocument/2006/relationships/image" Target="../media/image45.svg"/><Relationship Id="rId2" Type="http://schemas.openxmlformats.org/officeDocument/2006/relationships/image" Target="../media/image2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19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1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>
            <a:off x="2741767" y="-4108321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74954" y="4201383"/>
            <a:ext cx="5542146" cy="335487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801243" y="4855921"/>
            <a:ext cx="700901" cy="6932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9831" y="2324847"/>
            <a:ext cx="10251004" cy="103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6733"/>
              </a:lnSpc>
            </a:pPr>
            <a:r>
              <a:rPr lang="ar-SA" sz="11500" b="1" dirty="0">
                <a:solidFill>
                  <a:srgbClr val="1D1D1B"/>
                </a:solidFill>
                <a:latin typeface="Calibri"/>
                <a:cs typeface="Childos Arabic SemiBold"/>
              </a:rPr>
              <a:t>صباح الخير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50576E36-F9B6-51B0-0870-61567F470B5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804695" y="4183958"/>
            <a:ext cx="996774" cy="1028567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F83CB00-BA46-8AFC-650B-A1B418724D6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2294439" y="5244835"/>
            <a:ext cx="555750" cy="57347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796A3BE-5F0D-09EC-20DB-438C2B18D5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52" y="4459773"/>
            <a:ext cx="1454765" cy="13074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3611173" y="1351900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6364425" y="379206"/>
            <a:ext cx="4517572" cy="843776"/>
          </a:xfrm>
          <a:custGeom>
            <a:avLst/>
            <a:gdLst>
              <a:gd name="connsiteX0" fmla="*/ 0 w 4517572"/>
              <a:gd name="connsiteY0" fmla="*/ 140632 h 843776"/>
              <a:gd name="connsiteX1" fmla="*/ 140632 w 4517572"/>
              <a:gd name="connsiteY1" fmla="*/ 0 h 843776"/>
              <a:gd name="connsiteX2" fmla="*/ 4376940 w 4517572"/>
              <a:gd name="connsiteY2" fmla="*/ 0 h 843776"/>
              <a:gd name="connsiteX3" fmla="*/ 4517572 w 4517572"/>
              <a:gd name="connsiteY3" fmla="*/ 140632 h 843776"/>
              <a:gd name="connsiteX4" fmla="*/ 4517572 w 4517572"/>
              <a:gd name="connsiteY4" fmla="*/ 703144 h 843776"/>
              <a:gd name="connsiteX5" fmla="*/ 4376940 w 4517572"/>
              <a:gd name="connsiteY5" fmla="*/ 843776 h 843776"/>
              <a:gd name="connsiteX6" fmla="*/ 140632 w 4517572"/>
              <a:gd name="connsiteY6" fmla="*/ 843776 h 843776"/>
              <a:gd name="connsiteX7" fmla="*/ 0 w 4517572"/>
              <a:gd name="connsiteY7" fmla="*/ 703144 h 843776"/>
              <a:gd name="connsiteX8" fmla="*/ 0 w 4517572"/>
              <a:gd name="connsiteY8" fmla="*/ 140632 h 8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7572" h="843776" fill="none" extrusionOk="0">
                <a:moveTo>
                  <a:pt x="0" y="140632"/>
                </a:moveTo>
                <a:cubicBezTo>
                  <a:pt x="-1558" y="64477"/>
                  <a:pt x="56638" y="-3074"/>
                  <a:pt x="140632" y="0"/>
                </a:cubicBezTo>
                <a:cubicBezTo>
                  <a:pt x="1972960" y="-56444"/>
                  <a:pt x="2983811" y="127025"/>
                  <a:pt x="4376940" y="0"/>
                </a:cubicBezTo>
                <a:cubicBezTo>
                  <a:pt x="4463960" y="3760"/>
                  <a:pt x="4513273" y="48611"/>
                  <a:pt x="4517572" y="140632"/>
                </a:cubicBezTo>
                <a:cubicBezTo>
                  <a:pt x="4549599" y="263147"/>
                  <a:pt x="4543250" y="431423"/>
                  <a:pt x="4517572" y="703144"/>
                </a:cubicBezTo>
                <a:cubicBezTo>
                  <a:pt x="4526905" y="775444"/>
                  <a:pt x="4450443" y="832867"/>
                  <a:pt x="4376940" y="843776"/>
                </a:cubicBezTo>
                <a:cubicBezTo>
                  <a:pt x="3842509" y="788780"/>
                  <a:pt x="2069789" y="712132"/>
                  <a:pt x="140632" y="843776"/>
                </a:cubicBezTo>
                <a:cubicBezTo>
                  <a:pt x="66245" y="858626"/>
                  <a:pt x="5753" y="785174"/>
                  <a:pt x="0" y="703144"/>
                </a:cubicBezTo>
                <a:cubicBezTo>
                  <a:pt x="14103" y="521773"/>
                  <a:pt x="-15363" y="414197"/>
                  <a:pt x="0" y="140632"/>
                </a:cubicBezTo>
                <a:close/>
              </a:path>
              <a:path w="4517572" h="843776" stroke="0" extrusionOk="0">
                <a:moveTo>
                  <a:pt x="0" y="140632"/>
                </a:moveTo>
                <a:cubicBezTo>
                  <a:pt x="3302" y="62809"/>
                  <a:pt x="53247" y="7931"/>
                  <a:pt x="140632" y="0"/>
                </a:cubicBezTo>
                <a:cubicBezTo>
                  <a:pt x="2040250" y="114653"/>
                  <a:pt x="3336092" y="95341"/>
                  <a:pt x="4376940" y="0"/>
                </a:cubicBezTo>
                <a:cubicBezTo>
                  <a:pt x="4467639" y="5890"/>
                  <a:pt x="4515628" y="62549"/>
                  <a:pt x="4517572" y="140632"/>
                </a:cubicBezTo>
                <a:cubicBezTo>
                  <a:pt x="4513582" y="354375"/>
                  <a:pt x="4514077" y="608336"/>
                  <a:pt x="4517572" y="703144"/>
                </a:cubicBezTo>
                <a:cubicBezTo>
                  <a:pt x="4516529" y="779893"/>
                  <a:pt x="4453306" y="849160"/>
                  <a:pt x="4376940" y="843776"/>
                </a:cubicBezTo>
                <a:cubicBezTo>
                  <a:pt x="3252425" y="861298"/>
                  <a:pt x="1780525" y="1000949"/>
                  <a:pt x="140632" y="843776"/>
                </a:cubicBezTo>
                <a:cubicBezTo>
                  <a:pt x="64023" y="846685"/>
                  <a:pt x="-4" y="784798"/>
                  <a:pt x="0" y="703144"/>
                </a:cubicBezTo>
                <a:cubicBezTo>
                  <a:pt x="24843" y="457771"/>
                  <a:pt x="46095" y="377985"/>
                  <a:pt x="0" y="14063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حساب قيمة عبارة جبرية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4FFA4B8-0054-37CF-7BA3-699417FD69E3}"/>
              </a:ext>
            </a:extLst>
          </p:cNvPr>
          <p:cNvSpPr/>
          <p:nvPr/>
        </p:nvSpPr>
        <p:spPr>
          <a:xfrm>
            <a:off x="6096000" y="1882812"/>
            <a:ext cx="4869872" cy="1274045"/>
          </a:xfrm>
          <a:custGeom>
            <a:avLst/>
            <a:gdLst>
              <a:gd name="connsiteX0" fmla="*/ 0 w 4869872"/>
              <a:gd name="connsiteY0" fmla="*/ 0 h 1274045"/>
              <a:gd name="connsiteX1" fmla="*/ 4869872 w 4869872"/>
              <a:gd name="connsiteY1" fmla="*/ 0 h 1274045"/>
              <a:gd name="connsiteX2" fmla="*/ 4869872 w 4869872"/>
              <a:gd name="connsiteY2" fmla="*/ 1274045 h 1274045"/>
              <a:gd name="connsiteX3" fmla="*/ 0 w 4869872"/>
              <a:gd name="connsiteY3" fmla="*/ 1274045 h 1274045"/>
              <a:gd name="connsiteX4" fmla="*/ 0 w 4869872"/>
              <a:gd name="connsiteY4" fmla="*/ 0 h 12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72" h="1274045" extrusionOk="0">
                <a:moveTo>
                  <a:pt x="0" y="0"/>
                </a:moveTo>
                <a:cubicBezTo>
                  <a:pt x="813777" y="-5264"/>
                  <a:pt x="3099572" y="84467"/>
                  <a:pt x="4869872" y="0"/>
                </a:cubicBezTo>
                <a:cubicBezTo>
                  <a:pt x="4837295" y="247514"/>
                  <a:pt x="4979671" y="816783"/>
                  <a:pt x="4869872" y="1274045"/>
                </a:cubicBezTo>
                <a:cubicBezTo>
                  <a:pt x="4128845" y="1380365"/>
                  <a:pt x="1981350" y="1266396"/>
                  <a:pt x="0" y="1274045"/>
                </a:cubicBezTo>
                <a:cubicBezTo>
                  <a:pt x="75592" y="1019651"/>
                  <a:pt x="-25311" y="367281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 قيمة :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 + 3  إذا كانت ن = 4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88693CD-07E6-396D-39CE-184D0600713D}"/>
              </a:ext>
            </a:extLst>
          </p:cNvPr>
          <p:cNvSpPr/>
          <p:nvPr/>
        </p:nvSpPr>
        <p:spPr>
          <a:xfrm>
            <a:off x="10798292" y="2035181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F019CF1-4C83-6AA5-D4A9-3FA4DECF7212}"/>
              </a:ext>
            </a:extLst>
          </p:cNvPr>
          <p:cNvSpPr/>
          <p:nvPr/>
        </p:nvSpPr>
        <p:spPr>
          <a:xfrm>
            <a:off x="1532581" y="3316398"/>
            <a:ext cx="3832265" cy="1274045"/>
          </a:xfrm>
          <a:custGeom>
            <a:avLst/>
            <a:gdLst>
              <a:gd name="connsiteX0" fmla="*/ 0 w 3832265"/>
              <a:gd name="connsiteY0" fmla="*/ 0 h 1274045"/>
              <a:gd name="connsiteX1" fmla="*/ 3832265 w 3832265"/>
              <a:gd name="connsiteY1" fmla="*/ 0 h 1274045"/>
              <a:gd name="connsiteX2" fmla="*/ 3832265 w 3832265"/>
              <a:gd name="connsiteY2" fmla="*/ 1274045 h 1274045"/>
              <a:gd name="connsiteX3" fmla="*/ 0 w 3832265"/>
              <a:gd name="connsiteY3" fmla="*/ 1274045 h 1274045"/>
              <a:gd name="connsiteX4" fmla="*/ 0 w 3832265"/>
              <a:gd name="connsiteY4" fmla="*/ 0 h 12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2265" h="1274045" fill="none" extrusionOk="0">
                <a:moveTo>
                  <a:pt x="0" y="0"/>
                </a:moveTo>
                <a:cubicBezTo>
                  <a:pt x="802030" y="-14931"/>
                  <a:pt x="3372339" y="31643"/>
                  <a:pt x="3832265" y="0"/>
                </a:cubicBezTo>
                <a:cubicBezTo>
                  <a:pt x="3935253" y="408067"/>
                  <a:pt x="3749448" y="657381"/>
                  <a:pt x="3832265" y="1274045"/>
                </a:cubicBezTo>
                <a:cubicBezTo>
                  <a:pt x="2051057" y="1211991"/>
                  <a:pt x="1690055" y="1220342"/>
                  <a:pt x="0" y="1274045"/>
                </a:cubicBezTo>
                <a:cubicBezTo>
                  <a:pt x="18723" y="944947"/>
                  <a:pt x="716" y="237439"/>
                  <a:pt x="0" y="0"/>
                </a:cubicBezTo>
                <a:close/>
              </a:path>
              <a:path w="3832265" h="1274045" stroke="0" extrusionOk="0">
                <a:moveTo>
                  <a:pt x="0" y="0"/>
                </a:moveTo>
                <a:cubicBezTo>
                  <a:pt x="609097" y="-5264"/>
                  <a:pt x="3323636" y="84467"/>
                  <a:pt x="3832265" y="0"/>
                </a:cubicBezTo>
                <a:cubicBezTo>
                  <a:pt x="3799688" y="247514"/>
                  <a:pt x="3942064" y="816783"/>
                  <a:pt x="3832265" y="1274045"/>
                </a:cubicBezTo>
                <a:cubicBezTo>
                  <a:pt x="2237649" y="1380365"/>
                  <a:pt x="1769874" y="1266396"/>
                  <a:pt x="0" y="1274045"/>
                </a:cubicBezTo>
                <a:cubicBezTo>
                  <a:pt x="75592" y="1019651"/>
                  <a:pt x="-25311" y="36728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عندما ن = 2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الناتجين متساويان 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7FDDE04-9846-B4C9-437E-D9D473B72FE9}"/>
              </a:ext>
            </a:extLst>
          </p:cNvPr>
          <p:cNvSpPr/>
          <p:nvPr/>
        </p:nvSpPr>
        <p:spPr>
          <a:xfrm>
            <a:off x="2856784" y="4930235"/>
            <a:ext cx="3832265" cy="1274045"/>
          </a:xfrm>
          <a:custGeom>
            <a:avLst/>
            <a:gdLst>
              <a:gd name="connsiteX0" fmla="*/ 0 w 3832265"/>
              <a:gd name="connsiteY0" fmla="*/ 0 h 1274045"/>
              <a:gd name="connsiteX1" fmla="*/ 3832265 w 3832265"/>
              <a:gd name="connsiteY1" fmla="*/ 0 h 1274045"/>
              <a:gd name="connsiteX2" fmla="*/ 3832265 w 3832265"/>
              <a:gd name="connsiteY2" fmla="*/ 1274045 h 1274045"/>
              <a:gd name="connsiteX3" fmla="*/ 0 w 3832265"/>
              <a:gd name="connsiteY3" fmla="*/ 1274045 h 1274045"/>
              <a:gd name="connsiteX4" fmla="*/ 0 w 3832265"/>
              <a:gd name="connsiteY4" fmla="*/ 0 h 12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2265" h="1274045" fill="none" extrusionOk="0">
                <a:moveTo>
                  <a:pt x="0" y="0"/>
                </a:moveTo>
                <a:cubicBezTo>
                  <a:pt x="802030" y="-14931"/>
                  <a:pt x="3372339" y="31643"/>
                  <a:pt x="3832265" y="0"/>
                </a:cubicBezTo>
                <a:cubicBezTo>
                  <a:pt x="3935253" y="408067"/>
                  <a:pt x="3749448" y="657381"/>
                  <a:pt x="3832265" y="1274045"/>
                </a:cubicBezTo>
                <a:cubicBezTo>
                  <a:pt x="2051057" y="1211991"/>
                  <a:pt x="1690055" y="1220342"/>
                  <a:pt x="0" y="1274045"/>
                </a:cubicBezTo>
                <a:cubicBezTo>
                  <a:pt x="18723" y="944947"/>
                  <a:pt x="716" y="237439"/>
                  <a:pt x="0" y="0"/>
                </a:cubicBezTo>
                <a:close/>
              </a:path>
              <a:path w="3832265" h="1274045" stroke="0" extrusionOk="0">
                <a:moveTo>
                  <a:pt x="0" y="0"/>
                </a:moveTo>
                <a:cubicBezTo>
                  <a:pt x="609097" y="-5264"/>
                  <a:pt x="3323636" y="84467"/>
                  <a:pt x="3832265" y="0"/>
                </a:cubicBezTo>
                <a:cubicBezTo>
                  <a:pt x="3799688" y="247514"/>
                  <a:pt x="3942064" y="816783"/>
                  <a:pt x="3832265" y="1274045"/>
                </a:cubicBezTo>
                <a:cubicBezTo>
                  <a:pt x="2237649" y="1380365"/>
                  <a:pt x="1769874" y="1266396"/>
                  <a:pt x="0" y="1274045"/>
                </a:cubicBezTo>
                <a:cubicBezTo>
                  <a:pt x="75592" y="1019651"/>
                  <a:pt x="-25311" y="367281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عندما ن = 10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النواتج متساوية ؟</a:t>
            </a:r>
          </a:p>
        </p:txBody>
      </p:sp>
      <p:sp>
        <p:nvSpPr>
          <p:cNvPr id="11" name="سهم: لليسار واليمين 10">
            <a:extLst>
              <a:ext uri="{FF2B5EF4-FFF2-40B4-BE49-F238E27FC236}">
                <a16:creationId xmlns:a16="http://schemas.microsoft.com/office/drawing/2014/main" id="{E651643E-98AE-3653-FBC3-4B2B5E202CD7}"/>
              </a:ext>
            </a:extLst>
          </p:cNvPr>
          <p:cNvSpPr/>
          <p:nvPr/>
        </p:nvSpPr>
        <p:spPr>
          <a:xfrm>
            <a:off x="280117" y="1983512"/>
            <a:ext cx="4339247" cy="1129801"/>
          </a:xfrm>
          <a:custGeom>
            <a:avLst/>
            <a:gdLst>
              <a:gd name="connsiteX0" fmla="*/ 0 w 4339247"/>
              <a:gd name="connsiteY0" fmla="*/ 564901 h 1129801"/>
              <a:gd name="connsiteX1" fmla="*/ 458711 w 4339247"/>
              <a:gd name="connsiteY1" fmla="*/ 0 h 1129801"/>
              <a:gd name="connsiteX2" fmla="*/ 458711 w 4339247"/>
              <a:gd name="connsiteY2" fmla="*/ 225271 h 1129801"/>
              <a:gd name="connsiteX3" fmla="*/ 3880536 w 4339247"/>
              <a:gd name="connsiteY3" fmla="*/ 225271 h 1129801"/>
              <a:gd name="connsiteX4" fmla="*/ 3880536 w 4339247"/>
              <a:gd name="connsiteY4" fmla="*/ 0 h 1129801"/>
              <a:gd name="connsiteX5" fmla="*/ 4339247 w 4339247"/>
              <a:gd name="connsiteY5" fmla="*/ 564901 h 1129801"/>
              <a:gd name="connsiteX6" fmla="*/ 3880536 w 4339247"/>
              <a:gd name="connsiteY6" fmla="*/ 1129801 h 1129801"/>
              <a:gd name="connsiteX7" fmla="*/ 3880536 w 4339247"/>
              <a:gd name="connsiteY7" fmla="*/ 904530 h 1129801"/>
              <a:gd name="connsiteX8" fmla="*/ 458711 w 4339247"/>
              <a:gd name="connsiteY8" fmla="*/ 904530 h 1129801"/>
              <a:gd name="connsiteX9" fmla="*/ 458711 w 4339247"/>
              <a:gd name="connsiteY9" fmla="*/ 1129801 h 1129801"/>
              <a:gd name="connsiteX10" fmla="*/ 0 w 4339247"/>
              <a:gd name="connsiteY10" fmla="*/ 564901 h 112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39247" h="1129801" fill="none" extrusionOk="0">
                <a:moveTo>
                  <a:pt x="0" y="564901"/>
                </a:moveTo>
                <a:cubicBezTo>
                  <a:pt x="151663" y="434412"/>
                  <a:pt x="280793" y="190547"/>
                  <a:pt x="458711" y="0"/>
                </a:cubicBezTo>
                <a:cubicBezTo>
                  <a:pt x="457757" y="92245"/>
                  <a:pt x="471917" y="174451"/>
                  <a:pt x="458711" y="225271"/>
                </a:cubicBezTo>
                <a:cubicBezTo>
                  <a:pt x="2096317" y="111480"/>
                  <a:pt x="3015007" y="339573"/>
                  <a:pt x="3880536" y="225271"/>
                </a:cubicBezTo>
                <a:cubicBezTo>
                  <a:pt x="3865846" y="144008"/>
                  <a:pt x="3888464" y="30572"/>
                  <a:pt x="3880536" y="0"/>
                </a:cubicBezTo>
                <a:cubicBezTo>
                  <a:pt x="4077048" y="218376"/>
                  <a:pt x="4296865" y="492810"/>
                  <a:pt x="4339247" y="564901"/>
                </a:cubicBezTo>
                <a:cubicBezTo>
                  <a:pt x="4186275" y="698805"/>
                  <a:pt x="4049148" y="985787"/>
                  <a:pt x="3880536" y="1129801"/>
                </a:cubicBezTo>
                <a:cubicBezTo>
                  <a:pt x="3860281" y="1032267"/>
                  <a:pt x="3892866" y="936481"/>
                  <a:pt x="3880536" y="904530"/>
                </a:cubicBezTo>
                <a:cubicBezTo>
                  <a:pt x="2295694" y="908562"/>
                  <a:pt x="2132037" y="774327"/>
                  <a:pt x="458711" y="904530"/>
                </a:cubicBezTo>
                <a:cubicBezTo>
                  <a:pt x="469440" y="931424"/>
                  <a:pt x="458788" y="1105386"/>
                  <a:pt x="458711" y="1129801"/>
                </a:cubicBezTo>
                <a:cubicBezTo>
                  <a:pt x="266094" y="844054"/>
                  <a:pt x="211294" y="811412"/>
                  <a:pt x="0" y="564901"/>
                </a:cubicBezTo>
                <a:close/>
              </a:path>
              <a:path w="4339247" h="1129801" stroke="0" extrusionOk="0">
                <a:moveTo>
                  <a:pt x="0" y="564901"/>
                </a:moveTo>
                <a:cubicBezTo>
                  <a:pt x="135288" y="312271"/>
                  <a:pt x="331055" y="53814"/>
                  <a:pt x="458711" y="0"/>
                </a:cubicBezTo>
                <a:cubicBezTo>
                  <a:pt x="466037" y="32657"/>
                  <a:pt x="459568" y="202743"/>
                  <a:pt x="458711" y="225271"/>
                </a:cubicBezTo>
                <a:cubicBezTo>
                  <a:pt x="1792785" y="118951"/>
                  <a:pt x="3511213" y="232920"/>
                  <a:pt x="3880536" y="225271"/>
                </a:cubicBezTo>
                <a:cubicBezTo>
                  <a:pt x="3877172" y="172611"/>
                  <a:pt x="3889841" y="26991"/>
                  <a:pt x="3880536" y="0"/>
                </a:cubicBezTo>
                <a:cubicBezTo>
                  <a:pt x="4024086" y="233212"/>
                  <a:pt x="4238494" y="337865"/>
                  <a:pt x="4339247" y="564901"/>
                </a:cubicBezTo>
                <a:cubicBezTo>
                  <a:pt x="4099122" y="809484"/>
                  <a:pt x="4044038" y="1008070"/>
                  <a:pt x="3880536" y="1129801"/>
                </a:cubicBezTo>
                <a:cubicBezTo>
                  <a:pt x="3885773" y="1044328"/>
                  <a:pt x="3882644" y="933363"/>
                  <a:pt x="3880536" y="904530"/>
                </a:cubicBezTo>
                <a:cubicBezTo>
                  <a:pt x="3176879" y="931236"/>
                  <a:pt x="1232993" y="911245"/>
                  <a:pt x="458711" y="904530"/>
                </a:cubicBezTo>
                <a:cubicBezTo>
                  <a:pt x="448527" y="961176"/>
                  <a:pt x="473780" y="1090990"/>
                  <a:pt x="458711" y="1129801"/>
                </a:cubicBezTo>
                <a:cubicBezTo>
                  <a:pt x="327826" y="991786"/>
                  <a:pt x="157972" y="758394"/>
                  <a:pt x="0" y="56490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leftRightArrow">
                    <a:avLst>
                      <a:gd name="adj1" fmla="val 60122"/>
                      <a:gd name="adj2" fmla="val 406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عرفتِ لماذا سمي ن متغير ؟ </a:t>
            </a:r>
          </a:p>
        </p:txBody>
      </p:sp>
    </p:spTree>
    <p:extLst>
      <p:ext uri="{BB962C8B-B14F-4D97-AF65-F5344CB8AC3E}">
        <p14:creationId xmlns:p14="http://schemas.microsoft.com/office/powerpoint/2010/main" val="22587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21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5723" y="1004059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149497"/>
            <a:ext cx="1930400" cy="7950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0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6051E375-3923-7B1F-DB43-FDD6DAE3F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960" y="3303019"/>
            <a:ext cx="2295085" cy="107923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A56CCC2-1CD7-7723-FDE6-01D12C0A3D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5604" y="2479862"/>
            <a:ext cx="8721436" cy="1646313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78AE8C-D30C-6F71-8D0F-84E2A5B176F0}"/>
              </a:ext>
            </a:extLst>
          </p:cNvPr>
          <p:cNvSpPr/>
          <p:nvPr/>
        </p:nvSpPr>
        <p:spPr>
          <a:xfrm>
            <a:off x="9975273" y="3429000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B291DA-49AC-5FF6-1AB6-2F8BD8721C81}"/>
              </a:ext>
            </a:extLst>
          </p:cNvPr>
          <p:cNvSpPr/>
          <p:nvPr/>
        </p:nvSpPr>
        <p:spPr>
          <a:xfrm>
            <a:off x="6267566" y="3229696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26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1009488" y="4188321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5221477" y="3371155"/>
            <a:ext cx="4238209" cy="843776"/>
          </a:xfrm>
          <a:custGeom>
            <a:avLst/>
            <a:gdLst>
              <a:gd name="connsiteX0" fmla="*/ 0 w 4238209"/>
              <a:gd name="connsiteY0" fmla="*/ 140632 h 843776"/>
              <a:gd name="connsiteX1" fmla="*/ 140632 w 4238209"/>
              <a:gd name="connsiteY1" fmla="*/ 0 h 843776"/>
              <a:gd name="connsiteX2" fmla="*/ 4097577 w 4238209"/>
              <a:gd name="connsiteY2" fmla="*/ 0 h 843776"/>
              <a:gd name="connsiteX3" fmla="*/ 4238209 w 4238209"/>
              <a:gd name="connsiteY3" fmla="*/ 140632 h 843776"/>
              <a:gd name="connsiteX4" fmla="*/ 4238209 w 4238209"/>
              <a:gd name="connsiteY4" fmla="*/ 703144 h 843776"/>
              <a:gd name="connsiteX5" fmla="*/ 4097577 w 4238209"/>
              <a:gd name="connsiteY5" fmla="*/ 843776 h 843776"/>
              <a:gd name="connsiteX6" fmla="*/ 140632 w 4238209"/>
              <a:gd name="connsiteY6" fmla="*/ 843776 h 843776"/>
              <a:gd name="connsiteX7" fmla="*/ 0 w 4238209"/>
              <a:gd name="connsiteY7" fmla="*/ 703144 h 843776"/>
              <a:gd name="connsiteX8" fmla="*/ 0 w 4238209"/>
              <a:gd name="connsiteY8" fmla="*/ 140632 h 8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8209" h="843776" fill="none" extrusionOk="0">
                <a:moveTo>
                  <a:pt x="0" y="140632"/>
                </a:moveTo>
                <a:cubicBezTo>
                  <a:pt x="-1558" y="64477"/>
                  <a:pt x="56638" y="-3074"/>
                  <a:pt x="140632" y="0"/>
                </a:cubicBezTo>
                <a:cubicBezTo>
                  <a:pt x="1177822" y="-56444"/>
                  <a:pt x="3669711" y="127025"/>
                  <a:pt x="4097577" y="0"/>
                </a:cubicBezTo>
                <a:cubicBezTo>
                  <a:pt x="4184597" y="3760"/>
                  <a:pt x="4233910" y="48611"/>
                  <a:pt x="4238209" y="140632"/>
                </a:cubicBezTo>
                <a:cubicBezTo>
                  <a:pt x="4270236" y="263147"/>
                  <a:pt x="4263887" y="431423"/>
                  <a:pt x="4238209" y="703144"/>
                </a:cubicBezTo>
                <a:cubicBezTo>
                  <a:pt x="4247542" y="775444"/>
                  <a:pt x="4171080" y="832867"/>
                  <a:pt x="4097577" y="843776"/>
                </a:cubicBezTo>
                <a:cubicBezTo>
                  <a:pt x="3607757" y="788780"/>
                  <a:pt x="562478" y="712132"/>
                  <a:pt x="140632" y="843776"/>
                </a:cubicBezTo>
                <a:cubicBezTo>
                  <a:pt x="66245" y="858626"/>
                  <a:pt x="5753" y="785174"/>
                  <a:pt x="0" y="703144"/>
                </a:cubicBezTo>
                <a:cubicBezTo>
                  <a:pt x="14103" y="521773"/>
                  <a:pt x="-15363" y="414197"/>
                  <a:pt x="0" y="140632"/>
                </a:cubicBezTo>
                <a:close/>
              </a:path>
              <a:path w="4238209" h="843776" stroke="0" extrusionOk="0">
                <a:moveTo>
                  <a:pt x="0" y="140632"/>
                </a:moveTo>
                <a:cubicBezTo>
                  <a:pt x="3302" y="62809"/>
                  <a:pt x="53247" y="7931"/>
                  <a:pt x="140632" y="0"/>
                </a:cubicBezTo>
                <a:cubicBezTo>
                  <a:pt x="1967285" y="114653"/>
                  <a:pt x="3383213" y="95341"/>
                  <a:pt x="4097577" y="0"/>
                </a:cubicBezTo>
                <a:cubicBezTo>
                  <a:pt x="4188276" y="5890"/>
                  <a:pt x="4236265" y="62549"/>
                  <a:pt x="4238209" y="140632"/>
                </a:cubicBezTo>
                <a:cubicBezTo>
                  <a:pt x="4234219" y="354375"/>
                  <a:pt x="4234714" y="608336"/>
                  <a:pt x="4238209" y="703144"/>
                </a:cubicBezTo>
                <a:cubicBezTo>
                  <a:pt x="4237166" y="779893"/>
                  <a:pt x="4173943" y="849160"/>
                  <a:pt x="4097577" y="843776"/>
                </a:cubicBezTo>
                <a:cubicBezTo>
                  <a:pt x="2717462" y="861298"/>
                  <a:pt x="930344" y="1000949"/>
                  <a:pt x="140632" y="843776"/>
                </a:cubicBezTo>
                <a:cubicBezTo>
                  <a:pt x="64023" y="846685"/>
                  <a:pt x="-4" y="784798"/>
                  <a:pt x="0" y="703144"/>
                </a:cubicBezTo>
                <a:cubicBezTo>
                  <a:pt x="24843" y="457771"/>
                  <a:pt x="46095" y="377985"/>
                  <a:pt x="0" y="14063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حساب قيمة عبارة جبرية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4FFA4B8-0054-37CF-7BA3-699417FD69E3}"/>
              </a:ext>
            </a:extLst>
          </p:cNvPr>
          <p:cNvSpPr/>
          <p:nvPr/>
        </p:nvSpPr>
        <p:spPr>
          <a:xfrm>
            <a:off x="4506685" y="4387094"/>
            <a:ext cx="5576950" cy="1274045"/>
          </a:xfrm>
          <a:custGeom>
            <a:avLst/>
            <a:gdLst>
              <a:gd name="connsiteX0" fmla="*/ 0 w 5576950"/>
              <a:gd name="connsiteY0" fmla="*/ 0 h 1274045"/>
              <a:gd name="connsiteX1" fmla="*/ 5576950 w 5576950"/>
              <a:gd name="connsiteY1" fmla="*/ 0 h 1274045"/>
              <a:gd name="connsiteX2" fmla="*/ 5576950 w 5576950"/>
              <a:gd name="connsiteY2" fmla="*/ 1274045 h 1274045"/>
              <a:gd name="connsiteX3" fmla="*/ 0 w 5576950"/>
              <a:gd name="connsiteY3" fmla="*/ 1274045 h 1274045"/>
              <a:gd name="connsiteX4" fmla="*/ 0 w 5576950"/>
              <a:gd name="connsiteY4" fmla="*/ 0 h 12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6950" h="1274045" extrusionOk="0">
                <a:moveTo>
                  <a:pt x="0" y="0"/>
                </a:moveTo>
                <a:cubicBezTo>
                  <a:pt x="2438053" y="-5264"/>
                  <a:pt x="4213929" y="84467"/>
                  <a:pt x="5576950" y="0"/>
                </a:cubicBezTo>
                <a:cubicBezTo>
                  <a:pt x="5544373" y="247514"/>
                  <a:pt x="5686749" y="816783"/>
                  <a:pt x="5576950" y="1274045"/>
                </a:cubicBezTo>
                <a:cubicBezTo>
                  <a:pt x="4231421" y="1380365"/>
                  <a:pt x="2060051" y="1266396"/>
                  <a:pt x="0" y="1274045"/>
                </a:cubicBezTo>
                <a:cubicBezTo>
                  <a:pt x="75592" y="1019651"/>
                  <a:pt x="-25311" y="367281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 قيمة :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و – 2 ل  إذا كانت و = 5 ، ل = 3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88693CD-07E6-396D-39CE-184D0600713D}"/>
              </a:ext>
            </a:extLst>
          </p:cNvPr>
          <p:cNvSpPr/>
          <p:nvPr/>
        </p:nvSpPr>
        <p:spPr>
          <a:xfrm>
            <a:off x="9916055" y="4539463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6C5B8E-87CC-DC37-BA91-ED99C149AA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191"/>
          <a:stretch/>
        </p:blipFill>
        <p:spPr>
          <a:xfrm>
            <a:off x="3304133" y="223781"/>
            <a:ext cx="7982054" cy="2807106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05061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2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5723" y="1004059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149497"/>
            <a:ext cx="1930400" cy="7950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0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6051E375-3923-7B1F-DB43-FDD6DAE3F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960" y="3303019"/>
            <a:ext cx="2295085" cy="107923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78AE8C-D30C-6F71-8D0F-84E2A5B176F0}"/>
              </a:ext>
            </a:extLst>
          </p:cNvPr>
          <p:cNvSpPr/>
          <p:nvPr/>
        </p:nvSpPr>
        <p:spPr>
          <a:xfrm>
            <a:off x="9975273" y="3429000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B291DA-49AC-5FF6-1AB6-2F8BD8721C81}"/>
              </a:ext>
            </a:extLst>
          </p:cNvPr>
          <p:cNvSpPr/>
          <p:nvPr/>
        </p:nvSpPr>
        <p:spPr>
          <a:xfrm>
            <a:off x="6267566" y="3229696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B37AD98-0D93-2F4B-1046-298BF9DD14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9350" y="2551205"/>
            <a:ext cx="9162088" cy="2201903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81550A0-7C1E-CCC9-72F8-B4C7991ED7FA}"/>
              </a:ext>
            </a:extLst>
          </p:cNvPr>
          <p:cNvSpPr/>
          <p:nvPr/>
        </p:nvSpPr>
        <p:spPr>
          <a:xfrm>
            <a:off x="9350829" y="3652156"/>
            <a:ext cx="2440692" cy="8032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033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5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2719599" y="514415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الصامتة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5567779" y="477006"/>
            <a:ext cx="3890472" cy="718246"/>
          </a:xfrm>
          <a:custGeom>
            <a:avLst/>
            <a:gdLst>
              <a:gd name="connsiteX0" fmla="*/ 0 w 3890472"/>
              <a:gd name="connsiteY0" fmla="*/ 119710 h 718246"/>
              <a:gd name="connsiteX1" fmla="*/ 119710 w 3890472"/>
              <a:gd name="connsiteY1" fmla="*/ 0 h 718246"/>
              <a:gd name="connsiteX2" fmla="*/ 3770762 w 3890472"/>
              <a:gd name="connsiteY2" fmla="*/ 0 h 718246"/>
              <a:gd name="connsiteX3" fmla="*/ 3890472 w 3890472"/>
              <a:gd name="connsiteY3" fmla="*/ 119710 h 718246"/>
              <a:gd name="connsiteX4" fmla="*/ 3890472 w 3890472"/>
              <a:gd name="connsiteY4" fmla="*/ 598536 h 718246"/>
              <a:gd name="connsiteX5" fmla="*/ 3770762 w 3890472"/>
              <a:gd name="connsiteY5" fmla="*/ 718246 h 718246"/>
              <a:gd name="connsiteX6" fmla="*/ 119710 w 3890472"/>
              <a:gd name="connsiteY6" fmla="*/ 718246 h 718246"/>
              <a:gd name="connsiteX7" fmla="*/ 0 w 3890472"/>
              <a:gd name="connsiteY7" fmla="*/ 598536 h 718246"/>
              <a:gd name="connsiteX8" fmla="*/ 0 w 3890472"/>
              <a:gd name="connsiteY8" fmla="*/ 119710 h 7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0472" h="718246" fill="none" extrusionOk="0">
                <a:moveTo>
                  <a:pt x="0" y="119710"/>
                </a:moveTo>
                <a:cubicBezTo>
                  <a:pt x="-4553" y="58020"/>
                  <a:pt x="47014" y="-3199"/>
                  <a:pt x="119710" y="0"/>
                </a:cubicBezTo>
                <a:cubicBezTo>
                  <a:pt x="1350736" y="-56444"/>
                  <a:pt x="2867415" y="127025"/>
                  <a:pt x="3770762" y="0"/>
                </a:cubicBezTo>
                <a:cubicBezTo>
                  <a:pt x="3845109" y="3310"/>
                  <a:pt x="3889147" y="49171"/>
                  <a:pt x="3890472" y="119710"/>
                </a:cubicBezTo>
                <a:cubicBezTo>
                  <a:pt x="3924461" y="208296"/>
                  <a:pt x="3930481" y="407949"/>
                  <a:pt x="3890472" y="598536"/>
                </a:cubicBezTo>
                <a:cubicBezTo>
                  <a:pt x="3900926" y="658637"/>
                  <a:pt x="3833921" y="710507"/>
                  <a:pt x="3770762" y="718246"/>
                </a:cubicBezTo>
                <a:cubicBezTo>
                  <a:pt x="3127339" y="663250"/>
                  <a:pt x="1860543" y="586602"/>
                  <a:pt x="119710" y="718246"/>
                </a:cubicBezTo>
                <a:cubicBezTo>
                  <a:pt x="54666" y="723088"/>
                  <a:pt x="6722" y="669745"/>
                  <a:pt x="0" y="598536"/>
                </a:cubicBezTo>
                <a:cubicBezTo>
                  <a:pt x="33869" y="540061"/>
                  <a:pt x="17642" y="266636"/>
                  <a:pt x="0" y="119710"/>
                </a:cubicBezTo>
                <a:close/>
              </a:path>
              <a:path w="3890472" h="718246" stroke="0" extrusionOk="0">
                <a:moveTo>
                  <a:pt x="0" y="119710"/>
                </a:moveTo>
                <a:cubicBezTo>
                  <a:pt x="6007" y="53316"/>
                  <a:pt x="52490" y="902"/>
                  <a:pt x="119710" y="0"/>
                </a:cubicBezTo>
                <a:cubicBezTo>
                  <a:pt x="1386851" y="114653"/>
                  <a:pt x="3101633" y="95341"/>
                  <a:pt x="3770762" y="0"/>
                </a:cubicBezTo>
                <a:cubicBezTo>
                  <a:pt x="3840246" y="1523"/>
                  <a:pt x="3883520" y="52116"/>
                  <a:pt x="3890472" y="119710"/>
                </a:cubicBezTo>
                <a:cubicBezTo>
                  <a:pt x="3904737" y="216429"/>
                  <a:pt x="3904223" y="488302"/>
                  <a:pt x="3890472" y="598536"/>
                </a:cubicBezTo>
                <a:cubicBezTo>
                  <a:pt x="3881278" y="656547"/>
                  <a:pt x="3833815" y="730894"/>
                  <a:pt x="3770762" y="718246"/>
                </a:cubicBezTo>
                <a:cubicBezTo>
                  <a:pt x="3129391" y="735768"/>
                  <a:pt x="1869943" y="875419"/>
                  <a:pt x="119710" y="718246"/>
                </a:cubicBezTo>
                <a:cubicBezTo>
                  <a:pt x="57255" y="728294"/>
                  <a:pt x="-4" y="668188"/>
                  <a:pt x="0" y="598536"/>
                </a:cubicBezTo>
                <a:cubicBezTo>
                  <a:pt x="28472" y="489800"/>
                  <a:pt x="29336" y="254307"/>
                  <a:pt x="0" y="119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من واقع الحياة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71402B4-F1AE-420B-F8BD-8242667D81EF}"/>
              </a:ext>
            </a:extLst>
          </p:cNvPr>
          <p:cNvSpPr/>
          <p:nvPr/>
        </p:nvSpPr>
        <p:spPr>
          <a:xfrm>
            <a:off x="10663839" y="2343329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u="sng" dirty="0">
                <a:solidFill>
                  <a:prstClr val="white">
                    <a:lumMod val="95000"/>
                  </a:prstClr>
                </a:solidFill>
                <a:latin typeface="Calibri"/>
                <a:cs typeface="Arial" panose="020B0604020202020204" pitchFamily="34" charset="0"/>
              </a:rPr>
              <a:t>3</a:t>
            </a:r>
            <a:endParaRPr kumimoji="0" lang="ar-SA" sz="4800" b="0" i="0" u="sng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B6712F5-1478-9751-DD2B-A3B6036613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992" y="105908"/>
            <a:ext cx="1615694" cy="152582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4C159F9-4560-CB21-0FE0-191F76CBBA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2072" y="1631735"/>
            <a:ext cx="8146616" cy="498583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2D695DC-9C7A-6DF3-5867-B92CF0BE6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7117" y="2507352"/>
            <a:ext cx="1728796" cy="229925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4DB3AD-A6CB-AE33-88C7-4A60A57BE68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99" t="1400" b="-1"/>
          <a:stretch/>
        </p:blipFill>
        <p:spPr>
          <a:xfrm>
            <a:off x="55983" y="2640832"/>
            <a:ext cx="2322554" cy="19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5723" y="1004059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149497"/>
            <a:ext cx="1930400" cy="7950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0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6051E375-3923-7B1F-DB43-FDD6DAE3F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960" y="3303019"/>
            <a:ext cx="2295085" cy="107923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6B6C274-0A0E-33F6-7B74-D3489F72ED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2905" y="2274430"/>
            <a:ext cx="8014582" cy="1960113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8443A3C-DE79-C936-528F-FC54F2C19B84}"/>
              </a:ext>
            </a:extLst>
          </p:cNvPr>
          <p:cNvSpPr/>
          <p:nvPr/>
        </p:nvSpPr>
        <p:spPr>
          <a:xfrm>
            <a:off x="11047170" y="2671759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white">
                    <a:lumMod val="95000"/>
                  </a:prstClr>
                </a:solidFill>
                <a:latin typeface="Calibri"/>
                <a:cs typeface="Arial" panose="020B0604020202020204" pitchFamily="34" charset="0"/>
              </a:rPr>
              <a:t>ز</a:t>
            </a:r>
            <a:endParaRPr kumimoji="0" lang="ar-SA" sz="4800" b="0" i="0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74B8D65-3232-D182-CC96-803E8DBF7898}"/>
              </a:ext>
            </a:extLst>
          </p:cNvPr>
          <p:cNvSpPr/>
          <p:nvPr/>
        </p:nvSpPr>
        <p:spPr>
          <a:xfrm>
            <a:off x="6743700" y="3527727"/>
            <a:ext cx="1317171" cy="62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16321C5-B1E1-F8AA-7ACD-55897DC7B8C9}"/>
              </a:ext>
            </a:extLst>
          </p:cNvPr>
          <p:cNvSpPr/>
          <p:nvPr/>
        </p:nvSpPr>
        <p:spPr>
          <a:xfrm>
            <a:off x="3630386" y="3064329"/>
            <a:ext cx="3243943" cy="405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7BB00BB-0C28-D47B-138B-31C9FB2D9A15}"/>
              </a:ext>
            </a:extLst>
          </p:cNvPr>
          <p:cNvSpPr/>
          <p:nvPr/>
        </p:nvSpPr>
        <p:spPr>
          <a:xfrm>
            <a:off x="8060871" y="3581400"/>
            <a:ext cx="2770415" cy="4654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436B34-34C1-61AD-08EC-40B94335A9FA}"/>
              </a:ext>
            </a:extLst>
          </p:cNvPr>
          <p:cNvSpPr/>
          <p:nvPr/>
        </p:nvSpPr>
        <p:spPr>
          <a:xfrm>
            <a:off x="3956957" y="2383970"/>
            <a:ext cx="713014" cy="624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98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5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12" grpId="0" animBg="1"/>
      <p:bldP spid="7" grpId="0" animBg="1"/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hlinkClick r:id="rId8" action="ppaction://hlinksldjump"/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9517149" y="1844905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8" name="Freeform 17">
            <a:extLst>
              <a:ext uri="{FF2B5EF4-FFF2-40B4-BE49-F238E27FC236}">
                <a16:creationId xmlns:a16="http://schemas.microsoft.com/office/drawing/2014/main" id="{15685763-734F-D47E-45F3-FCA9D20E776F}"/>
              </a:ext>
            </a:extLst>
          </p:cNvPr>
          <p:cNvSpPr/>
          <p:nvPr/>
        </p:nvSpPr>
        <p:spPr>
          <a:xfrm rot="2000553">
            <a:off x="-122405" y="2812674"/>
            <a:ext cx="1691716" cy="2165122"/>
          </a:xfrm>
          <a:custGeom>
            <a:avLst/>
            <a:gdLst/>
            <a:ahLst/>
            <a:cxnLst/>
            <a:rect l="l" t="t" r="r" b="b"/>
            <a:pathLst>
              <a:path w="2311268" h="2818619">
                <a:moveTo>
                  <a:pt x="0" y="0"/>
                </a:moveTo>
                <a:lnTo>
                  <a:pt x="2311268" y="0"/>
                </a:lnTo>
                <a:lnTo>
                  <a:pt x="2311268" y="2818619"/>
                </a:lnTo>
                <a:lnTo>
                  <a:pt x="0" y="28186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شكل حر: شكل 1">
            <a:hlinkClick r:id="rId15" action="ppaction://hlinksldjump"/>
            <a:extLst>
              <a:ext uri="{FF2B5EF4-FFF2-40B4-BE49-F238E27FC236}">
                <a16:creationId xmlns:a16="http://schemas.microsoft.com/office/drawing/2014/main" id="{E54E150E-FA71-A6E7-ABCE-A53C89CA790B}"/>
              </a:ext>
            </a:extLst>
          </p:cNvPr>
          <p:cNvSpPr/>
          <p:nvPr/>
        </p:nvSpPr>
        <p:spPr>
          <a:xfrm>
            <a:off x="9669549" y="4092805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شكل حر: شكل 14">
            <a:hlinkClick r:id="rId16" action="ppaction://hlinksldjump"/>
            <a:extLst>
              <a:ext uri="{FF2B5EF4-FFF2-40B4-BE49-F238E27FC236}">
                <a16:creationId xmlns:a16="http://schemas.microsoft.com/office/drawing/2014/main" id="{7F53D84D-1686-E09E-2A3B-AEE8C0DBE6F2}"/>
              </a:ext>
            </a:extLst>
          </p:cNvPr>
          <p:cNvSpPr/>
          <p:nvPr/>
        </p:nvSpPr>
        <p:spPr>
          <a:xfrm>
            <a:off x="2974834" y="1891304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شكل حر: شكل 15">
            <a:hlinkClick r:id="rId17" action="ppaction://hlinksldjump"/>
            <a:extLst>
              <a:ext uri="{FF2B5EF4-FFF2-40B4-BE49-F238E27FC236}">
                <a16:creationId xmlns:a16="http://schemas.microsoft.com/office/drawing/2014/main" id="{8F211D76-F1C6-D991-FEFE-0DE3114840F2}"/>
              </a:ext>
            </a:extLst>
          </p:cNvPr>
          <p:cNvSpPr/>
          <p:nvPr/>
        </p:nvSpPr>
        <p:spPr>
          <a:xfrm>
            <a:off x="6333077" y="1774147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شكل حر: شكل 18">
            <a:hlinkClick r:id="rId18" action="ppaction://hlinksldjump"/>
            <a:extLst>
              <a:ext uri="{FF2B5EF4-FFF2-40B4-BE49-F238E27FC236}">
                <a16:creationId xmlns:a16="http://schemas.microsoft.com/office/drawing/2014/main" id="{BDE8A8E6-6A60-CCB3-EA2D-E009A6D790FD}"/>
              </a:ext>
            </a:extLst>
          </p:cNvPr>
          <p:cNvSpPr/>
          <p:nvPr/>
        </p:nvSpPr>
        <p:spPr>
          <a:xfrm>
            <a:off x="2974835" y="4156436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FAEA84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شكل حر: شكل 19">
            <a:hlinkClick r:id="rId19" action="ppaction://hlinksldjump"/>
            <a:extLst>
              <a:ext uri="{FF2B5EF4-FFF2-40B4-BE49-F238E27FC236}">
                <a16:creationId xmlns:a16="http://schemas.microsoft.com/office/drawing/2014/main" id="{F972A61C-D76A-815E-B04B-1FC84581F0BA}"/>
              </a:ext>
            </a:extLst>
          </p:cNvPr>
          <p:cNvSpPr/>
          <p:nvPr/>
        </p:nvSpPr>
        <p:spPr>
          <a:xfrm>
            <a:off x="6507249" y="4156436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1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4683892" y="1501202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u-Arab-IQ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‌‌</a:t>
            </a:r>
            <a:r>
              <a:rPr lang="ar-SA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 + </a:t>
            </a:r>
            <a:r>
              <a:rPr lang="ku-Arab-IQ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٧</a:t>
            </a:r>
            <a:r>
              <a:rPr kumimoji="0" lang="ku-Arab-IQ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KW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6EF23B8-821A-740E-B19F-F98C52D0BB4B}"/>
              </a:ext>
            </a:extLst>
          </p:cNvPr>
          <p:cNvSpPr/>
          <p:nvPr/>
        </p:nvSpPr>
        <p:spPr>
          <a:xfrm>
            <a:off x="4849630" y="4773721"/>
            <a:ext cx="2070100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E6A4A75-F155-D351-E0F0-5D1C6DE6484D}"/>
              </a:ext>
            </a:extLst>
          </p:cNvPr>
          <p:cNvSpPr/>
          <p:nvPr/>
        </p:nvSpPr>
        <p:spPr>
          <a:xfrm>
            <a:off x="7844793" y="4773721"/>
            <a:ext cx="2071687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9459A12-141E-5BF0-36C4-B4618D7F3F5E}"/>
              </a:ext>
            </a:extLst>
          </p:cNvPr>
          <p:cNvSpPr/>
          <p:nvPr/>
        </p:nvSpPr>
        <p:spPr>
          <a:xfrm>
            <a:off x="2275521" y="4773721"/>
            <a:ext cx="2071688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E78B53-235C-9D44-1A9F-0C9CBC37080C}"/>
              </a:ext>
            </a:extLst>
          </p:cNvPr>
          <p:cNvSpPr/>
          <p:nvPr/>
        </p:nvSpPr>
        <p:spPr>
          <a:xfrm>
            <a:off x="1651987" y="876739"/>
            <a:ext cx="1716720" cy="746148"/>
          </a:xfrm>
          <a:custGeom>
            <a:avLst/>
            <a:gdLst>
              <a:gd name="connsiteX0" fmla="*/ 0 w 1716720"/>
              <a:gd name="connsiteY0" fmla="*/ 0 h 746148"/>
              <a:gd name="connsiteX1" fmla="*/ 1716720 w 1716720"/>
              <a:gd name="connsiteY1" fmla="*/ 0 h 746148"/>
              <a:gd name="connsiteX2" fmla="*/ 1716720 w 1716720"/>
              <a:gd name="connsiteY2" fmla="*/ 746148 h 746148"/>
              <a:gd name="connsiteX3" fmla="*/ 0 w 1716720"/>
              <a:gd name="connsiteY3" fmla="*/ 746148 h 746148"/>
              <a:gd name="connsiteX4" fmla="*/ 0 w 1716720"/>
              <a:gd name="connsiteY4" fmla="*/ 0 h 74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720" h="746148" fill="none" extrusionOk="0">
                <a:moveTo>
                  <a:pt x="0" y="0"/>
                </a:moveTo>
                <a:cubicBezTo>
                  <a:pt x="749095" y="19064"/>
                  <a:pt x="1474768" y="-106472"/>
                  <a:pt x="1716720" y="0"/>
                </a:cubicBezTo>
                <a:cubicBezTo>
                  <a:pt x="1759559" y="208463"/>
                  <a:pt x="1685427" y="506550"/>
                  <a:pt x="1716720" y="746148"/>
                </a:cubicBezTo>
                <a:cubicBezTo>
                  <a:pt x="1269222" y="594798"/>
                  <a:pt x="232952" y="627272"/>
                  <a:pt x="0" y="746148"/>
                </a:cubicBezTo>
                <a:cubicBezTo>
                  <a:pt x="56710" y="555632"/>
                  <a:pt x="-58179" y="301135"/>
                  <a:pt x="0" y="0"/>
                </a:cubicBezTo>
                <a:close/>
              </a:path>
              <a:path w="1716720" h="746148" stroke="0" extrusionOk="0">
                <a:moveTo>
                  <a:pt x="0" y="0"/>
                </a:moveTo>
                <a:cubicBezTo>
                  <a:pt x="288948" y="43080"/>
                  <a:pt x="949266" y="20319"/>
                  <a:pt x="1716720" y="0"/>
                </a:cubicBezTo>
                <a:cubicBezTo>
                  <a:pt x="1702293" y="133529"/>
                  <a:pt x="1728611" y="630496"/>
                  <a:pt x="1716720" y="746148"/>
                </a:cubicBezTo>
                <a:cubicBezTo>
                  <a:pt x="1395493" y="771716"/>
                  <a:pt x="842047" y="651202"/>
                  <a:pt x="0" y="746148"/>
                </a:cubicBezTo>
                <a:cubicBezTo>
                  <a:pt x="54165" y="630102"/>
                  <a:pt x="64421" y="871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810716-433D-F49F-01A1-7B30107129EC}"/>
              </a:ext>
            </a:extLst>
          </p:cNvPr>
          <p:cNvSpPr/>
          <p:nvPr/>
        </p:nvSpPr>
        <p:spPr>
          <a:xfrm>
            <a:off x="9290483" y="2525943"/>
            <a:ext cx="988171" cy="950643"/>
          </a:xfrm>
          <a:custGeom>
            <a:avLst/>
            <a:gdLst>
              <a:gd name="connsiteX0" fmla="*/ 0 w 988171"/>
              <a:gd name="connsiteY0" fmla="*/ 475322 h 950643"/>
              <a:gd name="connsiteX1" fmla="*/ 494086 w 988171"/>
              <a:gd name="connsiteY1" fmla="*/ 0 h 950643"/>
              <a:gd name="connsiteX2" fmla="*/ 988172 w 988171"/>
              <a:gd name="connsiteY2" fmla="*/ 475322 h 950643"/>
              <a:gd name="connsiteX3" fmla="*/ 494086 w 988171"/>
              <a:gd name="connsiteY3" fmla="*/ 950644 h 950643"/>
              <a:gd name="connsiteX4" fmla="*/ 0 w 988171"/>
              <a:gd name="connsiteY4" fmla="*/ 475322 h 95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71" h="950643" fill="none" extrusionOk="0">
                <a:moveTo>
                  <a:pt x="0" y="475322"/>
                </a:moveTo>
                <a:cubicBezTo>
                  <a:pt x="-7000" y="210623"/>
                  <a:pt x="203824" y="48074"/>
                  <a:pt x="494086" y="0"/>
                </a:cubicBezTo>
                <a:cubicBezTo>
                  <a:pt x="789351" y="-13655"/>
                  <a:pt x="986373" y="246359"/>
                  <a:pt x="988172" y="475322"/>
                </a:cubicBezTo>
                <a:cubicBezTo>
                  <a:pt x="1033536" y="741791"/>
                  <a:pt x="783868" y="921653"/>
                  <a:pt x="494086" y="950644"/>
                </a:cubicBezTo>
                <a:cubicBezTo>
                  <a:pt x="249713" y="942641"/>
                  <a:pt x="28185" y="718288"/>
                  <a:pt x="0" y="475322"/>
                </a:cubicBezTo>
                <a:close/>
              </a:path>
              <a:path w="988171" h="950643" stroke="0" extrusionOk="0">
                <a:moveTo>
                  <a:pt x="0" y="475322"/>
                </a:moveTo>
                <a:cubicBezTo>
                  <a:pt x="-29706" y="224499"/>
                  <a:pt x="230738" y="52159"/>
                  <a:pt x="494086" y="0"/>
                </a:cubicBezTo>
                <a:cubicBezTo>
                  <a:pt x="771543" y="-4918"/>
                  <a:pt x="970385" y="176297"/>
                  <a:pt x="988172" y="475322"/>
                </a:cubicBezTo>
                <a:cubicBezTo>
                  <a:pt x="990864" y="723062"/>
                  <a:pt x="781767" y="981017"/>
                  <a:pt x="494086" y="950644"/>
                </a:cubicBezTo>
                <a:cubicBezTo>
                  <a:pt x="205997" y="987251"/>
                  <a:pt x="16737" y="768631"/>
                  <a:pt x="0" y="47532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1348314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/>
              <a:t>1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19BFF34-D05A-AB8B-9B8C-A3BD04074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7271" y="1580379"/>
            <a:ext cx="5190065" cy="557553"/>
          </a:xfrm>
          <a:prstGeom prst="rect">
            <a:avLst/>
          </a:prstGeom>
          <a:ln>
            <a:solidFill>
              <a:srgbClr val="FFC000"/>
            </a:solidFill>
          </a:ln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BE9613D-C833-3F21-E732-1E6DDC0334A0}"/>
              </a:ext>
            </a:extLst>
          </p:cNvPr>
          <p:cNvGrpSpPr/>
          <p:nvPr/>
        </p:nvGrpSpPr>
        <p:grpSpPr>
          <a:xfrm>
            <a:off x="-165473" y="2456527"/>
            <a:ext cx="1940407" cy="2608389"/>
            <a:chOff x="-165473" y="2456527"/>
            <a:chExt cx="1940407" cy="2608389"/>
          </a:xfrm>
        </p:grpSpPr>
        <p:sp>
          <p:nvSpPr>
            <p:cNvPr id="8" name="Freeform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15685763-734F-D47E-45F3-FCA9D20E776F}"/>
                </a:ext>
              </a:extLst>
            </p:cNvPr>
            <p:cNvSpPr/>
            <p:nvPr/>
          </p:nvSpPr>
          <p:spPr>
            <a:xfrm rot="2000553">
              <a:off x="-165473" y="2456527"/>
              <a:ext cx="1940407" cy="2608389"/>
            </a:xfrm>
            <a:custGeom>
              <a:avLst/>
              <a:gdLst/>
              <a:ahLst/>
              <a:cxnLst/>
              <a:rect l="l" t="t" r="r" b="b"/>
              <a:pathLst>
                <a:path w="2311268" h="2818619">
                  <a:moveTo>
                    <a:pt x="0" y="0"/>
                  </a:moveTo>
                  <a:lnTo>
                    <a:pt x="2311268" y="0"/>
                  </a:lnTo>
                  <a:lnTo>
                    <a:pt x="2311268" y="2818619"/>
                  </a:lnTo>
                  <a:lnTo>
                    <a:pt x="0" y="28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5CB83338-7088-571B-02EB-B7DF8B124701}"/>
                </a:ext>
              </a:extLst>
            </p:cNvPr>
            <p:cNvSpPr/>
            <p:nvPr/>
          </p:nvSpPr>
          <p:spPr>
            <a:xfrm>
              <a:off x="576943" y="2930099"/>
              <a:ext cx="680357" cy="624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عودة</a:t>
              </a:r>
              <a:endPara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0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25977 -0.3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6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4683892" y="1501202"/>
            <a:ext cx="2087022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8 - ب</a:t>
            </a:r>
            <a:r>
              <a:rPr kumimoji="0" lang="ku-Arab-IQ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KW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6EF23B8-821A-740E-B19F-F98C52D0BB4B}"/>
              </a:ext>
            </a:extLst>
          </p:cNvPr>
          <p:cNvSpPr/>
          <p:nvPr/>
        </p:nvSpPr>
        <p:spPr>
          <a:xfrm>
            <a:off x="7843586" y="4773721"/>
            <a:ext cx="2070100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E6A4A75-F155-D351-E0F0-5D1C6DE6484D}"/>
              </a:ext>
            </a:extLst>
          </p:cNvPr>
          <p:cNvSpPr/>
          <p:nvPr/>
        </p:nvSpPr>
        <p:spPr>
          <a:xfrm>
            <a:off x="2459805" y="4773721"/>
            <a:ext cx="2071687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9459A12-141E-5BF0-36C4-B4618D7F3F5E}"/>
              </a:ext>
            </a:extLst>
          </p:cNvPr>
          <p:cNvSpPr/>
          <p:nvPr/>
        </p:nvSpPr>
        <p:spPr>
          <a:xfrm>
            <a:off x="5016203" y="4773721"/>
            <a:ext cx="2071688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E78B53-235C-9D44-1A9F-0C9CBC37080C}"/>
              </a:ext>
            </a:extLst>
          </p:cNvPr>
          <p:cNvSpPr/>
          <p:nvPr/>
        </p:nvSpPr>
        <p:spPr>
          <a:xfrm>
            <a:off x="1651987" y="876739"/>
            <a:ext cx="1716720" cy="746148"/>
          </a:xfrm>
          <a:custGeom>
            <a:avLst/>
            <a:gdLst>
              <a:gd name="connsiteX0" fmla="*/ 0 w 1716720"/>
              <a:gd name="connsiteY0" fmla="*/ 0 h 746148"/>
              <a:gd name="connsiteX1" fmla="*/ 1716720 w 1716720"/>
              <a:gd name="connsiteY1" fmla="*/ 0 h 746148"/>
              <a:gd name="connsiteX2" fmla="*/ 1716720 w 1716720"/>
              <a:gd name="connsiteY2" fmla="*/ 746148 h 746148"/>
              <a:gd name="connsiteX3" fmla="*/ 0 w 1716720"/>
              <a:gd name="connsiteY3" fmla="*/ 746148 h 746148"/>
              <a:gd name="connsiteX4" fmla="*/ 0 w 1716720"/>
              <a:gd name="connsiteY4" fmla="*/ 0 h 74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720" h="746148" fill="none" extrusionOk="0">
                <a:moveTo>
                  <a:pt x="0" y="0"/>
                </a:moveTo>
                <a:cubicBezTo>
                  <a:pt x="749095" y="19064"/>
                  <a:pt x="1474768" y="-106472"/>
                  <a:pt x="1716720" y="0"/>
                </a:cubicBezTo>
                <a:cubicBezTo>
                  <a:pt x="1759559" y="208463"/>
                  <a:pt x="1685427" y="506550"/>
                  <a:pt x="1716720" y="746148"/>
                </a:cubicBezTo>
                <a:cubicBezTo>
                  <a:pt x="1269222" y="594798"/>
                  <a:pt x="232952" y="627272"/>
                  <a:pt x="0" y="746148"/>
                </a:cubicBezTo>
                <a:cubicBezTo>
                  <a:pt x="56710" y="555632"/>
                  <a:pt x="-58179" y="301135"/>
                  <a:pt x="0" y="0"/>
                </a:cubicBezTo>
                <a:close/>
              </a:path>
              <a:path w="1716720" h="746148" stroke="0" extrusionOk="0">
                <a:moveTo>
                  <a:pt x="0" y="0"/>
                </a:moveTo>
                <a:cubicBezTo>
                  <a:pt x="288948" y="43080"/>
                  <a:pt x="949266" y="20319"/>
                  <a:pt x="1716720" y="0"/>
                </a:cubicBezTo>
                <a:cubicBezTo>
                  <a:pt x="1702293" y="133529"/>
                  <a:pt x="1728611" y="630496"/>
                  <a:pt x="1716720" y="746148"/>
                </a:cubicBezTo>
                <a:cubicBezTo>
                  <a:pt x="1395493" y="771716"/>
                  <a:pt x="842047" y="651202"/>
                  <a:pt x="0" y="746148"/>
                </a:cubicBezTo>
                <a:cubicBezTo>
                  <a:pt x="54165" y="630102"/>
                  <a:pt x="64421" y="871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810716-433D-F49F-01A1-7B30107129EC}"/>
              </a:ext>
            </a:extLst>
          </p:cNvPr>
          <p:cNvSpPr/>
          <p:nvPr/>
        </p:nvSpPr>
        <p:spPr>
          <a:xfrm>
            <a:off x="9263269" y="2542114"/>
            <a:ext cx="988171" cy="950643"/>
          </a:xfrm>
          <a:custGeom>
            <a:avLst/>
            <a:gdLst>
              <a:gd name="connsiteX0" fmla="*/ 0 w 988171"/>
              <a:gd name="connsiteY0" fmla="*/ 475322 h 950643"/>
              <a:gd name="connsiteX1" fmla="*/ 494086 w 988171"/>
              <a:gd name="connsiteY1" fmla="*/ 0 h 950643"/>
              <a:gd name="connsiteX2" fmla="*/ 988172 w 988171"/>
              <a:gd name="connsiteY2" fmla="*/ 475322 h 950643"/>
              <a:gd name="connsiteX3" fmla="*/ 494086 w 988171"/>
              <a:gd name="connsiteY3" fmla="*/ 950644 h 950643"/>
              <a:gd name="connsiteX4" fmla="*/ 0 w 988171"/>
              <a:gd name="connsiteY4" fmla="*/ 475322 h 95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71" h="950643" fill="none" extrusionOk="0">
                <a:moveTo>
                  <a:pt x="0" y="475322"/>
                </a:moveTo>
                <a:cubicBezTo>
                  <a:pt x="-7000" y="210623"/>
                  <a:pt x="203824" y="48074"/>
                  <a:pt x="494086" y="0"/>
                </a:cubicBezTo>
                <a:cubicBezTo>
                  <a:pt x="789351" y="-13655"/>
                  <a:pt x="986373" y="246359"/>
                  <a:pt x="988172" y="475322"/>
                </a:cubicBezTo>
                <a:cubicBezTo>
                  <a:pt x="1033536" y="741791"/>
                  <a:pt x="783868" y="921653"/>
                  <a:pt x="494086" y="950644"/>
                </a:cubicBezTo>
                <a:cubicBezTo>
                  <a:pt x="249713" y="942641"/>
                  <a:pt x="28185" y="718288"/>
                  <a:pt x="0" y="475322"/>
                </a:cubicBezTo>
                <a:close/>
              </a:path>
              <a:path w="988171" h="950643" stroke="0" extrusionOk="0">
                <a:moveTo>
                  <a:pt x="0" y="475322"/>
                </a:moveTo>
                <a:cubicBezTo>
                  <a:pt x="-29706" y="224499"/>
                  <a:pt x="230738" y="52159"/>
                  <a:pt x="494086" y="0"/>
                </a:cubicBezTo>
                <a:cubicBezTo>
                  <a:pt x="771543" y="-4918"/>
                  <a:pt x="970385" y="176297"/>
                  <a:pt x="988172" y="475322"/>
                </a:cubicBezTo>
                <a:cubicBezTo>
                  <a:pt x="990864" y="723062"/>
                  <a:pt x="781767" y="981017"/>
                  <a:pt x="494086" y="950644"/>
                </a:cubicBezTo>
                <a:cubicBezTo>
                  <a:pt x="205997" y="987251"/>
                  <a:pt x="16737" y="768631"/>
                  <a:pt x="0" y="47532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1348314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/>
              <a:t>2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3079AD2-F4D6-1BBD-2F07-A10480CB2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7271" y="1580379"/>
            <a:ext cx="5190065" cy="55755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000A0F7-C393-0C3E-8FAB-3C929A27A674}"/>
              </a:ext>
            </a:extLst>
          </p:cNvPr>
          <p:cNvGrpSpPr/>
          <p:nvPr/>
        </p:nvGrpSpPr>
        <p:grpSpPr>
          <a:xfrm>
            <a:off x="-165473" y="2456527"/>
            <a:ext cx="1940407" cy="2608389"/>
            <a:chOff x="-165473" y="2456527"/>
            <a:chExt cx="1940407" cy="2608389"/>
          </a:xfrm>
        </p:grpSpPr>
        <p:sp>
          <p:nvSpPr>
            <p:cNvPr id="16" name="Freeform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C9196BFD-3281-5734-EA07-8733ABFBF422}"/>
                </a:ext>
              </a:extLst>
            </p:cNvPr>
            <p:cNvSpPr/>
            <p:nvPr/>
          </p:nvSpPr>
          <p:spPr>
            <a:xfrm rot="2000553">
              <a:off x="-165473" y="2456527"/>
              <a:ext cx="1940407" cy="2608389"/>
            </a:xfrm>
            <a:custGeom>
              <a:avLst/>
              <a:gdLst/>
              <a:ahLst/>
              <a:cxnLst/>
              <a:rect l="l" t="t" r="r" b="b"/>
              <a:pathLst>
                <a:path w="2311268" h="2818619">
                  <a:moveTo>
                    <a:pt x="0" y="0"/>
                  </a:moveTo>
                  <a:lnTo>
                    <a:pt x="2311268" y="0"/>
                  </a:lnTo>
                  <a:lnTo>
                    <a:pt x="2311268" y="2818619"/>
                  </a:lnTo>
                  <a:lnTo>
                    <a:pt x="0" y="28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F9245D47-FDAF-24FF-AF93-9769F46C869F}"/>
                </a:ext>
              </a:extLst>
            </p:cNvPr>
            <p:cNvSpPr/>
            <p:nvPr/>
          </p:nvSpPr>
          <p:spPr>
            <a:xfrm>
              <a:off x="576943" y="2930099"/>
              <a:ext cx="680357" cy="624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عودة</a:t>
              </a:r>
              <a:endPara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8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18424 -0.332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66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4683892" y="1501202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  -  أ</a:t>
            </a:r>
            <a:r>
              <a:rPr kumimoji="0" lang="ku-Arab-IQ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KW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6EF23B8-821A-740E-B19F-F98C52D0BB4B}"/>
              </a:ext>
            </a:extLst>
          </p:cNvPr>
          <p:cNvSpPr/>
          <p:nvPr/>
        </p:nvSpPr>
        <p:spPr>
          <a:xfrm>
            <a:off x="5169832" y="4773721"/>
            <a:ext cx="2070100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E6A4A75-F155-D351-E0F0-5D1C6DE6484D}"/>
              </a:ext>
            </a:extLst>
          </p:cNvPr>
          <p:cNvSpPr/>
          <p:nvPr/>
        </p:nvSpPr>
        <p:spPr>
          <a:xfrm>
            <a:off x="7844793" y="4773721"/>
            <a:ext cx="2071687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AEA8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9459A12-141E-5BF0-36C4-B4618D7F3F5E}"/>
              </a:ext>
            </a:extLst>
          </p:cNvPr>
          <p:cNvSpPr/>
          <p:nvPr/>
        </p:nvSpPr>
        <p:spPr>
          <a:xfrm>
            <a:off x="2459804" y="4773721"/>
            <a:ext cx="2071688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E78B53-235C-9D44-1A9F-0C9CBC37080C}"/>
              </a:ext>
            </a:extLst>
          </p:cNvPr>
          <p:cNvSpPr/>
          <p:nvPr/>
        </p:nvSpPr>
        <p:spPr>
          <a:xfrm>
            <a:off x="1234977" y="1415012"/>
            <a:ext cx="1796695" cy="746148"/>
          </a:xfrm>
          <a:custGeom>
            <a:avLst/>
            <a:gdLst>
              <a:gd name="connsiteX0" fmla="*/ 0 w 1796695"/>
              <a:gd name="connsiteY0" fmla="*/ 0 h 746148"/>
              <a:gd name="connsiteX1" fmla="*/ 1796695 w 1796695"/>
              <a:gd name="connsiteY1" fmla="*/ 0 h 746148"/>
              <a:gd name="connsiteX2" fmla="*/ 1796695 w 1796695"/>
              <a:gd name="connsiteY2" fmla="*/ 746148 h 746148"/>
              <a:gd name="connsiteX3" fmla="*/ 0 w 1796695"/>
              <a:gd name="connsiteY3" fmla="*/ 746148 h 746148"/>
              <a:gd name="connsiteX4" fmla="*/ 0 w 1796695"/>
              <a:gd name="connsiteY4" fmla="*/ 0 h 74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695" h="746148" fill="none" extrusionOk="0">
                <a:moveTo>
                  <a:pt x="0" y="0"/>
                </a:moveTo>
                <a:cubicBezTo>
                  <a:pt x="600192" y="-3978"/>
                  <a:pt x="1482222" y="33104"/>
                  <a:pt x="1796695" y="0"/>
                </a:cubicBezTo>
                <a:cubicBezTo>
                  <a:pt x="1839534" y="208463"/>
                  <a:pt x="1765402" y="506550"/>
                  <a:pt x="1796695" y="746148"/>
                </a:cubicBezTo>
                <a:cubicBezTo>
                  <a:pt x="974922" y="638685"/>
                  <a:pt x="816012" y="820098"/>
                  <a:pt x="0" y="746148"/>
                </a:cubicBezTo>
                <a:cubicBezTo>
                  <a:pt x="56710" y="555632"/>
                  <a:pt x="-58179" y="301135"/>
                  <a:pt x="0" y="0"/>
                </a:cubicBezTo>
                <a:close/>
              </a:path>
              <a:path w="1796695" h="746148" stroke="0" extrusionOk="0">
                <a:moveTo>
                  <a:pt x="0" y="0"/>
                </a:moveTo>
                <a:cubicBezTo>
                  <a:pt x="511152" y="-41270"/>
                  <a:pt x="1614979" y="-70178"/>
                  <a:pt x="1796695" y="0"/>
                </a:cubicBezTo>
                <a:cubicBezTo>
                  <a:pt x="1782268" y="133529"/>
                  <a:pt x="1808586" y="630496"/>
                  <a:pt x="1796695" y="746148"/>
                </a:cubicBezTo>
                <a:cubicBezTo>
                  <a:pt x="1194938" y="815062"/>
                  <a:pt x="753284" y="876115"/>
                  <a:pt x="0" y="746148"/>
                </a:cubicBezTo>
                <a:cubicBezTo>
                  <a:pt x="54165" y="630102"/>
                  <a:pt x="64421" y="871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810716-433D-F49F-01A1-7B30107129EC}"/>
              </a:ext>
            </a:extLst>
          </p:cNvPr>
          <p:cNvSpPr/>
          <p:nvPr/>
        </p:nvSpPr>
        <p:spPr>
          <a:xfrm>
            <a:off x="9263269" y="2542114"/>
            <a:ext cx="1272651" cy="950643"/>
          </a:xfrm>
          <a:custGeom>
            <a:avLst/>
            <a:gdLst>
              <a:gd name="connsiteX0" fmla="*/ 0 w 1272651"/>
              <a:gd name="connsiteY0" fmla="*/ 475322 h 950643"/>
              <a:gd name="connsiteX1" fmla="*/ 636326 w 1272651"/>
              <a:gd name="connsiteY1" fmla="*/ 0 h 950643"/>
              <a:gd name="connsiteX2" fmla="*/ 1272652 w 1272651"/>
              <a:gd name="connsiteY2" fmla="*/ 475322 h 950643"/>
              <a:gd name="connsiteX3" fmla="*/ 636326 w 1272651"/>
              <a:gd name="connsiteY3" fmla="*/ 950644 h 950643"/>
              <a:gd name="connsiteX4" fmla="*/ 0 w 1272651"/>
              <a:gd name="connsiteY4" fmla="*/ 475322 h 95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651" h="950643" fill="none" extrusionOk="0">
                <a:moveTo>
                  <a:pt x="0" y="475322"/>
                </a:moveTo>
                <a:cubicBezTo>
                  <a:pt x="-65109" y="192476"/>
                  <a:pt x="266700" y="50304"/>
                  <a:pt x="636326" y="0"/>
                </a:cubicBezTo>
                <a:cubicBezTo>
                  <a:pt x="1010148" y="-13655"/>
                  <a:pt x="1270853" y="246359"/>
                  <a:pt x="1272652" y="475322"/>
                </a:cubicBezTo>
                <a:cubicBezTo>
                  <a:pt x="1280350" y="738506"/>
                  <a:pt x="1009436" y="913472"/>
                  <a:pt x="636326" y="950644"/>
                </a:cubicBezTo>
                <a:cubicBezTo>
                  <a:pt x="313396" y="942641"/>
                  <a:pt x="28185" y="718288"/>
                  <a:pt x="0" y="475322"/>
                </a:cubicBezTo>
                <a:close/>
              </a:path>
              <a:path w="1272651" h="950643" stroke="0" extrusionOk="0">
                <a:moveTo>
                  <a:pt x="0" y="475322"/>
                </a:moveTo>
                <a:cubicBezTo>
                  <a:pt x="-27218" y="223520"/>
                  <a:pt x="287856" y="16219"/>
                  <a:pt x="636326" y="0"/>
                </a:cubicBezTo>
                <a:cubicBezTo>
                  <a:pt x="992340" y="-4918"/>
                  <a:pt x="1254865" y="176297"/>
                  <a:pt x="1272652" y="475322"/>
                </a:cubicBezTo>
                <a:cubicBezTo>
                  <a:pt x="1273548" y="732915"/>
                  <a:pt x="1015221" y="1006983"/>
                  <a:pt x="636326" y="950644"/>
                </a:cubicBezTo>
                <a:cubicBezTo>
                  <a:pt x="269680" y="987251"/>
                  <a:pt x="16737" y="768631"/>
                  <a:pt x="0" y="47532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1348314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/>
              <a:t>3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013864D-7208-D608-2DEB-9CBC86BC2B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7271" y="1580379"/>
            <a:ext cx="5190065" cy="557553"/>
          </a:xfrm>
          <a:prstGeom prst="rect">
            <a:avLst/>
          </a:prstGeom>
          <a:ln>
            <a:solidFill>
              <a:srgbClr val="FFC000"/>
            </a:solidFill>
          </a:ln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17751E87-FD2D-38BD-22E0-3A1D25DA42B0}"/>
              </a:ext>
            </a:extLst>
          </p:cNvPr>
          <p:cNvGrpSpPr/>
          <p:nvPr/>
        </p:nvGrpSpPr>
        <p:grpSpPr>
          <a:xfrm>
            <a:off x="-165473" y="2456527"/>
            <a:ext cx="1940407" cy="2608389"/>
            <a:chOff x="-165473" y="2456527"/>
            <a:chExt cx="1940407" cy="2608389"/>
          </a:xfrm>
        </p:grpSpPr>
        <p:sp>
          <p:nvSpPr>
            <p:cNvPr id="16" name="Freeform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09C6FA9-946E-5ED7-F0F1-058AEEAB6168}"/>
                </a:ext>
              </a:extLst>
            </p:cNvPr>
            <p:cNvSpPr/>
            <p:nvPr/>
          </p:nvSpPr>
          <p:spPr>
            <a:xfrm rot="2000553">
              <a:off x="-165473" y="2456527"/>
              <a:ext cx="1940407" cy="2608389"/>
            </a:xfrm>
            <a:custGeom>
              <a:avLst/>
              <a:gdLst/>
              <a:ahLst/>
              <a:cxnLst/>
              <a:rect l="l" t="t" r="r" b="b"/>
              <a:pathLst>
                <a:path w="2311268" h="2818619">
                  <a:moveTo>
                    <a:pt x="0" y="0"/>
                  </a:moveTo>
                  <a:lnTo>
                    <a:pt x="2311268" y="0"/>
                  </a:lnTo>
                  <a:lnTo>
                    <a:pt x="2311268" y="2818619"/>
                  </a:lnTo>
                  <a:lnTo>
                    <a:pt x="0" y="28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9D5CE974-EAC9-9533-94CD-E3BE47CF56A4}"/>
                </a:ext>
              </a:extLst>
            </p:cNvPr>
            <p:cNvSpPr/>
            <p:nvPr/>
          </p:nvSpPr>
          <p:spPr>
            <a:xfrm>
              <a:off x="576943" y="2930099"/>
              <a:ext cx="680357" cy="624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عودة</a:t>
              </a:r>
              <a:endPara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36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25977 -0.3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6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>
            <a:off x="2663945" y="-3954490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74954" y="4201383"/>
            <a:ext cx="5542146" cy="335487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902911" y="5287121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64835" y="1900156"/>
            <a:ext cx="10261918" cy="5333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6733"/>
              </a:lnSpc>
              <a:defRPr/>
            </a:pPr>
            <a:r>
              <a:rPr lang="ar-SA" sz="9700" dirty="0">
                <a:solidFill>
                  <a:srgbClr val="1D1D1B"/>
                </a:solidFill>
                <a:latin typeface="Calibri"/>
                <a:cs typeface="Akhbar MT" pitchFamily="2" charset="-78"/>
              </a:rPr>
              <a:t>الجبر والدوالٌّ</a:t>
            </a:r>
          </a:p>
          <a:p>
            <a:pPr algn="ctr" defTabSz="609630" rtl="0">
              <a:lnSpc>
                <a:spcPts val="6733"/>
              </a:lnSpc>
              <a:defRPr/>
            </a:pPr>
            <a:endParaRPr lang="ar-SA" sz="9700" dirty="0">
              <a:solidFill>
                <a:srgbClr val="1D1D1B"/>
              </a:solidFill>
              <a:latin typeface="Calibri"/>
              <a:cs typeface="Akhbar MT" pitchFamily="2" charset="-78"/>
            </a:endParaRPr>
          </a:p>
          <a:p>
            <a:pPr algn="ctr" defTabSz="609630" rtl="0">
              <a:lnSpc>
                <a:spcPts val="6733"/>
              </a:lnSpc>
              <a:defRPr/>
            </a:pPr>
            <a:r>
              <a:rPr lang="ar-SA" sz="9700" dirty="0">
                <a:solidFill>
                  <a:srgbClr val="1D1D1B"/>
                </a:solidFill>
                <a:latin typeface="Calibri"/>
                <a:cs typeface="Akhbar MT" pitchFamily="2" charset="-78"/>
              </a:rPr>
              <a:t>المتغيرات والعبارات الجبرية</a:t>
            </a:r>
          </a:p>
          <a:p>
            <a:pPr algn="ctr" defTabSz="609630" rtl="0">
              <a:lnSpc>
                <a:spcPts val="6733"/>
              </a:lnSpc>
              <a:defRPr/>
            </a:pPr>
            <a:r>
              <a:rPr lang="ar-SA" sz="3600" dirty="0">
                <a:solidFill>
                  <a:srgbClr val="1D1D1B"/>
                </a:solidFill>
                <a:latin typeface="Calibri"/>
                <a:cs typeface="Akhbar MT" pitchFamily="2" charset="-78"/>
              </a:rPr>
              <a:t>يوم الخميس</a:t>
            </a:r>
          </a:p>
          <a:p>
            <a:pPr algn="ctr" defTabSz="609630" rtl="0">
              <a:lnSpc>
                <a:spcPts val="6733"/>
              </a:lnSpc>
              <a:defRPr/>
            </a:pPr>
            <a:r>
              <a:rPr lang="ar-SA" sz="3600" dirty="0">
                <a:solidFill>
                  <a:srgbClr val="1D1D1B"/>
                </a:solidFill>
                <a:latin typeface="Calibri"/>
                <a:cs typeface="Akhbar MT" pitchFamily="2" charset="-78"/>
              </a:rPr>
              <a:t>15 / 2 / 1445 هـ</a:t>
            </a:r>
            <a:endParaRPr lang="ar-SA" sz="3200" dirty="0">
              <a:solidFill>
                <a:srgbClr val="1D1D1B"/>
              </a:solidFill>
              <a:latin typeface="Calibri"/>
              <a:cs typeface="Akhbar MT" pitchFamily="2" charset="-78"/>
            </a:endParaRPr>
          </a:p>
          <a:p>
            <a:pPr algn="ctr" defTabSz="609630" rtl="0">
              <a:lnSpc>
                <a:spcPts val="6733"/>
              </a:lnSpc>
              <a:defRPr/>
            </a:pPr>
            <a:endParaRPr lang="en-US" sz="9700" dirty="0">
              <a:solidFill>
                <a:srgbClr val="1D1D1B"/>
              </a:solidFill>
              <a:latin typeface="Calibri"/>
              <a:cs typeface="Akhbar MT" pitchFamily="2" charset="-78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1A50948-2B18-5D0E-D2D4-6312375A2F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35" y="463340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5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4683892" y="1501202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ar-SA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 – 2 ن</a:t>
            </a:r>
            <a:r>
              <a:rPr kumimoji="0" lang="ku-Arab-IQ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KW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6EF23B8-821A-740E-B19F-F98C52D0BB4B}"/>
              </a:ext>
            </a:extLst>
          </p:cNvPr>
          <p:cNvSpPr/>
          <p:nvPr/>
        </p:nvSpPr>
        <p:spPr>
          <a:xfrm>
            <a:off x="7843586" y="4773721"/>
            <a:ext cx="2070100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rgbClr val="FCF0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صفر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E6A4A75-F155-D351-E0F0-5D1C6DE6484D}"/>
              </a:ext>
            </a:extLst>
          </p:cNvPr>
          <p:cNvSpPr/>
          <p:nvPr/>
        </p:nvSpPr>
        <p:spPr>
          <a:xfrm>
            <a:off x="5016203" y="4773721"/>
            <a:ext cx="2071687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9459A12-141E-5BF0-36C4-B4618D7F3F5E}"/>
              </a:ext>
            </a:extLst>
          </p:cNvPr>
          <p:cNvSpPr/>
          <p:nvPr/>
        </p:nvSpPr>
        <p:spPr>
          <a:xfrm>
            <a:off x="2510347" y="4773721"/>
            <a:ext cx="2071688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E78B53-235C-9D44-1A9F-0C9CBC37080C}"/>
              </a:ext>
            </a:extLst>
          </p:cNvPr>
          <p:cNvSpPr/>
          <p:nvPr/>
        </p:nvSpPr>
        <p:spPr>
          <a:xfrm>
            <a:off x="1651987" y="876739"/>
            <a:ext cx="1716720" cy="746148"/>
          </a:xfrm>
          <a:custGeom>
            <a:avLst/>
            <a:gdLst>
              <a:gd name="connsiteX0" fmla="*/ 0 w 1716720"/>
              <a:gd name="connsiteY0" fmla="*/ 0 h 746148"/>
              <a:gd name="connsiteX1" fmla="*/ 1716720 w 1716720"/>
              <a:gd name="connsiteY1" fmla="*/ 0 h 746148"/>
              <a:gd name="connsiteX2" fmla="*/ 1716720 w 1716720"/>
              <a:gd name="connsiteY2" fmla="*/ 746148 h 746148"/>
              <a:gd name="connsiteX3" fmla="*/ 0 w 1716720"/>
              <a:gd name="connsiteY3" fmla="*/ 746148 h 746148"/>
              <a:gd name="connsiteX4" fmla="*/ 0 w 1716720"/>
              <a:gd name="connsiteY4" fmla="*/ 0 h 74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720" h="746148" fill="none" extrusionOk="0">
                <a:moveTo>
                  <a:pt x="0" y="0"/>
                </a:moveTo>
                <a:cubicBezTo>
                  <a:pt x="749095" y="19064"/>
                  <a:pt x="1474768" y="-106472"/>
                  <a:pt x="1716720" y="0"/>
                </a:cubicBezTo>
                <a:cubicBezTo>
                  <a:pt x="1759559" y="208463"/>
                  <a:pt x="1685427" y="506550"/>
                  <a:pt x="1716720" y="746148"/>
                </a:cubicBezTo>
                <a:cubicBezTo>
                  <a:pt x="1269222" y="594798"/>
                  <a:pt x="232952" y="627272"/>
                  <a:pt x="0" y="746148"/>
                </a:cubicBezTo>
                <a:cubicBezTo>
                  <a:pt x="56710" y="555632"/>
                  <a:pt x="-58179" y="301135"/>
                  <a:pt x="0" y="0"/>
                </a:cubicBezTo>
                <a:close/>
              </a:path>
              <a:path w="1716720" h="746148" stroke="0" extrusionOk="0">
                <a:moveTo>
                  <a:pt x="0" y="0"/>
                </a:moveTo>
                <a:cubicBezTo>
                  <a:pt x="288948" y="43080"/>
                  <a:pt x="949266" y="20319"/>
                  <a:pt x="1716720" y="0"/>
                </a:cubicBezTo>
                <a:cubicBezTo>
                  <a:pt x="1702293" y="133529"/>
                  <a:pt x="1728611" y="630496"/>
                  <a:pt x="1716720" y="746148"/>
                </a:cubicBezTo>
                <a:cubicBezTo>
                  <a:pt x="1395493" y="771716"/>
                  <a:pt x="842047" y="651202"/>
                  <a:pt x="0" y="746148"/>
                </a:cubicBezTo>
                <a:cubicBezTo>
                  <a:pt x="54165" y="630102"/>
                  <a:pt x="64421" y="871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810716-433D-F49F-01A1-7B30107129EC}"/>
              </a:ext>
            </a:extLst>
          </p:cNvPr>
          <p:cNvSpPr/>
          <p:nvPr/>
        </p:nvSpPr>
        <p:spPr>
          <a:xfrm>
            <a:off x="9263269" y="2542114"/>
            <a:ext cx="988171" cy="950643"/>
          </a:xfrm>
          <a:custGeom>
            <a:avLst/>
            <a:gdLst>
              <a:gd name="connsiteX0" fmla="*/ 0 w 988171"/>
              <a:gd name="connsiteY0" fmla="*/ 475322 h 950643"/>
              <a:gd name="connsiteX1" fmla="*/ 494086 w 988171"/>
              <a:gd name="connsiteY1" fmla="*/ 0 h 950643"/>
              <a:gd name="connsiteX2" fmla="*/ 988172 w 988171"/>
              <a:gd name="connsiteY2" fmla="*/ 475322 h 950643"/>
              <a:gd name="connsiteX3" fmla="*/ 494086 w 988171"/>
              <a:gd name="connsiteY3" fmla="*/ 950644 h 950643"/>
              <a:gd name="connsiteX4" fmla="*/ 0 w 988171"/>
              <a:gd name="connsiteY4" fmla="*/ 475322 h 95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71" h="950643" fill="none" extrusionOk="0">
                <a:moveTo>
                  <a:pt x="0" y="475322"/>
                </a:moveTo>
                <a:cubicBezTo>
                  <a:pt x="-7000" y="210623"/>
                  <a:pt x="203824" y="48074"/>
                  <a:pt x="494086" y="0"/>
                </a:cubicBezTo>
                <a:cubicBezTo>
                  <a:pt x="789351" y="-13655"/>
                  <a:pt x="986373" y="246359"/>
                  <a:pt x="988172" y="475322"/>
                </a:cubicBezTo>
                <a:cubicBezTo>
                  <a:pt x="1033536" y="741791"/>
                  <a:pt x="783868" y="921653"/>
                  <a:pt x="494086" y="950644"/>
                </a:cubicBezTo>
                <a:cubicBezTo>
                  <a:pt x="249713" y="942641"/>
                  <a:pt x="28185" y="718288"/>
                  <a:pt x="0" y="475322"/>
                </a:cubicBezTo>
                <a:close/>
              </a:path>
              <a:path w="988171" h="950643" stroke="0" extrusionOk="0">
                <a:moveTo>
                  <a:pt x="0" y="475322"/>
                </a:moveTo>
                <a:cubicBezTo>
                  <a:pt x="-29706" y="224499"/>
                  <a:pt x="230738" y="52159"/>
                  <a:pt x="494086" y="0"/>
                </a:cubicBezTo>
                <a:cubicBezTo>
                  <a:pt x="771543" y="-4918"/>
                  <a:pt x="970385" y="176297"/>
                  <a:pt x="988172" y="475322"/>
                </a:cubicBezTo>
                <a:cubicBezTo>
                  <a:pt x="990864" y="723062"/>
                  <a:pt x="781767" y="981017"/>
                  <a:pt x="494086" y="950644"/>
                </a:cubicBezTo>
                <a:cubicBezTo>
                  <a:pt x="205997" y="987251"/>
                  <a:pt x="16737" y="768631"/>
                  <a:pt x="0" y="47532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1348314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/>
              <a:t>4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475A646-8128-9E94-0B86-A0163D6586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3517" y="1757010"/>
            <a:ext cx="5296716" cy="42522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278CA5A-DB4F-8D5B-40AE-60B67FC1F47A}"/>
              </a:ext>
            </a:extLst>
          </p:cNvPr>
          <p:cNvGrpSpPr/>
          <p:nvPr/>
        </p:nvGrpSpPr>
        <p:grpSpPr>
          <a:xfrm>
            <a:off x="-165473" y="2456527"/>
            <a:ext cx="1940407" cy="2608389"/>
            <a:chOff x="-165473" y="2456527"/>
            <a:chExt cx="1940407" cy="2608389"/>
          </a:xfrm>
        </p:grpSpPr>
        <p:sp>
          <p:nvSpPr>
            <p:cNvPr id="19" name="Freeform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4DB203AF-7811-3884-89C1-3400D14DC6C2}"/>
                </a:ext>
              </a:extLst>
            </p:cNvPr>
            <p:cNvSpPr/>
            <p:nvPr/>
          </p:nvSpPr>
          <p:spPr>
            <a:xfrm rot="2000553">
              <a:off x="-165473" y="2456527"/>
              <a:ext cx="1940407" cy="2608389"/>
            </a:xfrm>
            <a:custGeom>
              <a:avLst/>
              <a:gdLst/>
              <a:ahLst/>
              <a:cxnLst/>
              <a:rect l="l" t="t" r="r" b="b"/>
              <a:pathLst>
                <a:path w="2311268" h="2818619">
                  <a:moveTo>
                    <a:pt x="0" y="0"/>
                  </a:moveTo>
                  <a:lnTo>
                    <a:pt x="2311268" y="0"/>
                  </a:lnTo>
                  <a:lnTo>
                    <a:pt x="2311268" y="2818619"/>
                  </a:lnTo>
                  <a:lnTo>
                    <a:pt x="0" y="28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2FF78AAB-5C7A-867A-428B-F9C68123A96B}"/>
                </a:ext>
              </a:extLst>
            </p:cNvPr>
            <p:cNvSpPr/>
            <p:nvPr/>
          </p:nvSpPr>
          <p:spPr>
            <a:xfrm>
              <a:off x="576943" y="2930099"/>
              <a:ext cx="680357" cy="624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عودة</a:t>
              </a:r>
              <a:endPara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2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2721 -0.32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-16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4683892" y="1501202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rgbClr val="FAEA84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  + 9</a:t>
            </a:r>
            <a:r>
              <a:rPr kumimoji="0" lang="ku-Arab-IQ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KW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6EF23B8-821A-740E-B19F-F98C52D0BB4B}"/>
              </a:ext>
            </a:extLst>
          </p:cNvPr>
          <p:cNvSpPr/>
          <p:nvPr/>
        </p:nvSpPr>
        <p:spPr>
          <a:xfrm>
            <a:off x="7843586" y="4773721"/>
            <a:ext cx="2070100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E6A4A75-F155-D351-E0F0-5D1C6DE6484D}"/>
              </a:ext>
            </a:extLst>
          </p:cNvPr>
          <p:cNvSpPr/>
          <p:nvPr/>
        </p:nvSpPr>
        <p:spPr>
          <a:xfrm>
            <a:off x="2459805" y="4773721"/>
            <a:ext cx="2071687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9459A12-141E-5BF0-36C4-B4618D7F3F5E}"/>
              </a:ext>
            </a:extLst>
          </p:cNvPr>
          <p:cNvSpPr/>
          <p:nvPr/>
        </p:nvSpPr>
        <p:spPr>
          <a:xfrm>
            <a:off x="5016203" y="4773721"/>
            <a:ext cx="2071688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E78B53-235C-9D44-1A9F-0C9CBC37080C}"/>
              </a:ext>
            </a:extLst>
          </p:cNvPr>
          <p:cNvSpPr/>
          <p:nvPr/>
        </p:nvSpPr>
        <p:spPr>
          <a:xfrm>
            <a:off x="498101" y="1381982"/>
            <a:ext cx="3720113" cy="746148"/>
          </a:xfrm>
          <a:custGeom>
            <a:avLst/>
            <a:gdLst>
              <a:gd name="connsiteX0" fmla="*/ 0 w 3720113"/>
              <a:gd name="connsiteY0" fmla="*/ 0 h 746148"/>
              <a:gd name="connsiteX1" fmla="*/ 3720113 w 3720113"/>
              <a:gd name="connsiteY1" fmla="*/ 0 h 746148"/>
              <a:gd name="connsiteX2" fmla="*/ 3720113 w 3720113"/>
              <a:gd name="connsiteY2" fmla="*/ 746148 h 746148"/>
              <a:gd name="connsiteX3" fmla="*/ 0 w 3720113"/>
              <a:gd name="connsiteY3" fmla="*/ 746148 h 746148"/>
              <a:gd name="connsiteX4" fmla="*/ 0 w 3720113"/>
              <a:gd name="connsiteY4" fmla="*/ 0 h 74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0113" h="746148" fill="none" extrusionOk="0">
                <a:moveTo>
                  <a:pt x="0" y="0"/>
                </a:moveTo>
                <a:cubicBezTo>
                  <a:pt x="1427721" y="-33775"/>
                  <a:pt x="3087145" y="138873"/>
                  <a:pt x="3720113" y="0"/>
                </a:cubicBezTo>
                <a:cubicBezTo>
                  <a:pt x="3762952" y="208463"/>
                  <a:pt x="3688820" y="506550"/>
                  <a:pt x="3720113" y="746148"/>
                </a:cubicBezTo>
                <a:cubicBezTo>
                  <a:pt x="2753922" y="608818"/>
                  <a:pt x="1147330" y="608292"/>
                  <a:pt x="0" y="746148"/>
                </a:cubicBezTo>
                <a:cubicBezTo>
                  <a:pt x="56710" y="555632"/>
                  <a:pt x="-58179" y="301135"/>
                  <a:pt x="0" y="0"/>
                </a:cubicBezTo>
                <a:close/>
              </a:path>
              <a:path w="3720113" h="746148" stroke="0" extrusionOk="0">
                <a:moveTo>
                  <a:pt x="0" y="0"/>
                </a:moveTo>
                <a:cubicBezTo>
                  <a:pt x="1214826" y="-101487"/>
                  <a:pt x="2262904" y="-162162"/>
                  <a:pt x="3720113" y="0"/>
                </a:cubicBezTo>
                <a:cubicBezTo>
                  <a:pt x="3705686" y="133529"/>
                  <a:pt x="3732004" y="630496"/>
                  <a:pt x="3720113" y="746148"/>
                </a:cubicBezTo>
                <a:cubicBezTo>
                  <a:pt x="3167240" y="796213"/>
                  <a:pt x="1015419" y="587699"/>
                  <a:pt x="0" y="746148"/>
                </a:cubicBezTo>
                <a:cubicBezTo>
                  <a:pt x="54165" y="630102"/>
                  <a:pt x="64421" y="871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810716-433D-F49F-01A1-7B30107129EC}"/>
              </a:ext>
            </a:extLst>
          </p:cNvPr>
          <p:cNvSpPr/>
          <p:nvPr/>
        </p:nvSpPr>
        <p:spPr>
          <a:xfrm>
            <a:off x="9263269" y="2542114"/>
            <a:ext cx="988171" cy="950643"/>
          </a:xfrm>
          <a:custGeom>
            <a:avLst/>
            <a:gdLst>
              <a:gd name="connsiteX0" fmla="*/ 0 w 988171"/>
              <a:gd name="connsiteY0" fmla="*/ 475322 h 950643"/>
              <a:gd name="connsiteX1" fmla="*/ 494086 w 988171"/>
              <a:gd name="connsiteY1" fmla="*/ 0 h 950643"/>
              <a:gd name="connsiteX2" fmla="*/ 988172 w 988171"/>
              <a:gd name="connsiteY2" fmla="*/ 475322 h 950643"/>
              <a:gd name="connsiteX3" fmla="*/ 494086 w 988171"/>
              <a:gd name="connsiteY3" fmla="*/ 950644 h 950643"/>
              <a:gd name="connsiteX4" fmla="*/ 0 w 988171"/>
              <a:gd name="connsiteY4" fmla="*/ 475322 h 95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71" h="950643" fill="none" extrusionOk="0">
                <a:moveTo>
                  <a:pt x="0" y="475322"/>
                </a:moveTo>
                <a:cubicBezTo>
                  <a:pt x="-7000" y="210623"/>
                  <a:pt x="203824" y="48074"/>
                  <a:pt x="494086" y="0"/>
                </a:cubicBezTo>
                <a:cubicBezTo>
                  <a:pt x="789351" y="-13655"/>
                  <a:pt x="986373" y="246359"/>
                  <a:pt x="988172" y="475322"/>
                </a:cubicBezTo>
                <a:cubicBezTo>
                  <a:pt x="1033536" y="741791"/>
                  <a:pt x="783868" y="921653"/>
                  <a:pt x="494086" y="950644"/>
                </a:cubicBezTo>
                <a:cubicBezTo>
                  <a:pt x="249713" y="942641"/>
                  <a:pt x="28185" y="718288"/>
                  <a:pt x="0" y="475322"/>
                </a:cubicBezTo>
                <a:close/>
              </a:path>
              <a:path w="988171" h="950643" stroke="0" extrusionOk="0">
                <a:moveTo>
                  <a:pt x="0" y="475322"/>
                </a:moveTo>
                <a:cubicBezTo>
                  <a:pt x="-29706" y="224499"/>
                  <a:pt x="230738" y="52159"/>
                  <a:pt x="494086" y="0"/>
                </a:cubicBezTo>
                <a:cubicBezTo>
                  <a:pt x="771543" y="-4918"/>
                  <a:pt x="970385" y="176297"/>
                  <a:pt x="988172" y="475322"/>
                </a:cubicBezTo>
                <a:cubicBezTo>
                  <a:pt x="990864" y="723062"/>
                  <a:pt x="781767" y="981017"/>
                  <a:pt x="494086" y="950644"/>
                </a:cubicBezTo>
                <a:cubicBezTo>
                  <a:pt x="205997" y="987251"/>
                  <a:pt x="16737" y="768631"/>
                  <a:pt x="0" y="47532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1348314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/>
              <a:t>7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57E9BCB-0A85-C8AC-0A80-02656D4E7B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1929" y="1580380"/>
            <a:ext cx="5349816" cy="564972"/>
          </a:xfrm>
          <a:prstGeom prst="rect">
            <a:avLst/>
          </a:prstGeom>
          <a:ln>
            <a:solidFill>
              <a:srgbClr val="FAEA84"/>
            </a:solidFill>
          </a:ln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B069D55-2A17-A74A-CC40-88E73648880B}"/>
              </a:ext>
            </a:extLst>
          </p:cNvPr>
          <p:cNvGrpSpPr/>
          <p:nvPr/>
        </p:nvGrpSpPr>
        <p:grpSpPr>
          <a:xfrm>
            <a:off x="-165473" y="2456527"/>
            <a:ext cx="1940407" cy="2608389"/>
            <a:chOff x="-165473" y="2456527"/>
            <a:chExt cx="1940407" cy="2608389"/>
          </a:xfrm>
        </p:grpSpPr>
        <p:sp>
          <p:nvSpPr>
            <p:cNvPr id="19" name="Freeform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73120CE-8DD2-2265-7AC4-76369BA718C3}"/>
                </a:ext>
              </a:extLst>
            </p:cNvPr>
            <p:cNvSpPr/>
            <p:nvPr/>
          </p:nvSpPr>
          <p:spPr>
            <a:xfrm rot="2000553">
              <a:off x="-165473" y="2456527"/>
              <a:ext cx="1940407" cy="2608389"/>
            </a:xfrm>
            <a:custGeom>
              <a:avLst/>
              <a:gdLst/>
              <a:ahLst/>
              <a:cxnLst/>
              <a:rect l="l" t="t" r="r" b="b"/>
              <a:pathLst>
                <a:path w="2311268" h="2818619">
                  <a:moveTo>
                    <a:pt x="0" y="0"/>
                  </a:moveTo>
                  <a:lnTo>
                    <a:pt x="2311268" y="0"/>
                  </a:lnTo>
                  <a:lnTo>
                    <a:pt x="2311268" y="2818619"/>
                  </a:lnTo>
                  <a:lnTo>
                    <a:pt x="0" y="28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60AFA1DD-3B84-494B-C649-B3A2C4246231}"/>
                </a:ext>
              </a:extLst>
            </p:cNvPr>
            <p:cNvSpPr/>
            <p:nvPr/>
          </p:nvSpPr>
          <p:spPr>
            <a:xfrm>
              <a:off x="576943" y="2930099"/>
              <a:ext cx="680357" cy="624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عودة</a:t>
              </a:r>
              <a:endPara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5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18424 -0.332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66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77">
            <a:off x="4556232" y="-176240"/>
            <a:ext cx="7611029" cy="10546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A2A213E-B0D8-B590-FBF1-B2CCCFF3E600}"/>
              </a:ext>
            </a:extLst>
          </p:cNvPr>
          <p:cNvSpPr/>
          <p:nvPr/>
        </p:nvSpPr>
        <p:spPr>
          <a:xfrm>
            <a:off x="5971432" y="72084"/>
            <a:ext cx="6298540" cy="87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النصف والنصف الأخر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77">
            <a:off x="4708632" y="-23840"/>
            <a:ext cx="7611029" cy="1054653"/>
          </a:xfrm>
          <a:prstGeom prst="rect">
            <a:avLst/>
          </a:pr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7765E558-7E21-A6A7-B058-CFF6617E04E2}"/>
              </a:ext>
            </a:extLst>
          </p:cNvPr>
          <p:cNvSpPr/>
          <p:nvPr/>
        </p:nvSpPr>
        <p:spPr>
          <a:xfrm>
            <a:off x="4683892" y="1501202"/>
            <a:ext cx="2079625" cy="1362075"/>
          </a:xfrm>
          <a:custGeom>
            <a:avLst/>
            <a:gdLst>
              <a:gd name="connsiteX0" fmla="*/ 1386803 w 2773606"/>
              <a:gd name="connsiteY0" fmla="*/ 0 h 1815867"/>
              <a:gd name="connsiteX1" fmla="*/ 2773606 w 2773606"/>
              <a:gd name="connsiteY1" fmla="*/ 1802296 h 1815867"/>
              <a:gd name="connsiteX2" fmla="*/ 2773127 w 2773606"/>
              <a:gd name="connsiteY2" fmla="*/ 1814621 h 1815867"/>
              <a:gd name="connsiteX3" fmla="*/ 2762377 w 2773606"/>
              <a:gd name="connsiteY3" fmla="*/ 1814621 h 1815867"/>
              <a:gd name="connsiteX4" fmla="*/ 2308218 w 2773606"/>
              <a:gd name="connsiteY4" fmla="*/ 1457738 h 1815867"/>
              <a:gd name="connsiteX5" fmla="*/ 1854058 w 2773606"/>
              <a:gd name="connsiteY5" fmla="*/ 1814621 h 1815867"/>
              <a:gd name="connsiteX6" fmla="*/ 1829023 w 2773606"/>
              <a:gd name="connsiteY6" fmla="*/ 1814621 h 1815867"/>
              <a:gd name="connsiteX7" fmla="*/ 1374863 w 2773606"/>
              <a:gd name="connsiteY7" fmla="*/ 1457738 h 1815867"/>
              <a:gd name="connsiteX8" fmla="*/ 920170 w 2773606"/>
              <a:gd name="connsiteY8" fmla="*/ 1815040 h 1815867"/>
              <a:gd name="connsiteX9" fmla="*/ 918881 w 2773606"/>
              <a:gd name="connsiteY9" fmla="*/ 1815042 h 1815867"/>
              <a:gd name="connsiteX10" fmla="*/ 464188 w 2773606"/>
              <a:gd name="connsiteY10" fmla="*/ 1457739 h 1815867"/>
              <a:gd name="connsiteX11" fmla="*/ 8849 w 2773606"/>
              <a:gd name="connsiteY11" fmla="*/ 1815548 h 1815867"/>
              <a:gd name="connsiteX12" fmla="*/ 355125 w 2773606"/>
              <a:gd name="connsiteY12" fmla="*/ 1815548 h 1815867"/>
              <a:gd name="connsiteX13" fmla="*/ 528 w 2773606"/>
              <a:gd name="connsiteY13" fmla="*/ 1815867 h 1815867"/>
              <a:gd name="connsiteX14" fmla="*/ 0 w 2773606"/>
              <a:gd name="connsiteY14" fmla="*/ 1802296 h 1815867"/>
              <a:gd name="connsiteX15" fmla="*/ 1386803 w 2773606"/>
              <a:gd name="connsiteY15" fmla="*/ 0 h 181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3606" h="1815867">
                <a:moveTo>
                  <a:pt x="1386803" y="0"/>
                </a:moveTo>
                <a:cubicBezTo>
                  <a:pt x="2152713" y="0"/>
                  <a:pt x="2773606" y="806915"/>
                  <a:pt x="2773606" y="1802296"/>
                </a:cubicBezTo>
                <a:lnTo>
                  <a:pt x="2773127" y="1814621"/>
                </a:lnTo>
                <a:lnTo>
                  <a:pt x="2762377" y="1814621"/>
                </a:lnTo>
                <a:lnTo>
                  <a:pt x="2308218" y="1457738"/>
                </a:lnTo>
                <a:lnTo>
                  <a:pt x="1854058" y="1814621"/>
                </a:lnTo>
                <a:lnTo>
                  <a:pt x="1829023" y="1814621"/>
                </a:lnTo>
                <a:lnTo>
                  <a:pt x="1374863" y="1457738"/>
                </a:lnTo>
                <a:lnTo>
                  <a:pt x="920170" y="1815040"/>
                </a:lnTo>
                <a:lnTo>
                  <a:pt x="918881" y="1815042"/>
                </a:lnTo>
                <a:lnTo>
                  <a:pt x="464188" y="1457739"/>
                </a:lnTo>
                <a:lnTo>
                  <a:pt x="8849" y="1815548"/>
                </a:lnTo>
                <a:lnTo>
                  <a:pt x="355125" y="1815548"/>
                </a:lnTo>
                <a:lnTo>
                  <a:pt x="528" y="1815867"/>
                </a:lnTo>
                <a:lnTo>
                  <a:pt x="0" y="1802296"/>
                </a:lnTo>
                <a:cubicBezTo>
                  <a:pt x="0" y="806915"/>
                  <a:pt x="620893" y="0"/>
                  <a:pt x="138680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SA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  + 1</a:t>
            </a:r>
            <a:r>
              <a:rPr kumimoji="0" lang="ku-Arab-IQ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KW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36EF23B8-821A-740E-B19F-F98C52D0BB4B}"/>
              </a:ext>
            </a:extLst>
          </p:cNvPr>
          <p:cNvSpPr/>
          <p:nvPr/>
        </p:nvSpPr>
        <p:spPr>
          <a:xfrm>
            <a:off x="7843586" y="4773721"/>
            <a:ext cx="2070100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E6A4A75-F155-D351-E0F0-5D1C6DE6484D}"/>
              </a:ext>
            </a:extLst>
          </p:cNvPr>
          <p:cNvSpPr/>
          <p:nvPr/>
        </p:nvSpPr>
        <p:spPr>
          <a:xfrm>
            <a:off x="5016203" y="4773721"/>
            <a:ext cx="2071687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59459A12-141E-5BF0-36C4-B4618D7F3F5E}"/>
              </a:ext>
            </a:extLst>
          </p:cNvPr>
          <p:cNvSpPr/>
          <p:nvPr/>
        </p:nvSpPr>
        <p:spPr>
          <a:xfrm>
            <a:off x="2510347" y="4773721"/>
            <a:ext cx="2071688" cy="1620838"/>
          </a:xfrm>
          <a:custGeom>
            <a:avLst/>
            <a:gdLst>
              <a:gd name="connsiteX0" fmla="*/ 1362745 w 2761488"/>
              <a:gd name="connsiteY0" fmla="*/ 0 h 2160426"/>
              <a:gd name="connsiteX1" fmla="*/ 1816905 w 2761488"/>
              <a:gd name="connsiteY1" fmla="*/ 356883 h 2160426"/>
              <a:gd name="connsiteX2" fmla="*/ 1841940 w 2761488"/>
              <a:gd name="connsiteY2" fmla="*/ 356883 h 2160426"/>
              <a:gd name="connsiteX3" fmla="*/ 2296100 w 2761488"/>
              <a:gd name="connsiteY3" fmla="*/ 0 h 2160426"/>
              <a:gd name="connsiteX4" fmla="*/ 2750259 w 2761488"/>
              <a:gd name="connsiteY4" fmla="*/ 356883 h 2160426"/>
              <a:gd name="connsiteX5" fmla="*/ 2761009 w 2761488"/>
              <a:gd name="connsiteY5" fmla="*/ 356883 h 2160426"/>
              <a:gd name="connsiteX6" fmla="*/ 2761225 w 2761488"/>
              <a:gd name="connsiteY6" fmla="*/ 351328 h 2160426"/>
              <a:gd name="connsiteX7" fmla="*/ 2761488 w 2761488"/>
              <a:gd name="connsiteY7" fmla="*/ 358130 h 2160426"/>
              <a:gd name="connsiteX8" fmla="*/ 1380744 w 2761488"/>
              <a:gd name="connsiteY8" fmla="*/ 2160426 h 2160426"/>
              <a:gd name="connsiteX9" fmla="*/ 0 w 2761488"/>
              <a:gd name="connsiteY9" fmla="*/ 358130 h 2160426"/>
              <a:gd name="connsiteX10" fmla="*/ 1 w 2761488"/>
              <a:gd name="connsiteY10" fmla="*/ 358119 h 2160426"/>
              <a:gd name="connsiteX11" fmla="*/ 343007 w 2761488"/>
              <a:gd name="connsiteY11" fmla="*/ 357810 h 2160426"/>
              <a:gd name="connsiteX12" fmla="*/ 13 w 2761488"/>
              <a:gd name="connsiteY12" fmla="*/ 357810 h 2160426"/>
              <a:gd name="connsiteX13" fmla="*/ 116 w 2761488"/>
              <a:gd name="connsiteY13" fmla="*/ 355151 h 2160426"/>
              <a:gd name="connsiteX14" fmla="*/ 452070 w 2761488"/>
              <a:gd name="connsiteY14" fmla="*/ 1 h 2160426"/>
              <a:gd name="connsiteX15" fmla="*/ 906763 w 2761488"/>
              <a:gd name="connsiteY15" fmla="*/ 357304 h 2160426"/>
              <a:gd name="connsiteX16" fmla="*/ 908052 w 2761488"/>
              <a:gd name="connsiteY16" fmla="*/ 357302 h 216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1488" h="2160426">
                <a:moveTo>
                  <a:pt x="1362745" y="0"/>
                </a:moveTo>
                <a:lnTo>
                  <a:pt x="1816905" y="356883"/>
                </a:lnTo>
                <a:lnTo>
                  <a:pt x="1841940" y="356883"/>
                </a:lnTo>
                <a:lnTo>
                  <a:pt x="2296100" y="0"/>
                </a:lnTo>
                <a:lnTo>
                  <a:pt x="2750259" y="356883"/>
                </a:lnTo>
                <a:lnTo>
                  <a:pt x="2761009" y="356883"/>
                </a:lnTo>
                <a:lnTo>
                  <a:pt x="2761225" y="351328"/>
                </a:lnTo>
                <a:lnTo>
                  <a:pt x="2761488" y="358130"/>
                </a:lnTo>
                <a:cubicBezTo>
                  <a:pt x="2761488" y="1353511"/>
                  <a:pt x="2143308" y="2160426"/>
                  <a:pt x="1380744" y="2160426"/>
                </a:cubicBezTo>
                <a:cubicBezTo>
                  <a:pt x="618180" y="2160426"/>
                  <a:pt x="0" y="1353511"/>
                  <a:pt x="0" y="358130"/>
                </a:cubicBezTo>
                <a:lnTo>
                  <a:pt x="1" y="358119"/>
                </a:lnTo>
                <a:lnTo>
                  <a:pt x="343007" y="357810"/>
                </a:lnTo>
                <a:lnTo>
                  <a:pt x="13" y="357810"/>
                </a:lnTo>
                <a:lnTo>
                  <a:pt x="116" y="355151"/>
                </a:lnTo>
                <a:lnTo>
                  <a:pt x="452070" y="1"/>
                </a:lnTo>
                <a:lnTo>
                  <a:pt x="906763" y="357304"/>
                </a:lnTo>
                <a:lnTo>
                  <a:pt x="908052" y="35730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endParaRPr kumimoji="0" lang="ar-K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12158"/>
            <a:ext cx="1497497" cy="1345841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1188B09B-E3EC-23D6-B9C0-B8F60C76270F}"/>
              </a:ext>
            </a:extLst>
          </p:cNvPr>
          <p:cNvSpPr/>
          <p:nvPr/>
        </p:nvSpPr>
        <p:spPr>
          <a:xfrm rot="17590022">
            <a:off x="730285" y="4039479"/>
            <a:ext cx="1843404" cy="3758588"/>
          </a:xfrm>
          <a:custGeom>
            <a:avLst/>
            <a:gdLst/>
            <a:ahLst/>
            <a:cxnLst/>
            <a:rect l="l" t="t" r="r" b="b"/>
            <a:pathLst>
              <a:path w="2654042" h="3347989">
                <a:moveTo>
                  <a:pt x="0" y="0"/>
                </a:moveTo>
                <a:lnTo>
                  <a:pt x="2654043" y="0"/>
                </a:lnTo>
                <a:lnTo>
                  <a:pt x="2654043" y="3347989"/>
                </a:lnTo>
                <a:lnTo>
                  <a:pt x="0" y="334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E78B53-235C-9D44-1A9F-0C9CBC37080C}"/>
              </a:ext>
            </a:extLst>
          </p:cNvPr>
          <p:cNvSpPr/>
          <p:nvPr/>
        </p:nvSpPr>
        <p:spPr>
          <a:xfrm>
            <a:off x="804731" y="1376567"/>
            <a:ext cx="3404427" cy="746148"/>
          </a:xfrm>
          <a:custGeom>
            <a:avLst/>
            <a:gdLst>
              <a:gd name="connsiteX0" fmla="*/ 0 w 3404427"/>
              <a:gd name="connsiteY0" fmla="*/ 0 h 746148"/>
              <a:gd name="connsiteX1" fmla="*/ 3404427 w 3404427"/>
              <a:gd name="connsiteY1" fmla="*/ 0 h 746148"/>
              <a:gd name="connsiteX2" fmla="*/ 3404427 w 3404427"/>
              <a:gd name="connsiteY2" fmla="*/ 746148 h 746148"/>
              <a:gd name="connsiteX3" fmla="*/ 0 w 3404427"/>
              <a:gd name="connsiteY3" fmla="*/ 746148 h 746148"/>
              <a:gd name="connsiteX4" fmla="*/ 0 w 3404427"/>
              <a:gd name="connsiteY4" fmla="*/ 0 h 74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4427" h="746148" fill="none" extrusionOk="0">
                <a:moveTo>
                  <a:pt x="0" y="0"/>
                </a:moveTo>
                <a:cubicBezTo>
                  <a:pt x="844449" y="-33775"/>
                  <a:pt x="2872342" y="138873"/>
                  <a:pt x="3404427" y="0"/>
                </a:cubicBezTo>
                <a:cubicBezTo>
                  <a:pt x="3447266" y="208463"/>
                  <a:pt x="3373134" y="506550"/>
                  <a:pt x="3404427" y="746148"/>
                </a:cubicBezTo>
                <a:cubicBezTo>
                  <a:pt x="2161089" y="608818"/>
                  <a:pt x="1546287" y="608292"/>
                  <a:pt x="0" y="746148"/>
                </a:cubicBezTo>
                <a:cubicBezTo>
                  <a:pt x="56710" y="555632"/>
                  <a:pt x="-58179" y="301135"/>
                  <a:pt x="0" y="0"/>
                </a:cubicBezTo>
                <a:close/>
              </a:path>
              <a:path w="3404427" h="746148" stroke="0" extrusionOk="0">
                <a:moveTo>
                  <a:pt x="0" y="0"/>
                </a:moveTo>
                <a:cubicBezTo>
                  <a:pt x="576106" y="-101487"/>
                  <a:pt x="3054550" y="-162162"/>
                  <a:pt x="3404427" y="0"/>
                </a:cubicBezTo>
                <a:cubicBezTo>
                  <a:pt x="3390000" y="133529"/>
                  <a:pt x="3416318" y="630496"/>
                  <a:pt x="3404427" y="746148"/>
                </a:cubicBezTo>
                <a:cubicBezTo>
                  <a:pt x="2515771" y="796213"/>
                  <a:pt x="1581043" y="587699"/>
                  <a:pt x="0" y="746148"/>
                </a:cubicBezTo>
                <a:cubicBezTo>
                  <a:pt x="54165" y="630102"/>
                  <a:pt x="64421" y="871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810716-433D-F49F-01A1-7B30107129EC}"/>
              </a:ext>
            </a:extLst>
          </p:cNvPr>
          <p:cNvSpPr/>
          <p:nvPr/>
        </p:nvSpPr>
        <p:spPr>
          <a:xfrm>
            <a:off x="9263269" y="2542114"/>
            <a:ext cx="988171" cy="950643"/>
          </a:xfrm>
          <a:custGeom>
            <a:avLst/>
            <a:gdLst>
              <a:gd name="connsiteX0" fmla="*/ 0 w 988171"/>
              <a:gd name="connsiteY0" fmla="*/ 475322 h 950643"/>
              <a:gd name="connsiteX1" fmla="*/ 494086 w 988171"/>
              <a:gd name="connsiteY1" fmla="*/ 0 h 950643"/>
              <a:gd name="connsiteX2" fmla="*/ 988172 w 988171"/>
              <a:gd name="connsiteY2" fmla="*/ 475322 h 950643"/>
              <a:gd name="connsiteX3" fmla="*/ 494086 w 988171"/>
              <a:gd name="connsiteY3" fmla="*/ 950644 h 950643"/>
              <a:gd name="connsiteX4" fmla="*/ 0 w 988171"/>
              <a:gd name="connsiteY4" fmla="*/ 475322 h 95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71" h="950643" fill="none" extrusionOk="0">
                <a:moveTo>
                  <a:pt x="0" y="475322"/>
                </a:moveTo>
                <a:cubicBezTo>
                  <a:pt x="-7000" y="210623"/>
                  <a:pt x="203824" y="48074"/>
                  <a:pt x="494086" y="0"/>
                </a:cubicBezTo>
                <a:cubicBezTo>
                  <a:pt x="789351" y="-13655"/>
                  <a:pt x="986373" y="246359"/>
                  <a:pt x="988172" y="475322"/>
                </a:cubicBezTo>
                <a:cubicBezTo>
                  <a:pt x="1033536" y="741791"/>
                  <a:pt x="783868" y="921653"/>
                  <a:pt x="494086" y="950644"/>
                </a:cubicBezTo>
                <a:cubicBezTo>
                  <a:pt x="249713" y="942641"/>
                  <a:pt x="28185" y="718288"/>
                  <a:pt x="0" y="475322"/>
                </a:cubicBezTo>
                <a:close/>
              </a:path>
              <a:path w="988171" h="950643" stroke="0" extrusionOk="0">
                <a:moveTo>
                  <a:pt x="0" y="475322"/>
                </a:moveTo>
                <a:cubicBezTo>
                  <a:pt x="-29706" y="224499"/>
                  <a:pt x="230738" y="52159"/>
                  <a:pt x="494086" y="0"/>
                </a:cubicBezTo>
                <a:cubicBezTo>
                  <a:pt x="771543" y="-4918"/>
                  <a:pt x="970385" y="176297"/>
                  <a:pt x="988172" y="475322"/>
                </a:cubicBezTo>
                <a:cubicBezTo>
                  <a:pt x="990864" y="723062"/>
                  <a:pt x="781767" y="981017"/>
                  <a:pt x="494086" y="950644"/>
                </a:cubicBezTo>
                <a:cubicBezTo>
                  <a:pt x="205997" y="987251"/>
                  <a:pt x="16737" y="768631"/>
                  <a:pt x="0" y="47532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81348314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/>
              <a:t>9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993AC4B-602A-045F-FAA6-8E1D531EA8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8885" y="1501203"/>
            <a:ext cx="5323063" cy="62151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EA34D21-6585-E0D6-5596-82E6E04E93E0}"/>
              </a:ext>
            </a:extLst>
          </p:cNvPr>
          <p:cNvGrpSpPr/>
          <p:nvPr/>
        </p:nvGrpSpPr>
        <p:grpSpPr>
          <a:xfrm>
            <a:off x="-165473" y="2456527"/>
            <a:ext cx="1940407" cy="2608389"/>
            <a:chOff x="-165473" y="2456527"/>
            <a:chExt cx="1940407" cy="2608389"/>
          </a:xfrm>
        </p:grpSpPr>
        <p:sp>
          <p:nvSpPr>
            <p:cNvPr id="19" name="Freeform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81F818FC-7953-083F-7962-CFB4CA0E389B}"/>
                </a:ext>
              </a:extLst>
            </p:cNvPr>
            <p:cNvSpPr/>
            <p:nvPr/>
          </p:nvSpPr>
          <p:spPr>
            <a:xfrm rot="2000553">
              <a:off x="-165473" y="2456527"/>
              <a:ext cx="1940407" cy="2608389"/>
            </a:xfrm>
            <a:custGeom>
              <a:avLst/>
              <a:gdLst/>
              <a:ahLst/>
              <a:cxnLst/>
              <a:rect l="l" t="t" r="r" b="b"/>
              <a:pathLst>
                <a:path w="2311268" h="2818619">
                  <a:moveTo>
                    <a:pt x="0" y="0"/>
                  </a:moveTo>
                  <a:lnTo>
                    <a:pt x="2311268" y="0"/>
                  </a:lnTo>
                  <a:lnTo>
                    <a:pt x="2311268" y="2818619"/>
                  </a:lnTo>
                  <a:lnTo>
                    <a:pt x="0" y="28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F9B16642-A366-C774-4124-352DED0DD8CA}"/>
                </a:ext>
              </a:extLst>
            </p:cNvPr>
            <p:cNvSpPr/>
            <p:nvPr/>
          </p:nvSpPr>
          <p:spPr>
            <a:xfrm>
              <a:off x="576943" y="2930099"/>
              <a:ext cx="680357" cy="6240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عودة</a:t>
              </a:r>
              <a:endPara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88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2721 -0.32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-16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2336390" y="100878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26025" y="1221136"/>
            <a:ext cx="1833002" cy="1789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5580" flipH="1">
            <a:off x="2953402" y="316683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487150" y="342048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3493505" y="497476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تعلم فردي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6424424" y="639066"/>
            <a:ext cx="5600891" cy="48096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تدرب وحل المسائل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0B6030-8B62-6778-3CA1-9139A5D68A13}"/>
              </a:ext>
            </a:extLst>
          </p:cNvPr>
          <p:cNvSpPr/>
          <p:nvPr/>
        </p:nvSpPr>
        <p:spPr>
          <a:xfrm>
            <a:off x="6549717" y="1572638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12" name="Picture 30">
            <a:extLst>
              <a:ext uri="{FF2B5EF4-FFF2-40B4-BE49-F238E27FC236}">
                <a16:creationId xmlns:a16="http://schemas.microsoft.com/office/drawing/2014/main" id="{A0E28501-2E79-212C-73E7-287D9316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43" y="939268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E860A2C-C8D2-49BA-6500-E8A4F61B6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0312" y="3429000"/>
            <a:ext cx="8233762" cy="96136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EBD2C11-9F2D-E279-ED81-529854B84F7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1370" t="23633" b="19475"/>
          <a:stretch/>
        </p:blipFill>
        <p:spPr>
          <a:xfrm>
            <a:off x="8412480" y="4835105"/>
            <a:ext cx="2438122" cy="117465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0847BD1-F0B7-1628-5739-ED3259D3F26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842" r="76826" b="18403"/>
          <a:stretch/>
        </p:blipFill>
        <p:spPr>
          <a:xfrm>
            <a:off x="3924368" y="4835105"/>
            <a:ext cx="2438122" cy="1261149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3360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10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2336390" y="100878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3178" y="1139438"/>
            <a:ext cx="1492568" cy="1457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5580" flipH="1">
            <a:off x="4704945" y="442259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487150" y="342048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0B6030-8B62-6778-3CA1-9139A5D68A13}"/>
              </a:ext>
            </a:extLst>
          </p:cNvPr>
          <p:cNvSpPr/>
          <p:nvPr/>
        </p:nvSpPr>
        <p:spPr>
          <a:xfrm>
            <a:off x="5212464" y="712897"/>
            <a:ext cx="6558643" cy="898072"/>
          </a:xfrm>
          <a:custGeom>
            <a:avLst/>
            <a:gdLst>
              <a:gd name="connsiteX0" fmla="*/ 0 w 6558643"/>
              <a:gd name="connsiteY0" fmla="*/ 0 h 898072"/>
              <a:gd name="connsiteX1" fmla="*/ 6558643 w 6558643"/>
              <a:gd name="connsiteY1" fmla="*/ 0 h 898072"/>
              <a:gd name="connsiteX2" fmla="*/ 6558643 w 6558643"/>
              <a:gd name="connsiteY2" fmla="*/ 898072 h 898072"/>
              <a:gd name="connsiteX3" fmla="*/ 0 w 6558643"/>
              <a:gd name="connsiteY3" fmla="*/ 898072 h 898072"/>
              <a:gd name="connsiteX4" fmla="*/ 0 w 6558643"/>
              <a:gd name="connsiteY4" fmla="*/ 0 h 89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8643" h="898072" fill="none" extrusionOk="0">
                <a:moveTo>
                  <a:pt x="0" y="0"/>
                </a:moveTo>
                <a:cubicBezTo>
                  <a:pt x="1984091" y="-146004"/>
                  <a:pt x="3288310" y="36175"/>
                  <a:pt x="6558643" y="0"/>
                </a:cubicBezTo>
                <a:cubicBezTo>
                  <a:pt x="6545367" y="276746"/>
                  <a:pt x="6570960" y="784922"/>
                  <a:pt x="6558643" y="898072"/>
                </a:cubicBezTo>
                <a:cubicBezTo>
                  <a:pt x="3705758" y="933896"/>
                  <a:pt x="1185785" y="842655"/>
                  <a:pt x="0" y="898072"/>
                </a:cubicBezTo>
                <a:cubicBezTo>
                  <a:pt x="24546" y="503791"/>
                  <a:pt x="52981" y="354706"/>
                  <a:pt x="0" y="0"/>
                </a:cubicBezTo>
                <a:close/>
              </a:path>
              <a:path w="6558643" h="898072" stroke="0" extrusionOk="0">
                <a:moveTo>
                  <a:pt x="0" y="0"/>
                </a:moveTo>
                <a:cubicBezTo>
                  <a:pt x="2829857" y="-85058"/>
                  <a:pt x="4027431" y="69557"/>
                  <a:pt x="6558643" y="0"/>
                </a:cubicBezTo>
                <a:cubicBezTo>
                  <a:pt x="6626841" y="316063"/>
                  <a:pt x="6625444" y="461360"/>
                  <a:pt x="6558643" y="898072"/>
                </a:cubicBezTo>
                <a:cubicBezTo>
                  <a:pt x="5007242" y="852934"/>
                  <a:pt x="2395785" y="964093"/>
                  <a:pt x="0" y="898072"/>
                </a:cubicBezTo>
                <a:cubicBezTo>
                  <a:pt x="79462" y="634300"/>
                  <a:pt x="-39722" y="32219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ما أبرز التغيرات التي</a:t>
            </a:r>
            <a:r>
              <a:rPr lang="ar-SA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 حدثت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في المملكة العربية السعودية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خلال العام الماضي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E4834B3-4E86-B48D-C315-73D26DCF09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906" y="2733797"/>
            <a:ext cx="2712780" cy="24766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E4C2C8B-2E8E-EF62-2E2A-4DF091C2FD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0493" y="173718"/>
            <a:ext cx="2105562" cy="174460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5D79510-AFC9-7DDA-DBB8-A8CA65F500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2994" y="1918327"/>
            <a:ext cx="3730901" cy="122871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8756961-B790-A902-9E04-82B3C0105FB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2949" b="22448"/>
          <a:stretch/>
        </p:blipFill>
        <p:spPr>
          <a:xfrm>
            <a:off x="7794235" y="2324099"/>
            <a:ext cx="4327526" cy="4191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FB0C116-372D-9FFD-F1C0-F3D3D1EF2EE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78257" b="2918"/>
          <a:stretch/>
        </p:blipFill>
        <p:spPr>
          <a:xfrm>
            <a:off x="3282960" y="3181496"/>
            <a:ext cx="4511275" cy="166244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31AD08C-9968-803C-7D61-40C4C489724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3412" b="67546"/>
          <a:stretch/>
        </p:blipFill>
        <p:spPr>
          <a:xfrm>
            <a:off x="3282960" y="4891646"/>
            <a:ext cx="4561322" cy="18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3" t="55746" r="10884"/>
          <a:stretch>
            <a:fillRect/>
          </a:stretch>
        </p:blipFill>
        <p:spPr>
          <a:xfrm rot="-5400000" flipH="1">
            <a:off x="-2271562" y="2373162"/>
            <a:ext cx="6973743" cy="22274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25764" flipH="1" flipV="1">
            <a:off x="5090740" y="-2831681"/>
            <a:ext cx="7883437" cy="52227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195457" y="337457"/>
            <a:ext cx="5333999" cy="1271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مسائل مهارات</a:t>
            </a:r>
          </a:p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التفكير العليا 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F3DB0C0-9C3B-7204-C82E-F42FA898E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11328" y="431800"/>
            <a:ext cx="1318679" cy="1097094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29A5699-24A0-2DEF-7FBF-3C2C62081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85" y="5238246"/>
            <a:ext cx="1161915" cy="1619754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EF55D34-DD72-33B2-BF42-D60B30C79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54000" y="4676557"/>
            <a:ext cx="272765" cy="55358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A606425-9F4E-33C6-27A7-F2D634698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3670" flipH="1">
            <a:off x="7563787" y="158713"/>
            <a:ext cx="403086" cy="6949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75EF30-9324-79E2-1720-D4F8F38F75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50" y="5550563"/>
            <a:ext cx="1454765" cy="130743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731CE4E-24E9-6251-A7E1-4E5FF13BDB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9866" y="2455475"/>
            <a:ext cx="9651181" cy="180628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C291B66-77FC-2121-AD62-D2328BA42E4C}"/>
              </a:ext>
            </a:extLst>
          </p:cNvPr>
          <p:cNvSpPr txBox="1"/>
          <p:nvPr/>
        </p:nvSpPr>
        <p:spPr>
          <a:xfrm>
            <a:off x="3358662" y="4699637"/>
            <a:ext cx="7069014" cy="1077218"/>
          </a:xfrm>
          <a:prstGeom prst="rect">
            <a:avLst/>
          </a:prstGeom>
          <a:solidFill>
            <a:srgbClr val="FCF0AA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صحيحة أحيانا</a:t>
            </a:r>
          </a:p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عندما : س - ٣ = ص - ٣ عندما س = ص فقط .</a:t>
            </a:r>
          </a:p>
        </p:txBody>
      </p:sp>
    </p:spTree>
    <p:extLst>
      <p:ext uri="{BB962C8B-B14F-4D97-AF65-F5344CB8AC3E}">
        <p14:creationId xmlns:p14="http://schemas.microsoft.com/office/powerpoint/2010/main" val="14878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5366" y="837498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7642304" y="146936"/>
            <a:ext cx="294797" cy="508271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1186522" y="4314741"/>
            <a:ext cx="2280033" cy="3450157"/>
          </a:xfrm>
          <a:prstGeom prst="rect">
            <a:avLst/>
          </a:prstGeom>
        </p:spPr>
      </p:pic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722131" y="401072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الاختبارات الدولية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187"/>
            <a:ext cx="1369710" cy="123099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AA802EA-35E4-D302-CDDA-59E0031AF8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4596" y="1790022"/>
            <a:ext cx="10171078" cy="424566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CB4FA34-22C2-A465-A51F-1CE059B7BB53}"/>
              </a:ext>
            </a:extLst>
          </p:cNvPr>
          <p:cNvSpPr/>
          <p:nvPr/>
        </p:nvSpPr>
        <p:spPr>
          <a:xfrm flipV="1">
            <a:off x="8657041" y="3527726"/>
            <a:ext cx="2812050" cy="6011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FEA9347-EFE4-AEF4-0BE4-C1E9DC2C2BBE}"/>
              </a:ext>
            </a:extLst>
          </p:cNvPr>
          <p:cNvSpPr/>
          <p:nvPr/>
        </p:nvSpPr>
        <p:spPr>
          <a:xfrm flipV="1">
            <a:off x="3622907" y="4249868"/>
            <a:ext cx="2812050" cy="6011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189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8448" flipH="1">
            <a:off x="2543897" y="-2440369"/>
            <a:ext cx="7910157" cy="11581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647375" flipH="1">
            <a:off x="-136566" y="-250166"/>
            <a:ext cx="3008899" cy="1538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10099591" flipH="1">
            <a:off x="8772025" y="4219634"/>
            <a:ext cx="3745701" cy="2206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351099" y="2017233"/>
            <a:ext cx="922757" cy="9126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812477" y="2830032"/>
            <a:ext cx="1301750" cy="128755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D2F1E3CA-8B93-075C-9437-F8EF96D0A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17573" y="3429000"/>
            <a:ext cx="2484400" cy="1463537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04E4300-4E55-EE37-1D76-D49A0BE67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001973" y="3034941"/>
            <a:ext cx="922757" cy="912691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9CEAE522-3BF6-BD19-841B-EE50F98624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478621" y="2143204"/>
            <a:ext cx="667713" cy="66042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6B43B48-1C24-F57A-771E-2CB7622A635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229538" y="459535"/>
            <a:ext cx="1318679" cy="109709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FCD787C2-4572-FE9F-730D-6B3224A07A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812107" y="5622621"/>
            <a:ext cx="254000" cy="43793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EC5A21A2-3B34-CA21-7EFE-B9A1A57F4E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0527940" y="5776732"/>
            <a:ext cx="254001" cy="437931"/>
          </a:xfrm>
          <a:prstGeom prst="rect">
            <a:avLst/>
          </a:prstGeom>
        </p:spPr>
      </p:pic>
      <p:sp>
        <p:nvSpPr>
          <p:cNvPr id="5" name="مخطط انسيابي: تخزين داخلي 4">
            <a:hlinkClick r:id="rId20"/>
            <a:extLst>
              <a:ext uri="{FF2B5EF4-FFF2-40B4-BE49-F238E27FC236}">
                <a16:creationId xmlns:a16="http://schemas.microsoft.com/office/drawing/2014/main" id="{C0FCB42E-C0A3-21E7-F709-23402A800DAE}"/>
              </a:ext>
            </a:extLst>
          </p:cNvPr>
          <p:cNvSpPr/>
          <p:nvPr/>
        </p:nvSpPr>
        <p:spPr>
          <a:xfrm>
            <a:off x="6733475" y="2565752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خطط انسيابي: تخزين داخلي 5">
            <a:hlinkClick r:id="rId21"/>
            <a:extLst>
              <a:ext uri="{FF2B5EF4-FFF2-40B4-BE49-F238E27FC236}">
                <a16:creationId xmlns:a16="http://schemas.microsoft.com/office/drawing/2014/main" id="{D402B1E9-BBC2-4515-B6E3-ADF07766F2A2}"/>
              </a:ext>
            </a:extLst>
          </p:cNvPr>
          <p:cNvSpPr/>
          <p:nvPr/>
        </p:nvSpPr>
        <p:spPr>
          <a:xfrm>
            <a:off x="4244237" y="440785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AEA84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AEA8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EA8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AEA8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خطط انسيابي: تخزين داخلي 9">
            <a:extLst>
              <a:ext uri="{FF2B5EF4-FFF2-40B4-BE49-F238E27FC236}">
                <a16:creationId xmlns:a16="http://schemas.microsoft.com/office/drawing/2014/main" id="{ACF98D28-2B0F-6971-2097-B758999E8320}"/>
              </a:ext>
            </a:extLst>
          </p:cNvPr>
          <p:cNvSpPr/>
          <p:nvPr/>
        </p:nvSpPr>
        <p:spPr>
          <a:xfrm>
            <a:off x="3737068" y="995822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1B5B596-6B86-276E-4236-13CF543ACE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-4794528">
            <a:off x="607333" y="4947010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11650">
            <a:off x="5321847" y="-1979298"/>
            <a:ext cx="8784469" cy="335407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739435" y="995223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609630" rtl="0">
              <a:lnSpc>
                <a:spcPts val="4184"/>
              </a:lnSpc>
              <a:spcBef>
                <a:spcPct val="0"/>
              </a:spcBef>
              <a:defRPr/>
            </a:pPr>
            <a:r>
              <a:rPr lang="ar-SA" sz="4184" dirty="0">
                <a:solidFill>
                  <a:srgbClr val="F16B16"/>
                </a:solidFill>
                <a:latin typeface="Calibri"/>
                <a:cs typeface="Childos Arabic SemiBold"/>
              </a:rPr>
              <a:t>الاستراتيجيات المستخدمة بدرسنا :</a:t>
            </a:r>
            <a:endParaRPr lang="en-US" sz="4184" dirty="0">
              <a:solidFill>
                <a:srgbClr val="F16B16"/>
              </a:solidFill>
              <a:latin typeface="Calibri"/>
              <a:cs typeface="Childos Arabic SemiBold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78C37A30-D369-23F5-C2D7-E4472C1B7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675" y="5033819"/>
            <a:ext cx="1007743" cy="12800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33EEFD35-F14E-3957-D461-2FFAD4692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954656" flipH="1">
            <a:off x="-675308" y="4910991"/>
            <a:ext cx="3604981" cy="100805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C79CFD2F-5602-9459-A227-7F8B05CF95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>
            <a:off x="50800" y="6109803"/>
            <a:ext cx="1888861" cy="96596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227B965-7287-51BA-2811-1AC53125E4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57" y="5456084"/>
            <a:ext cx="1454765" cy="13074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5E08CBD-8EAC-6DA3-043F-420A453511F2}"/>
              </a:ext>
            </a:extLst>
          </p:cNvPr>
          <p:cNvSpPr/>
          <p:nvPr/>
        </p:nvSpPr>
        <p:spPr>
          <a:xfrm>
            <a:off x="4128867" y="1990579"/>
            <a:ext cx="5151203" cy="3966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المرقمة</a:t>
            </a:r>
          </a:p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</a:p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النصف والنصف الأخر</a:t>
            </a:r>
          </a:p>
        </p:txBody>
      </p:sp>
    </p:spTree>
    <p:extLst>
      <p:ext uri="{BB962C8B-B14F-4D97-AF65-F5344CB8AC3E}">
        <p14:creationId xmlns:p14="http://schemas.microsoft.com/office/powerpoint/2010/main" val="39040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032166">
            <a:off x="132797" y="3547196"/>
            <a:ext cx="2422499" cy="47869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786183">
            <a:off x="6256436" y="-197276"/>
            <a:ext cx="6733606" cy="282467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367626" y="428752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84" b="0" i="0" u="none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" مراجعة الدروس السابقة "</a:t>
            </a:r>
            <a:endParaRPr kumimoji="0" lang="en-US" sz="4184" b="0" i="0" u="none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0F8EC92-A7B2-85B4-D6A2-B30BE8D34706}"/>
              </a:ext>
            </a:extLst>
          </p:cNvPr>
          <p:cNvSpPr/>
          <p:nvPr/>
        </p:nvSpPr>
        <p:spPr>
          <a:xfrm>
            <a:off x="8151019" y="2543174"/>
            <a:ext cx="2985191" cy="1794547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احسبي قيمة العبارة العددية</a:t>
            </a: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× 3  – 4 × 2</a:t>
            </a:r>
            <a:endParaRPr kumimoji="0" lang="ar-SA" sz="2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72CF9081-821C-8B3B-6415-D590C15A471D}"/>
              </a:ext>
            </a:extLst>
          </p:cNvPr>
          <p:cNvSpPr/>
          <p:nvPr/>
        </p:nvSpPr>
        <p:spPr>
          <a:xfrm>
            <a:off x="8283042" y="2666465"/>
            <a:ext cx="2721143" cy="1516910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شكل بيضاوي 5">
                <a:extLst>
                  <a:ext uri="{FF2B5EF4-FFF2-40B4-BE49-F238E27FC236}">
                    <a16:creationId xmlns:a16="http://schemas.microsoft.com/office/drawing/2014/main" id="{5FBCB422-4A78-F150-FF60-DAB540E8C177}"/>
                  </a:ext>
                </a:extLst>
              </p:cNvPr>
              <p:cNvSpPr/>
              <p:nvPr/>
            </p:nvSpPr>
            <p:spPr>
              <a:xfrm>
                <a:off x="4560989" y="3000375"/>
                <a:ext cx="3097111" cy="1844049"/>
              </a:xfrm>
              <a:prstGeom prst="ellipse">
                <a:avLst/>
              </a:prstGeom>
              <a:solidFill>
                <a:srgbClr val="ADDCF4"/>
              </a:solidFill>
              <a:ln>
                <a:solidFill>
                  <a:srgbClr val="F16B16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7" tIns="45713" rIns="91427" bIns="45713" rtlCol="1" anchor="ctr"/>
              <a:lstStyle/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احسبي قيمة</a:t>
                </a:r>
              </a:p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ar-SA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ku-Arab-IQ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٥</m:t>
                          </m:r>
                        </m:e>
                        <m:sub>
                          <m:r>
                            <a:rPr kumimoji="0" lang="ku-Arab-IQ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٢</m:t>
                          </m:r>
                        </m:sub>
                      </m:sSub>
                    </m:oMath>
                  </m:oMathPara>
                </a14:m>
                <a:endPara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شكل بيضاوي 5">
                <a:extLst>
                  <a:ext uri="{FF2B5EF4-FFF2-40B4-BE49-F238E27FC236}">
                    <a16:creationId xmlns:a16="http://schemas.microsoft.com/office/drawing/2014/main" id="{5FBCB422-4A78-F150-FF60-DAB540E8C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989" y="3000375"/>
                <a:ext cx="3097111" cy="184404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16B1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8D0DDF6-7E50-DA98-2284-8C475CF29152}"/>
              </a:ext>
            </a:extLst>
          </p:cNvPr>
          <p:cNvSpPr/>
          <p:nvPr/>
        </p:nvSpPr>
        <p:spPr>
          <a:xfrm>
            <a:off x="4719459" y="3125377"/>
            <a:ext cx="2780169" cy="1574800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EB2CC5B-E579-E72C-525B-22BC7BA127CB}"/>
              </a:ext>
            </a:extLst>
          </p:cNvPr>
          <p:cNvSpPr txBox="1"/>
          <p:nvPr/>
        </p:nvSpPr>
        <p:spPr>
          <a:xfrm>
            <a:off x="2846614" y="540473"/>
            <a:ext cx="2521012" cy="51232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البطاقات المرقمة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AA072196-53DA-BCCB-4A93-DDA3DA3155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1600" y="4898121"/>
            <a:ext cx="575619" cy="59397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0C44174-E700-6F28-F9A2-9FAE9D12F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375947" y="2895600"/>
            <a:ext cx="465244" cy="802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C4A902-3E16-4782-B98C-743A9BD952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379200" y="1455844"/>
            <a:ext cx="465244" cy="80214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3CC2B4F-C789-C376-4EF2-48FB4EC50D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58801" y="279400"/>
            <a:ext cx="1318679" cy="109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81FB6-173C-372A-0E27-605A2EB6AD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537200" y="5261345"/>
            <a:ext cx="2194526" cy="1292775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02C5E86-E884-4A1E-08C9-0EE30BAD7D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661727" y="4851400"/>
            <a:ext cx="797119" cy="907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شكل بيضاوي 7">
                <a:extLst>
                  <a:ext uri="{FF2B5EF4-FFF2-40B4-BE49-F238E27FC236}">
                    <a16:creationId xmlns:a16="http://schemas.microsoft.com/office/drawing/2014/main" id="{466EFD01-3B92-8C73-7AB2-76671C679AAA}"/>
                  </a:ext>
                </a:extLst>
              </p:cNvPr>
              <p:cNvSpPr/>
              <p:nvPr/>
            </p:nvSpPr>
            <p:spPr>
              <a:xfrm>
                <a:off x="738780" y="1833694"/>
                <a:ext cx="3025943" cy="1828800"/>
              </a:xfrm>
              <a:prstGeom prst="ellipse">
                <a:avLst/>
              </a:prstGeom>
              <a:solidFill>
                <a:srgbClr val="ADDCF4"/>
              </a:solidFill>
              <a:ln>
                <a:solidFill>
                  <a:srgbClr val="F16B16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7" tIns="45713" rIns="91427" bIns="45713" rtlCol="1" anchor="ctr"/>
              <a:lstStyle/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SA" sz="24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اكتب قوة</a:t>
                </a:r>
              </a:p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sz="3200" b="1" i="1" noProof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ku-Arab-IQ" sz="3200" b="1" i="1" noProof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٦</m:t>
                          </m:r>
                        </m:e>
                        <m:sub>
                          <m:r>
                            <a:rPr lang="ku-Arab-IQ" sz="3200" b="1" i="1" noProof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٤</m:t>
                          </m:r>
                        </m:sub>
                      </m:sSub>
                    </m:oMath>
                  </m:oMathPara>
                </a14:m>
                <a:endParaRPr lang="ar-SA" sz="2400" b="1" noProof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SA" sz="24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على صورة ضرب العامل في نفسه</a:t>
                </a:r>
                <a:endParaRPr lang="ar-SA" sz="2400" b="1" noProof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شكل بيضاوي 7">
                <a:extLst>
                  <a:ext uri="{FF2B5EF4-FFF2-40B4-BE49-F238E27FC236}">
                    <a16:creationId xmlns:a16="http://schemas.microsoft.com/office/drawing/2014/main" id="{466EFD01-3B92-8C73-7AB2-76671C679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80" y="1833694"/>
                <a:ext cx="3025943" cy="1828800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F16B1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006F836-2AA3-6C71-7533-F00AC0759181}"/>
              </a:ext>
            </a:extLst>
          </p:cNvPr>
          <p:cNvSpPr/>
          <p:nvPr/>
        </p:nvSpPr>
        <p:spPr>
          <a:xfrm>
            <a:off x="860980" y="1965978"/>
            <a:ext cx="2780169" cy="1599554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3229FAB-2EA5-8E7C-440D-F9203B115A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0" y="538771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5" t="30171"/>
          <a:stretch>
            <a:fillRect/>
          </a:stretch>
        </p:blipFill>
        <p:spPr>
          <a:xfrm rot="5400000">
            <a:off x="2511193" y="-1964125"/>
            <a:ext cx="8160290" cy="11288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18793">
            <a:off x="7918378" y="2665611"/>
            <a:ext cx="3820205" cy="2268241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7" y="4967211"/>
                    <a:pt x="3165048" y="4965941"/>
                  </a:cubicBezTo>
                  <a:cubicBezTo>
                    <a:pt x="3126628" y="4965941"/>
                    <a:pt x="3091700" y="4967211"/>
                    <a:pt x="3053280" y="4967211"/>
                  </a:cubicBezTo>
                  <a:cubicBezTo>
                    <a:pt x="2955482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09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7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8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4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91627" y="2823009"/>
            <a:ext cx="4017716" cy="205012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7" y="5104978"/>
                    <a:pt x="3165048" y="5103708"/>
                  </a:cubicBezTo>
                  <a:cubicBezTo>
                    <a:pt x="3126628" y="5103708"/>
                    <a:pt x="3091700" y="5104978"/>
                    <a:pt x="3053280" y="5104978"/>
                  </a:cubicBezTo>
                  <a:cubicBezTo>
                    <a:pt x="2955482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09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7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8"/>
                    <a:pt x="11430" y="4850250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8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749440" y="3306035"/>
            <a:ext cx="3744536" cy="1567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307"/>
              </a:lnSpc>
            </a:pPr>
            <a:r>
              <a:rPr lang="ar-SA" sz="3200" b="1" dirty="0">
                <a:solidFill>
                  <a:srgbClr val="FF0000"/>
                </a:solidFill>
                <a:latin typeface="Calibri"/>
                <a:cs typeface="TS Qamus Bold"/>
              </a:rPr>
              <a:t>فكرة الدرس</a:t>
            </a:r>
            <a:endParaRPr lang="en-US" sz="32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TS Qamus Bold"/>
              </a:rPr>
              <a:t>أجد قيم عبارات جبرية</a:t>
            </a: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TS Qamus Bold"/>
              </a:rPr>
              <a:t> بسيطة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657" r="31826" b="76553"/>
          <a:stretch>
            <a:fillRect/>
          </a:stretch>
        </p:blipFill>
        <p:spPr>
          <a:xfrm rot="1994143" flipH="1">
            <a:off x="7953186" y="2401690"/>
            <a:ext cx="908932" cy="670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954" y="2151651"/>
            <a:ext cx="2102923" cy="2394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3029" flipH="1">
            <a:off x="1359705" y="4621264"/>
            <a:ext cx="388368" cy="669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1839" flipH="1">
            <a:off x="897500" y="4478731"/>
            <a:ext cx="220601" cy="447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7112397" flipH="1">
            <a:off x="10100184" y="5259340"/>
            <a:ext cx="2216477" cy="11335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1152938" flipH="1">
            <a:off x="-266295" y="355471"/>
            <a:ext cx="3116331" cy="159370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7038A4D-4AEF-F484-659B-999D625929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697476" y="-112964"/>
            <a:ext cx="1318679" cy="1097094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B020C22C-20DC-24BF-8089-B3D31F7EB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872100" y="2443249"/>
            <a:ext cx="593801" cy="58732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75EC16D0-8639-EE05-3D5B-DFE104071E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929326" y="2486184"/>
            <a:ext cx="593801" cy="58732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317FA97-F59C-BF20-ABA3-2EECACB170CA}"/>
              </a:ext>
            </a:extLst>
          </p:cNvPr>
          <p:cNvSpPr/>
          <p:nvPr/>
        </p:nvSpPr>
        <p:spPr>
          <a:xfrm>
            <a:off x="8131689" y="932170"/>
            <a:ext cx="3442535" cy="872790"/>
          </a:xfrm>
          <a:prstGeom prst="rect">
            <a:avLst/>
          </a:prstGeom>
          <a:solidFill>
            <a:srgbClr val="FAEA8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07C9FA8-EB9A-DAF3-A91F-4F52ACF630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0665CD2-F1A6-20AB-2220-9549D87D80F5}"/>
              </a:ext>
            </a:extLst>
          </p:cNvPr>
          <p:cNvSpPr/>
          <p:nvPr/>
        </p:nvSpPr>
        <p:spPr>
          <a:xfrm>
            <a:off x="2149116" y="932170"/>
            <a:ext cx="5113342" cy="610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  <a:p>
            <a:pPr algn="ctr"/>
            <a:endParaRPr lang="ar-S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المتغير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الجبر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العبارة الجبرية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المعامل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  <p:bldP spid="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925789">
            <a:off x="-286291" y="4878733"/>
            <a:ext cx="1989955" cy="26293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82109">
            <a:off x="-891006" y="887513"/>
            <a:ext cx="5930466" cy="82177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782109">
            <a:off x="-153491" y="1057439"/>
            <a:ext cx="5347246" cy="74096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23F103D-788B-2D5B-F8D2-6CC730698FDA}"/>
              </a:ext>
            </a:extLst>
          </p:cNvPr>
          <p:cNvSpPr/>
          <p:nvPr/>
        </p:nvSpPr>
        <p:spPr>
          <a:xfrm>
            <a:off x="3581094" y="1312016"/>
            <a:ext cx="7834746" cy="1207247"/>
          </a:xfrm>
          <a:custGeom>
            <a:avLst/>
            <a:gdLst>
              <a:gd name="connsiteX0" fmla="*/ 0 w 7834746"/>
              <a:gd name="connsiteY0" fmla="*/ 201212 h 1207247"/>
              <a:gd name="connsiteX1" fmla="*/ 201212 w 7834746"/>
              <a:gd name="connsiteY1" fmla="*/ 0 h 1207247"/>
              <a:gd name="connsiteX2" fmla="*/ 7633534 w 7834746"/>
              <a:gd name="connsiteY2" fmla="*/ 0 h 1207247"/>
              <a:gd name="connsiteX3" fmla="*/ 7834746 w 7834746"/>
              <a:gd name="connsiteY3" fmla="*/ 201212 h 1207247"/>
              <a:gd name="connsiteX4" fmla="*/ 7834746 w 7834746"/>
              <a:gd name="connsiteY4" fmla="*/ 1006035 h 1207247"/>
              <a:gd name="connsiteX5" fmla="*/ 7633534 w 7834746"/>
              <a:gd name="connsiteY5" fmla="*/ 1207247 h 1207247"/>
              <a:gd name="connsiteX6" fmla="*/ 201212 w 7834746"/>
              <a:gd name="connsiteY6" fmla="*/ 1207247 h 1207247"/>
              <a:gd name="connsiteX7" fmla="*/ 0 w 7834746"/>
              <a:gd name="connsiteY7" fmla="*/ 1006035 h 1207247"/>
              <a:gd name="connsiteX8" fmla="*/ 0 w 7834746"/>
              <a:gd name="connsiteY8" fmla="*/ 201212 h 120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34746" h="1207247" fill="none" extrusionOk="0">
                <a:moveTo>
                  <a:pt x="0" y="201212"/>
                </a:moveTo>
                <a:cubicBezTo>
                  <a:pt x="-13737" y="91612"/>
                  <a:pt x="98700" y="-3123"/>
                  <a:pt x="201212" y="0"/>
                </a:cubicBezTo>
                <a:cubicBezTo>
                  <a:pt x="1922526" y="138198"/>
                  <a:pt x="5722183" y="80084"/>
                  <a:pt x="7633534" y="0"/>
                </a:cubicBezTo>
                <a:cubicBezTo>
                  <a:pt x="7736813" y="-2423"/>
                  <a:pt x="7834944" y="87328"/>
                  <a:pt x="7834746" y="201212"/>
                </a:cubicBezTo>
                <a:cubicBezTo>
                  <a:pt x="7783224" y="591294"/>
                  <a:pt x="7821269" y="713614"/>
                  <a:pt x="7834746" y="1006035"/>
                </a:cubicBezTo>
                <a:cubicBezTo>
                  <a:pt x="7829119" y="1119064"/>
                  <a:pt x="7729125" y="1203938"/>
                  <a:pt x="7633534" y="1207247"/>
                </a:cubicBezTo>
                <a:cubicBezTo>
                  <a:pt x="5570724" y="1211865"/>
                  <a:pt x="2131476" y="1211360"/>
                  <a:pt x="201212" y="1207247"/>
                </a:cubicBezTo>
                <a:cubicBezTo>
                  <a:pt x="99120" y="1224635"/>
                  <a:pt x="-18823" y="1111258"/>
                  <a:pt x="0" y="1006035"/>
                </a:cubicBezTo>
                <a:cubicBezTo>
                  <a:pt x="-7669" y="762242"/>
                  <a:pt x="22214" y="364463"/>
                  <a:pt x="0" y="201212"/>
                </a:cubicBezTo>
                <a:close/>
              </a:path>
              <a:path w="7834746" h="1207247" stroke="0" extrusionOk="0">
                <a:moveTo>
                  <a:pt x="0" y="201212"/>
                </a:moveTo>
                <a:cubicBezTo>
                  <a:pt x="13114" y="102561"/>
                  <a:pt x="87504" y="-1472"/>
                  <a:pt x="201212" y="0"/>
                </a:cubicBezTo>
                <a:cubicBezTo>
                  <a:pt x="3303922" y="4519"/>
                  <a:pt x="4271651" y="-40085"/>
                  <a:pt x="7633534" y="0"/>
                </a:cubicBezTo>
                <a:cubicBezTo>
                  <a:pt x="7758683" y="-12995"/>
                  <a:pt x="7848936" y="74540"/>
                  <a:pt x="7834746" y="201212"/>
                </a:cubicBezTo>
                <a:cubicBezTo>
                  <a:pt x="7774515" y="303006"/>
                  <a:pt x="7873041" y="850592"/>
                  <a:pt x="7834746" y="1006035"/>
                </a:cubicBezTo>
                <a:cubicBezTo>
                  <a:pt x="7849080" y="1102800"/>
                  <a:pt x="7737629" y="1200447"/>
                  <a:pt x="7633534" y="1207247"/>
                </a:cubicBezTo>
                <a:cubicBezTo>
                  <a:pt x="5409459" y="1211598"/>
                  <a:pt x="3265508" y="1077875"/>
                  <a:pt x="201212" y="1207247"/>
                </a:cubicBezTo>
                <a:cubicBezTo>
                  <a:pt x="91446" y="1203676"/>
                  <a:pt x="-11295" y="1111032"/>
                  <a:pt x="0" y="1006035"/>
                </a:cubicBezTo>
                <a:cubicBezTo>
                  <a:pt x="14803" y="690799"/>
                  <a:pt x="37442" y="396711"/>
                  <a:pt x="0" y="20121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56994146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 ( إِنَّ اللَّهَ لا يُغَيِّرُ مَا بِقَوْمٍ حَتَّى يُغَيِّرُوا مَا بِأَنْفُسِهِمْ ) </a:t>
            </a:r>
          </a:p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[الرعد:11]</a:t>
            </a:r>
            <a:endParaRPr lang="ar-SA" sz="4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F9D2F3CB-C0D6-2730-AA78-60C5CA186723}"/>
              </a:ext>
            </a:extLst>
          </p:cNvPr>
          <p:cNvSpPr/>
          <p:nvPr/>
        </p:nvSpPr>
        <p:spPr>
          <a:xfrm>
            <a:off x="4651261" y="2947745"/>
            <a:ext cx="5535022" cy="764579"/>
          </a:xfrm>
          <a:custGeom>
            <a:avLst/>
            <a:gdLst>
              <a:gd name="connsiteX0" fmla="*/ 0 w 5535022"/>
              <a:gd name="connsiteY0" fmla="*/ 127432 h 764579"/>
              <a:gd name="connsiteX1" fmla="*/ 127432 w 5535022"/>
              <a:gd name="connsiteY1" fmla="*/ 0 h 764579"/>
              <a:gd name="connsiteX2" fmla="*/ 3228763 w 5535022"/>
              <a:gd name="connsiteY2" fmla="*/ 0 h 764579"/>
              <a:gd name="connsiteX3" fmla="*/ 3228763 w 5535022"/>
              <a:gd name="connsiteY3" fmla="*/ 0 h 764579"/>
              <a:gd name="connsiteX4" fmla="*/ 4612518 w 5535022"/>
              <a:gd name="connsiteY4" fmla="*/ 0 h 764579"/>
              <a:gd name="connsiteX5" fmla="*/ 5407590 w 5535022"/>
              <a:gd name="connsiteY5" fmla="*/ 0 h 764579"/>
              <a:gd name="connsiteX6" fmla="*/ 5535022 w 5535022"/>
              <a:gd name="connsiteY6" fmla="*/ 127432 h 764579"/>
              <a:gd name="connsiteX7" fmla="*/ 5535022 w 5535022"/>
              <a:gd name="connsiteY7" fmla="*/ 127430 h 764579"/>
              <a:gd name="connsiteX8" fmla="*/ 6414869 w 5535022"/>
              <a:gd name="connsiteY8" fmla="*/ 292176 h 764579"/>
              <a:gd name="connsiteX9" fmla="*/ 5535022 w 5535022"/>
              <a:gd name="connsiteY9" fmla="*/ 318575 h 764579"/>
              <a:gd name="connsiteX10" fmla="*/ 5535022 w 5535022"/>
              <a:gd name="connsiteY10" fmla="*/ 637147 h 764579"/>
              <a:gd name="connsiteX11" fmla="*/ 5407590 w 5535022"/>
              <a:gd name="connsiteY11" fmla="*/ 764579 h 764579"/>
              <a:gd name="connsiteX12" fmla="*/ 4612518 w 5535022"/>
              <a:gd name="connsiteY12" fmla="*/ 764579 h 764579"/>
              <a:gd name="connsiteX13" fmla="*/ 3228763 w 5535022"/>
              <a:gd name="connsiteY13" fmla="*/ 764579 h 764579"/>
              <a:gd name="connsiteX14" fmla="*/ 3228763 w 5535022"/>
              <a:gd name="connsiteY14" fmla="*/ 764579 h 764579"/>
              <a:gd name="connsiteX15" fmla="*/ 127432 w 5535022"/>
              <a:gd name="connsiteY15" fmla="*/ 764579 h 764579"/>
              <a:gd name="connsiteX16" fmla="*/ 0 w 5535022"/>
              <a:gd name="connsiteY16" fmla="*/ 637147 h 764579"/>
              <a:gd name="connsiteX17" fmla="*/ 0 w 5535022"/>
              <a:gd name="connsiteY17" fmla="*/ 318575 h 764579"/>
              <a:gd name="connsiteX18" fmla="*/ 0 w 5535022"/>
              <a:gd name="connsiteY18" fmla="*/ 127430 h 764579"/>
              <a:gd name="connsiteX19" fmla="*/ 0 w 5535022"/>
              <a:gd name="connsiteY19" fmla="*/ 127430 h 764579"/>
              <a:gd name="connsiteX20" fmla="*/ 0 w 5535022"/>
              <a:gd name="connsiteY20" fmla="*/ 127432 h 76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5022" h="764579" fill="none" extrusionOk="0">
                <a:moveTo>
                  <a:pt x="0" y="127432"/>
                </a:moveTo>
                <a:cubicBezTo>
                  <a:pt x="6336" y="50966"/>
                  <a:pt x="67496" y="-832"/>
                  <a:pt x="127432" y="0"/>
                </a:cubicBezTo>
                <a:cubicBezTo>
                  <a:pt x="506839" y="96984"/>
                  <a:pt x="2055692" y="-59984"/>
                  <a:pt x="3228763" y="0"/>
                </a:cubicBezTo>
                <a:lnTo>
                  <a:pt x="3228763" y="0"/>
                </a:lnTo>
                <a:cubicBezTo>
                  <a:pt x="3388305" y="-40179"/>
                  <a:pt x="3965641" y="85795"/>
                  <a:pt x="4612518" y="0"/>
                </a:cubicBezTo>
                <a:cubicBezTo>
                  <a:pt x="4992384" y="49457"/>
                  <a:pt x="5110557" y="-55208"/>
                  <a:pt x="5407590" y="0"/>
                </a:cubicBezTo>
                <a:cubicBezTo>
                  <a:pt x="5466427" y="-2626"/>
                  <a:pt x="5527088" y="55694"/>
                  <a:pt x="5535022" y="127432"/>
                </a:cubicBezTo>
                <a:lnTo>
                  <a:pt x="5535022" y="127430"/>
                </a:lnTo>
                <a:cubicBezTo>
                  <a:pt x="5918524" y="167596"/>
                  <a:pt x="6086885" y="157804"/>
                  <a:pt x="6414869" y="292176"/>
                </a:cubicBezTo>
                <a:cubicBezTo>
                  <a:pt x="6080710" y="333371"/>
                  <a:pt x="5686729" y="368920"/>
                  <a:pt x="5535022" y="318575"/>
                </a:cubicBezTo>
                <a:cubicBezTo>
                  <a:pt x="5546096" y="475729"/>
                  <a:pt x="5529791" y="486322"/>
                  <a:pt x="5535022" y="637147"/>
                </a:cubicBezTo>
                <a:cubicBezTo>
                  <a:pt x="5523805" y="709468"/>
                  <a:pt x="5478219" y="772411"/>
                  <a:pt x="5407590" y="764579"/>
                </a:cubicBezTo>
                <a:cubicBezTo>
                  <a:pt x="5081865" y="828877"/>
                  <a:pt x="4784770" y="794203"/>
                  <a:pt x="4612518" y="764579"/>
                </a:cubicBezTo>
                <a:cubicBezTo>
                  <a:pt x="4321562" y="758905"/>
                  <a:pt x="3717290" y="725437"/>
                  <a:pt x="3228763" y="764579"/>
                </a:cubicBezTo>
                <a:lnTo>
                  <a:pt x="3228763" y="764579"/>
                </a:lnTo>
                <a:cubicBezTo>
                  <a:pt x="1750495" y="633589"/>
                  <a:pt x="968150" y="652315"/>
                  <a:pt x="127432" y="764579"/>
                </a:cubicBezTo>
                <a:cubicBezTo>
                  <a:pt x="54907" y="764973"/>
                  <a:pt x="-9887" y="705249"/>
                  <a:pt x="0" y="637147"/>
                </a:cubicBezTo>
                <a:cubicBezTo>
                  <a:pt x="15448" y="479739"/>
                  <a:pt x="-21825" y="375783"/>
                  <a:pt x="0" y="318575"/>
                </a:cubicBezTo>
                <a:cubicBezTo>
                  <a:pt x="13698" y="276537"/>
                  <a:pt x="-985" y="220748"/>
                  <a:pt x="0" y="127430"/>
                </a:cubicBezTo>
                <a:lnTo>
                  <a:pt x="0" y="127430"/>
                </a:lnTo>
                <a:lnTo>
                  <a:pt x="0" y="127432"/>
                </a:lnTo>
                <a:close/>
              </a:path>
              <a:path w="5535022" h="764579" stroke="0" extrusionOk="0">
                <a:moveTo>
                  <a:pt x="0" y="127432"/>
                </a:moveTo>
                <a:cubicBezTo>
                  <a:pt x="2851" y="63424"/>
                  <a:pt x="43941" y="4262"/>
                  <a:pt x="127432" y="0"/>
                </a:cubicBezTo>
                <a:cubicBezTo>
                  <a:pt x="1048305" y="-62649"/>
                  <a:pt x="2890002" y="-85882"/>
                  <a:pt x="3228763" y="0"/>
                </a:cubicBezTo>
                <a:lnTo>
                  <a:pt x="3228763" y="0"/>
                </a:lnTo>
                <a:cubicBezTo>
                  <a:pt x="3883145" y="17412"/>
                  <a:pt x="4466427" y="43090"/>
                  <a:pt x="4612518" y="0"/>
                </a:cubicBezTo>
                <a:cubicBezTo>
                  <a:pt x="4851383" y="-1943"/>
                  <a:pt x="5051913" y="-29359"/>
                  <a:pt x="5407590" y="0"/>
                </a:cubicBezTo>
                <a:cubicBezTo>
                  <a:pt x="5477486" y="6690"/>
                  <a:pt x="5540483" y="49973"/>
                  <a:pt x="5535022" y="127432"/>
                </a:cubicBezTo>
                <a:lnTo>
                  <a:pt x="5535022" y="127430"/>
                </a:lnTo>
                <a:cubicBezTo>
                  <a:pt x="5911750" y="186254"/>
                  <a:pt x="6131185" y="299964"/>
                  <a:pt x="6414869" y="292176"/>
                </a:cubicBezTo>
                <a:cubicBezTo>
                  <a:pt x="6018289" y="361808"/>
                  <a:pt x="5718449" y="287187"/>
                  <a:pt x="5535022" y="318575"/>
                </a:cubicBezTo>
                <a:cubicBezTo>
                  <a:pt x="5560559" y="459112"/>
                  <a:pt x="5525788" y="530861"/>
                  <a:pt x="5535022" y="637147"/>
                </a:cubicBezTo>
                <a:cubicBezTo>
                  <a:pt x="5529257" y="709710"/>
                  <a:pt x="5480216" y="764319"/>
                  <a:pt x="5407590" y="764579"/>
                </a:cubicBezTo>
                <a:cubicBezTo>
                  <a:pt x="5309878" y="779491"/>
                  <a:pt x="5003596" y="759174"/>
                  <a:pt x="4612518" y="764579"/>
                </a:cubicBezTo>
                <a:cubicBezTo>
                  <a:pt x="4252786" y="781870"/>
                  <a:pt x="3428021" y="674759"/>
                  <a:pt x="3228763" y="764579"/>
                </a:cubicBezTo>
                <a:lnTo>
                  <a:pt x="3228763" y="764579"/>
                </a:lnTo>
                <a:cubicBezTo>
                  <a:pt x="1769488" y="726458"/>
                  <a:pt x="1096061" y="934298"/>
                  <a:pt x="127432" y="764579"/>
                </a:cubicBezTo>
                <a:cubicBezTo>
                  <a:pt x="49057" y="769699"/>
                  <a:pt x="-616" y="704889"/>
                  <a:pt x="0" y="637147"/>
                </a:cubicBezTo>
                <a:cubicBezTo>
                  <a:pt x="20201" y="483481"/>
                  <a:pt x="25271" y="353174"/>
                  <a:pt x="0" y="318575"/>
                </a:cubicBezTo>
                <a:cubicBezTo>
                  <a:pt x="-10017" y="265860"/>
                  <a:pt x="17158" y="193944"/>
                  <a:pt x="0" y="127430"/>
                </a:cubicBezTo>
                <a:lnTo>
                  <a:pt x="0" y="127430"/>
                </a:lnTo>
                <a:lnTo>
                  <a:pt x="0" y="12743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64323175">
                  <a:prstGeom prst="wedgeRoundRectCallout">
                    <a:avLst>
                      <a:gd name="adj1" fmla="val 65896"/>
                      <a:gd name="adj2" fmla="val -117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تعني كلمة تغير في الحياة اليومية ؟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C7610334-B590-5455-6C94-D04C0EC04F1E}"/>
              </a:ext>
            </a:extLst>
          </p:cNvPr>
          <p:cNvSpPr/>
          <p:nvPr/>
        </p:nvSpPr>
        <p:spPr>
          <a:xfrm>
            <a:off x="3505200" y="4058725"/>
            <a:ext cx="5181600" cy="764579"/>
          </a:xfrm>
          <a:custGeom>
            <a:avLst/>
            <a:gdLst>
              <a:gd name="connsiteX0" fmla="*/ 0 w 5181600"/>
              <a:gd name="connsiteY0" fmla="*/ 127432 h 764579"/>
              <a:gd name="connsiteX1" fmla="*/ 127432 w 5181600"/>
              <a:gd name="connsiteY1" fmla="*/ 0 h 764579"/>
              <a:gd name="connsiteX2" fmla="*/ 3022600 w 5181600"/>
              <a:gd name="connsiteY2" fmla="*/ 0 h 764579"/>
              <a:gd name="connsiteX3" fmla="*/ 3022600 w 5181600"/>
              <a:gd name="connsiteY3" fmla="*/ 0 h 764579"/>
              <a:gd name="connsiteX4" fmla="*/ 4318000 w 5181600"/>
              <a:gd name="connsiteY4" fmla="*/ 0 h 764579"/>
              <a:gd name="connsiteX5" fmla="*/ 5054168 w 5181600"/>
              <a:gd name="connsiteY5" fmla="*/ 0 h 764579"/>
              <a:gd name="connsiteX6" fmla="*/ 5181600 w 5181600"/>
              <a:gd name="connsiteY6" fmla="*/ 127432 h 764579"/>
              <a:gd name="connsiteX7" fmla="*/ 5181600 w 5181600"/>
              <a:gd name="connsiteY7" fmla="*/ 127430 h 764579"/>
              <a:gd name="connsiteX8" fmla="*/ 6005267 w 5181600"/>
              <a:gd name="connsiteY8" fmla="*/ 292176 h 764579"/>
              <a:gd name="connsiteX9" fmla="*/ 5181600 w 5181600"/>
              <a:gd name="connsiteY9" fmla="*/ 318575 h 764579"/>
              <a:gd name="connsiteX10" fmla="*/ 5181600 w 5181600"/>
              <a:gd name="connsiteY10" fmla="*/ 637147 h 764579"/>
              <a:gd name="connsiteX11" fmla="*/ 5054168 w 5181600"/>
              <a:gd name="connsiteY11" fmla="*/ 764579 h 764579"/>
              <a:gd name="connsiteX12" fmla="*/ 4318000 w 5181600"/>
              <a:gd name="connsiteY12" fmla="*/ 764579 h 764579"/>
              <a:gd name="connsiteX13" fmla="*/ 3022600 w 5181600"/>
              <a:gd name="connsiteY13" fmla="*/ 764579 h 764579"/>
              <a:gd name="connsiteX14" fmla="*/ 3022600 w 5181600"/>
              <a:gd name="connsiteY14" fmla="*/ 764579 h 764579"/>
              <a:gd name="connsiteX15" fmla="*/ 127432 w 5181600"/>
              <a:gd name="connsiteY15" fmla="*/ 764579 h 764579"/>
              <a:gd name="connsiteX16" fmla="*/ 0 w 5181600"/>
              <a:gd name="connsiteY16" fmla="*/ 637147 h 764579"/>
              <a:gd name="connsiteX17" fmla="*/ 0 w 5181600"/>
              <a:gd name="connsiteY17" fmla="*/ 318575 h 764579"/>
              <a:gd name="connsiteX18" fmla="*/ 0 w 5181600"/>
              <a:gd name="connsiteY18" fmla="*/ 127430 h 764579"/>
              <a:gd name="connsiteX19" fmla="*/ 0 w 5181600"/>
              <a:gd name="connsiteY19" fmla="*/ 127430 h 764579"/>
              <a:gd name="connsiteX20" fmla="*/ 0 w 5181600"/>
              <a:gd name="connsiteY20" fmla="*/ 127432 h 76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81600" h="764579" fill="none" extrusionOk="0">
                <a:moveTo>
                  <a:pt x="0" y="127432"/>
                </a:moveTo>
                <a:cubicBezTo>
                  <a:pt x="5987" y="44671"/>
                  <a:pt x="56209" y="212"/>
                  <a:pt x="127432" y="0"/>
                </a:cubicBezTo>
                <a:cubicBezTo>
                  <a:pt x="527493" y="-13783"/>
                  <a:pt x="1871088" y="7815"/>
                  <a:pt x="3022600" y="0"/>
                </a:cubicBezTo>
                <a:lnTo>
                  <a:pt x="3022600" y="0"/>
                </a:lnTo>
                <a:cubicBezTo>
                  <a:pt x="3434468" y="77659"/>
                  <a:pt x="3923817" y="-68487"/>
                  <a:pt x="4318000" y="0"/>
                </a:cubicBezTo>
                <a:cubicBezTo>
                  <a:pt x="4654599" y="48406"/>
                  <a:pt x="4879307" y="13024"/>
                  <a:pt x="5054168" y="0"/>
                </a:cubicBezTo>
                <a:cubicBezTo>
                  <a:pt x="5133352" y="9096"/>
                  <a:pt x="5186222" y="44993"/>
                  <a:pt x="5181600" y="127432"/>
                </a:cubicBezTo>
                <a:lnTo>
                  <a:pt x="5181600" y="127430"/>
                </a:lnTo>
                <a:cubicBezTo>
                  <a:pt x="5438436" y="193291"/>
                  <a:pt x="5624089" y="242435"/>
                  <a:pt x="6005267" y="292176"/>
                </a:cubicBezTo>
                <a:cubicBezTo>
                  <a:pt x="5726482" y="255251"/>
                  <a:pt x="5351515" y="289809"/>
                  <a:pt x="5181600" y="318575"/>
                </a:cubicBezTo>
                <a:cubicBezTo>
                  <a:pt x="5191491" y="389638"/>
                  <a:pt x="5203618" y="550779"/>
                  <a:pt x="5181600" y="637147"/>
                </a:cubicBezTo>
                <a:cubicBezTo>
                  <a:pt x="5188629" y="709088"/>
                  <a:pt x="5115676" y="765020"/>
                  <a:pt x="5054168" y="764579"/>
                </a:cubicBezTo>
                <a:cubicBezTo>
                  <a:pt x="4826306" y="828411"/>
                  <a:pt x="4409863" y="821955"/>
                  <a:pt x="4318000" y="764579"/>
                </a:cubicBezTo>
                <a:cubicBezTo>
                  <a:pt x="4157028" y="725750"/>
                  <a:pt x="3506224" y="760339"/>
                  <a:pt x="3022600" y="764579"/>
                </a:cubicBezTo>
                <a:lnTo>
                  <a:pt x="3022600" y="764579"/>
                </a:lnTo>
                <a:cubicBezTo>
                  <a:pt x="2233464" y="886396"/>
                  <a:pt x="1237353" y="684508"/>
                  <a:pt x="127432" y="764579"/>
                </a:cubicBezTo>
                <a:cubicBezTo>
                  <a:pt x="65765" y="756091"/>
                  <a:pt x="-9530" y="709321"/>
                  <a:pt x="0" y="637147"/>
                </a:cubicBezTo>
                <a:cubicBezTo>
                  <a:pt x="-20777" y="500978"/>
                  <a:pt x="-2410" y="425520"/>
                  <a:pt x="0" y="318575"/>
                </a:cubicBezTo>
                <a:cubicBezTo>
                  <a:pt x="5872" y="268766"/>
                  <a:pt x="-11184" y="164100"/>
                  <a:pt x="0" y="127430"/>
                </a:cubicBezTo>
                <a:lnTo>
                  <a:pt x="0" y="127430"/>
                </a:lnTo>
                <a:lnTo>
                  <a:pt x="0" y="127432"/>
                </a:lnTo>
                <a:close/>
              </a:path>
              <a:path w="5181600" h="764579" stroke="0" extrusionOk="0">
                <a:moveTo>
                  <a:pt x="0" y="127432"/>
                </a:moveTo>
                <a:cubicBezTo>
                  <a:pt x="-4740" y="49466"/>
                  <a:pt x="63206" y="4975"/>
                  <a:pt x="127432" y="0"/>
                </a:cubicBezTo>
                <a:cubicBezTo>
                  <a:pt x="858660" y="47811"/>
                  <a:pt x="1906203" y="155899"/>
                  <a:pt x="3022600" y="0"/>
                </a:cubicBezTo>
                <a:lnTo>
                  <a:pt x="3022600" y="0"/>
                </a:lnTo>
                <a:cubicBezTo>
                  <a:pt x="3241738" y="29197"/>
                  <a:pt x="4119760" y="-68052"/>
                  <a:pt x="4318000" y="0"/>
                </a:cubicBezTo>
                <a:cubicBezTo>
                  <a:pt x="4591799" y="-21235"/>
                  <a:pt x="4860851" y="65565"/>
                  <a:pt x="5054168" y="0"/>
                </a:cubicBezTo>
                <a:cubicBezTo>
                  <a:pt x="5124850" y="6119"/>
                  <a:pt x="5180733" y="52366"/>
                  <a:pt x="5181600" y="127432"/>
                </a:cubicBezTo>
                <a:lnTo>
                  <a:pt x="5181600" y="127430"/>
                </a:lnTo>
                <a:cubicBezTo>
                  <a:pt x="5454418" y="187705"/>
                  <a:pt x="5742593" y="315343"/>
                  <a:pt x="6005267" y="292176"/>
                </a:cubicBezTo>
                <a:cubicBezTo>
                  <a:pt x="5883036" y="324327"/>
                  <a:pt x="5289580" y="254233"/>
                  <a:pt x="5181600" y="318575"/>
                </a:cubicBezTo>
                <a:cubicBezTo>
                  <a:pt x="5168176" y="415688"/>
                  <a:pt x="5173840" y="544255"/>
                  <a:pt x="5181600" y="637147"/>
                </a:cubicBezTo>
                <a:cubicBezTo>
                  <a:pt x="5178027" y="705969"/>
                  <a:pt x="5124746" y="774928"/>
                  <a:pt x="5054168" y="764579"/>
                </a:cubicBezTo>
                <a:cubicBezTo>
                  <a:pt x="4749228" y="741603"/>
                  <a:pt x="4591145" y="737570"/>
                  <a:pt x="4318000" y="764579"/>
                </a:cubicBezTo>
                <a:cubicBezTo>
                  <a:pt x="4062473" y="797878"/>
                  <a:pt x="3237258" y="835530"/>
                  <a:pt x="3022600" y="764579"/>
                </a:cubicBezTo>
                <a:lnTo>
                  <a:pt x="3022600" y="764579"/>
                </a:lnTo>
                <a:cubicBezTo>
                  <a:pt x="1913097" y="791462"/>
                  <a:pt x="473505" y="789324"/>
                  <a:pt x="127432" y="764579"/>
                </a:cubicBezTo>
                <a:cubicBezTo>
                  <a:pt x="55288" y="762924"/>
                  <a:pt x="-3750" y="708211"/>
                  <a:pt x="0" y="637147"/>
                </a:cubicBezTo>
                <a:cubicBezTo>
                  <a:pt x="-11134" y="605244"/>
                  <a:pt x="-18328" y="368467"/>
                  <a:pt x="0" y="318575"/>
                </a:cubicBezTo>
                <a:cubicBezTo>
                  <a:pt x="1010" y="250733"/>
                  <a:pt x="10223" y="211790"/>
                  <a:pt x="0" y="127430"/>
                </a:cubicBezTo>
                <a:lnTo>
                  <a:pt x="0" y="127430"/>
                </a:lnTo>
                <a:lnTo>
                  <a:pt x="0" y="12743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933775664">
                  <a:prstGeom prst="wedgeRoundRectCallout">
                    <a:avLst>
                      <a:gd name="adj1" fmla="val 65896"/>
                      <a:gd name="adj2" fmla="val -117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تعني كلمة " متغير " في الرياضيات ؟</a:t>
            </a:r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944EC7F-1C2A-7490-8BED-54BE18FA61C3}"/>
              </a:ext>
            </a:extLst>
          </p:cNvPr>
          <p:cNvSpPr/>
          <p:nvPr/>
        </p:nvSpPr>
        <p:spPr>
          <a:xfrm>
            <a:off x="8892384" y="231963"/>
            <a:ext cx="2696943" cy="7182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E0DC2A0C-0C13-13A8-249F-1F535459AD47}"/>
              </a:ext>
            </a:extLst>
          </p:cNvPr>
          <p:cNvSpPr/>
          <p:nvPr/>
        </p:nvSpPr>
        <p:spPr>
          <a:xfrm>
            <a:off x="2060461" y="5251786"/>
            <a:ext cx="5181600" cy="764579"/>
          </a:xfrm>
          <a:custGeom>
            <a:avLst/>
            <a:gdLst>
              <a:gd name="connsiteX0" fmla="*/ 0 w 5181600"/>
              <a:gd name="connsiteY0" fmla="*/ 127432 h 764579"/>
              <a:gd name="connsiteX1" fmla="*/ 127432 w 5181600"/>
              <a:gd name="connsiteY1" fmla="*/ 0 h 764579"/>
              <a:gd name="connsiteX2" fmla="*/ 3022600 w 5181600"/>
              <a:gd name="connsiteY2" fmla="*/ 0 h 764579"/>
              <a:gd name="connsiteX3" fmla="*/ 3022600 w 5181600"/>
              <a:gd name="connsiteY3" fmla="*/ 0 h 764579"/>
              <a:gd name="connsiteX4" fmla="*/ 4318000 w 5181600"/>
              <a:gd name="connsiteY4" fmla="*/ 0 h 764579"/>
              <a:gd name="connsiteX5" fmla="*/ 5054168 w 5181600"/>
              <a:gd name="connsiteY5" fmla="*/ 0 h 764579"/>
              <a:gd name="connsiteX6" fmla="*/ 5181600 w 5181600"/>
              <a:gd name="connsiteY6" fmla="*/ 127432 h 764579"/>
              <a:gd name="connsiteX7" fmla="*/ 5181600 w 5181600"/>
              <a:gd name="connsiteY7" fmla="*/ 127430 h 764579"/>
              <a:gd name="connsiteX8" fmla="*/ 6005267 w 5181600"/>
              <a:gd name="connsiteY8" fmla="*/ 292176 h 764579"/>
              <a:gd name="connsiteX9" fmla="*/ 5181600 w 5181600"/>
              <a:gd name="connsiteY9" fmla="*/ 318575 h 764579"/>
              <a:gd name="connsiteX10" fmla="*/ 5181600 w 5181600"/>
              <a:gd name="connsiteY10" fmla="*/ 637147 h 764579"/>
              <a:gd name="connsiteX11" fmla="*/ 5054168 w 5181600"/>
              <a:gd name="connsiteY11" fmla="*/ 764579 h 764579"/>
              <a:gd name="connsiteX12" fmla="*/ 4318000 w 5181600"/>
              <a:gd name="connsiteY12" fmla="*/ 764579 h 764579"/>
              <a:gd name="connsiteX13" fmla="*/ 3022600 w 5181600"/>
              <a:gd name="connsiteY13" fmla="*/ 764579 h 764579"/>
              <a:gd name="connsiteX14" fmla="*/ 3022600 w 5181600"/>
              <a:gd name="connsiteY14" fmla="*/ 764579 h 764579"/>
              <a:gd name="connsiteX15" fmla="*/ 127432 w 5181600"/>
              <a:gd name="connsiteY15" fmla="*/ 764579 h 764579"/>
              <a:gd name="connsiteX16" fmla="*/ 0 w 5181600"/>
              <a:gd name="connsiteY16" fmla="*/ 637147 h 764579"/>
              <a:gd name="connsiteX17" fmla="*/ 0 w 5181600"/>
              <a:gd name="connsiteY17" fmla="*/ 318575 h 764579"/>
              <a:gd name="connsiteX18" fmla="*/ 0 w 5181600"/>
              <a:gd name="connsiteY18" fmla="*/ 127430 h 764579"/>
              <a:gd name="connsiteX19" fmla="*/ 0 w 5181600"/>
              <a:gd name="connsiteY19" fmla="*/ 127430 h 764579"/>
              <a:gd name="connsiteX20" fmla="*/ 0 w 5181600"/>
              <a:gd name="connsiteY20" fmla="*/ 127432 h 76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81600" h="764579" fill="none" extrusionOk="0">
                <a:moveTo>
                  <a:pt x="0" y="127432"/>
                </a:moveTo>
                <a:cubicBezTo>
                  <a:pt x="5987" y="44671"/>
                  <a:pt x="56209" y="212"/>
                  <a:pt x="127432" y="0"/>
                </a:cubicBezTo>
                <a:cubicBezTo>
                  <a:pt x="527493" y="-13783"/>
                  <a:pt x="1871088" y="7815"/>
                  <a:pt x="3022600" y="0"/>
                </a:cubicBezTo>
                <a:lnTo>
                  <a:pt x="3022600" y="0"/>
                </a:lnTo>
                <a:cubicBezTo>
                  <a:pt x="3434468" y="77659"/>
                  <a:pt x="3923817" y="-68487"/>
                  <a:pt x="4318000" y="0"/>
                </a:cubicBezTo>
                <a:cubicBezTo>
                  <a:pt x="4654599" y="48406"/>
                  <a:pt x="4879307" y="13024"/>
                  <a:pt x="5054168" y="0"/>
                </a:cubicBezTo>
                <a:cubicBezTo>
                  <a:pt x="5133352" y="9096"/>
                  <a:pt x="5186222" y="44993"/>
                  <a:pt x="5181600" y="127432"/>
                </a:cubicBezTo>
                <a:lnTo>
                  <a:pt x="5181600" y="127430"/>
                </a:lnTo>
                <a:cubicBezTo>
                  <a:pt x="5438436" y="193291"/>
                  <a:pt x="5624089" y="242435"/>
                  <a:pt x="6005267" y="292176"/>
                </a:cubicBezTo>
                <a:cubicBezTo>
                  <a:pt x="5726482" y="255251"/>
                  <a:pt x="5351515" y="289809"/>
                  <a:pt x="5181600" y="318575"/>
                </a:cubicBezTo>
                <a:cubicBezTo>
                  <a:pt x="5191491" y="389638"/>
                  <a:pt x="5203618" y="550779"/>
                  <a:pt x="5181600" y="637147"/>
                </a:cubicBezTo>
                <a:cubicBezTo>
                  <a:pt x="5188629" y="709088"/>
                  <a:pt x="5115676" y="765020"/>
                  <a:pt x="5054168" y="764579"/>
                </a:cubicBezTo>
                <a:cubicBezTo>
                  <a:pt x="4826306" y="828411"/>
                  <a:pt x="4409863" y="821955"/>
                  <a:pt x="4318000" y="764579"/>
                </a:cubicBezTo>
                <a:cubicBezTo>
                  <a:pt x="4157028" y="725750"/>
                  <a:pt x="3506224" y="760339"/>
                  <a:pt x="3022600" y="764579"/>
                </a:cubicBezTo>
                <a:lnTo>
                  <a:pt x="3022600" y="764579"/>
                </a:lnTo>
                <a:cubicBezTo>
                  <a:pt x="2233464" y="886396"/>
                  <a:pt x="1237353" y="684508"/>
                  <a:pt x="127432" y="764579"/>
                </a:cubicBezTo>
                <a:cubicBezTo>
                  <a:pt x="65765" y="756091"/>
                  <a:pt x="-9530" y="709321"/>
                  <a:pt x="0" y="637147"/>
                </a:cubicBezTo>
                <a:cubicBezTo>
                  <a:pt x="-20777" y="500978"/>
                  <a:pt x="-2410" y="425520"/>
                  <a:pt x="0" y="318575"/>
                </a:cubicBezTo>
                <a:cubicBezTo>
                  <a:pt x="5872" y="268766"/>
                  <a:pt x="-11184" y="164100"/>
                  <a:pt x="0" y="127430"/>
                </a:cubicBezTo>
                <a:lnTo>
                  <a:pt x="0" y="127430"/>
                </a:lnTo>
                <a:lnTo>
                  <a:pt x="0" y="127432"/>
                </a:lnTo>
                <a:close/>
              </a:path>
              <a:path w="5181600" h="764579" stroke="0" extrusionOk="0">
                <a:moveTo>
                  <a:pt x="0" y="127432"/>
                </a:moveTo>
                <a:cubicBezTo>
                  <a:pt x="-4740" y="49466"/>
                  <a:pt x="63206" y="4975"/>
                  <a:pt x="127432" y="0"/>
                </a:cubicBezTo>
                <a:cubicBezTo>
                  <a:pt x="858660" y="47811"/>
                  <a:pt x="1906203" y="155899"/>
                  <a:pt x="3022600" y="0"/>
                </a:cubicBezTo>
                <a:lnTo>
                  <a:pt x="3022600" y="0"/>
                </a:lnTo>
                <a:cubicBezTo>
                  <a:pt x="3241738" y="29197"/>
                  <a:pt x="4119760" y="-68052"/>
                  <a:pt x="4318000" y="0"/>
                </a:cubicBezTo>
                <a:cubicBezTo>
                  <a:pt x="4591799" y="-21235"/>
                  <a:pt x="4860851" y="65565"/>
                  <a:pt x="5054168" y="0"/>
                </a:cubicBezTo>
                <a:cubicBezTo>
                  <a:pt x="5124850" y="6119"/>
                  <a:pt x="5180733" y="52366"/>
                  <a:pt x="5181600" y="127432"/>
                </a:cubicBezTo>
                <a:lnTo>
                  <a:pt x="5181600" y="127430"/>
                </a:lnTo>
                <a:cubicBezTo>
                  <a:pt x="5454418" y="187705"/>
                  <a:pt x="5742593" y="315343"/>
                  <a:pt x="6005267" y="292176"/>
                </a:cubicBezTo>
                <a:cubicBezTo>
                  <a:pt x="5883036" y="324327"/>
                  <a:pt x="5289580" y="254233"/>
                  <a:pt x="5181600" y="318575"/>
                </a:cubicBezTo>
                <a:cubicBezTo>
                  <a:pt x="5168176" y="415688"/>
                  <a:pt x="5173840" y="544255"/>
                  <a:pt x="5181600" y="637147"/>
                </a:cubicBezTo>
                <a:cubicBezTo>
                  <a:pt x="5178027" y="705969"/>
                  <a:pt x="5124746" y="774928"/>
                  <a:pt x="5054168" y="764579"/>
                </a:cubicBezTo>
                <a:cubicBezTo>
                  <a:pt x="4749228" y="741603"/>
                  <a:pt x="4591145" y="737570"/>
                  <a:pt x="4318000" y="764579"/>
                </a:cubicBezTo>
                <a:cubicBezTo>
                  <a:pt x="4062473" y="797878"/>
                  <a:pt x="3237258" y="835530"/>
                  <a:pt x="3022600" y="764579"/>
                </a:cubicBezTo>
                <a:lnTo>
                  <a:pt x="3022600" y="764579"/>
                </a:lnTo>
                <a:cubicBezTo>
                  <a:pt x="1913097" y="791462"/>
                  <a:pt x="473505" y="789324"/>
                  <a:pt x="127432" y="764579"/>
                </a:cubicBezTo>
                <a:cubicBezTo>
                  <a:pt x="55288" y="762924"/>
                  <a:pt x="-3750" y="708211"/>
                  <a:pt x="0" y="637147"/>
                </a:cubicBezTo>
                <a:cubicBezTo>
                  <a:pt x="-11134" y="605244"/>
                  <a:pt x="-18328" y="368467"/>
                  <a:pt x="0" y="318575"/>
                </a:cubicBezTo>
                <a:cubicBezTo>
                  <a:pt x="1010" y="250733"/>
                  <a:pt x="10223" y="211790"/>
                  <a:pt x="0" y="127430"/>
                </a:cubicBezTo>
                <a:lnTo>
                  <a:pt x="0" y="127430"/>
                </a:lnTo>
                <a:lnTo>
                  <a:pt x="0" y="1274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933775664">
                  <a:prstGeom prst="wedgeRoundRectCallout">
                    <a:avLst>
                      <a:gd name="adj1" fmla="val 65896"/>
                      <a:gd name="adj2" fmla="val -117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لماذا تعد المتغيرات مهمة في الرياضيات ؟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014F380-FD16-451C-DBEC-528AD5028715}"/>
              </a:ext>
            </a:extLst>
          </p:cNvPr>
          <p:cNvSpPr/>
          <p:nvPr/>
        </p:nvSpPr>
        <p:spPr>
          <a:xfrm>
            <a:off x="8968584" y="3532909"/>
            <a:ext cx="2682783" cy="3009657"/>
          </a:xfrm>
          <a:custGeom>
            <a:avLst/>
            <a:gdLst/>
            <a:ahLst/>
            <a:cxnLst/>
            <a:rect l="l" t="t" r="r" b="b"/>
            <a:pathLst>
              <a:path w="4299427" h="3815742">
                <a:moveTo>
                  <a:pt x="0" y="0"/>
                </a:moveTo>
                <a:lnTo>
                  <a:pt x="4299427" y="0"/>
                </a:lnTo>
                <a:lnTo>
                  <a:pt x="4299427" y="3815742"/>
                </a:lnTo>
                <a:lnTo>
                  <a:pt x="0" y="381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6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925789">
            <a:off x="-286291" y="4878733"/>
            <a:ext cx="1989955" cy="262937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82109">
            <a:off x="-1172359" y="381076"/>
            <a:ext cx="5930466" cy="82177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782109">
            <a:off x="-1004588" y="292399"/>
            <a:ext cx="5347246" cy="740963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2C84049-0831-7756-3FC3-6CC4D06D0CB8}"/>
              </a:ext>
            </a:extLst>
          </p:cNvPr>
          <p:cNvSpPr/>
          <p:nvPr/>
        </p:nvSpPr>
        <p:spPr>
          <a:xfrm>
            <a:off x="8917532" y="221346"/>
            <a:ext cx="1817161" cy="776181"/>
          </a:xfrm>
          <a:custGeom>
            <a:avLst/>
            <a:gdLst>
              <a:gd name="connsiteX0" fmla="*/ 0 w 1817161"/>
              <a:gd name="connsiteY0" fmla="*/ 129366 h 776181"/>
              <a:gd name="connsiteX1" fmla="*/ 129366 w 1817161"/>
              <a:gd name="connsiteY1" fmla="*/ 0 h 776181"/>
              <a:gd name="connsiteX2" fmla="*/ 1687795 w 1817161"/>
              <a:gd name="connsiteY2" fmla="*/ 0 h 776181"/>
              <a:gd name="connsiteX3" fmla="*/ 1817161 w 1817161"/>
              <a:gd name="connsiteY3" fmla="*/ 129366 h 776181"/>
              <a:gd name="connsiteX4" fmla="*/ 1817161 w 1817161"/>
              <a:gd name="connsiteY4" fmla="*/ 646815 h 776181"/>
              <a:gd name="connsiteX5" fmla="*/ 1687795 w 1817161"/>
              <a:gd name="connsiteY5" fmla="*/ 776181 h 776181"/>
              <a:gd name="connsiteX6" fmla="*/ 129366 w 1817161"/>
              <a:gd name="connsiteY6" fmla="*/ 776181 h 776181"/>
              <a:gd name="connsiteX7" fmla="*/ 0 w 1817161"/>
              <a:gd name="connsiteY7" fmla="*/ 646815 h 776181"/>
              <a:gd name="connsiteX8" fmla="*/ 0 w 1817161"/>
              <a:gd name="connsiteY8" fmla="*/ 129366 h 77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161" h="776181" fill="none" extrusionOk="0">
                <a:moveTo>
                  <a:pt x="0" y="129366"/>
                </a:moveTo>
                <a:cubicBezTo>
                  <a:pt x="-2301" y="60155"/>
                  <a:pt x="48902" y="-4382"/>
                  <a:pt x="129366" y="0"/>
                </a:cubicBezTo>
                <a:cubicBezTo>
                  <a:pt x="551107" y="117264"/>
                  <a:pt x="1099409" y="22408"/>
                  <a:pt x="1687795" y="0"/>
                </a:cubicBezTo>
                <a:cubicBezTo>
                  <a:pt x="1770972" y="4717"/>
                  <a:pt x="1814360" y="48568"/>
                  <a:pt x="1817161" y="129366"/>
                </a:cubicBezTo>
                <a:cubicBezTo>
                  <a:pt x="1810055" y="287044"/>
                  <a:pt x="1780315" y="547507"/>
                  <a:pt x="1817161" y="646815"/>
                </a:cubicBezTo>
                <a:cubicBezTo>
                  <a:pt x="1825840" y="713270"/>
                  <a:pt x="1756117" y="767998"/>
                  <a:pt x="1687795" y="776181"/>
                </a:cubicBezTo>
                <a:cubicBezTo>
                  <a:pt x="1122797" y="846789"/>
                  <a:pt x="388807" y="647443"/>
                  <a:pt x="129366" y="776181"/>
                </a:cubicBezTo>
                <a:cubicBezTo>
                  <a:pt x="59907" y="785175"/>
                  <a:pt x="5280" y="722264"/>
                  <a:pt x="0" y="646815"/>
                </a:cubicBezTo>
                <a:cubicBezTo>
                  <a:pt x="14491" y="533027"/>
                  <a:pt x="-4390" y="335783"/>
                  <a:pt x="0" y="129366"/>
                </a:cubicBezTo>
                <a:close/>
              </a:path>
              <a:path w="1817161" h="776181" stroke="0" extrusionOk="0">
                <a:moveTo>
                  <a:pt x="0" y="129366"/>
                </a:moveTo>
                <a:cubicBezTo>
                  <a:pt x="10619" y="57424"/>
                  <a:pt x="49347" y="6997"/>
                  <a:pt x="129366" y="0"/>
                </a:cubicBezTo>
                <a:cubicBezTo>
                  <a:pt x="635067" y="-49440"/>
                  <a:pt x="1309375" y="42954"/>
                  <a:pt x="1687795" y="0"/>
                </a:cubicBezTo>
                <a:cubicBezTo>
                  <a:pt x="1762272" y="1370"/>
                  <a:pt x="1813872" y="57219"/>
                  <a:pt x="1817161" y="129366"/>
                </a:cubicBezTo>
                <a:cubicBezTo>
                  <a:pt x="1855686" y="232536"/>
                  <a:pt x="1850402" y="558277"/>
                  <a:pt x="1817161" y="646815"/>
                </a:cubicBezTo>
                <a:cubicBezTo>
                  <a:pt x="1811096" y="712916"/>
                  <a:pt x="1756358" y="788099"/>
                  <a:pt x="1687795" y="776181"/>
                </a:cubicBezTo>
                <a:cubicBezTo>
                  <a:pt x="953647" y="903591"/>
                  <a:pt x="859895" y="829011"/>
                  <a:pt x="129366" y="776181"/>
                </a:cubicBezTo>
                <a:cubicBezTo>
                  <a:pt x="61690" y="786536"/>
                  <a:pt x="-11" y="728677"/>
                  <a:pt x="0" y="646815"/>
                </a:cubicBezTo>
                <a:cubicBezTo>
                  <a:pt x="-8444" y="421042"/>
                  <a:pt x="29219" y="216202"/>
                  <a:pt x="0" y="12936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6836A3D-E35A-44D9-2DA6-7C7EBEB354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6130" y="1330035"/>
            <a:ext cx="7802983" cy="538941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FB4E775-DF5F-6851-B6B5-04A1F9B8BD9C}"/>
              </a:ext>
            </a:extLst>
          </p:cNvPr>
          <p:cNvGrpSpPr/>
          <p:nvPr/>
        </p:nvGrpSpPr>
        <p:grpSpPr>
          <a:xfrm>
            <a:off x="3827376" y="1028419"/>
            <a:ext cx="1543800" cy="1946783"/>
            <a:chOff x="3885132" y="1396685"/>
            <a:chExt cx="1543800" cy="194678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02D5826-CE90-D590-A795-C12016A44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186" t="9125" r="58252" b="61697"/>
            <a:stretch/>
          </p:blipFill>
          <p:spPr>
            <a:xfrm>
              <a:off x="3885132" y="1770977"/>
              <a:ext cx="1543800" cy="1572491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424FD7B0-1D60-A9FA-00B8-3CD0E927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4250" t="9125" r="59154" b="80550"/>
            <a:stretch/>
          </p:blipFill>
          <p:spPr>
            <a:xfrm>
              <a:off x="4890921" y="1396685"/>
              <a:ext cx="475205" cy="476592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BCCDB80-B0D5-0756-2B11-A0C52159BE2E}"/>
              </a:ext>
            </a:extLst>
          </p:cNvPr>
          <p:cNvGrpSpPr/>
          <p:nvPr/>
        </p:nvGrpSpPr>
        <p:grpSpPr>
          <a:xfrm>
            <a:off x="360065" y="1442463"/>
            <a:ext cx="1543800" cy="2917915"/>
            <a:chOff x="193147" y="425553"/>
            <a:chExt cx="1543800" cy="2917915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3A56AFC-B161-A663-052F-6B698EC15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186" t="9125" r="58252" b="61697"/>
            <a:stretch/>
          </p:blipFill>
          <p:spPr>
            <a:xfrm>
              <a:off x="193147" y="1770977"/>
              <a:ext cx="1543800" cy="1572491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B869FCB8-4804-5697-08BB-834F47625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4112" t="9125" r="58677" b="64013"/>
            <a:stretch/>
          </p:blipFill>
          <p:spPr>
            <a:xfrm>
              <a:off x="1190827" y="425553"/>
              <a:ext cx="534955" cy="1447724"/>
            </a:xfrm>
            <a:prstGeom prst="rect">
              <a:avLst/>
            </a:prstGeom>
          </p:spPr>
        </p:pic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48B72CE-B272-C03D-CBB8-A0B8A42C0E41}"/>
              </a:ext>
            </a:extLst>
          </p:cNvPr>
          <p:cNvGrpSpPr/>
          <p:nvPr/>
        </p:nvGrpSpPr>
        <p:grpSpPr>
          <a:xfrm>
            <a:off x="2052192" y="1393778"/>
            <a:ext cx="1544355" cy="2497832"/>
            <a:chOff x="2059102" y="845636"/>
            <a:chExt cx="1544355" cy="2497832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FB52563-47CD-8862-3D09-279C5C62E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186" t="9125" r="58252" b="61697"/>
            <a:stretch/>
          </p:blipFill>
          <p:spPr>
            <a:xfrm>
              <a:off x="2059102" y="1770977"/>
              <a:ext cx="1543800" cy="1572491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71A0F7F-0529-9550-0AFE-02BBE364D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2626" t="9125" r="58252" b="71807"/>
            <a:stretch/>
          </p:blipFill>
          <p:spPr>
            <a:xfrm>
              <a:off x="2979282" y="845636"/>
              <a:ext cx="624175" cy="1027641"/>
            </a:xfrm>
            <a:prstGeom prst="rect">
              <a:avLst/>
            </a:prstGeom>
          </p:spPr>
        </p:pic>
      </p:grp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509956E-2686-A800-DC81-E8F2521D0CC0}"/>
              </a:ext>
            </a:extLst>
          </p:cNvPr>
          <p:cNvSpPr/>
          <p:nvPr/>
        </p:nvSpPr>
        <p:spPr>
          <a:xfrm>
            <a:off x="3957552" y="3117151"/>
            <a:ext cx="1383375" cy="512740"/>
          </a:xfrm>
          <a:prstGeom prst="roundRect">
            <a:avLst/>
          </a:prstGeom>
          <a:solidFill>
            <a:srgbClr val="FCF0AA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شكل (4)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EEF76671-DD82-1E88-C75A-698BAA916A57}"/>
              </a:ext>
            </a:extLst>
          </p:cNvPr>
          <p:cNvSpPr/>
          <p:nvPr/>
        </p:nvSpPr>
        <p:spPr>
          <a:xfrm>
            <a:off x="2212617" y="4104008"/>
            <a:ext cx="1383375" cy="512740"/>
          </a:xfrm>
          <a:prstGeom prst="roundRect">
            <a:avLst/>
          </a:prstGeom>
          <a:solidFill>
            <a:srgbClr val="FCF0AA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شكل (5)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902BA59E-5B0A-0365-7F1F-B5D526C28859}"/>
              </a:ext>
            </a:extLst>
          </p:cNvPr>
          <p:cNvSpPr/>
          <p:nvPr/>
        </p:nvSpPr>
        <p:spPr>
          <a:xfrm>
            <a:off x="440277" y="4432223"/>
            <a:ext cx="1383375" cy="512740"/>
          </a:xfrm>
          <a:prstGeom prst="roundRect">
            <a:avLst/>
          </a:prstGeom>
          <a:solidFill>
            <a:srgbClr val="FCF0AA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شكل (6)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9DF91F7A-1BB9-C5B9-477D-3982FEC1405C}"/>
              </a:ext>
            </a:extLst>
          </p:cNvPr>
          <p:cNvSpPr/>
          <p:nvPr/>
        </p:nvSpPr>
        <p:spPr>
          <a:xfrm>
            <a:off x="6901644" y="5119254"/>
            <a:ext cx="593665" cy="345375"/>
          </a:xfrm>
          <a:prstGeom prst="round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49737811-4FB4-053B-37DB-D3B5DFD43191}"/>
              </a:ext>
            </a:extLst>
          </p:cNvPr>
          <p:cNvSpPr/>
          <p:nvPr/>
        </p:nvSpPr>
        <p:spPr>
          <a:xfrm>
            <a:off x="6223690" y="5056909"/>
            <a:ext cx="593665" cy="407719"/>
          </a:xfrm>
          <a:prstGeom prst="round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22ADC1C5-F584-EC1A-D91F-4F1C5DD67581}"/>
              </a:ext>
            </a:extLst>
          </p:cNvPr>
          <p:cNvSpPr/>
          <p:nvPr/>
        </p:nvSpPr>
        <p:spPr>
          <a:xfrm>
            <a:off x="5453573" y="5088080"/>
            <a:ext cx="593665" cy="345375"/>
          </a:xfrm>
          <a:prstGeom prst="round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2D20A246-DF29-6BAD-F20F-78FC12ACA9BB}"/>
              </a:ext>
            </a:extLst>
          </p:cNvPr>
          <p:cNvSpPr/>
          <p:nvPr/>
        </p:nvSpPr>
        <p:spPr>
          <a:xfrm>
            <a:off x="5815101" y="5711574"/>
            <a:ext cx="1383375" cy="512740"/>
          </a:xfrm>
          <a:prstGeom prst="roundRect">
            <a:avLst/>
          </a:prstGeom>
          <a:solidFill>
            <a:srgbClr val="FCF0AA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مربع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E094F793-0C3E-5B61-5ADB-B7D0A729B76E}"/>
              </a:ext>
            </a:extLst>
          </p:cNvPr>
          <p:cNvSpPr/>
          <p:nvPr/>
        </p:nvSpPr>
        <p:spPr>
          <a:xfrm>
            <a:off x="2126673" y="6284554"/>
            <a:ext cx="4160574" cy="512741"/>
          </a:xfrm>
          <a:prstGeom prst="roundRect">
            <a:avLst/>
          </a:prstGeom>
          <a:solidFill>
            <a:srgbClr val="FCF0AA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1521868"/>
                      <a:gd name="connsiteY0" fmla="*/ 92366 h 554182"/>
                      <a:gd name="connsiteX1" fmla="*/ 92366 w 1521868"/>
                      <a:gd name="connsiteY1" fmla="*/ 0 h 554182"/>
                      <a:gd name="connsiteX2" fmla="*/ 1429502 w 1521868"/>
                      <a:gd name="connsiteY2" fmla="*/ 0 h 554182"/>
                      <a:gd name="connsiteX3" fmla="*/ 1521868 w 1521868"/>
                      <a:gd name="connsiteY3" fmla="*/ 92366 h 554182"/>
                      <a:gd name="connsiteX4" fmla="*/ 1521868 w 1521868"/>
                      <a:gd name="connsiteY4" fmla="*/ 461816 h 554182"/>
                      <a:gd name="connsiteX5" fmla="*/ 1429502 w 1521868"/>
                      <a:gd name="connsiteY5" fmla="*/ 554182 h 554182"/>
                      <a:gd name="connsiteX6" fmla="*/ 92366 w 1521868"/>
                      <a:gd name="connsiteY6" fmla="*/ 554182 h 554182"/>
                      <a:gd name="connsiteX7" fmla="*/ 0 w 1521868"/>
                      <a:gd name="connsiteY7" fmla="*/ 461816 h 554182"/>
                      <a:gd name="connsiteX8" fmla="*/ 0 w 1521868"/>
                      <a:gd name="connsiteY8" fmla="*/ 92366 h 55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1868" h="554182" fill="none" extrusionOk="0">
                        <a:moveTo>
                          <a:pt x="0" y="92366"/>
                        </a:moveTo>
                        <a:cubicBezTo>
                          <a:pt x="-1721" y="43026"/>
                          <a:pt x="34844" y="-3164"/>
                          <a:pt x="92366" y="0"/>
                        </a:cubicBezTo>
                        <a:cubicBezTo>
                          <a:pt x="619873" y="-72112"/>
                          <a:pt x="765514" y="-72990"/>
                          <a:pt x="1429502" y="0"/>
                        </a:cubicBezTo>
                        <a:cubicBezTo>
                          <a:pt x="1482184" y="671"/>
                          <a:pt x="1521220" y="39192"/>
                          <a:pt x="1521868" y="92366"/>
                        </a:cubicBezTo>
                        <a:cubicBezTo>
                          <a:pt x="1490426" y="222963"/>
                          <a:pt x="1540016" y="421528"/>
                          <a:pt x="1521868" y="461816"/>
                        </a:cubicBezTo>
                        <a:cubicBezTo>
                          <a:pt x="1523311" y="511998"/>
                          <a:pt x="1478354" y="548526"/>
                          <a:pt x="1429502" y="554182"/>
                        </a:cubicBezTo>
                        <a:cubicBezTo>
                          <a:pt x="1250276" y="458314"/>
                          <a:pt x="701159" y="482620"/>
                          <a:pt x="92366" y="554182"/>
                        </a:cubicBezTo>
                        <a:cubicBezTo>
                          <a:pt x="42517" y="559443"/>
                          <a:pt x="3074" y="515158"/>
                          <a:pt x="0" y="461816"/>
                        </a:cubicBezTo>
                        <a:cubicBezTo>
                          <a:pt x="-9783" y="378771"/>
                          <a:pt x="18933" y="160989"/>
                          <a:pt x="0" y="92366"/>
                        </a:cubicBezTo>
                        <a:close/>
                      </a:path>
                      <a:path w="1521868" h="554182" stroke="0" extrusionOk="0">
                        <a:moveTo>
                          <a:pt x="0" y="92366"/>
                        </a:moveTo>
                        <a:cubicBezTo>
                          <a:pt x="3740" y="41180"/>
                          <a:pt x="36687" y="3809"/>
                          <a:pt x="92366" y="0"/>
                        </a:cubicBezTo>
                        <a:cubicBezTo>
                          <a:pt x="340897" y="-18207"/>
                          <a:pt x="914404" y="66398"/>
                          <a:pt x="1429502" y="0"/>
                        </a:cubicBezTo>
                        <a:cubicBezTo>
                          <a:pt x="1488755" y="3725"/>
                          <a:pt x="1514989" y="39890"/>
                          <a:pt x="1521868" y="92366"/>
                        </a:cubicBezTo>
                        <a:cubicBezTo>
                          <a:pt x="1548569" y="176225"/>
                          <a:pt x="1541553" y="309493"/>
                          <a:pt x="1521868" y="461816"/>
                        </a:cubicBezTo>
                        <a:cubicBezTo>
                          <a:pt x="1521357" y="512378"/>
                          <a:pt x="1478278" y="563422"/>
                          <a:pt x="1429502" y="554182"/>
                        </a:cubicBezTo>
                        <a:cubicBezTo>
                          <a:pt x="922172" y="597580"/>
                          <a:pt x="340274" y="621385"/>
                          <a:pt x="92366" y="554182"/>
                        </a:cubicBezTo>
                        <a:cubicBezTo>
                          <a:pt x="41995" y="555942"/>
                          <a:pt x="-5" y="517958"/>
                          <a:pt x="0" y="461816"/>
                        </a:cubicBezTo>
                        <a:cubicBezTo>
                          <a:pt x="-32540" y="410570"/>
                          <a:pt x="4527" y="156108"/>
                          <a:pt x="0" y="92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المربعات يزيد بمقدار 2 على رقم الشكل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C6CC54E-12F2-A7BC-A661-476126B79F98}"/>
              </a:ext>
            </a:extLst>
          </p:cNvPr>
          <p:cNvSpPr/>
          <p:nvPr/>
        </p:nvSpPr>
        <p:spPr>
          <a:xfrm>
            <a:off x="8871857" y="2319119"/>
            <a:ext cx="680357" cy="6145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32A489E-7A73-DAE6-D98E-99AAE8F416CA}"/>
              </a:ext>
            </a:extLst>
          </p:cNvPr>
          <p:cNvSpPr/>
          <p:nvPr/>
        </p:nvSpPr>
        <p:spPr>
          <a:xfrm>
            <a:off x="6700083" y="1806838"/>
            <a:ext cx="680357" cy="1168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92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5" t="30171"/>
          <a:stretch>
            <a:fillRect/>
          </a:stretch>
        </p:blipFill>
        <p:spPr>
          <a:xfrm rot="5400000">
            <a:off x="2511194" y="-1964125"/>
            <a:ext cx="8160290" cy="11288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18793">
            <a:off x="7918378" y="2665611"/>
            <a:ext cx="3820205" cy="2268241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7" y="4967211"/>
                    <a:pt x="3165048" y="4965941"/>
                  </a:cubicBezTo>
                  <a:cubicBezTo>
                    <a:pt x="3126628" y="4965941"/>
                    <a:pt x="3091700" y="4967211"/>
                    <a:pt x="3053280" y="4967211"/>
                  </a:cubicBezTo>
                  <a:cubicBezTo>
                    <a:pt x="2955482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09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7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8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4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91627" y="2823009"/>
            <a:ext cx="4017716" cy="205012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7" y="5104978"/>
                    <a:pt x="3165048" y="5103708"/>
                  </a:cubicBezTo>
                  <a:cubicBezTo>
                    <a:pt x="3126628" y="5103708"/>
                    <a:pt x="3091700" y="5104978"/>
                    <a:pt x="3053280" y="5104978"/>
                  </a:cubicBezTo>
                  <a:cubicBezTo>
                    <a:pt x="2955482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09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7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8"/>
                    <a:pt x="11430" y="4850250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8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727085" y="3045351"/>
            <a:ext cx="3744536" cy="73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TS Qamus Bold"/>
              </a:rPr>
              <a:t>4 × 2 - 5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657" r="31826" b="76553"/>
          <a:stretch>
            <a:fillRect/>
          </a:stretch>
        </p:blipFill>
        <p:spPr>
          <a:xfrm rot="1994143" flipH="1">
            <a:off x="7953186" y="2401690"/>
            <a:ext cx="908932" cy="670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828" y="2024816"/>
            <a:ext cx="2102923" cy="2394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3029" flipH="1">
            <a:off x="1359705" y="4621264"/>
            <a:ext cx="388368" cy="669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1839" flipH="1">
            <a:off x="897500" y="4478731"/>
            <a:ext cx="220601" cy="447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7112397" flipH="1">
            <a:off x="10100184" y="5259340"/>
            <a:ext cx="2216477" cy="11335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1152938" flipH="1">
            <a:off x="-266295" y="355471"/>
            <a:ext cx="3116331" cy="159370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7038A4D-4AEF-F484-659B-999D625929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697476" y="-112964"/>
            <a:ext cx="1318679" cy="1097094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B020C22C-20DC-24BF-8089-B3D31F7EB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27480" y="564997"/>
            <a:ext cx="593801" cy="58732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75EC16D0-8639-EE05-3D5B-DFE104071E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20316" y="532772"/>
            <a:ext cx="593801" cy="58732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317FA97-F59C-BF20-ABA3-2EECACB170CA}"/>
              </a:ext>
            </a:extLst>
          </p:cNvPr>
          <p:cNvSpPr/>
          <p:nvPr/>
        </p:nvSpPr>
        <p:spPr>
          <a:xfrm>
            <a:off x="4747788" y="435583"/>
            <a:ext cx="4776095" cy="781703"/>
          </a:xfrm>
          <a:prstGeom prst="rect">
            <a:avLst/>
          </a:prstGeom>
          <a:solidFill>
            <a:srgbClr val="FAEA8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الفرق بين العبارات التالية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07C9FA8-EB9A-DAF3-A91F-4F52ACF630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1BA04D1-4D45-E6CF-3315-936E89D5F761}"/>
              </a:ext>
            </a:extLst>
          </p:cNvPr>
          <p:cNvGrpSpPr/>
          <p:nvPr/>
        </p:nvGrpSpPr>
        <p:grpSpPr>
          <a:xfrm rot="-218793">
            <a:off x="2876207" y="2733103"/>
            <a:ext cx="3820205" cy="2268241"/>
            <a:chOff x="0" y="0"/>
            <a:chExt cx="4510908" cy="4979911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B47EB607-E555-7EA6-0AB4-2A0CEB432105}"/>
                </a:ext>
              </a:extLst>
            </p:cNvPr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E7FACE0-F691-7C6F-4F39-1ABACF647DA7}"/>
                </a:ext>
              </a:extLst>
            </p:cNvPr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7" y="4967211"/>
                    <a:pt x="3165048" y="4965941"/>
                  </a:cubicBezTo>
                  <a:cubicBezTo>
                    <a:pt x="3126628" y="4965941"/>
                    <a:pt x="3091700" y="4967211"/>
                    <a:pt x="3053280" y="4967211"/>
                  </a:cubicBezTo>
                  <a:cubicBezTo>
                    <a:pt x="2955482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09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7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8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4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E6C3CA37-2494-967F-D4C1-7D1FE9FFE60F}"/>
              </a:ext>
            </a:extLst>
          </p:cNvPr>
          <p:cNvGrpSpPr/>
          <p:nvPr/>
        </p:nvGrpSpPr>
        <p:grpSpPr>
          <a:xfrm>
            <a:off x="2549456" y="2890501"/>
            <a:ext cx="4017716" cy="2050122"/>
            <a:chOff x="0" y="0"/>
            <a:chExt cx="4510908" cy="5117678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508C2B8D-9733-742E-F616-3FAAD10A9315}"/>
                </a:ext>
              </a:extLst>
            </p:cNvPr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CD469C6-09FF-929A-D28D-2A304B23224C}"/>
                </a:ext>
              </a:extLst>
            </p:cNvPr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7" y="5104978"/>
                    <a:pt x="3165048" y="5103708"/>
                  </a:cubicBezTo>
                  <a:cubicBezTo>
                    <a:pt x="3126628" y="5103708"/>
                    <a:pt x="3091700" y="5104978"/>
                    <a:pt x="3053280" y="5104978"/>
                  </a:cubicBezTo>
                  <a:cubicBezTo>
                    <a:pt x="2955482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09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7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8"/>
                    <a:pt x="11430" y="4850250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8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5" name="TextBox 10">
            <a:extLst>
              <a:ext uri="{FF2B5EF4-FFF2-40B4-BE49-F238E27FC236}">
                <a16:creationId xmlns:a16="http://schemas.microsoft.com/office/drawing/2014/main" id="{ABDF79C9-1D18-76F5-2A72-4355A391E5A5}"/>
              </a:ext>
            </a:extLst>
          </p:cNvPr>
          <p:cNvSpPr txBox="1"/>
          <p:nvPr/>
        </p:nvSpPr>
        <p:spPr>
          <a:xfrm>
            <a:off x="2678312" y="3135117"/>
            <a:ext cx="3744536" cy="56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TS Qamus Bold"/>
              </a:rPr>
              <a:t>3 س + 7</a:t>
            </a:r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10BCCD0E-CC77-772A-492B-B8CB2756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657" r="31826" b="76553"/>
          <a:stretch>
            <a:fillRect/>
          </a:stretch>
        </p:blipFill>
        <p:spPr>
          <a:xfrm rot="1994143" flipH="1">
            <a:off x="2911015" y="2469182"/>
            <a:ext cx="908932" cy="670443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id="{94F0A5BF-7900-51CA-0C34-2DC56FBF27FC}"/>
              </a:ext>
            </a:extLst>
          </p:cNvPr>
          <p:cNvSpPr txBox="1"/>
          <p:nvPr/>
        </p:nvSpPr>
        <p:spPr>
          <a:xfrm>
            <a:off x="7777883" y="3750369"/>
            <a:ext cx="3602639" cy="747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307"/>
              </a:lnSpc>
            </a:pPr>
            <a:endParaRPr lang="ar-SA" sz="36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6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6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r>
              <a:rPr lang="ar-SA" sz="3600" b="1" dirty="0">
                <a:solidFill>
                  <a:srgbClr val="FF0000"/>
                </a:solidFill>
                <a:latin typeface="Calibri"/>
                <a:cs typeface="TS Qamus Bold"/>
              </a:rPr>
              <a:t>عبارة عددية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21AC386A-895D-9A8B-E882-03353D1F6189}"/>
              </a:ext>
            </a:extLst>
          </p:cNvPr>
          <p:cNvSpPr txBox="1"/>
          <p:nvPr/>
        </p:nvSpPr>
        <p:spPr>
          <a:xfrm>
            <a:off x="2612797" y="3778885"/>
            <a:ext cx="3602639" cy="747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1307"/>
              </a:lnSpc>
            </a:pPr>
            <a:endParaRPr lang="ar-SA" sz="36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6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endParaRPr lang="ar-SA" sz="3600" b="1" dirty="0">
              <a:solidFill>
                <a:srgbClr val="FF0000"/>
              </a:solidFill>
              <a:latin typeface="Calibri"/>
              <a:cs typeface="TS Qamus Bold"/>
            </a:endParaRPr>
          </a:p>
          <a:p>
            <a:pPr algn="ctr" defTabSz="609630" rtl="0">
              <a:lnSpc>
                <a:spcPts val="1307"/>
              </a:lnSpc>
            </a:pPr>
            <a:r>
              <a:rPr lang="ar-SA" sz="3600" b="1" dirty="0">
                <a:solidFill>
                  <a:srgbClr val="FF0000"/>
                </a:solidFill>
                <a:latin typeface="Calibri"/>
                <a:cs typeface="TS Qamus Bold"/>
              </a:rPr>
              <a:t>عبارة جبرية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F07CFE52-1E08-6C2E-91FD-968BECEBECB7}"/>
              </a:ext>
            </a:extLst>
          </p:cNvPr>
          <p:cNvSpPr txBox="1"/>
          <p:nvPr/>
        </p:nvSpPr>
        <p:spPr>
          <a:xfrm>
            <a:off x="1956239" y="1350914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عصف ذهني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  <p:bldP spid="25" grpId="0"/>
      <p:bldP spid="27" grpId="0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925789">
            <a:off x="-286291" y="4878733"/>
            <a:ext cx="1989955" cy="26293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82109">
            <a:off x="-1671762" y="687749"/>
            <a:ext cx="5930466" cy="82177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782109">
            <a:off x="-1380152" y="549684"/>
            <a:ext cx="5347246" cy="74096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ABADB99-0F0F-C9B5-9777-57A98A70A5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70"/>
          <a:stretch/>
        </p:blipFill>
        <p:spPr>
          <a:xfrm>
            <a:off x="2208642" y="1098638"/>
            <a:ext cx="9699286" cy="506383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A3440EA-B969-E7D1-8757-046A08F61B27}"/>
              </a:ext>
            </a:extLst>
          </p:cNvPr>
          <p:cNvSpPr/>
          <p:nvPr/>
        </p:nvSpPr>
        <p:spPr>
          <a:xfrm>
            <a:off x="6743700" y="1066800"/>
            <a:ext cx="5164228" cy="887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2CB0FB4-D7E5-E7D2-1D1E-F51ABCC73EA7}"/>
              </a:ext>
            </a:extLst>
          </p:cNvPr>
          <p:cNvSpPr/>
          <p:nvPr/>
        </p:nvSpPr>
        <p:spPr>
          <a:xfrm>
            <a:off x="2476500" y="3635999"/>
            <a:ext cx="9311686" cy="88718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2396B7C-9DA1-2FA8-B6D7-FAEE75A614F3}"/>
              </a:ext>
            </a:extLst>
          </p:cNvPr>
          <p:cNvSpPr/>
          <p:nvPr/>
        </p:nvSpPr>
        <p:spPr>
          <a:xfrm>
            <a:off x="2073729" y="5209817"/>
            <a:ext cx="7264044" cy="45719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6081826-2E50-F78B-6DC2-CA356162968A}"/>
              </a:ext>
            </a:extLst>
          </p:cNvPr>
          <p:cNvSpPr/>
          <p:nvPr/>
        </p:nvSpPr>
        <p:spPr>
          <a:xfrm>
            <a:off x="8011886" y="5977704"/>
            <a:ext cx="3845930" cy="45719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90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Office PowerPoint</Application>
  <PresentationFormat>شاشة عريضة</PresentationFormat>
  <Paragraphs>170</Paragraphs>
  <Slides>27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صالح السبيعي</cp:lastModifiedBy>
  <cp:revision>18</cp:revision>
  <dcterms:created xsi:type="dcterms:W3CDTF">2022-09-13T15:18:34Z</dcterms:created>
  <dcterms:modified xsi:type="dcterms:W3CDTF">2023-08-30T17:04:37Z</dcterms:modified>
</cp:coreProperties>
</file>