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  <p:sldMasterId id="2147483660" r:id="rId2"/>
  </p:sldMasterIdLst>
  <p:notesMasterIdLst>
    <p:notesMasterId r:id="rId18"/>
  </p:notesMasterIdLst>
  <p:sldIdLst>
    <p:sldId id="258" r:id="rId3"/>
    <p:sldId id="304" r:id="rId4"/>
    <p:sldId id="256" r:id="rId5"/>
    <p:sldId id="257" r:id="rId6"/>
    <p:sldId id="303" r:id="rId7"/>
    <p:sldId id="305" r:id="rId8"/>
    <p:sldId id="307" r:id="rId9"/>
    <p:sldId id="310" r:id="rId10"/>
    <p:sldId id="309" r:id="rId11"/>
    <p:sldId id="311" r:id="rId12"/>
    <p:sldId id="306" r:id="rId13"/>
    <p:sldId id="308" r:id="rId14"/>
    <p:sldId id="261" r:id="rId15"/>
    <p:sldId id="259" r:id="rId16"/>
    <p:sldId id="260" r:id="rId17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1156" autoAdjust="0"/>
  </p:normalViewPr>
  <p:slideViewPr>
    <p:cSldViewPr snapToGrid="0">
      <p:cViewPr>
        <p:scale>
          <a:sx n="75" d="100"/>
          <a:sy n="75" d="100"/>
        </p:scale>
        <p:origin x="1666" y="33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2db3138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2db3138c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b2db3138c3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b2db3138c3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810634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b2db3138c3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b2db3138c3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37880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b2db3138c3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b2db3138c3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b2db3138c3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b2db3138c3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b2db3138c3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b2db3138c3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b2db3138c3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b2db3138c3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05105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b2db3138c3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b2db3138c3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b2db3138c3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b2db3138c3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37768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b2db3138c3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b2db3138c3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10938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b2db3138c3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b2db3138c3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75752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b2db3138c3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b2db3138c3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544466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b2db3138c3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b2db3138c3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128457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26930-3E2E-4B6D-9407-EE5BD1374FD4}" type="datetimeFigureOut">
              <a:rPr lang="ar-SA" smtClean="0"/>
              <a:t>21 محرم، 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9465B-915C-44B5-8B64-C3C9C68990F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132455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26930-3E2E-4B6D-9407-EE5BD1374FD4}" type="datetimeFigureOut">
              <a:rPr lang="ar-SA" smtClean="0"/>
              <a:t>21 محرم، 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9465B-915C-44B5-8B64-C3C9C68990F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24876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r">
              <a:defRPr sz="3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26930-3E2E-4B6D-9407-EE5BD1374FD4}" type="datetimeFigureOut">
              <a:rPr lang="ar-SA" smtClean="0"/>
              <a:t>21 محرم، 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9465B-915C-44B5-8B64-C3C9C68990F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525288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26930-3E2E-4B6D-9407-EE5BD1374FD4}" type="datetimeFigureOut">
              <a:rPr lang="ar-SA" smtClean="0"/>
              <a:t>21 محرم، 1443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9465B-915C-44B5-8B64-C3C9C68990F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51103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26930-3E2E-4B6D-9407-EE5BD1374FD4}" type="datetimeFigureOut">
              <a:rPr lang="ar-SA" smtClean="0"/>
              <a:t>21 محرم، 1443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9465B-915C-44B5-8B64-C3C9C68990F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613025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26930-3E2E-4B6D-9407-EE5BD1374FD4}" type="datetimeFigureOut">
              <a:rPr lang="ar-SA" smtClean="0"/>
              <a:t>21 محرم، 1443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9465B-915C-44B5-8B64-C3C9C68990F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913350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26930-3E2E-4B6D-9407-EE5BD1374FD4}" type="datetimeFigureOut">
              <a:rPr lang="ar-SA" smtClean="0"/>
              <a:t>21 محرم، 1443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9465B-915C-44B5-8B64-C3C9C68990F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662917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r">
              <a:defRPr sz="15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26930-3E2E-4B6D-9407-EE5BD1374FD4}" type="datetimeFigureOut">
              <a:rPr lang="ar-SA" smtClean="0"/>
              <a:t>21 محرم، 1443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9465B-915C-44B5-8B64-C3C9C68990F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7521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r">
              <a:defRPr sz="15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26930-3E2E-4B6D-9407-EE5BD1374FD4}" type="datetimeFigureOut">
              <a:rPr lang="ar-SA" smtClean="0"/>
              <a:t>21 محرم، 1443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9465B-915C-44B5-8B64-C3C9C68990F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879821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26930-3E2E-4B6D-9407-EE5BD1374FD4}" type="datetimeFigureOut">
              <a:rPr lang="ar-SA" smtClean="0"/>
              <a:t>21 محرم، 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9465B-915C-44B5-8B64-C3C9C68990F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246259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26930-3E2E-4B6D-9407-EE5BD1374FD4}" type="datetimeFigureOut">
              <a:rPr lang="ar-SA" smtClean="0"/>
              <a:t>21 محرم، 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9465B-915C-44B5-8B64-C3C9C68990F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584450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226930-3E2E-4B6D-9407-EE5BD1374FD4}" type="datetimeFigureOut">
              <a:rPr lang="ar-SA" smtClean="0"/>
              <a:t>21 محرم، 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E9465B-915C-44B5-8B64-C3C9C68990F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6195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85800" rtl="1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r" defTabSz="6858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r" defTabSz="6858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r" defTabSz="685800" rtl="1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r" defTabSz="685800" rtl="1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r" defTabSz="685800" rtl="1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r" defTabSz="685800" rtl="1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r" defTabSz="685800" rtl="1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r" defTabSz="685800" rtl="1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r" defTabSz="685800" rtl="1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31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12" Type="http://schemas.openxmlformats.org/officeDocument/2006/relationships/image" Target="../media/image3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10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jp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5.png"/><Relationship Id="rId1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12" Type="http://schemas.openxmlformats.org/officeDocument/2006/relationships/image" Target="../media/image3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10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35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3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10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jp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5.png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7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10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jp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5.png"/><Relationship Id="rId1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10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28.jpeg"/><Relationship Id="rId5" Type="http://schemas.openxmlformats.org/officeDocument/2006/relationships/image" Target="../media/image3.png"/><Relationship Id="rId10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12" Type="http://schemas.openxmlformats.org/officeDocument/2006/relationships/image" Target="../media/image2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10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26175" y="406700"/>
            <a:ext cx="6171950" cy="4073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5">
            <a:alphaModFix/>
          </a:blip>
          <a:srcRect r="15554"/>
          <a:stretch/>
        </p:blipFill>
        <p:spPr>
          <a:xfrm>
            <a:off x="146200" y="574125"/>
            <a:ext cx="1879001" cy="166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509518" y="3976625"/>
            <a:ext cx="10430550" cy="116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2161675"/>
            <a:ext cx="1044350" cy="2252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-801037" y="2984600"/>
            <a:ext cx="4060575" cy="224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>
            <a:off x="7335900" y="3235750"/>
            <a:ext cx="1567000" cy="15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>
            <a:off x="7898125" y="3322500"/>
            <a:ext cx="1567000" cy="15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3525" y="3361550"/>
            <a:ext cx="1095300" cy="61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07325" y="2242950"/>
            <a:ext cx="1337500" cy="1003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5" descr="hand pointer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6151975" y="1593200"/>
            <a:ext cx="2427175" cy="338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809A35D6-D746-4B63-8F14-44F9082BE9D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08337" y="1089309"/>
            <a:ext cx="4792501" cy="198493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1330" y="-115280"/>
            <a:ext cx="8917524" cy="5622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5">
            <a:alphaModFix/>
          </a:blip>
          <a:srcRect r="15554"/>
          <a:stretch/>
        </p:blipFill>
        <p:spPr>
          <a:xfrm>
            <a:off x="146200" y="574125"/>
            <a:ext cx="954693" cy="1001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510775" y="3976625"/>
            <a:ext cx="10430550" cy="116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2161675"/>
            <a:ext cx="1044350" cy="2252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-801037" y="2984600"/>
            <a:ext cx="4060575" cy="224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>
            <a:off x="7335900" y="3235750"/>
            <a:ext cx="1567000" cy="15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>
            <a:off x="7898125" y="3322500"/>
            <a:ext cx="1567000" cy="15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3525" y="3361550"/>
            <a:ext cx="1095300" cy="61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4" descr="hand pointer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-354855" y="1849120"/>
            <a:ext cx="2000775" cy="3389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مشاهدة صورة المصدر">
            <a:extLst>
              <a:ext uri="{FF2B5EF4-FFF2-40B4-BE49-F238E27FC236}">
                <a16:creationId xmlns:a16="http://schemas.microsoft.com/office/drawing/2014/main" id="{023294F7-CBF7-4896-95F1-91F6C4CAD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853" y="1318806"/>
            <a:ext cx="3321137" cy="2457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مربع نص 13">
            <a:extLst>
              <a:ext uri="{FF2B5EF4-FFF2-40B4-BE49-F238E27FC236}">
                <a16:creationId xmlns:a16="http://schemas.microsoft.com/office/drawing/2014/main" id="{22F86AF2-B530-4879-A38B-6EE0FF9249CB}"/>
              </a:ext>
            </a:extLst>
          </p:cNvPr>
          <p:cNvSpPr txBox="1"/>
          <p:nvPr/>
        </p:nvSpPr>
        <p:spPr>
          <a:xfrm>
            <a:off x="4032026" y="1318806"/>
            <a:ext cx="546241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ar-SA" sz="3200" b="1" dirty="0">
                <a:solidFill>
                  <a:srgbClr val="C00000"/>
                </a:solidFill>
              </a:rPr>
              <a:t>ان اول خطوة لنا في الطريقة العلمية تبنى على حواسنا الخمس .</a:t>
            </a:r>
            <a:endParaRPr kumimoji="0" lang="ar-SA" sz="14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CA9F8858-9FC0-420D-9B18-254A8B1FC9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71999" y="342019"/>
            <a:ext cx="4188315" cy="104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5996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74908" y="-83900"/>
            <a:ext cx="8656979" cy="5322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7">
            <a:alphaModFix/>
          </a:blip>
          <a:srcRect r="15554"/>
          <a:stretch/>
        </p:blipFill>
        <p:spPr>
          <a:xfrm>
            <a:off x="146200" y="574125"/>
            <a:ext cx="954693" cy="1001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-510775" y="3976625"/>
            <a:ext cx="10430550" cy="116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0" y="2161675"/>
            <a:ext cx="1044350" cy="2252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-811783" y="2984599"/>
            <a:ext cx="4060575" cy="224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flipH="1">
            <a:off x="7335900" y="3235750"/>
            <a:ext cx="1567000" cy="15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flipH="1">
            <a:off x="7898125" y="3322500"/>
            <a:ext cx="1567000" cy="15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83525" y="3361550"/>
            <a:ext cx="1095300" cy="61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4" descr="hand pointer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-351468" y="2264569"/>
            <a:ext cx="2165981" cy="2973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الطريقة العلمية">
            <a:hlinkClick r:id="" action="ppaction://media"/>
            <a:extLst>
              <a:ext uri="{FF2B5EF4-FFF2-40B4-BE49-F238E27FC236}">
                <a16:creationId xmlns:a16="http://schemas.microsoft.com/office/drawing/2014/main" id="{CABD926B-0508-46EF-9B8A-246D2B9306E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62100" y="220005"/>
            <a:ext cx="7435700" cy="3661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51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7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7821" y="-98117"/>
            <a:ext cx="8917524" cy="5622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5">
            <a:alphaModFix/>
          </a:blip>
          <a:srcRect r="15554"/>
          <a:stretch/>
        </p:blipFill>
        <p:spPr>
          <a:xfrm>
            <a:off x="146200" y="574125"/>
            <a:ext cx="954693" cy="1001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510775" y="3976625"/>
            <a:ext cx="10430550" cy="116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2161675"/>
            <a:ext cx="1044350" cy="2252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-801037" y="2984600"/>
            <a:ext cx="4060575" cy="224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>
            <a:off x="7335900" y="3235750"/>
            <a:ext cx="1567000" cy="15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>
            <a:off x="7898125" y="3322500"/>
            <a:ext cx="1567000" cy="15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3525" y="3361550"/>
            <a:ext cx="1095300" cy="61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4" descr="hand pointer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-351468" y="1849021"/>
            <a:ext cx="2427175" cy="338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4D5E8CD7-2D80-41E5-A529-1D49056D09E3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9307" t="11162" r="6540" b="8333"/>
          <a:stretch/>
        </p:blipFill>
        <p:spPr>
          <a:xfrm>
            <a:off x="1390541" y="302779"/>
            <a:ext cx="3284305" cy="3624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مربع نص 17">
            <a:extLst>
              <a:ext uri="{FF2B5EF4-FFF2-40B4-BE49-F238E27FC236}">
                <a16:creationId xmlns:a16="http://schemas.microsoft.com/office/drawing/2014/main" id="{4A97B968-D3C2-4362-8D96-D1A3833F05DF}"/>
              </a:ext>
            </a:extLst>
          </p:cNvPr>
          <p:cNvSpPr txBox="1"/>
          <p:nvPr/>
        </p:nvSpPr>
        <p:spPr>
          <a:xfrm>
            <a:off x="4786897" y="552048"/>
            <a:ext cx="3888302" cy="646331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sz="3600" b="1" dirty="0">
                <a:solidFill>
                  <a:schemeClr val="accent5">
                    <a:lumMod val="50000"/>
                  </a:schemeClr>
                </a:solidFill>
              </a:rPr>
              <a:t>خطوات الطريقة العلمية </a:t>
            </a:r>
          </a:p>
        </p:txBody>
      </p:sp>
    </p:spTree>
    <p:extLst>
      <p:ext uri="{BB962C8B-B14F-4D97-AF65-F5344CB8AC3E}">
        <p14:creationId xmlns:p14="http://schemas.microsoft.com/office/powerpoint/2010/main" val="35749996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26175" y="406700"/>
            <a:ext cx="6171950" cy="4073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8"/>
          <p:cNvPicPr preferRelativeResize="0"/>
          <p:nvPr/>
        </p:nvPicPr>
        <p:blipFill rotWithShape="1">
          <a:blip r:embed="rId5">
            <a:alphaModFix/>
          </a:blip>
          <a:srcRect r="15554"/>
          <a:stretch/>
        </p:blipFill>
        <p:spPr>
          <a:xfrm>
            <a:off x="146200" y="574125"/>
            <a:ext cx="1879001" cy="166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510775" y="3976625"/>
            <a:ext cx="10430550" cy="116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2161675"/>
            <a:ext cx="1044350" cy="2252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-801037" y="2984600"/>
            <a:ext cx="4060575" cy="224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>
            <a:off x="7335900" y="3235750"/>
            <a:ext cx="1567000" cy="15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>
            <a:off x="7898125" y="3322500"/>
            <a:ext cx="1567000" cy="15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3525" y="3361550"/>
            <a:ext cx="1095300" cy="61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07325" y="2242950"/>
            <a:ext cx="1337500" cy="1003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8" descr="any questions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562295" y="1098550"/>
            <a:ext cx="2236500" cy="3790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26175" y="406700"/>
            <a:ext cx="6171950" cy="4073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6"/>
          <p:cNvPicPr preferRelativeResize="0"/>
          <p:nvPr/>
        </p:nvPicPr>
        <p:blipFill rotWithShape="1">
          <a:blip r:embed="rId5">
            <a:alphaModFix/>
          </a:blip>
          <a:srcRect r="15554"/>
          <a:stretch/>
        </p:blipFill>
        <p:spPr>
          <a:xfrm>
            <a:off x="146200" y="574125"/>
            <a:ext cx="1879001" cy="166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510775" y="3976625"/>
            <a:ext cx="10430550" cy="116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2161675"/>
            <a:ext cx="1044350" cy="2252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-801037" y="2984600"/>
            <a:ext cx="4060575" cy="224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>
            <a:off x="7335900" y="3235750"/>
            <a:ext cx="1567000" cy="15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>
            <a:off x="7898125" y="3322500"/>
            <a:ext cx="1567000" cy="15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3525" y="3361550"/>
            <a:ext cx="1095300" cy="61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6" descr="Bitmoji Image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-39953" y="1891172"/>
            <a:ext cx="2593451" cy="31627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26175" y="406700"/>
            <a:ext cx="6171950" cy="4073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7"/>
          <p:cNvPicPr preferRelativeResize="0"/>
          <p:nvPr/>
        </p:nvPicPr>
        <p:blipFill rotWithShape="1">
          <a:blip r:embed="rId5">
            <a:alphaModFix/>
          </a:blip>
          <a:srcRect r="15554"/>
          <a:stretch/>
        </p:blipFill>
        <p:spPr>
          <a:xfrm>
            <a:off x="146200" y="574125"/>
            <a:ext cx="1879001" cy="166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510775" y="3976625"/>
            <a:ext cx="10430550" cy="116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2161675"/>
            <a:ext cx="1044350" cy="2252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-801037" y="2984600"/>
            <a:ext cx="4060575" cy="224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>
            <a:off x="7335900" y="3235750"/>
            <a:ext cx="1567000" cy="15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>
            <a:off x="7898125" y="3322500"/>
            <a:ext cx="1567000" cy="15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3525" y="3361550"/>
            <a:ext cx="1095300" cy="61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07325" y="2242950"/>
            <a:ext cx="1337500" cy="1003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7" descr="Bitmoji Image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486900" y="1098550"/>
            <a:ext cx="2356425" cy="3790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4908" y="-83900"/>
            <a:ext cx="8656979" cy="4855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5">
            <a:alphaModFix/>
          </a:blip>
          <a:srcRect r="15554"/>
          <a:stretch/>
        </p:blipFill>
        <p:spPr>
          <a:xfrm>
            <a:off x="146200" y="574125"/>
            <a:ext cx="954693" cy="1001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510775" y="3976625"/>
            <a:ext cx="10430550" cy="116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2161675"/>
            <a:ext cx="1044350" cy="2252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-801037" y="2984600"/>
            <a:ext cx="4060575" cy="224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>
            <a:off x="7335900" y="3235750"/>
            <a:ext cx="1567000" cy="15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>
            <a:off x="7898125" y="3322500"/>
            <a:ext cx="1567000" cy="15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3525" y="3361550"/>
            <a:ext cx="1095300" cy="61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4" descr="hand pointer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-351468" y="1849021"/>
            <a:ext cx="2427175" cy="338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70;p14">
            <a:extLst>
              <a:ext uri="{FF2B5EF4-FFF2-40B4-BE49-F238E27FC236}">
                <a16:creationId xmlns:a16="http://schemas.microsoft.com/office/drawing/2014/main" id="{3EE49F3F-5D49-4199-AF9D-46F41221E8A9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4908" y="-52599"/>
            <a:ext cx="8656979" cy="4855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8D5108D2-378C-4A4C-861D-6C30FC40536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13680" y="392690"/>
            <a:ext cx="3465514" cy="3033018"/>
          </a:xfrm>
          <a:prstGeom prst="rect">
            <a:avLst/>
          </a:prstGeom>
        </p:spPr>
      </p:pic>
      <p:pic>
        <p:nvPicPr>
          <p:cNvPr id="17" name="Picture 2" descr="طفلة جميلة تدعو الله">
            <a:extLst>
              <a:ext uri="{FF2B5EF4-FFF2-40B4-BE49-F238E27FC236}">
                <a16:creationId xmlns:a16="http://schemas.microsoft.com/office/drawing/2014/main" id="{C60F31D4-CE05-469E-AA63-4AC48934D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" b="98000" l="5556" r="94127">
                        <a14:foregroundMark x1="26349" y1="14333" x2="24444" y2="92000"/>
                        <a14:foregroundMark x1="21111" y1="87667" x2="13651" y2="84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227" y="937918"/>
            <a:ext cx="4283573" cy="213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55291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7325" y="-83900"/>
            <a:ext cx="8095575" cy="4587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 rotWithShape="1">
          <a:blip r:embed="rId7">
            <a:alphaModFix/>
          </a:blip>
          <a:srcRect r="15554"/>
          <a:stretch/>
        </p:blipFill>
        <p:spPr>
          <a:xfrm>
            <a:off x="118407" y="574125"/>
            <a:ext cx="1044350" cy="676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-510775" y="3976625"/>
            <a:ext cx="10430550" cy="116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0" y="2161675"/>
            <a:ext cx="1044350" cy="2252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-801037" y="2984600"/>
            <a:ext cx="4060575" cy="224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flipH="1">
            <a:off x="7141050" y="3449414"/>
            <a:ext cx="1567000" cy="15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flipH="1">
            <a:off x="7867261" y="3688073"/>
            <a:ext cx="1567000" cy="15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83525" y="3361550"/>
            <a:ext cx="1095300" cy="61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8197613" y="3132275"/>
            <a:ext cx="844350" cy="84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النشيد الوطني">
            <a:hlinkClick r:id="" action="ppaction://media"/>
            <a:extLst>
              <a:ext uri="{FF2B5EF4-FFF2-40B4-BE49-F238E27FC236}">
                <a16:creationId xmlns:a16="http://schemas.microsoft.com/office/drawing/2014/main" id="{DF5B0A32-F770-4084-84C1-B485CBE25C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85900" y="163709"/>
            <a:ext cx="6850775" cy="31978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4908" y="-83900"/>
            <a:ext cx="8656979" cy="4855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5">
            <a:alphaModFix/>
          </a:blip>
          <a:srcRect r="15554"/>
          <a:stretch/>
        </p:blipFill>
        <p:spPr>
          <a:xfrm>
            <a:off x="146200" y="574125"/>
            <a:ext cx="954693" cy="1001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510775" y="3976625"/>
            <a:ext cx="10430550" cy="116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2161675"/>
            <a:ext cx="1044350" cy="2252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-801037" y="2984600"/>
            <a:ext cx="4060575" cy="224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>
            <a:off x="7335900" y="3235750"/>
            <a:ext cx="1567000" cy="15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>
            <a:off x="7898125" y="3322500"/>
            <a:ext cx="1567000" cy="15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3525" y="3361550"/>
            <a:ext cx="1095300" cy="61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4" descr="hand pointer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-351468" y="1849021"/>
            <a:ext cx="2427175" cy="338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D32D824A-40C8-44E9-992B-9BE0B127A96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26101" y="267010"/>
            <a:ext cx="7396671" cy="3389125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9F4AA275-96F6-447B-9673-BEAF56CF4F3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26636" y="1785887"/>
            <a:ext cx="5909923" cy="180462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صورة 19">
            <a:extLst>
              <a:ext uri="{FF2B5EF4-FFF2-40B4-BE49-F238E27FC236}">
                <a16:creationId xmlns:a16="http://schemas.microsoft.com/office/drawing/2014/main" id="{5227C937-5A47-4BF3-B103-7E565EF8E8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785" t="21695" r="11019" b="14282"/>
          <a:stretch/>
        </p:blipFill>
        <p:spPr>
          <a:xfrm>
            <a:off x="393701" y="221456"/>
            <a:ext cx="8750299" cy="4922043"/>
          </a:xfrm>
          <a:prstGeom prst="rect">
            <a:avLst/>
          </a:prstGeom>
        </p:spPr>
      </p:pic>
      <p:sp>
        <p:nvSpPr>
          <p:cNvPr id="9" name="مربع نص 2">
            <a:extLst>
              <a:ext uri="{FF2B5EF4-FFF2-40B4-BE49-F238E27FC236}">
                <a16:creationId xmlns:a16="http://schemas.microsoft.com/office/drawing/2014/main" id="{CD7F99C0-3B90-4CC1-9B17-1FBA370C6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4732" y="818046"/>
            <a:ext cx="229951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ctr" defTabSz="685800" rtl="0">
              <a:lnSpc>
                <a:spcPct val="100000"/>
              </a:lnSpc>
              <a:spcBef>
                <a:spcPct val="0"/>
              </a:spcBef>
              <a:buClrTx/>
              <a:buNone/>
            </a:pPr>
            <a:r>
              <a:rPr lang="ar-SA" altLang="ar-SA" sz="2700" b="1" kern="1200" dirty="0">
                <a:solidFill>
                  <a:srgbClr val="FF000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قوانين التعلم عن بعد</a:t>
            </a:r>
          </a:p>
        </p:txBody>
      </p:sp>
      <p:pic>
        <p:nvPicPr>
          <p:cNvPr id="12" name="Picture 11" descr="Picture 11">
            <a:extLst>
              <a:ext uri="{FF2B5EF4-FFF2-40B4-BE49-F238E27FC236}">
                <a16:creationId xmlns:a16="http://schemas.microsoft.com/office/drawing/2014/main" id="{C2D31635-D15B-4AB0-A6B3-F55B9BA8DA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5513" y="1363891"/>
            <a:ext cx="332411" cy="364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13" name="TextBox 16">
            <a:extLst>
              <a:ext uri="{FF2B5EF4-FFF2-40B4-BE49-F238E27FC236}">
                <a16:creationId xmlns:a16="http://schemas.microsoft.com/office/drawing/2014/main" id="{C206C469-4208-473B-A3FB-5284B802EC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11748" y="1860893"/>
            <a:ext cx="779279" cy="621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algn="r" defTabSz="609600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ctr" defTabSz="457200" rtl="0">
              <a:lnSpc>
                <a:spcPts val="2475"/>
              </a:lnSpc>
              <a:spcBef>
                <a:spcPct val="0"/>
              </a:spcBef>
              <a:buClrTx/>
              <a:buNone/>
            </a:pPr>
            <a:r>
              <a:rPr lang="ar-SA" altLang="ar-SA" sz="1800" b="1" kern="1200" dirty="0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اغلاق</a:t>
            </a:r>
          </a:p>
          <a:p>
            <a:pPr algn="ctr" defTabSz="457200" rtl="0">
              <a:lnSpc>
                <a:spcPts val="2475"/>
              </a:lnSpc>
              <a:spcBef>
                <a:spcPct val="0"/>
              </a:spcBef>
              <a:buClrTx/>
              <a:buNone/>
            </a:pPr>
            <a:r>
              <a:rPr lang="ar-SA" altLang="ar-SA" sz="1800" b="1" kern="1200" dirty="0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 المايك</a:t>
            </a:r>
          </a:p>
        </p:txBody>
      </p:sp>
      <p:pic>
        <p:nvPicPr>
          <p:cNvPr id="14" name="Picture 12" descr="Picture 12">
            <a:extLst>
              <a:ext uri="{FF2B5EF4-FFF2-40B4-BE49-F238E27FC236}">
                <a16:creationId xmlns:a16="http://schemas.microsoft.com/office/drawing/2014/main" id="{3892ACCC-E441-4E71-808B-9819D565E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1124" y="1314780"/>
            <a:ext cx="309071" cy="403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15" name="TextBox 17">
            <a:extLst>
              <a:ext uri="{FF2B5EF4-FFF2-40B4-BE49-F238E27FC236}">
                <a16:creationId xmlns:a16="http://schemas.microsoft.com/office/drawing/2014/main" id="{E5847788-DF95-4937-B4BA-1050699576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1238" y="1855985"/>
            <a:ext cx="821311" cy="48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algn="r" defTabSz="609600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ctr" defTabSz="457200" rtl="0">
              <a:lnSpc>
                <a:spcPts val="1913"/>
              </a:lnSpc>
              <a:spcBef>
                <a:spcPct val="0"/>
              </a:spcBef>
              <a:buClrTx/>
              <a:buNone/>
            </a:pPr>
            <a:r>
              <a:rPr lang="ar-SA" altLang="ar-SA" sz="1800" b="1" kern="1200" dirty="0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رفع اليد</a:t>
            </a:r>
          </a:p>
          <a:p>
            <a:pPr algn="ctr" defTabSz="457200" rtl="0">
              <a:lnSpc>
                <a:spcPts val="1913"/>
              </a:lnSpc>
              <a:spcBef>
                <a:spcPct val="0"/>
              </a:spcBef>
              <a:buClrTx/>
              <a:buNone/>
            </a:pPr>
            <a:r>
              <a:rPr lang="ar-SA" altLang="ar-SA" sz="1800" b="1" kern="1200" dirty="0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للمشاركة</a:t>
            </a:r>
          </a:p>
        </p:txBody>
      </p:sp>
      <p:pic>
        <p:nvPicPr>
          <p:cNvPr id="16" name="Picture 14" descr="Picture 14">
            <a:extLst>
              <a:ext uri="{FF2B5EF4-FFF2-40B4-BE49-F238E27FC236}">
                <a16:creationId xmlns:a16="http://schemas.microsoft.com/office/drawing/2014/main" id="{7878B38C-6F46-4A6B-B8F2-9EFF62B10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7209" y="2633821"/>
            <a:ext cx="502460" cy="403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17" name="TextBox 19">
            <a:extLst>
              <a:ext uri="{FF2B5EF4-FFF2-40B4-BE49-F238E27FC236}">
                <a16:creationId xmlns:a16="http://schemas.microsoft.com/office/drawing/2014/main" id="{E5604B23-77AF-436B-BE03-80D9894B0D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7849" y="3207854"/>
            <a:ext cx="94656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algn="r" defTabSz="609600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ctr" defTabSz="457200" rtl="0">
              <a:lnSpc>
                <a:spcPts val="2025"/>
              </a:lnSpc>
              <a:spcBef>
                <a:spcPct val="0"/>
              </a:spcBef>
              <a:buClrTx/>
              <a:buNone/>
            </a:pPr>
            <a:r>
              <a:rPr lang="ar-SA" altLang="ar-SA" sz="1800" b="1" kern="1200" dirty="0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الالتزام </a:t>
            </a:r>
          </a:p>
          <a:p>
            <a:pPr algn="ctr" defTabSz="457200" rtl="0">
              <a:lnSpc>
                <a:spcPts val="2025"/>
              </a:lnSpc>
              <a:spcBef>
                <a:spcPct val="0"/>
              </a:spcBef>
              <a:buClrTx/>
              <a:buNone/>
            </a:pPr>
            <a:r>
              <a:rPr lang="ar-SA" altLang="ar-SA" sz="1800" b="1" kern="1200" dirty="0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بوقت الحصة</a:t>
            </a:r>
          </a:p>
        </p:txBody>
      </p:sp>
      <p:pic>
        <p:nvPicPr>
          <p:cNvPr id="18" name="Picture 13" descr="Picture 13">
            <a:extLst>
              <a:ext uri="{FF2B5EF4-FFF2-40B4-BE49-F238E27FC236}">
                <a16:creationId xmlns:a16="http://schemas.microsoft.com/office/drawing/2014/main" id="{EC9FEBCD-8B86-427F-B0FE-C9A2A40CAF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9062" y="2534656"/>
            <a:ext cx="517841" cy="535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8E4D1C8-0AC1-4482-B5F5-8F43C93C39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4815" y="3269014"/>
            <a:ext cx="1024010" cy="724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algn="r" defTabSz="609600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ctr" defTabSz="457200" rtl="0">
              <a:lnSpc>
                <a:spcPts val="1350"/>
              </a:lnSpc>
              <a:spcBef>
                <a:spcPct val="0"/>
              </a:spcBef>
              <a:buClrTx/>
              <a:buNone/>
            </a:pPr>
            <a:r>
              <a:rPr lang="ar-SA" altLang="ar-SA" sz="1500" b="1" kern="1200" dirty="0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تسليم الواجب</a:t>
            </a:r>
          </a:p>
          <a:p>
            <a:pPr algn="ctr" defTabSz="457200" rtl="0">
              <a:lnSpc>
                <a:spcPts val="1350"/>
              </a:lnSpc>
              <a:spcBef>
                <a:spcPct val="0"/>
              </a:spcBef>
              <a:buClrTx/>
              <a:buNone/>
            </a:pPr>
            <a:r>
              <a:rPr lang="ar-SA" altLang="ar-SA" sz="1500" b="1" kern="1200" dirty="0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قبل</a:t>
            </a:r>
          </a:p>
          <a:p>
            <a:pPr algn="ctr" defTabSz="457200" rtl="0">
              <a:lnSpc>
                <a:spcPts val="1350"/>
              </a:lnSpc>
              <a:spcBef>
                <a:spcPct val="0"/>
              </a:spcBef>
              <a:buClrTx/>
              <a:buNone/>
            </a:pPr>
            <a:r>
              <a:rPr lang="ar-SA" altLang="ar-SA" sz="1500" b="1" kern="1200" dirty="0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تاريخ الاستحقاق</a:t>
            </a:r>
          </a:p>
        </p:txBody>
      </p:sp>
      <p:sp>
        <p:nvSpPr>
          <p:cNvPr id="21" name="مربع نص 4">
            <a:extLst>
              <a:ext uri="{FF2B5EF4-FFF2-40B4-BE49-F238E27FC236}">
                <a16:creationId xmlns:a16="http://schemas.microsoft.com/office/drawing/2014/main" id="{878C1E2D-52A2-4DE7-A789-E245C0231D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2064" y="840890"/>
            <a:ext cx="2440658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ctr" defTabSz="685800" rtl="0">
              <a:lnSpc>
                <a:spcPct val="100000"/>
              </a:lnSpc>
              <a:spcBef>
                <a:spcPct val="0"/>
              </a:spcBef>
              <a:buClrTx/>
              <a:buNone/>
            </a:pPr>
            <a:r>
              <a:rPr lang="ar-SA" altLang="ar-SA" sz="2700" b="1" kern="1200" dirty="0">
                <a:solidFill>
                  <a:srgbClr val="00B05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كيف أكون مميزة؟</a:t>
            </a:r>
          </a:p>
        </p:txBody>
      </p:sp>
      <p:pic>
        <p:nvPicPr>
          <p:cNvPr id="22" name="Picture 6" descr="Picture 6">
            <a:extLst>
              <a:ext uri="{FF2B5EF4-FFF2-40B4-BE49-F238E27FC236}">
                <a16:creationId xmlns:a16="http://schemas.microsoft.com/office/drawing/2014/main" id="{86E030B8-8E2B-44B8-ABCB-ADA1ACCC9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19" y="1507986"/>
            <a:ext cx="249521" cy="49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23" name="TextBox 9">
            <a:extLst>
              <a:ext uri="{FF2B5EF4-FFF2-40B4-BE49-F238E27FC236}">
                <a16:creationId xmlns:a16="http://schemas.microsoft.com/office/drawing/2014/main" id="{0E9BFAD0-1057-42EE-ABC4-19B9936B52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7844" y="2159992"/>
            <a:ext cx="1155533" cy="270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algn="r" defTabSz="609600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ctr" defTabSz="457200" rtl="0">
              <a:lnSpc>
                <a:spcPts val="1013"/>
              </a:lnSpc>
              <a:spcBef>
                <a:spcPct val="0"/>
              </a:spcBef>
              <a:buClrTx/>
              <a:buNone/>
            </a:pPr>
            <a:r>
              <a:rPr lang="ar-SA" altLang="ar-SA" sz="1350" b="1" kern="1200" dirty="0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جهز</a:t>
            </a:r>
          </a:p>
          <a:p>
            <a:pPr algn="ctr" defTabSz="457200" rtl="0">
              <a:lnSpc>
                <a:spcPts val="1013"/>
              </a:lnSpc>
              <a:spcBef>
                <a:spcPct val="0"/>
              </a:spcBef>
              <a:buClrTx/>
              <a:buNone/>
            </a:pPr>
            <a:r>
              <a:rPr lang="ar-SA" altLang="ar-SA" sz="1350" b="1" kern="1200" dirty="0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أدواتك المدرسية</a:t>
            </a:r>
          </a:p>
        </p:txBody>
      </p:sp>
      <p:pic>
        <p:nvPicPr>
          <p:cNvPr id="24" name="Picture 5" descr="Picture 5">
            <a:extLst>
              <a:ext uri="{FF2B5EF4-FFF2-40B4-BE49-F238E27FC236}">
                <a16:creationId xmlns:a16="http://schemas.microsoft.com/office/drawing/2014/main" id="{4367F1DD-AF46-467E-AF83-FA83AF8DDA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463" y="1519454"/>
            <a:ext cx="330700" cy="541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25" name="TextBox 10">
            <a:extLst>
              <a:ext uri="{FF2B5EF4-FFF2-40B4-BE49-F238E27FC236}">
                <a16:creationId xmlns:a16="http://schemas.microsoft.com/office/drawing/2014/main" id="{B0CD15EA-9866-45E4-816B-B010F1C318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8810" y="2181789"/>
            <a:ext cx="1466927" cy="315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algn="r" defTabSz="609600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ctr" defTabSz="457200" rtl="0">
              <a:lnSpc>
                <a:spcPts val="1181"/>
              </a:lnSpc>
              <a:spcBef>
                <a:spcPct val="0"/>
              </a:spcBef>
              <a:buClrTx/>
              <a:buNone/>
            </a:pPr>
            <a:r>
              <a:rPr lang="ar-SA" altLang="ar-SA" sz="1350" b="1" kern="1200" dirty="0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كتابك </a:t>
            </a:r>
          </a:p>
          <a:p>
            <a:pPr algn="ctr" defTabSz="457200" rtl="0">
              <a:lnSpc>
                <a:spcPts val="1181"/>
              </a:lnSpc>
              <a:spcBef>
                <a:spcPct val="0"/>
              </a:spcBef>
              <a:buClrTx/>
              <a:buNone/>
            </a:pPr>
            <a:r>
              <a:rPr lang="ar-SA" altLang="ar-SA" sz="1350" b="1" kern="1200" dirty="0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المدرسي</a:t>
            </a:r>
          </a:p>
        </p:txBody>
      </p:sp>
      <p:pic>
        <p:nvPicPr>
          <p:cNvPr id="26" name="Picture 7" descr="Picture 7">
            <a:extLst>
              <a:ext uri="{FF2B5EF4-FFF2-40B4-BE49-F238E27FC236}">
                <a16:creationId xmlns:a16="http://schemas.microsoft.com/office/drawing/2014/main" id="{B408217D-1AA8-4E6C-98BA-4338AAE9EB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446" y="2711580"/>
            <a:ext cx="528094" cy="541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27" name="TextBox 11">
            <a:extLst>
              <a:ext uri="{FF2B5EF4-FFF2-40B4-BE49-F238E27FC236}">
                <a16:creationId xmlns:a16="http://schemas.microsoft.com/office/drawing/2014/main" id="{C66DAC44-5D6D-4E02-9585-7BD7F12776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8334" y="3387822"/>
            <a:ext cx="681765" cy="468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algn="r" defTabSz="609600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ctr" defTabSz="457200" rtl="0">
              <a:lnSpc>
                <a:spcPts val="1238"/>
              </a:lnSpc>
              <a:spcBef>
                <a:spcPct val="0"/>
              </a:spcBef>
              <a:buClrTx/>
              <a:buNone/>
            </a:pPr>
            <a:r>
              <a:rPr lang="ar-SA" altLang="ar-SA" sz="1350" b="1" kern="1200" dirty="0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دون ملاحظاتك</a:t>
            </a:r>
          </a:p>
          <a:p>
            <a:pPr algn="ctr" defTabSz="457200" rtl="0">
              <a:lnSpc>
                <a:spcPts val="1238"/>
              </a:lnSpc>
              <a:spcBef>
                <a:spcPct val="0"/>
              </a:spcBef>
              <a:buClrTx/>
              <a:buNone/>
            </a:pPr>
            <a:r>
              <a:rPr lang="ar-SA" altLang="ar-SA" sz="1350" b="1" kern="1200" dirty="0" err="1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المهمه</a:t>
            </a:r>
            <a:endParaRPr lang="ar-SA" altLang="ar-SA" sz="1350" b="1" kern="1200" dirty="0">
              <a:solidFill>
                <a:prstClr val="black"/>
              </a:solidFill>
              <a:latin typeface="Baloo Bhaijaan"/>
              <a:ea typeface="Baloo Bhaijaan"/>
              <a:cs typeface="Baloo Bhaijaan"/>
              <a:sym typeface="Baloo Bhaijaan"/>
            </a:endParaRPr>
          </a:p>
        </p:txBody>
      </p:sp>
      <p:pic>
        <p:nvPicPr>
          <p:cNvPr id="28" name="Picture 4" descr="Picture 4">
            <a:extLst>
              <a:ext uri="{FF2B5EF4-FFF2-40B4-BE49-F238E27FC236}">
                <a16:creationId xmlns:a16="http://schemas.microsoft.com/office/drawing/2014/main" id="{CA7724AF-DF32-40C4-B3CF-82E4C8B34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563" y="2820182"/>
            <a:ext cx="424698" cy="376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29" name="TextBox 12">
            <a:extLst>
              <a:ext uri="{FF2B5EF4-FFF2-40B4-BE49-F238E27FC236}">
                <a16:creationId xmlns:a16="http://schemas.microsoft.com/office/drawing/2014/main" id="{361B8A7F-FB3C-4311-B3DF-C3EB979632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0216" y="3450599"/>
            <a:ext cx="872591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algn="r" defTabSz="609600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ctr" defTabSz="457200" rtl="0">
              <a:lnSpc>
                <a:spcPts val="1463"/>
              </a:lnSpc>
              <a:spcBef>
                <a:spcPct val="0"/>
              </a:spcBef>
              <a:buClrTx/>
              <a:buNone/>
            </a:pPr>
            <a:r>
              <a:rPr lang="ar-SA" altLang="ar-SA" sz="1350" b="1" kern="1200" dirty="0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انتبه جيدا </a:t>
            </a:r>
          </a:p>
          <a:p>
            <a:pPr algn="ctr" defTabSz="457200" rtl="0">
              <a:lnSpc>
                <a:spcPts val="1463"/>
              </a:lnSpc>
              <a:spcBef>
                <a:spcPct val="0"/>
              </a:spcBef>
              <a:buClrTx/>
              <a:buNone/>
            </a:pPr>
            <a:r>
              <a:rPr lang="ar-SA" altLang="ar-SA" sz="1350" b="1" kern="1200" dirty="0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للشرح</a:t>
            </a:r>
          </a:p>
        </p:txBody>
      </p:sp>
    </p:spTree>
    <p:extLst>
      <p:ext uri="{BB962C8B-B14F-4D97-AF65-F5344CB8AC3E}">
        <p14:creationId xmlns:p14="http://schemas.microsoft.com/office/powerpoint/2010/main" val="12630424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74908" y="-83900"/>
            <a:ext cx="8656979" cy="4855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7">
            <a:alphaModFix/>
          </a:blip>
          <a:srcRect r="15554"/>
          <a:stretch/>
        </p:blipFill>
        <p:spPr>
          <a:xfrm>
            <a:off x="146200" y="574125"/>
            <a:ext cx="954693" cy="1001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-510775" y="3976625"/>
            <a:ext cx="10430550" cy="116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0" y="2161675"/>
            <a:ext cx="1044350" cy="2252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-801037" y="2984600"/>
            <a:ext cx="4060575" cy="224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flipH="1">
            <a:off x="7335900" y="3235750"/>
            <a:ext cx="1567000" cy="15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flipH="1">
            <a:off x="7898125" y="3322500"/>
            <a:ext cx="1567000" cy="15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83525" y="3361550"/>
            <a:ext cx="1095300" cy="61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4" descr="hand pointer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-338679" y="2158900"/>
            <a:ext cx="2060324" cy="306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ترحيبيه">
            <a:hlinkClick r:id="" action="ppaction://media"/>
            <a:extLst>
              <a:ext uri="{FF2B5EF4-FFF2-40B4-BE49-F238E27FC236}">
                <a16:creationId xmlns:a16="http://schemas.microsoft.com/office/drawing/2014/main" id="{6BF9BF03-9711-4CC4-9B27-588F6DFC82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64884" y="132392"/>
            <a:ext cx="7432916" cy="3503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393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2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4908" y="-83900"/>
            <a:ext cx="8656979" cy="4855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5">
            <a:alphaModFix/>
          </a:blip>
          <a:srcRect r="15554"/>
          <a:stretch/>
        </p:blipFill>
        <p:spPr>
          <a:xfrm>
            <a:off x="146200" y="574125"/>
            <a:ext cx="954693" cy="1001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510775" y="3976625"/>
            <a:ext cx="10430550" cy="116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2161675"/>
            <a:ext cx="1044350" cy="2252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-801037" y="2984600"/>
            <a:ext cx="4060575" cy="224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>
            <a:off x="7335900" y="3235750"/>
            <a:ext cx="1567000" cy="15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>
            <a:off x="7898125" y="3322500"/>
            <a:ext cx="1567000" cy="15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3525" y="3361550"/>
            <a:ext cx="1095300" cy="61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4" descr="hand pointer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-351468" y="1849021"/>
            <a:ext cx="2427175" cy="33891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98183DA0-6BBF-47F6-B90B-BDB1D6754A16}"/>
              </a:ext>
            </a:extLst>
          </p:cNvPr>
          <p:cNvSpPr txBox="1"/>
          <p:nvPr/>
        </p:nvSpPr>
        <p:spPr>
          <a:xfrm>
            <a:off x="3536157" y="183793"/>
            <a:ext cx="405050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/>
              <a:t>بسم الله الرحمن الرحيم</a:t>
            </a: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CB07826A-16AB-4B7D-B990-D2C0812E2376}"/>
              </a:ext>
            </a:extLst>
          </p:cNvPr>
          <p:cNvSpPr txBox="1"/>
          <p:nvPr/>
        </p:nvSpPr>
        <p:spPr>
          <a:xfrm>
            <a:off x="7172326" y="852468"/>
            <a:ext cx="1498056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b="1" dirty="0">
                <a:solidFill>
                  <a:srgbClr val="C00000"/>
                </a:solidFill>
              </a:rPr>
              <a:t>الدرس الأول : 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51FA86DE-0700-4934-8B4A-A9C08794E1AE}"/>
              </a:ext>
            </a:extLst>
          </p:cNvPr>
          <p:cNvSpPr txBox="1"/>
          <p:nvPr/>
        </p:nvSpPr>
        <p:spPr>
          <a:xfrm>
            <a:off x="3788513" y="1509443"/>
            <a:ext cx="2667865" cy="646331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sz="3600" b="1" dirty="0">
                <a:solidFill>
                  <a:schemeClr val="accent5">
                    <a:lumMod val="50000"/>
                  </a:schemeClr>
                </a:solidFill>
              </a:rPr>
              <a:t>الطريقة العلمية </a:t>
            </a:r>
          </a:p>
        </p:txBody>
      </p:sp>
    </p:spTree>
    <p:extLst>
      <p:ext uri="{BB962C8B-B14F-4D97-AF65-F5344CB8AC3E}">
        <p14:creationId xmlns:p14="http://schemas.microsoft.com/office/powerpoint/2010/main" val="16750716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7943" y="-145410"/>
            <a:ext cx="8917524" cy="5622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5">
            <a:alphaModFix/>
          </a:blip>
          <a:srcRect r="15554"/>
          <a:stretch/>
        </p:blipFill>
        <p:spPr>
          <a:xfrm>
            <a:off x="146200" y="574125"/>
            <a:ext cx="954693" cy="1001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510775" y="3976625"/>
            <a:ext cx="10430550" cy="116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801037" y="2984600"/>
            <a:ext cx="4060575" cy="224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335900" y="3235750"/>
            <a:ext cx="1567000" cy="15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898125" y="3322500"/>
            <a:ext cx="1567000" cy="15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3525" y="3361550"/>
            <a:ext cx="1095300" cy="61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4" descr="hand pointer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-351468" y="2250377"/>
            <a:ext cx="2230847" cy="2987769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مربع نص 18">
            <a:extLst>
              <a:ext uri="{FF2B5EF4-FFF2-40B4-BE49-F238E27FC236}">
                <a16:creationId xmlns:a16="http://schemas.microsoft.com/office/drawing/2014/main" id="{516077B1-C293-45D0-98BE-A53516D76340}"/>
              </a:ext>
            </a:extLst>
          </p:cNvPr>
          <p:cNvSpPr txBox="1"/>
          <p:nvPr/>
        </p:nvSpPr>
        <p:spPr>
          <a:xfrm>
            <a:off x="5713030" y="1927795"/>
            <a:ext cx="2349500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SA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من هم العلماء ؟</a:t>
            </a:r>
            <a:endParaRPr kumimoji="0" lang="ar-SA" sz="1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51BA6175-6E68-406F-A81D-4D3342CA2BDA}"/>
              </a:ext>
            </a:extLst>
          </p:cNvPr>
          <p:cNvSpPr txBox="1"/>
          <p:nvPr/>
        </p:nvSpPr>
        <p:spPr>
          <a:xfrm>
            <a:off x="1678836" y="1079155"/>
            <a:ext cx="34264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ar-SA" sz="3200" b="1" dirty="0">
                <a:solidFill>
                  <a:schemeClr val="accent6">
                    <a:lumMod val="50000"/>
                  </a:schemeClr>
                </a:solidFill>
              </a:rPr>
              <a:t>سوف نعمل مثل العلماء</a:t>
            </a:r>
            <a:endParaRPr kumimoji="0" lang="ar-SA" sz="1400" b="0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026" name="Picture 2" descr="مشاهدة صورة المصدر">
            <a:extLst>
              <a:ext uri="{FF2B5EF4-FFF2-40B4-BE49-F238E27FC236}">
                <a16:creationId xmlns:a16="http://schemas.microsoft.com/office/drawing/2014/main" id="{179DA272-2A79-4711-90B9-DB293C66FD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505" y="1748656"/>
            <a:ext cx="2920207" cy="2089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68BD6981-3F55-4DE2-9E68-A95CF9AB0AEF}"/>
              </a:ext>
            </a:extLst>
          </p:cNvPr>
          <p:cNvSpPr txBox="1"/>
          <p:nvPr/>
        </p:nvSpPr>
        <p:spPr>
          <a:xfrm>
            <a:off x="4867060" y="394400"/>
            <a:ext cx="3888302" cy="646331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sz="3600" b="1" dirty="0">
                <a:solidFill>
                  <a:schemeClr val="accent5">
                    <a:lumMod val="50000"/>
                  </a:schemeClr>
                </a:solidFill>
              </a:rPr>
              <a:t>خطوات الطريقة العلمية </a:t>
            </a:r>
          </a:p>
        </p:txBody>
      </p:sp>
    </p:spTree>
    <p:extLst>
      <p:ext uri="{BB962C8B-B14F-4D97-AF65-F5344CB8AC3E}">
        <p14:creationId xmlns:p14="http://schemas.microsoft.com/office/powerpoint/2010/main" val="25670292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7368" y="-198676"/>
            <a:ext cx="9074460" cy="5780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5">
            <a:alphaModFix/>
          </a:blip>
          <a:srcRect r="15554"/>
          <a:stretch/>
        </p:blipFill>
        <p:spPr>
          <a:xfrm>
            <a:off x="146200" y="574125"/>
            <a:ext cx="954693" cy="1001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510775" y="3976625"/>
            <a:ext cx="10430550" cy="116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2161675"/>
            <a:ext cx="1044350" cy="2252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-801037" y="2984600"/>
            <a:ext cx="4060575" cy="224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>
            <a:off x="7335900" y="3235750"/>
            <a:ext cx="1567000" cy="15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>
            <a:off x="7898125" y="3322500"/>
            <a:ext cx="1567000" cy="15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3525" y="3361550"/>
            <a:ext cx="1095300" cy="61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4" descr="hand pointer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-351468" y="1849021"/>
            <a:ext cx="2076997" cy="338912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33CC333F-94A2-4144-BAAF-E73BFB8612EB}"/>
              </a:ext>
            </a:extLst>
          </p:cNvPr>
          <p:cNvSpPr txBox="1"/>
          <p:nvPr/>
        </p:nvSpPr>
        <p:spPr>
          <a:xfrm>
            <a:off x="5014598" y="487250"/>
            <a:ext cx="3888302" cy="646331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sz="3600" b="1" dirty="0">
                <a:solidFill>
                  <a:schemeClr val="accent5">
                    <a:lumMod val="50000"/>
                  </a:schemeClr>
                </a:solidFill>
              </a:rPr>
              <a:t>خطوات الطريقة العلمية 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F4660691-48CD-4485-AE79-220631B8AFF6}"/>
              </a:ext>
            </a:extLst>
          </p:cNvPr>
          <p:cNvSpPr txBox="1"/>
          <p:nvPr/>
        </p:nvSpPr>
        <p:spPr>
          <a:xfrm>
            <a:off x="4714240" y="1465231"/>
            <a:ext cx="49798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SA" sz="32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فيم نستخدم حواسنا الخمس ؟</a:t>
            </a:r>
            <a:endParaRPr kumimoji="0" lang="ar-SA" sz="1400" b="0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DA310B60-DF41-413B-A763-CCFD914E059C}"/>
              </a:ext>
            </a:extLst>
          </p:cNvPr>
          <p:cNvSpPr txBox="1"/>
          <p:nvPr/>
        </p:nvSpPr>
        <p:spPr>
          <a:xfrm>
            <a:off x="2133358" y="3027987"/>
            <a:ext cx="64982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ar-SA" sz="3200" b="1" dirty="0">
                <a:solidFill>
                  <a:srgbClr val="7030A0"/>
                </a:solidFill>
              </a:rPr>
              <a:t>في السمع والبصر والتذوق واللمس والشم</a:t>
            </a:r>
            <a:endParaRPr kumimoji="0" lang="ar-SA" sz="14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074" name="Picture 2" descr="مشاهدة صورة المصدر">
            <a:extLst>
              <a:ext uri="{FF2B5EF4-FFF2-40B4-BE49-F238E27FC236}">
                <a16:creationId xmlns:a16="http://schemas.microsoft.com/office/drawing/2014/main" id="{0C4945C6-DE9E-4AF9-A58F-CFCA59BEA2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261" y="698083"/>
            <a:ext cx="3100558" cy="2329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9531182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82</Words>
  <Application>Microsoft Office PowerPoint</Application>
  <PresentationFormat>عرض على الشاشة (16:9)</PresentationFormat>
  <Paragraphs>30</Paragraphs>
  <Slides>15</Slides>
  <Notes>14</Notes>
  <HiddenSlides>0</HiddenSlides>
  <MMClips>3</MMClips>
  <ScaleCrop>false</ScaleCrop>
  <HeadingPairs>
    <vt:vector size="4" baseType="variant">
      <vt:variant>
        <vt:lpstr>نسق</vt:lpstr>
      </vt:variant>
      <vt:variant>
        <vt:i4>2</vt:i4>
      </vt:variant>
      <vt:variant>
        <vt:lpstr>عناوين الشرائح</vt:lpstr>
      </vt:variant>
      <vt:variant>
        <vt:i4>15</vt:i4>
      </vt:variant>
    </vt:vector>
  </HeadingPairs>
  <TitlesOfParts>
    <vt:vector size="17" baseType="lpstr">
      <vt:lpstr>Simple Light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cp:lastModifiedBy>عبير الثقفي</cp:lastModifiedBy>
  <cp:revision>2</cp:revision>
  <dcterms:modified xsi:type="dcterms:W3CDTF">2021-08-29T04:18:46Z</dcterms:modified>
</cp:coreProperties>
</file>