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</p:embeddedFont>
    <p:embeddedFont>
      <p:font typeface="Tajawal Bold" panose="020B0604020202020204" charset="-78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86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svg"/><Relationship Id="rId18" Type="http://schemas.openxmlformats.org/officeDocument/2006/relationships/image" Target="../media/image8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17" Type="http://schemas.openxmlformats.org/officeDocument/2006/relationships/image" Target="../media/image7.pn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67.svg"/><Relationship Id="rId15" Type="http://schemas.openxmlformats.org/officeDocument/2006/relationships/image" Target="../media/image7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Relationship Id="rId1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sv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8.png"/><Relationship Id="rId5" Type="http://schemas.openxmlformats.org/officeDocument/2006/relationships/image" Target="../media/image82.png"/><Relationship Id="rId10" Type="http://schemas.openxmlformats.org/officeDocument/2006/relationships/image" Target="../media/image7.png"/><Relationship Id="rId4" Type="http://schemas.openxmlformats.org/officeDocument/2006/relationships/image" Target="../media/image81.png"/><Relationship Id="rId9" Type="http://schemas.openxmlformats.org/officeDocument/2006/relationships/image" Target="../media/image8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6.gif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7.png"/><Relationship Id="rId5" Type="http://schemas.openxmlformats.org/officeDocument/2006/relationships/image" Target="../media/image90.png"/><Relationship Id="rId10" Type="http://schemas.openxmlformats.org/officeDocument/2006/relationships/image" Target="../media/image95.svg"/><Relationship Id="rId4" Type="http://schemas.openxmlformats.org/officeDocument/2006/relationships/image" Target="../media/image89.svg"/><Relationship Id="rId9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98.sv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4.gif"/><Relationship Id="rId5" Type="http://schemas.openxmlformats.org/officeDocument/2006/relationships/image" Target="../media/image100.svg"/><Relationship Id="rId10" Type="http://schemas.openxmlformats.org/officeDocument/2006/relationships/image" Target="../media/image8.png"/><Relationship Id="rId4" Type="http://schemas.openxmlformats.org/officeDocument/2006/relationships/image" Target="../media/image99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10" Type="http://schemas.openxmlformats.org/officeDocument/2006/relationships/image" Target="../media/image8.png"/><Relationship Id="rId4" Type="http://schemas.openxmlformats.org/officeDocument/2006/relationships/image" Target="../media/image107.sv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7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sv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3.jpeg"/><Relationship Id="rId10" Type="http://schemas.openxmlformats.org/officeDocument/2006/relationships/image" Target="../media/image120.svg"/><Relationship Id="rId4" Type="http://schemas.openxmlformats.org/officeDocument/2006/relationships/image" Target="../media/image114.svg"/><Relationship Id="rId9" Type="http://schemas.openxmlformats.org/officeDocument/2006/relationships/image" Target="../media/image119.png"/><Relationship Id="rId1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svg"/><Relationship Id="rId13" Type="http://schemas.openxmlformats.org/officeDocument/2006/relationships/image" Target="../media/image133.jpe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svg"/><Relationship Id="rId11" Type="http://schemas.openxmlformats.org/officeDocument/2006/relationships/image" Target="../media/image7.png"/><Relationship Id="rId5" Type="http://schemas.openxmlformats.org/officeDocument/2006/relationships/image" Target="../media/image127.png"/><Relationship Id="rId10" Type="http://schemas.openxmlformats.org/officeDocument/2006/relationships/image" Target="../media/image132.svg"/><Relationship Id="rId4" Type="http://schemas.openxmlformats.org/officeDocument/2006/relationships/image" Target="../media/image126.svg"/><Relationship Id="rId9" Type="http://schemas.openxmlformats.org/officeDocument/2006/relationships/image" Target="../media/image1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8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svg"/><Relationship Id="rId5" Type="http://schemas.openxmlformats.org/officeDocument/2006/relationships/image" Target="../media/image136.png"/><Relationship Id="rId4" Type="http://schemas.openxmlformats.org/officeDocument/2006/relationships/image" Target="../media/image10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svg"/><Relationship Id="rId7" Type="http://schemas.openxmlformats.org/officeDocument/2006/relationships/image" Target="../media/image130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11" Type="http://schemas.openxmlformats.org/officeDocument/2006/relationships/image" Target="../media/image8.png"/><Relationship Id="rId5" Type="http://schemas.openxmlformats.org/officeDocument/2006/relationships/image" Target="../media/image128.svg"/><Relationship Id="rId10" Type="http://schemas.openxmlformats.org/officeDocument/2006/relationships/image" Target="../media/image7.png"/><Relationship Id="rId4" Type="http://schemas.openxmlformats.org/officeDocument/2006/relationships/image" Target="../media/image127.png"/><Relationship Id="rId9" Type="http://schemas.openxmlformats.org/officeDocument/2006/relationships/image" Target="../media/image13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image" Target="../media/image22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7.png"/><Relationship Id="rId3" Type="http://schemas.openxmlformats.org/officeDocument/2006/relationships/image" Target="../media/image37.png"/><Relationship Id="rId7" Type="http://schemas.openxmlformats.org/officeDocument/2006/relationships/image" Target="../media/image3.png"/><Relationship Id="rId12" Type="http://schemas.openxmlformats.org/officeDocument/2006/relationships/image" Target="../media/image44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svg"/><Relationship Id="rId4" Type="http://schemas.openxmlformats.org/officeDocument/2006/relationships/image" Target="../media/image38.svg"/><Relationship Id="rId9" Type="http://schemas.openxmlformats.org/officeDocument/2006/relationships/image" Target="../media/image41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8.png"/><Relationship Id="rId5" Type="http://schemas.openxmlformats.org/officeDocument/2006/relationships/image" Target="../media/image48.svg"/><Relationship Id="rId10" Type="http://schemas.openxmlformats.org/officeDocument/2006/relationships/image" Target="../media/image53.sv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5.svg"/><Relationship Id="rId7" Type="http://schemas.openxmlformats.org/officeDocument/2006/relationships/image" Target="../media/image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0.svg"/><Relationship Id="rId7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81906" y="1028700"/>
            <a:ext cx="11999940" cy="82296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124460" y="2783840"/>
                  </a:moveTo>
                  <a:lnTo>
                    <a:pt x="3934779" y="2783840"/>
                  </a:lnTo>
                  <a:cubicBezTo>
                    <a:pt x="4003359" y="2783840"/>
                    <a:pt x="4059239" y="2727960"/>
                    <a:pt x="4059239" y="2659380"/>
                  </a:cubicBezTo>
                  <a:lnTo>
                    <a:pt x="4059239" y="124460"/>
                  </a:lnTo>
                  <a:cubicBezTo>
                    <a:pt x="4059239" y="55880"/>
                    <a:pt x="4003359" y="0"/>
                    <a:pt x="3934779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9380"/>
                  </a:lnTo>
                  <a:cubicBezTo>
                    <a:pt x="0" y="2727960"/>
                    <a:pt x="55880" y="2783840"/>
                    <a:pt x="124460" y="278384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603939" y="2804155"/>
            <a:ext cx="5743474" cy="6747188"/>
          </a:xfrm>
          <a:custGeom>
            <a:avLst/>
            <a:gdLst/>
            <a:ahLst/>
            <a:cxnLst/>
            <a:rect l="l" t="t" r="r" b="b"/>
            <a:pathLst>
              <a:path w="5743474" h="6747188">
                <a:moveTo>
                  <a:pt x="5743474" y="0"/>
                </a:moveTo>
                <a:lnTo>
                  <a:pt x="0" y="0"/>
                </a:lnTo>
                <a:lnTo>
                  <a:pt x="0" y="6747188"/>
                </a:lnTo>
                <a:lnTo>
                  <a:pt x="5743474" y="6747188"/>
                </a:lnTo>
                <a:lnTo>
                  <a:pt x="574347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flipH="1">
            <a:off x="4472466" y="5624442"/>
            <a:ext cx="3713607" cy="4175838"/>
          </a:xfrm>
          <a:custGeom>
            <a:avLst/>
            <a:gdLst/>
            <a:ahLst/>
            <a:cxnLst/>
            <a:rect l="l" t="t" r="r" b="b"/>
            <a:pathLst>
              <a:path w="3713607" h="4175838">
                <a:moveTo>
                  <a:pt x="3713607" y="0"/>
                </a:moveTo>
                <a:lnTo>
                  <a:pt x="0" y="0"/>
                </a:lnTo>
                <a:lnTo>
                  <a:pt x="0" y="4175838"/>
                </a:lnTo>
                <a:lnTo>
                  <a:pt x="3713607" y="4175838"/>
                </a:lnTo>
                <a:lnTo>
                  <a:pt x="371360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6" name="Group 6"/>
          <p:cNvGrpSpPr/>
          <p:nvPr/>
        </p:nvGrpSpPr>
        <p:grpSpPr>
          <a:xfrm>
            <a:off x="15009687" y="1303276"/>
            <a:ext cx="989410" cy="260334"/>
            <a:chOff x="0" y="0"/>
            <a:chExt cx="1319213" cy="347112"/>
          </a:xfrm>
        </p:grpSpPr>
        <p:grpSp>
          <p:nvGrpSpPr>
            <p:cNvPr id="7" name="Group 7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3" name="Freeform 13"/>
          <p:cNvSpPr/>
          <p:nvPr/>
        </p:nvSpPr>
        <p:spPr>
          <a:xfrm>
            <a:off x="7266427" y="7010987"/>
            <a:ext cx="3115449" cy="3065646"/>
          </a:xfrm>
          <a:custGeom>
            <a:avLst/>
            <a:gdLst/>
            <a:ahLst/>
            <a:cxnLst/>
            <a:rect l="l" t="t" r="r" b="b"/>
            <a:pathLst>
              <a:path w="3115449" h="3065646">
                <a:moveTo>
                  <a:pt x="0" y="0"/>
                </a:moveTo>
                <a:lnTo>
                  <a:pt x="3115449" y="0"/>
                </a:lnTo>
                <a:lnTo>
                  <a:pt x="3115449" y="3065646"/>
                </a:lnTo>
                <a:lnTo>
                  <a:pt x="0" y="30656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4" name="Group 14"/>
          <p:cNvGrpSpPr/>
          <p:nvPr/>
        </p:nvGrpSpPr>
        <p:grpSpPr>
          <a:xfrm>
            <a:off x="12150481" y="7383346"/>
            <a:ext cx="3353911" cy="1310159"/>
            <a:chOff x="0" y="0"/>
            <a:chExt cx="4471881" cy="1746879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471881" cy="1551518"/>
              <a:chOff x="0" y="0"/>
              <a:chExt cx="1913890" cy="664024"/>
            </a:xfrm>
          </p:grpSpPr>
          <p:sp>
            <p:nvSpPr>
              <p:cNvPr id="16" name="Freeform 16"/>
              <p:cNvSpPr/>
              <p:nvPr/>
            </p:nvSpPr>
            <p:spPr>
              <a:xfrm flipH="1">
                <a:off x="0" y="0"/>
                <a:ext cx="1913890" cy="664024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664024">
                    <a:moveTo>
                      <a:pt x="124460" y="664024"/>
                    </a:moveTo>
                    <a:lnTo>
                      <a:pt x="1789430" y="664024"/>
                    </a:lnTo>
                    <a:cubicBezTo>
                      <a:pt x="1858010" y="664024"/>
                      <a:pt x="1913890" y="608144"/>
                      <a:pt x="1913890" y="539564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39564"/>
                    </a:lnTo>
                    <a:cubicBezTo>
                      <a:pt x="0" y="608144"/>
                      <a:pt x="55880" y="664024"/>
                      <a:pt x="124460" y="664024"/>
                    </a:cubicBezTo>
                  </a:path>
                </a:pathLst>
              </a:custGeom>
              <a:solidFill>
                <a:srgbClr val="41E848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382671" y="382264"/>
              <a:ext cx="3706537" cy="1364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39"/>
                </a:lnSpc>
              </a:pPr>
              <a:r>
                <a:rPr lang="en-US" sz="6399" dirty="0" err="1">
                  <a:solidFill>
                    <a:srgbClr val="000000"/>
                  </a:solidFill>
                  <a:cs typeface="Tajawal Bold"/>
                </a:rPr>
                <a:t>ابدأ</a:t>
              </a:r>
              <a:endParaRPr lang="en-US" sz="6399" dirty="0">
                <a:solidFill>
                  <a:srgbClr val="000000"/>
                </a:solidFill>
                <a:cs typeface="Tajawal Bold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TextBox 19"/>
          <p:cNvSpPr txBox="1"/>
          <p:nvPr/>
        </p:nvSpPr>
        <p:spPr>
          <a:xfrm>
            <a:off x="6794299" y="1103360"/>
            <a:ext cx="9305289" cy="434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840"/>
              </a:lnSpc>
            </a:pPr>
            <a:r>
              <a:rPr lang="en-US" sz="14400" dirty="0" err="1">
                <a:solidFill>
                  <a:srgbClr val="000000"/>
                </a:solidFill>
                <a:cs typeface="Tajawal Heavy"/>
              </a:rPr>
              <a:t>هيا</a:t>
            </a:r>
            <a:r>
              <a:rPr lang="en-US" sz="14400" dirty="0">
                <a:solidFill>
                  <a:srgbClr val="000000"/>
                </a:solidFill>
                <a:cs typeface="Tajawal Heavy"/>
              </a:rPr>
              <a:t> </a:t>
            </a:r>
            <a:r>
              <a:rPr lang="en-US" sz="14400" dirty="0" err="1">
                <a:solidFill>
                  <a:srgbClr val="000000"/>
                </a:solidFill>
                <a:cs typeface="Tajawal Heavy"/>
              </a:rPr>
              <a:t>نلعب</a:t>
            </a:r>
            <a:r>
              <a:rPr lang="en-US" sz="14400" dirty="0">
                <a:solidFill>
                  <a:srgbClr val="000000"/>
                </a:solidFill>
                <a:cs typeface="Tajawal Heavy"/>
              </a:rPr>
              <a:t> </a:t>
            </a:r>
            <a:r>
              <a:rPr lang="en-US" sz="14400" dirty="0" err="1">
                <a:solidFill>
                  <a:srgbClr val="000000"/>
                </a:solidFill>
                <a:cs typeface="Tajawal Heavy"/>
              </a:rPr>
              <a:t>بينجو</a:t>
            </a:r>
            <a:r>
              <a:rPr lang="en-US" sz="14400" dirty="0">
                <a:solidFill>
                  <a:srgbClr val="000000"/>
                </a:solidFill>
                <a:cs typeface="Tajawal Heavy"/>
              </a:rPr>
              <a:t>!</a:t>
            </a:r>
          </a:p>
        </p:txBody>
      </p:sp>
      <p:sp>
        <p:nvSpPr>
          <p:cNvPr id="20" name="Freeform 20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6593" y="534318"/>
            <a:ext cx="17015253" cy="9177217"/>
            <a:chOff x="0" y="0"/>
            <a:chExt cx="5755777" cy="3104392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755777" cy="3104392"/>
            </a:xfrm>
            <a:custGeom>
              <a:avLst/>
              <a:gdLst/>
              <a:ahLst/>
              <a:cxnLst/>
              <a:rect l="l" t="t" r="r" b="b"/>
              <a:pathLst>
                <a:path w="5755777" h="3104392">
                  <a:moveTo>
                    <a:pt x="124460" y="3104392"/>
                  </a:moveTo>
                  <a:lnTo>
                    <a:pt x="5631317" y="3104392"/>
                  </a:lnTo>
                  <a:cubicBezTo>
                    <a:pt x="5699897" y="3104392"/>
                    <a:pt x="5755777" y="3048512"/>
                    <a:pt x="5755777" y="2979932"/>
                  </a:cubicBezTo>
                  <a:lnTo>
                    <a:pt x="5755777" y="124460"/>
                  </a:lnTo>
                  <a:cubicBezTo>
                    <a:pt x="5755777" y="55880"/>
                    <a:pt x="5699897" y="0"/>
                    <a:pt x="5631317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79932"/>
                  </a:lnTo>
                  <a:cubicBezTo>
                    <a:pt x="0" y="3048512"/>
                    <a:pt x="55880" y="3104392"/>
                    <a:pt x="124460" y="3104392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716523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 flipH="1">
            <a:off x="13714253" y="5367269"/>
            <a:ext cx="4573747" cy="4919731"/>
          </a:xfrm>
          <a:custGeom>
            <a:avLst/>
            <a:gdLst/>
            <a:ahLst/>
            <a:cxnLst/>
            <a:rect l="l" t="t" r="r" b="b"/>
            <a:pathLst>
              <a:path w="4573747" h="4919731">
                <a:moveTo>
                  <a:pt x="4573747" y="0"/>
                </a:moveTo>
                <a:lnTo>
                  <a:pt x="0" y="0"/>
                </a:lnTo>
                <a:lnTo>
                  <a:pt x="0" y="4919731"/>
                </a:lnTo>
                <a:lnTo>
                  <a:pt x="4573747" y="4919731"/>
                </a:lnTo>
                <a:lnTo>
                  <a:pt x="457374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 flipH="1">
            <a:off x="10979136" y="7063478"/>
            <a:ext cx="3515621" cy="3223522"/>
          </a:xfrm>
          <a:custGeom>
            <a:avLst/>
            <a:gdLst/>
            <a:ahLst/>
            <a:cxnLst/>
            <a:rect l="l" t="t" r="r" b="b"/>
            <a:pathLst>
              <a:path w="3515621" h="3223522">
                <a:moveTo>
                  <a:pt x="3515621" y="0"/>
                </a:moveTo>
                <a:lnTo>
                  <a:pt x="0" y="0"/>
                </a:lnTo>
                <a:lnTo>
                  <a:pt x="0" y="3223522"/>
                </a:lnTo>
                <a:lnTo>
                  <a:pt x="3515621" y="3223522"/>
                </a:lnTo>
                <a:lnTo>
                  <a:pt x="35156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 flipH="1">
            <a:off x="0" y="6876485"/>
            <a:ext cx="3689331" cy="3410515"/>
          </a:xfrm>
          <a:custGeom>
            <a:avLst/>
            <a:gdLst/>
            <a:ahLst/>
            <a:cxnLst/>
            <a:rect l="l" t="t" r="r" b="b"/>
            <a:pathLst>
              <a:path w="3689331" h="3410515">
                <a:moveTo>
                  <a:pt x="3689331" y="0"/>
                </a:moveTo>
                <a:lnTo>
                  <a:pt x="0" y="0"/>
                </a:lnTo>
                <a:lnTo>
                  <a:pt x="0" y="3410515"/>
                </a:lnTo>
                <a:lnTo>
                  <a:pt x="3689331" y="3410515"/>
                </a:lnTo>
                <a:lnTo>
                  <a:pt x="368933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>
            <a:off x="3689331" y="7362400"/>
            <a:ext cx="2745314" cy="2625679"/>
          </a:xfrm>
          <a:custGeom>
            <a:avLst/>
            <a:gdLst/>
            <a:ahLst/>
            <a:cxnLst/>
            <a:rect l="l" t="t" r="r" b="b"/>
            <a:pathLst>
              <a:path w="2745314" h="2625679">
                <a:moveTo>
                  <a:pt x="2745314" y="0"/>
                </a:moveTo>
                <a:lnTo>
                  <a:pt x="0" y="0"/>
                </a:lnTo>
                <a:lnTo>
                  <a:pt x="0" y="2625678"/>
                </a:lnTo>
                <a:lnTo>
                  <a:pt x="2745314" y="2625678"/>
                </a:lnTo>
                <a:lnTo>
                  <a:pt x="274531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2777756" y="2268804"/>
            <a:ext cx="3223371" cy="3098465"/>
          </a:xfrm>
          <a:custGeom>
            <a:avLst/>
            <a:gdLst/>
            <a:ahLst/>
            <a:cxnLst/>
            <a:rect l="l" t="t" r="r" b="b"/>
            <a:pathLst>
              <a:path w="3223371" h="3098465">
                <a:moveTo>
                  <a:pt x="0" y="0"/>
                </a:moveTo>
                <a:lnTo>
                  <a:pt x="3223371" y="0"/>
                </a:lnTo>
                <a:lnTo>
                  <a:pt x="3223371" y="3098465"/>
                </a:lnTo>
                <a:lnTo>
                  <a:pt x="0" y="30984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7937458" y="2948678"/>
            <a:ext cx="3713607" cy="4114800"/>
          </a:xfrm>
          <a:custGeom>
            <a:avLst/>
            <a:gdLst/>
            <a:ahLst/>
            <a:cxnLst/>
            <a:rect l="l" t="t" r="r" b="b"/>
            <a:pathLst>
              <a:path w="3713607" h="4114800">
                <a:moveTo>
                  <a:pt x="0" y="0"/>
                </a:moveTo>
                <a:lnTo>
                  <a:pt x="3713607" y="0"/>
                </a:lnTo>
                <a:lnTo>
                  <a:pt x="3713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>
            <a:off x="740002" y="2268804"/>
            <a:ext cx="6073506" cy="4114800"/>
          </a:xfrm>
          <a:custGeom>
            <a:avLst/>
            <a:gdLst/>
            <a:ahLst/>
            <a:cxnLst/>
            <a:rect l="l" t="t" r="r" b="b"/>
            <a:pathLst>
              <a:path w="6073506" h="4114800">
                <a:moveTo>
                  <a:pt x="0" y="0"/>
                </a:moveTo>
                <a:lnTo>
                  <a:pt x="6073506" y="0"/>
                </a:lnTo>
                <a:lnTo>
                  <a:pt x="60735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8" name="Freeform 18"/>
          <p:cNvSpPr/>
          <p:nvPr/>
        </p:nvSpPr>
        <p:spPr>
          <a:xfrm rot="-8176652">
            <a:off x="10672001" y="6718965"/>
            <a:ext cx="1823141" cy="1431166"/>
          </a:xfrm>
          <a:custGeom>
            <a:avLst/>
            <a:gdLst/>
            <a:ahLst/>
            <a:cxnLst/>
            <a:rect l="l" t="t" r="r" b="b"/>
            <a:pathLst>
              <a:path w="1823141" h="1431166">
                <a:moveTo>
                  <a:pt x="0" y="0"/>
                </a:moveTo>
                <a:lnTo>
                  <a:pt x="1823141" y="0"/>
                </a:lnTo>
                <a:lnTo>
                  <a:pt x="1823141" y="1431165"/>
                </a:lnTo>
                <a:lnTo>
                  <a:pt x="0" y="14311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TextBox 19"/>
          <p:cNvSpPr txBox="1"/>
          <p:nvPr/>
        </p:nvSpPr>
        <p:spPr>
          <a:xfrm>
            <a:off x="4118312" y="637778"/>
            <a:ext cx="9595942" cy="92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cs typeface="HS Almaha Bold"/>
              </a:rPr>
              <a:t>ما أنواع الخلايا التي ترينها وما وظيفة كلا منها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0" y="7625453"/>
            <a:ext cx="17015253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80B0B"/>
                </a:solidFill>
                <a:cs typeface="HS Almaha Bold"/>
              </a:rPr>
              <a:t>هل للنبات خلايا متخصصه</a:t>
            </a:r>
          </a:p>
        </p:txBody>
      </p:sp>
      <p:sp>
        <p:nvSpPr>
          <p:cNvPr id="21" name="Freeform 21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2" name="Freeform 22"/>
          <p:cNvSpPr/>
          <p:nvPr/>
        </p:nvSpPr>
        <p:spPr>
          <a:xfrm>
            <a:off x="16484169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598368" cy="8229600"/>
            <a:chOff x="0" y="0"/>
            <a:chExt cx="3565619" cy="1767861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3565619" cy="1767862"/>
            </a:xfrm>
            <a:custGeom>
              <a:avLst/>
              <a:gdLst/>
              <a:ahLst/>
              <a:cxnLst/>
              <a:rect l="l" t="t" r="r" b="b"/>
              <a:pathLst>
                <a:path w="3565619" h="1767862">
                  <a:moveTo>
                    <a:pt x="124460" y="1767861"/>
                  </a:moveTo>
                  <a:lnTo>
                    <a:pt x="3441159" y="1767861"/>
                  </a:lnTo>
                  <a:cubicBezTo>
                    <a:pt x="3509739" y="1767861"/>
                    <a:pt x="3565619" y="1711982"/>
                    <a:pt x="3565619" y="1643401"/>
                  </a:cubicBezTo>
                  <a:lnTo>
                    <a:pt x="3565619" y="124460"/>
                  </a:lnTo>
                  <a:cubicBezTo>
                    <a:pt x="3565619" y="55880"/>
                    <a:pt x="3509739" y="0"/>
                    <a:pt x="3441159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643402"/>
                  </a:lnTo>
                  <a:cubicBezTo>
                    <a:pt x="0" y="1711982"/>
                    <a:pt x="55880" y="1767862"/>
                    <a:pt x="124460" y="1767862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192773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 flipH="1">
            <a:off x="15282667" y="208981"/>
            <a:ext cx="3005333" cy="2188590"/>
          </a:xfrm>
          <a:custGeom>
            <a:avLst/>
            <a:gdLst/>
            <a:ahLst/>
            <a:cxnLst/>
            <a:rect l="l" t="t" r="r" b="b"/>
            <a:pathLst>
              <a:path w="3005333" h="2188590">
                <a:moveTo>
                  <a:pt x="3005333" y="0"/>
                </a:moveTo>
                <a:lnTo>
                  <a:pt x="0" y="0"/>
                </a:lnTo>
                <a:lnTo>
                  <a:pt x="0" y="2188590"/>
                </a:lnTo>
                <a:lnTo>
                  <a:pt x="3005333" y="2188590"/>
                </a:lnTo>
                <a:lnTo>
                  <a:pt x="300533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>
            <a:off x="2122583" y="1028700"/>
            <a:ext cx="10564428" cy="7426318"/>
          </a:xfrm>
          <a:custGeom>
            <a:avLst/>
            <a:gdLst/>
            <a:ahLst/>
            <a:cxnLst/>
            <a:rect l="l" t="t" r="r" b="b"/>
            <a:pathLst>
              <a:path w="10564428" h="7426318">
                <a:moveTo>
                  <a:pt x="0" y="0"/>
                </a:moveTo>
                <a:lnTo>
                  <a:pt x="10564428" y="0"/>
                </a:lnTo>
                <a:lnTo>
                  <a:pt x="10564428" y="7426318"/>
                </a:lnTo>
                <a:lnTo>
                  <a:pt x="0" y="7426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39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 flipH="1">
            <a:off x="3546453" y="7531979"/>
            <a:ext cx="3663043" cy="2755021"/>
          </a:xfrm>
          <a:custGeom>
            <a:avLst/>
            <a:gdLst/>
            <a:ahLst/>
            <a:cxnLst/>
            <a:rect l="l" t="t" r="r" b="b"/>
            <a:pathLst>
              <a:path w="3663043" h="2755021">
                <a:moveTo>
                  <a:pt x="3663043" y="0"/>
                </a:moveTo>
                <a:lnTo>
                  <a:pt x="0" y="0"/>
                </a:lnTo>
                <a:lnTo>
                  <a:pt x="0" y="2755021"/>
                </a:lnTo>
                <a:lnTo>
                  <a:pt x="3663043" y="2755021"/>
                </a:lnTo>
                <a:lnTo>
                  <a:pt x="366304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>
            <a:off x="0" y="6172200"/>
            <a:ext cx="4221277" cy="4090107"/>
          </a:xfrm>
          <a:custGeom>
            <a:avLst/>
            <a:gdLst/>
            <a:ahLst/>
            <a:cxnLst/>
            <a:rect l="l" t="t" r="r" b="b"/>
            <a:pathLst>
              <a:path w="4221277" h="4090107">
                <a:moveTo>
                  <a:pt x="4221277" y="0"/>
                </a:moveTo>
                <a:lnTo>
                  <a:pt x="0" y="0"/>
                </a:lnTo>
                <a:lnTo>
                  <a:pt x="0" y="4090107"/>
                </a:lnTo>
                <a:lnTo>
                  <a:pt x="4221277" y="4090107"/>
                </a:lnTo>
                <a:lnTo>
                  <a:pt x="422127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695588" y="2057400"/>
            <a:ext cx="6592412" cy="8229600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0" y="130167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2"/>
                </a:lnTo>
                <a:lnTo>
                  <a:pt x="0" y="14334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>
            <a:off x="16484169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5286" y="265300"/>
            <a:ext cx="16837428" cy="8993000"/>
            <a:chOff x="0" y="0"/>
            <a:chExt cx="5212133" cy="278384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212133" cy="2783840"/>
            </a:xfrm>
            <a:custGeom>
              <a:avLst/>
              <a:gdLst/>
              <a:ahLst/>
              <a:cxnLst/>
              <a:rect l="l" t="t" r="r" b="b"/>
              <a:pathLst>
                <a:path w="5212133" h="2783840">
                  <a:moveTo>
                    <a:pt x="124460" y="2783840"/>
                  </a:moveTo>
                  <a:lnTo>
                    <a:pt x="5087673" y="2783840"/>
                  </a:lnTo>
                  <a:cubicBezTo>
                    <a:pt x="5156253" y="2783840"/>
                    <a:pt x="5212133" y="2727960"/>
                    <a:pt x="5212133" y="2659380"/>
                  </a:cubicBezTo>
                  <a:lnTo>
                    <a:pt x="5212133" y="124460"/>
                  </a:lnTo>
                  <a:cubicBezTo>
                    <a:pt x="5212133" y="55880"/>
                    <a:pt x="5156253" y="0"/>
                    <a:pt x="5087673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9380"/>
                  </a:lnTo>
                  <a:cubicBezTo>
                    <a:pt x="0" y="2727960"/>
                    <a:pt x="55880" y="2783840"/>
                    <a:pt x="124460" y="278384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336373" y="76836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725286" y="265300"/>
            <a:ext cx="16837428" cy="8482092"/>
          </a:xfrm>
          <a:custGeom>
            <a:avLst/>
            <a:gdLst/>
            <a:ahLst/>
            <a:cxnLst/>
            <a:rect l="l" t="t" r="r" b="b"/>
            <a:pathLst>
              <a:path w="16837428" h="8482092">
                <a:moveTo>
                  <a:pt x="0" y="0"/>
                </a:moveTo>
                <a:lnTo>
                  <a:pt x="16837428" y="0"/>
                </a:lnTo>
                <a:lnTo>
                  <a:pt x="16837428" y="8482092"/>
                </a:lnTo>
                <a:lnTo>
                  <a:pt x="0" y="84820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8954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 flipH="1">
            <a:off x="5090365" y="768366"/>
            <a:ext cx="1514404" cy="1514404"/>
          </a:xfrm>
          <a:custGeom>
            <a:avLst/>
            <a:gdLst/>
            <a:ahLst/>
            <a:cxnLst/>
            <a:rect l="l" t="t" r="r" b="b"/>
            <a:pathLst>
              <a:path w="1514404" h="1514404">
                <a:moveTo>
                  <a:pt x="1514404" y="0"/>
                </a:moveTo>
                <a:lnTo>
                  <a:pt x="0" y="0"/>
                </a:lnTo>
                <a:lnTo>
                  <a:pt x="0" y="1514404"/>
                </a:lnTo>
                <a:lnTo>
                  <a:pt x="1514404" y="1514404"/>
                </a:lnTo>
                <a:lnTo>
                  <a:pt x="151440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 flipH="1">
            <a:off x="14720560" y="5716801"/>
            <a:ext cx="3567440" cy="4114800"/>
          </a:xfrm>
          <a:custGeom>
            <a:avLst/>
            <a:gdLst/>
            <a:ahLst/>
            <a:cxnLst/>
            <a:rect l="l" t="t" r="r" b="b"/>
            <a:pathLst>
              <a:path w="3567440" h="4114800">
                <a:moveTo>
                  <a:pt x="3567440" y="0"/>
                </a:moveTo>
                <a:lnTo>
                  <a:pt x="0" y="0"/>
                </a:lnTo>
                <a:lnTo>
                  <a:pt x="0" y="4114800"/>
                </a:lnTo>
                <a:lnTo>
                  <a:pt x="3567440" y="4114800"/>
                </a:lnTo>
                <a:lnTo>
                  <a:pt x="356744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>
            <a:off x="12382370" y="7530789"/>
            <a:ext cx="2338190" cy="2300812"/>
          </a:xfrm>
          <a:custGeom>
            <a:avLst/>
            <a:gdLst/>
            <a:ahLst/>
            <a:cxnLst/>
            <a:rect l="l" t="t" r="r" b="b"/>
            <a:pathLst>
              <a:path w="2338190" h="2300812">
                <a:moveTo>
                  <a:pt x="2338190" y="0"/>
                </a:moveTo>
                <a:lnTo>
                  <a:pt x="0" y="0"/>
                </a:lnTo>
                <a:lnTo>
                  <a:pt x="0" y="2300812"/>
                </a:lnTo>
                <a:lnTo>
                  <a:pt x="2338190" y="2300812"/>
                </a:lnTo>
                <a:lnTo>
                  <a:pt x="233819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258167" y="8640613"/>
            <a:ext cx="1645838" cy="1190988"/>
          </a:xfrm>
          <a:custGeom>
            <a:avLst/>
            <a:gdLst/>
            <a:ahLst/>
            <a:cxnLst/>
            <a:rect l="l" t="t" r="r" b="b"/>
            <a:pathLst>
              <a:path w="1645838" h="1190988">
                <a:moveTo>
                  <a:pt x="0" y="0"/>
                </a:moveTo>
                <a:lnTo>
                  <a:pt x="1645838" y="0"/>
                </a:lnTo>
                <a:lnTo>
                  <a:pt x="1645838" y="1190988"/>
                </a:lnTo>
                <a:lnTo>
                  <a:pt x="0" y="11909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>
            <a:off x="16504280" y="9317251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604769" y="1433443"/>
            <a:ext cx="1786603" cy="176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3524" y="600236"/>
            <a:ext cx="16566227" cy="9086528"/>
            <a:chOff x="0" y="0"/>
            <a:chExt cx="5603884" cy="3073714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603885" cy="3073715"/>
            </a:xfrm>
            <a:custGeom>
              <a:avLst/>
              <a:gdLst/>
              <a:ahLst/>
              <a:cxnLst/>
              <a:rect l="l" t="t" r="r" b="b"/>
              <a:pathLst>
                <a:path w="5603885" h="3073715">
                  <a:moveTo>
                    <a:pt x="124460" y="3073715"/>
                  </a:moveTo>
                  <a:lnTo>
                    <a:pt x="5479425" y="3073715"/>
                  </a:lnTo>
                  <a:cubicBezTo>
                    <a:pt x="5548005" y="3073715"/>
                    <a:pt x="5603885" y="3017835"/>
                    <a:pt x="5603885" y="2949254"/>
                  </a:cubicBezTo>
                  <a:lnTo>
                    <a:pt x="5603885" y="124460"/>
                  </a:lnTo>
                  <a:cubicBezTo>
                    <a:pt x="5603885" y="55880"/>
                    <a:pt x="5548005" y="0"/>
                    <a:pt x="5479425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49255"/>
                  </a:lnTo>
                  <a:cubicBezTo>
                    <a:pt x="0" y="3017835"/>
                    <a:pt x="55880" y="3073715"/>
                    <a:pt x="124460" y="3073715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-715749" y="5104112"/>
            <a:ext cx="3358545" cy="4271932"/>
          </a:xfrm>
          <a:custGeom>
            <a:avLst/>
            <a:gdLst/>
            <a:ahLst/>
            <a:cxnLst/>
            <a:rect l="l" t="t" r="r" b="b"/>
            <a:pathLst>
              <a:path w="3358545" h="4271932">
                <a:moveTo>
                  <a:pt x="3358545" y="0"/>
                </a:moveTo>
                <a:lnTo>
                  <a:pt x="0" y="0"/>
                </a:lnTo>
                <a:lnTo>
                  <a:pt x="0" y="4271933"/>
                </a:lnTo>
                <a:lnTo>
                  <a:pt x="3358545" y="4271933"/>
                </a:lnTo>
                <a:lnTo>
                  <a:pt x="335854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rot="-204095" flipH="1">
            <a:off x="-174123" y="2975593"/>
            <a:ext cx="2769297" cy="2648616"/>
          </a:xfrm>
          <a:custGeom>
            <a:avLst/>
            <a:gdLst/>
            <a:ahLst/>
            <a:cxnLst/>
            <a:rect l="l" t="t" r="r" b="b"/>
            <a:pathLst>
              <a:path w="2769297" h="2648616">
                <a:moveTo>
                  <a:pt x="2769296" y="0"/>
                </a:moveTo>
                <a:lnTo>
                  <a:pt x="0" y="0"/>
                </a:lnTo>
                <a:lnTo>
                  <a:pt x="0" y="2648617"/>
                </a:lnTo>
                <a:lnTo>
                  <a:pt x="2769296" y="2648617"/>
                </a:lnTo>
                <a:lnTo>
                  <a:pt x="276929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3507602" y="1028700"/>
            <a:ext cx="7508737" cy="8528298"/>
          </a:xfrm>
          <a:custGeom>
            <a:avLst/>
            <a:gdLst/>
            <a:ahLst/>
            <a:cxnLst/>
            <a:rect l="l" t="t" r="r" b="b"/>
            <a:pathLst>
              <a:path w="7508737" h="8528298">
                <a:moveTo>
                  <a:pt x="0" y="0"/>
                </a:moveTo>
                <a:lnTo>
                  <a:pt x="7508738" y="0"/>
                </a:lnTo>
                <a:lnTo>
                  <a:pt x="7508738" y="8528298"/>
                </a:lnTo>
                <a:lnTo>
                  <a:pt x="0" y="85282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55" t="-3502" r="-57062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7" name="Group 7"/>
          <p:cNvGrpSpPr/>
          <p:nvPr/>
        </p:nvGrpSpPr>
        <p:grpSpPr>
          <a:xfrm>
            <a:off x="9655353" y="3238670"/>
            <a:ext cx="3086100" cy="308610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671310" y="2324100"/>
            <a:ext cx="2362200" cy="2819400"/>
            <a:chOff x="0" y="0"/>
            <a:chExt cx="622143" cy="74255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22143" cy="742558"/>
            </a:xfrm>
            <a:custGeom>
              <a:avLst/>
              <a:gdLst/>
              <a:ahLst/>
              <a:cxnLst/>
              <a:rect l="l" t="t" r="r" b="b"/>
              <a:pathLst>
                <a:path w="622143" h="742558">
                  <a:moveTo>
                    <a:pt x="0" y="0"/>
                  </a:moveTo>
                  <a:lnTo>
                    <a:pt x="622143" y="0"/>
                  </a:lnTo>
                  <a:lnTo>
                    <a:pt x="622143" y="742558"/>
                  </a:lnTo>
                  <a:lnTo>
                    <a:pt x="0" y="742558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04775"/>
              <a:ext cx="812800" cy="917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2678857" y="3502012"/>
            <a:ext cx="3483737" cy="3194287"/>
          </a:xfrm>
          <a:custGeom>
            <a:avLst/>
            <a:gdLst/>
            <a:ahLst/>
            <a:cxnLst/>
            <a:rect l="l" t="t" r="r" b="b"/>
            <a:pathLst>
              <a:path w="3483737" h="3194287">
                <a:moveTo>
                  <a:pt x="0" y="0"/>
                </a:moveTo>
                <a:lnTo>
                  <a:pt x="3483737" y="0"/>
                </a:lnTo>
                <a:lnTo>
                  <a:pt x="3483737" y="3194287"/>
                </a:lnTo>
                <a:lnTo>
                  <a:pt x="0" y="31942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825048" y="600236"/>
            <a:ext cx="4206054" cy="4016781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226740" y="1190447"/>
            <a:ext cx="4513163" cy="1083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000000"/>
                </a:solidFill>
                <a:cs typeface="HS Almaha Bold"/>
              </a:rPr>
              <a:t>مستويات التنظيم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105" y="376837"/>
            <a:ext cx="16317295" cy="9144258"/>
            <a:chOff x="0" y="0"/>
            <a:chExt cx="5519677" cy="3093243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519677" cy="3093243"/>
            </a:xfrm>
            <a:custGeom>
              <a:avLst/>
              <a:gdLst/>
              <a:ahLst/>
              <a:cxnLst/>
              <a:rect l="l" t="t" r="r" b="b"/>
              <a:pathLst>
                <a:path w="5519677" h="3093243">
                  <a:moveTo>
                    <a:pt x="124460" y="3093243"/>
                  </a:moveTo>
                  <a:lnTo>
                    <a:pt x="5395217" y="3093243"/>
                  </a:lnTo>
                  <a:cubicBezTo>
                    <a:pt x="5463797" y="3093243"/>
                    <a:pt x="5519677" y="3037363"/>
                    <a:pt x="5519677" y="2968783"/>
                  </a:cubicBezTo>
                  <a:lnTo>
                    <a:pt x="5519677" y="124460"/>
                  </a:lnTo>
                  <a:cubicBezTo>
                    <a:pt x="5519677" y="55880"/>
                    <a:pt x="5463797" y="0"/>
                    <a:pt x="5395217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8783"/>
                  </a:lnTo>
                  <a:cubicBezTo>
                    <a:pt x="0" y="3037363"/>
                    <a:pt x="55880" y="3093243"/>
                    <a:pt x="124460" y="3093243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269890" y="898533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1838618" y="376837"/>
            <a:ext cx="15006269" cy="9000218"/>
          </a:xfrm>
          <a:custGeom>
            <a:avLst/>
            <a:gdLst/>
            <a:ahLst/>
            <a:cxnLst/>
            <a:rect l="l" t="t" r="r" b="b"/>
            <a:pathLst>
              <a:path w="15006269" h="9000218">
                <a:moveTo>
                  <a:pt x="0" y="0"/>
                </a:moveTo>
                <a:lnTo>
                  <a:pt x="15006269" y="0"/>
                </a:lnTo>
                <a:lnTo>
                  <a:pt x="15006269" y="9000218"/>
                </a:lnTo>
                <a:lnTo>
                  <a:pt x="0" y="9000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 flipH="1">
            <a:off x="480441" y="7969493"/>
            <a:ext cx="2716355" cy="2256475"/>
          </a:xfrm>
          <a:custGeom>
            <a:avLst/>
            <a:gdLst/>
            <a:ahLst/>
            <a:cxnLst/>
            <a:rect l="l" t="t" r="r" b="b"/>
            <a:pathLst>
              <a:path w="2716355" h="2256475">
                <a:moveTo>
                  <a:pt x="2716354" y="0"/>
                </a:moveTo>
                <a:lnTo>
                  <a:pt x="0" y="0"/>
                </a:lnTo>
                <a:lnTo>
                  <a:pt x="0" y="2256475"/>
                </a:lnTo>
                <a:lnTo>
                  <a:pt x="2716354" y="2256475"/>
                </a:lnTo>
                <a:lnTo>
                  <a:pt x="271635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 flipH="1">
            <a:off x="382299" y="4678522"/>
            <a:ext cx="2912639" cy="3290971"/>
          </a:xfrm>
          <a:custGeom>
            <a:avLst/>
            <a:gdLst/>
            <a:ahLst/>
            <a:cxnLst/>
            <a:rect l="l" t="t" r="r" b="b"/>
            <a:pathLst>
              <a:path w="2912639" h="3290971">
                <a:moveTo>
                  <a:pt x="2912638" y="0"/>
                </a:moveTo>
                <a:lnTo>
                  <a:pt x="0" y="0"/>
                </a:lnTo>
                <a:lnTo>
                  <a:pt x="0" y="3290971"/>
                </a:lnTo>
                <a:lnTo>
                  <a:pt x="2912638" y="3290971"/>
                </a:lnTo>
                <a:lnTo>
                  <a:pt x="291263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13937142" y="6210848"/>
            <a:ext cx="3563258" cy="4015120"/>
          </a:xfrm>
          <a:custGeom>
            <a:avLst/>
            <a:gdLst/>
            <a:ahLst/>
            <a:cxnLst/>
            <a:rect l="l" t="t" r="r" b="b"/>
            <a:pathLst>
              <a:path w="3563258" h="4015120">
                <a:moveTo>
                  <a:pt x="0" y="0"/>
                </a:moveTo>
                <a:lnTo>
                  <a:pt x="3563258" y="0"/>
                </a:lnTo>
                <a:lnTo>
                  <a:pt x="3563258" y="4015120"/>
                </a:lnTo>
                <a:lnTo>
                  <a:pt x="0" y="4015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6484169" y="9197268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718497" y="1260188"/>
            <a:ext cx="15309667" cy="8611580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411" b="-411"/>
              </a:stretch>
            </a:blip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15764065" y="3813129"/>
            <a:ext cx="3505699" cy="3505699"/>
          </a:xfrm>
          <a:custGeom>
            <a:avLst/>
            <a:gdLst/>
            <a:ahLst/>
            <a:cxnLst/>
            <a:rect l="l" t="t" r="r" b="b"/>
            <a:pathLst>
              <a:path w="3505699" h="3505699">
                <a:moveTo>
                  <a:pt x="3505698" y="0"/>
                </a:moveTo>
                <a:lnTo>
                  <a:pt x="0" y="0"/>
                </a:lnTo>
                <a:lnTo>
                  <a:pt x="0" y="3505699"/>
                </a:lnTo>
                <a:lnTo>
                  <a:pt x="3505698" y="3505699"/>
                </a:lnTo>
                <a:lnTo>
                  <a:pt x="350569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flipH="1">
            <a:off x="13763857" y="7318828"/>
            <a:ext cx="5505906" cy="3462554"/>
          </a:xfrm>
          <a:custGeom>
            <a:avLst/>
            <a:gdLst/>
            <a:ahLst/>
            <a:cxnLst/>
            <a:rect l="l" t="t" r="r" b="b"/>
            <a:pathLst>
              <a:path w="5505906" h="3462554">
                <a:moveTo>
                  <a:pt x="5505906" y="0"/>
                </a:moveTo>
                <a:lnTo>
                  <a:pt x="0" y="0"/>
                </a:lnTo>
                <a:lnTo>
                  <a:pt x="0" y="3462554"/>
                </a:lnTo>
                <a:lnTo>
                  <a:pt x="5505906" y="3462554"/>
                </a:lnTo>
                <a:lnTo>
                  <a:pt x="55059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 flipH="1">
            <a:off x="-229786" y="7307051"/>
            <a:ext cx="3089750" cy="3474330"/>
          </a:xfrm>
          <a:custGeom>
            <a:avLst/>
            <a:gdLst/>
            <a:ahLst/>
            <a:cxnLst/>
            <a:rect l="l" t="t" r="r" b="b"/>
            <a:pathLst>
              <a:path w="3089750" h="3474330">
                <a:moveTo>
                  <a:pt x="3089751" y="0"/>
                </a:moveTo>
                <a:lnTo>
                  <a:pt x="0" y="0"/>
                </a:lnTo>
                <a:lnTo>
                  <a:pt x="0" y="3474331"/>
                </a:lnTo>
                <a:lnTo>
                  <a:pt x="3089751" y="3474331"/>
                </a:lnTo>
                <a:lnTo>
                  <a:pt x="308975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2244454" y="3813129"/>
            <a:ext cx="3840769" cy="5803359"/>
          </a:xfrm>
          <a:custGeom>
            <a:avLst/>
            <a:gdLst/>
            <a:ahLst/>
            <a:cxnLst/>
            <a:rect l="l" t="t" r="r" b="b"/>
            <a:pathLst>
              <a:path w="3840769" h="5803359">
                <a:moveTo>
                  <a:pt x="0" y="0"/>
                </a:moveTo>
                <a:lnTo>
                  <a:pt x="3840769" y="0"/>
                </a:lnTo>
                <a:lnTo>
                  <a:pt x="3840769" y="5803359"/>
                </a:lnTo>
                <a:lnTo>
                  <a:pt x="0" y="5803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6356686" y="6980929"/>
            <a:ext cx="2516299" cy="2516299"/>
          </a:xfrm>
          <a:custGeom>
            <a:avLst/>
            <a:gdLst/>
            <a:ahLst/>
            <a:cxnLst/>
            <a:rect l="l" t="t" r="r" b="b"/>
            <a:pathLst>
              <a:path w="2516299" h="2516299">
                <a:moveTo>
                  <a:pt x="0" y="0"/>
                </a:moveTo>
                <a:lnTo>
                  <a:pt x="2516299" y="0"/>
                </a:lnTo>
                <a:lnTo>
                  <a:pt x="2516299" y="2516300"/>
                </a:lnTo>
                <a:lnTo>
                  <a:pt x="0" y="25163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16484169" y="9497229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-1308107" y="-962750"/>
            <a:ext cx="5246391" cy="5246370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l="-38596" r="-38596"/>
              </a:stretch>
            </a:blip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75597" y="15588"/>
            <a:ext cx="14394777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cs typeface="Tajawal Heavy"/>
              </a:rPr>
              <a:t>بطل الوضوح  هو...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6204" y="567277"/>
            <a:ext cx="16910798" cy="9018473"/>
            <a:chOff x="0" y="0"/>
            <a:chExt cx="5720443" cy="3050693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720443" cy="3050693"/>
            </a:xfrm>
            <a:custGeom>
              <a:avLst/>
              <a:gdLst/>
              <a:ahLst/>
              <a:cxnLst/>
              <a:rect l="l" t="t" r="r" b="b"/>
              <a:pathLst>
                <a:path w="5720443" h="3050693">
                  <a:moveTo>
                    <a:pt x="124460" y="3050693"/>
                  </a:moveTo>
                  <a:lnTo>
                    <a:pt x="5595983" y="3050693"/>
                  </a:lnTo>
                  <a:cubicBezTo>
                    <a:pt x="5664563" y="3050693"/>
                    <a:pt x="5720443" y="2994813"/>
                    <a:pt x="5720443" y="2926233"/>
                  </a:cubicBezTo>
                  <a:lnTo>
                    <a:pt x="5720443" y="124460"/>
                  </a:lnTo>
                  <a:cubicBezTo>
                    <a:pt x="5720443" y="55880"/>
                    <a:pt x="5664563" y="0"/>
                    <a:pt x="5595983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26233"/>
                  </a:lnTo>
                  <a:cubicBezTo>
                    <a:pt x="0" y="2994813"/>
                    <a:pt x="55880" y="3050693"/>
                    <a:pt x="124460" y="3050693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771811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>
            <a:off x="2948637" y="1028700"/>
            <a:ext cx="13460139" cy="7736577"/>
          </a:xfrm>
          <a:custGeom>
            <a:avLst/>
            <a:gdLst/>
            <a:ahLst/>
            <a:cxnLst/>
            <a:rect l="l" t="t" r="r" b="b"/>
            <a:pathLst>
              <a:path w="13460139" h="7736577">
                <a:moveTo>
                  <a:pt x="0" y="0"/>
                </a:moveTo>
                <a:lnTo>
                  <a:pt x="13460139" y="0"/>
                </a:lnTo>
                <a:lnTo>
                  <a:pt x="13460139" y="7736577"/>
                </a:lnTo>
                <a:lnTo>
                  <a:pt x="0" y="7736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04" r="-1364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 flipH="1">
            <a:off x="15702407" y="7109254"/>
            <a:ext cx="3629189" cy="3323358"/>
          </a:xfrm>
          <a:custGeom>
            <a:avLst/>
            <a:gdLst/>
            <a:ahLst/>
            <a:cxnLst/>
            <a:rect l="l" t="t" r="r" b="b"/>
            <a:pathLst>
              <a:path w="3629189" h="3323358">
                <a:moveTo>
                  <a:pt x="3629189" y="0"/>
                </a:moveTo>
                <a:lnTo>
                  <a:pt x="0" y="0"/>
                </a:lnTo>
                <a:lnTo>
                  <a:pt x="0" y="3323359"/>
                </a:lnTo>
                <a:lnTo>
                  <a:pt x="3629189" y="3323359"/>
                </a:lnTo>
                <a:lnTo>
                  <a:pt x="362918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 flipH="1">
            <a:off x="14809426" y="8851032"/>
            <a:ext cx="1270559" cy="1581581"/>
          </a:xfrm>
          <a:custGeom>
            <a:avLst/>
            <a:gdLst/>
            <a:ahLst/>
            <a:cxnLst/>
            <a:rect l="l" t="t" r="r" b="b"/>
            <a:pathLst>
              <a:path w="1270559" h="1581581">
                <a:moveTo>
                  <a:pt x="1270559" y="0"/>
                </a:moveTo>
                <a:lnTo>
                  <a:pt x="0" y="0"/>
                </a:lnTo>
                <a:lnTo>
                  <a:pt x="0" y="1581581"/>
                </a:lnTo>
                <a:lnTo>
                  <a:pt x="1270559" y="1581581"/>
                </a:lnTo>
                <a:lnTo>
                  <a:pt x="12705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 flipH="1">
            <a:off x="0" y="5957692"/>
            <a:ext cx="2334683" cy="3684130"/>
          </a:xfrm>
          <a:custGeom>
            <a:avLst/>
            <a:gdLst/>
            <a:ahLst/>
            <a:cxnLst/>
            <a:rect l="l" t="t" r="r" b="b"/>
            <a:pathLst>
              <a:path w="2334683" h="3684130">
                <a:moveTo>
                  <a:pt x="2334683" y="0"/>
                </a:moveTo>
                <a:lnTo>
                  <a:pt x="0" y="0"/>
                </a:lnTo>
                <a:lnTo>
                  <a:pt x="0" y="3684130"/>
                </a:lnTo>
                <a:lnTo>
                  <a:pt x="2334683" y="3684130"/>
                </a:lnTo>
                <a:lnTo>
                  <a:pt x="233468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 flipH="1">
            <a:off x="1720729" y="9017655"/>
            <a:ext cx="1227908" cy="1248335"/>
          </a:xfrm>
          <a:custGeom>
            <a:avLst/>
            <a:gdLst/>
            <a:ahLst/>
            <a:cxnLst/>
            <a:rect l="l" t="t" r="r" b="b"/>
            <a:pathLst>
              <a:path w="1227908" h="1248335">
                <a:moveTo>
                  <a:pt x="1227908" y="0"/>
                </a:moveTo>
                <a:lnTo>
                  <a:pt x="0" y="0"/>
                </a:lnTo>
                <a:lnTo>
                  <a:pt x="0" y="1248335"/>
                </a:lnTo>
                <a:lnTo>
                  <a:pt x="1227908" y="1248335"/>
                </a:lnTo>
                <a:lnTo>
                  <a:pt x="122790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Freeform 17"/>
          <p:cNvSpPr/>
          <p:nvPr/>
        </p:nvSpPr>
        <p:spPr>
          <a:xfrm>
            <a:off x="7670139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-1504995" y="-1059575"/>
            <a:ext cx="5246968" cy="5246370"/>
            <a:chOff x="0" y="0"/>
            <a:chExt cx="6350013" cy="6349289"/>
          </a:xfrm>
        </p:grpSpPr>
        <p:sp>
          <p:nvSpPr>
            <p:cNvPr id="19" name="Freeform 19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13"/>
              <a:stretch>
                <a:fillRect l="-38586" r="-38586"/>
              </a:stretch>
            </a:blipFill>
          </p:spPr>
          <p:txBody>
            <a:bodyPr/>
            <a:lstStyle/>
            <a:p>
              <a:endParaRPr lang="ar-SA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2302" y="1579563"/>
            <a:ext cx="17178578" cy="8214213"/>
          </a:xfrm>
          <a:custGeom>
            <a:avLst/>
            <a:gdLst/>
            <a:ahLst/>
            <a:cxnLst/>
            <a:rect l="l" t="t" r="r" b="b"/>
            <a:pathLst>
              <a:path w="17178578" h="8214213">
                <a:moveTo>
                  <a:pt x="0" y="0"/>
                </a:moveTo>
                <a:lnTo>
                  <a:pt x="17178578" y="0"/>
                </a:lnTo>
                <a:lnTo>
                  <a:pt x="17178578" y="8214212"/>
                </a:lnTo>
                <a:lnTo>
                  <a:pt x="0" y="821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61" r="-5948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TextBox 3"/>
          <p:cNvSpPr txBox="1"/>
          <p:nvPr/>
        </p:nvSpPr>
        <p:spPr>
          <a:xfrm>
            <a:off x="1741514" y="334962"/>
            <a:ext cx="14394777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cs typeface="Tajawal Bold"/>
              </a:rPr>
              <a:t>تعلمت في هذا الدرس </a:t>
            </a:r>
          </a:p>
        </p:txBody>
      </p:sp>
      <p:sp>
        <p:nvSpPr>
          <p:cNvPr id="4" name="Freeform 4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92370" y="1579563"/>
            <a:ext cx="16230600" cy="8413957"/>
          </a:xfrm>
          <a:custGeom>
            <a:avLst/>
            <a:gdLst/>
            <a:ahLst/>
            <a:cxnLst/>
            <a:rect l="l" t="t" r="r" b="b"/>
            <a:pathLst>
              <a:path w="16230600" h="8413957">
                <a:moveTo>
                  <a:pt x="0" y="0"/>
                </a:moveTo>
                <a:lnTo>
                  <a:pt x="16230600" y="0"/>
                </a:lnTo>
                <a:lnTo>
                  <a:pt x="16230600" y="8413957"/>
                </a:lnTo>
                <a:lnTo>
                  <a:pt x="0" y="8413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83" r="-1910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0" y="-17581"/>
            <a:ext cx="2863784" cy="2625843"/>
          </a:xfrm>
          <a:custGeom>
            <a:avLst/>
            <a:gdLst/>
            <a:ahLst/>
            <a:cxnLst/>
            <a:rect l="l" t="t" r="r" b="b"/>
            <a:pathLst>
              <a:path w="2863784" h="2625843">
                <a:moveTo>
                  <a:pt x="0" y="0"/>
                </a:moveTo>
                <a:lnTo>
                  <a:pt x="2863784" y="0"/>
                </a:lnTo>
                <a:lnTo>
                  <a:pt x="2863784" y="2625844"/>
                </a:lnTo>
                <a:lnTo>
                  <a:pt x="0" y="2625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15679737" y="0"/>
            <a:ext cx="2608263" cy="2608263"/>
          </a:xfrm>
          <a:custGeom>
            <a:avLst/>
            <a:gdLst/>
            <a:ahLst/>
            <a:cxnLst/>
            <a:rect l="l" t="t" r="r" b="b"/>
            <a:pathLst>
              <a:path w="2608263" h="2608263">
                <a:moveTo>
                  <a:pt x="0" y="0"/>
                </a:moveTo>
                <a:lnTo>
                  <a:pt x="2608263" y="0"/>
                </a:lnTo>
                <a:lnTo>
                  <a:pt x="2608263" y="2608263"/>
                </a:lnTo>
                <a:lnTo>
                  <a:pt x="0" y="26082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TextBox 5"/>
          <p:cNvSpPr txBox="1"/>
          <p:nvPr/>
        </p:nvSpPr>
        <p:spPr>
          <a:xfrm>
            <a:off x="1741514" y="334962"/>
            <a:ext cx="14394777" cy="1244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FFFFF"/>
                </a:solidFill>
                <a:cs typeface="Tajawal Bold"/>
              </a:rPr>
              <a:t>أهم شيء تعلمته</a:t>
            </a:r>
          </a:p>
        </p:txBody>
      </p:sp>
      <p:sp>
        <p:nvSpPr>
          <p:cNvPr id="6" name="Freeform 6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44030" y="1028700"/>
            <a:ext cx="11999940" cy="8229600"/>
            <a:chOff x="0" y="0"/>
            <a:chExt cx="4059239" cy="278384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4059239" cy="2783840"/>
            </a:xfrm>
            <a:custGeom>
              <a:avLst/>
              <a:gdLst/>
              <a:ahLst/>
              <a:cxnLst/>
              <a:rect l="l" t="t" r="r" b="b"/>
              <a:pathLst>
                <a:path w="4059239" h="2783840">
                  <a:moveTo>
                    <a:pt x="124460" y="2783840"/>
                  </a:moveTo>
                  <a:lnTo>
                    <a:pt x="3934779" y="2783840"/>
                  </a:lnTo>
                  <a:cubicBezTo>
                    <a:pt x="4003359" y="2783840"/>
                    <a:pt x="4059239" y="2727960"/>
                    <a:pt x="4059239" y="2659380"/>
                  </a:cubicBezTo>
                  <a:lnTo>
                    <a:pt x="4059239" y="124460"/>
                  </a:lnTo>
                  <a:cubicBezTo>
                    <a:pt x="4059239" y="55880"/>
                    <a:pt x="4003359" y="0"/>
                    <a:pt x="3934779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9380"/>
                  </a:lnTo>
                  <a:cubicBezTo>
                    <a:pt x="0" y="2727960"/>
                    <a:pt x="55880" y="2783840"/>
                    <a:pt x="124460" y="278384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771811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1" name="Freeform 11"/>
          <p:cNvSpPr/>
          <p:nvPr/>
        </p:nvSpPr>
        <p:spPr>
          <a:xfrm flipH="1">
            <a:off x="12524738" y="3398942"/>
            <a:ext cx="6746970" cy="6178405"/>
          </a:xfrm>
          <a:custGeom>
            <a:avLst/>
            <a:gdLst/>
            <a:ahLst/>
            <a:cxnLst/>
            <a:rect l="l" t="t" r="r" b="b"/>
            <a:pathLst>
              <a:path w="6746970" h="6178405">
                <a:moveTo>
                  <a:pt x="6746970" y="0"/>
                </a:moveTo>
                <a:lnTo>
                  <a:pt x="0" y="0"/>
                </a:lnTo>
                <a:lnTo>
                  <a:pt x="0" y="6178405"/>
                </a:lnTo>
                <a:lnTo>
                  <a:pt x="6746970" y="6178405"/>
                </a:lnTo>
                <a:lnTo>
                  <a:pt x="674697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Freeform 12"/>
          <p:cNvSpPr/>
          <p:nvPr/>
        </p:nvSpPr>
        <p:spPr>
          <a:xfrm flipH="1">
            <a:off x="11936533" y="6061199"/>
            <a:ext cx="2824688" cy="3516148"/>
          </a:xfrm>
          <a:custGeom>
            <a:avLst/>
            <a:gdLst/>
            <a:ahLst/>
            <a:cxnLst/>
            <a:rect l="l" t="t" r="r" b="b"/>
            <a:pathLst>
              <a:path w="2824688" h="3516148">
                <a:moveTo>
                  <a:pt x="2824688" y="0"/>
                </a:moveTo>
                <a:lnTo>
                  <a:pt x="0" y="0"/>
                </a:lnTo>
                <a:lnTo>
                  <a:pt x="0" y="3516148"/>
                </a:lnTo>
                <a:lnTo>
                  <a:pt x="2824688" y="3516148"/>
                </a:lnTo>
                <a:lnTo>
                  <a:pt x="282468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3" name="Group 13"/>
          <p:cNvGrpSpPr/>
          <p:nvPr/>
        </p:nvGrpSpPr>
        <p:grpSpPr>
          <a:xfrm>
            <a:off x="7068604" y="4564856"/>
            <a:ext cx="4150792" cy="1157288"/>
            <a:chOff x="0" y="0"/>
            <a:chExt cx="5534390" cy="154305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5534390" cy="1543051"/>
              <a:chOff x="0" y="0"/>
              <a:chExt cx="2368626" cy="660400"/>
            </a:xfrm>
          </p:grpSpPr>
          <p:sp>
            <p:nvSpPr>
              <p:cNvPr id="15" name="Freeform 15"/>
              <p:cNvSpPr/>
              <p:nvPr/>
            </p:nvSpPr>
            <p:spPr>
              <a:xfrm flipH="1"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124460" y="660400"/>
                    </a:moveTo>
                    <a:lnTo>
                      <a:pt x="2244166" y="660400"/>
                    </a:lnTo>
                    <a:cubicBezTo>
                      <a:pt x="2312746" y="660400"/>
                      <a:pt x="2368626" y="604520"/>
                      <a:pt x="2368626" y="535940"/>
                    </a:cubicBezTo>
                    <a:lnTo>
                      <a:pt x="2368626" y="124460"/>
                    </a:lnTo>
                    <a:cubicBezTo>
                      <a:pt x="2368626" y="55880"/>
                      <a:pt x="2312746" y="0"/>
                      <a:pt x="2244166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35940"/>
                    </a:lnTo>
                    <a:cubicBezTo>
                      <a:pt x="0" y="604520"/>
                      <a:pt x="55880" y="660400"/>
                      <a:pt x="124460" y="66040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475993" y="238761"/>
              <a:ext cx="4582404" cy="1017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0"/>
                </a:lnSpc>
              </a:pPr>
              <a:r>
                <a:rPr lang="en-US" sz="4800">
                  <a:solidFill>
                    <a:srgbClr val="FFFFFF"/>
                  </a:solidFill>
                  <a:cs typeface="Tajawal Bold"/>
                </a:rPr>
                <a:t>أراكم لاحقًا!</a:t>
              </a: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990607" y="3462598"/>
            <a:ext cx="3672815" cy="5795702"/>
          </a:xfrm>
          <a:custGeom>
            <a:avLst/>
            <a:gdLst/>
            <a:ahLst/>
            <a:cxnLst/>
            <a:rect l="l" t="t" r="r" b="b"/>
            <a:pathLst>
              <a:path w="3672815" h="5795702">
                <a:moveTo>
                  <a:pt x="3672814" y="0"/>
                </a:moveTo>
                <a:lnTo>
                  <a:pt x="0" y="0"/>
                </a:lnTo>
                <a:lnTo>
                  <a:pt x="0" y="5795702"/>
                </a:lnTo>
                <a:lnTo>
                  <a:pt x="3672814" y="5795702"/>
                </a:lnTo>
                <a:lnTo>
                  <a:pt x="36728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8" name="Freeform 18"/>
          <p:cNvSpPr/>
          <p:nvPr/>
        </p:nvSpPr>
        <p:spPr>
          <a:xfrm flipH="1">
            <a:off x="2611631" y="6661985"/>
            <a:ext cx="2875922" cy="2923765"/>
          </a:xfrm>
          <a:custGeom>
            <a:avLst/>
            <a:gdLst/>
            <a:ahLst/>
            <a:cxnLst/>
            <a:rect l="l" t="t" r="r" b="b"/>
            <a:pathLst>
              <a:path w="2875922" h="2923765">
                <a:moveTo>
                  <a:pt x="2875922" y="0"/>
                </a:moveTo>
                <a:lnTo>
                  <a:pt x="0" y="0"/>
                </a:lnTo>
                <a:lnTo>
                  <a:pt x="0" y="2923765"/>
                </a:lnTo>
                <a:lnTo>
                  <a:pt x="2875922" y="2923765"/>
                </a:lnTo>
                <a:lnTo>
                  <a:pt x="287592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Freeform 19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0" name="Freeform 20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1" name="TextBox 21"/>
          <p:cNvSpPr txBox="1"/>
          <p:nvPr/>
        </p:nvSpPr>
        <p:spPr>
          <a:xfrm>
            <a:off x="4466522" y="1869227"/>
            <a:ext cx="9305289" cy="152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5"/>
              </a:lnSpc>
            </a:pPr>
            <a:r>
              <a:rPr lang="en-US" sz="9450">
                <a:solidFill>
                  <a:srgbClr val="000000"/>
                </a:solidFill>
                <a:cs typeface="Tajawal Heavy"/>
              </a:rPr>
              <a:t>شكرًا على اللعب!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6901" y="1113435"/>
            <a:ext cx="13057567" cy="8229600"/>
            <a:chOff x="0" y="0"/>
            <a:chExt cx="4417004" cy="278384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4417004" cy="2783840"/>
            </a:xfrm>
            <a:custGeom>
              <a:avLst/>
              <a:gdLst/>
              <a:ahLst/>
              <a:cxnLst/>
              <a:rect l="l" t="t" r="r" b="b"/>
              <a:pathLst>
                <a:path w="4417004" h="2783840">
                  <a:moveTo>
                    <a:pt x="124460" y="2783840"/>
                  </a:moveTo>
                  <a:lnTo>
                    <a:pt x="4292544" y="2783840"/>
                  </a:lnTo>
                  <a:cubicBezTo>
                    <a:pt x="4361124" y="2783840"/>
                    <a:pt x="4417004" y="2727960"/>
                    <a:pt x="4417004" y="2659380"/>
                  </a:cubicBezTo>
                  <a:lnTo>
                    <a:pt x="4417004" y="124460"/>
                  </a:lnTo>
                  <a:cubicBezTo>
                    <a:pt x="4417004" y="55880"/>
                    <a:pt x="4361124" y="0"/>
                    <a:pt x="4292544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9380"/>
                  </a:lnTo>
                  <a:cubicBezTo>
                    <a:pt x="0" y="2727960"/>
                    <a:pt x="55880" y="2783840"/>
                    <a:pt x="124460" y="278384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151261" y="1222677"/>
            <a:ext cx="2389732" cy="121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65567" lvl="1" indent="-682783" algn="ctr">
              <a:lnSpc>
                <a:spcPts val="8854"/>
              </a:lnSpc>
              <a:buFont typeface="Arial"/>
              <a:buChar char="•"/>
            </a:pPr>
            <a:r>
              <a:rPr lang="en-US" sz="6324">
                <a:solidFill>
                  <a:srgbClr val="088ADD"/>
                </a:solidFill>
                <a:cs typeface="Tajawal Ultra-Bold"/>
              </a:rPr>
              <a:t>ال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94046" y="1222677"/>
            <a:ext cx="1119718" cy="121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4"/>
              </a:lnSpc>
            </a:pPr>
            <a:r>
              <a:rPr lang="en-US" sz="6324">
                <a:solidFill>
                  <a:srgbClr val="088ADD"/>
                </a:solidFill>
                <a:cs typeface="Tajawal Ultra-Bold"/>
              </a:rPr>
              <a:t>مخ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55802" y="1222677"/>
            <a:ext cx="1119718" cy="121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4"/>
              </a:lnSpc>
            </a:pPr>
            <a:r>
              <a:rPr lang="en-US" sz="6324">
                <a:solidFill>
                  <a:srgbClr val="088ADD"/>
                </a:solidFill>
                <a:cs typeface="Tajawal Ultra-Bold"/>
              </a:rPr>
              <a:t>لو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36451" y="1222677"/>
            <a:ext cx="1119718" cy="121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4"/>
              </a:lnSpc>
            </a:pPr>
            <a:r>
              <a:rPr lang="en-US" sz="6324">
                <a:solidFill>
                  <a:srgbClr val="088ADD"/>
                </a:solidFill>
                <a:cs typeface="Tajawal Ultra-Bold"/>
              </a:rPr>
              <a:t>قا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780024" y="1222677"/>
            <a:ext cx="1119718" cy="121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4"/>
              </a:lnSpc>
            </a:pPr>
            <a:r>
              <a:rPr lang="en-US" sz="6324">
                <a:solidFill>
                  <a:srgbClr val="088ADD"/>
                </a:solidFill>
                <a:cs typeface="Tajawal Ultra-Bold"/>
              </a:rPr>
              <a:t>ت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151261" y="2671689"/>
            <a:ext cx="1119718" cy="1076628"/>
            <a:chOff x="0" y="0"/>
            <a:chExt cx="1492957" cy="1435505"/>
          </a:xfrm>
        </p:grpSpPr>
        <p:grpSp>
          <p:nvGrpSpPr>
            <p:cNvPr id="10" name="Group 10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11" name="Freeform 11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8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794046" y="2671689"/>
            <a:ext cx="1119718" cy="1076628"/>
            <a:chOff x="0" y="0"/>
            <a:chExt cx="1492957" cy="1435505"/>
          </a:xfrm>
        </p:grpSpPr>
        <p:grpSp>
          <p:nvGrpSpPr>
            <p:cNvPr id="14" name="Group 14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15" name="Freeform 15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28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455802" y="2671689"/>
            <a:ext cx="1119718" cy="1076628"/>
            <a:chOff x="0" y="0"/>
            <a:chExt cx="1492957" cy="1435505"/>
          </a:xfrm>
        </p:grpSpPr>
        <p:grpSp>
          <p:nvGrpSpPr>
            <p:cNvPr id="18" name="Group 18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19" name="Freeform 19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33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136451" y="2671689"/>
            <a:ext cx="1119718" cy="1076628"/>
            <a:chOff x="0" y="0"/>
            <a:chExt cx="1492957" cy="1435505"/>
          </a:xfrm>
        </p:grpSpPr>
        <p:grpSp>
          <p:nvGrpSpPr>
            <p:cNvPr id="22" name="Group 22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23" name="Freeform 23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cs typeface="Tajawal Bold"/>
                </a:rPr>
                <a:t>ي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780024" y="2671689"/>
            <a:ext cx="1119718" cy="1076628"/>
            <a:chOff x="0" y="0"/>
            <a:chExt cx="1492957" cy="1435505"/>
          </a:xfrm>
        </p:grpSpPr>
        <p:grpSp>
          <p:nvGrpSpPr>
            <p:cNvPr id="26" name="Group 26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27" name="Freeform 27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68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151261" y="5290602"/>
            <a:ext cx="1119718" cy="1076628"/>
            <a:chOff x="0" y="0"/>
            <a:chExt cx="1492957" cy="1435505"/>
          </a:xfrm>
        </p:grpSpPr>
        <p:grpSp>
          <p:nvGrpSpPr>
            <p:cNvPr id="30" name="Group 30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31" name="Freeform 31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6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6794046" y="5290602"/>
            <a:ext cx="1119718" cy="1076628"/>
            <a:chOff x="0" y="0"/>
            <a:chExt cx="1492957" cy="1435505"/>
          </a:xfrm>
        </p:grpSpPr>
        <p:grpSp>
          <p:nvGrpSpPr>
            <p:cNvPr id="34" name="Group 34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35" name="Freeform 35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29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466575" y="5290602"/>
            <a:ext cx="1098173" cy="1076628"/>
            <a:chOff x="0" y="0"/>
            <a:chExt cx="1464231" cy="1435505"/>
          </a:xfrm>
        </p:grpSpPr>
        <p:grpSp>
          <p:nvGrpSpPr>
            <p:cNvPr id="38" name="Group 38"/>
            <p:cNvGrpSpPr/>
            <p:nvPr/>
          </p:nvGrpSpPr>
          <p:grpSpPr>
            <a:xfrm>
              <a:off x="14363" y="0"/>
              <a:ext cx="1435505" cy="1435505"/>
              <a:chOff x="0" y="0"/>
              <a:chExt cx="1913890" cy="1913890"/>
            </a:xfrm>
          </p:grpSpPr>
          <p:sp>
            <p:nvSpPr>
              <p:cNvPr id="39" name="Freeform 39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0" y="281296"/>
              <a:ext cx="1464231" cy="7325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34"/>
                </a:lnSpc>
              </a:pPr>
              <a:r>
                <a:rPr lang="en-US" sz="3024">
                  <a:solidFill>
                    <a:srgbClr val="FFFFFF"/>
                  </a:solidFill>
                  <a:cs typeface="Tajawal Bold"/>
                </a:rPr>
                <a:t>ح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4136451" y="5290602"/>
            <a:ext cx="1119718" cy="1076628"/>
            <a:chOff x="0" y="0"/>
            <a:chExt cx="1492957" cy="1435505"/>
          </a:xfrm>
        </p:grpSpPr>
        <p:grpSp>
          <p:nvGrpSpPr>
            <p:cNvPr id="42" name="Group 42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43" name="Freeform 43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58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2780024" y="5290602"/>
            <a:ext cx="1119718" cy="1076628"/>
            <a:chOff x="0" y="0"/>
            <a:chExt cx="1492957" cy="1435505"/>
          </a:xfrm>
        </p:grpSpPr>
        <p:grpSp>
          <p:nvGrpSpPr>
            <p:cNvPr id="46" name="Group 46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47" name="Freeform 47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71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8151261" y="3981146"/>
            <a:ext cx="1119718" cy="1076628"/>
            <a:chOff x="0" y="0"/>
            <a:chExt cx="1492957" cy="1435505"/>
          </a:xfrm>
        </p:grpSpPr>
        <p:grpSp>
          <p:nvGrpSpPr>
            <p:cNvPr id="50" name="Group 50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51" name="Freeform 51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0" y="316867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11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794046" y="3981146"/>
            <a:ext cx="1119718" cy="1076628"/>
            <a:chOff x="0" y="0"/>
            <a:chExt cx="1492957" cy="1435505"/>
          </a:xfrm>
        </p:grpSpPr>
        <p:grpSp>
          <p:nvGrpSpPr>
            <p:cNvPr id="54" name="Group 54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55" name="Freeform 55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0" y="316867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cs typeface="Tajawal Bold"/>
                </a:rPr>
                <a:t>ال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5455802" y="3981146"/>
            <a:ext cx="1119718" cy="1076628"/>
            <a:chOff x="0" y="0"/>
            <a:chExt cx="1492957" cy="1435505"/>
          </a:xfrm>
        </p:grpSpPr>
        <p:grpSp>
          <p:nvGrpSpPr>
            <p:cNvPr id="58" name="Group 58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59" name="Freeform 59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60" name="TextBox 60"/>
            <p:cNvSpPr txBox="1"/>
            <p:nvPr/>
          </p:nvSpPr>
          <p:spPr>
            <a:xfrm>
              <a:off x="0" y="316867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45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4136451" y="3981146"/>
            <a:ext cx="1119718" cy="1076628"/>
            <a:chOff x="0" y="0"/>
            <a:chExt cx="1492957" cy="1435505"/>
          </a:xfrm>
        </p:grpSpPr>
        <p:grpSp>
          <p:nvGrpSpPr>
            <p:cNvPr id="62" name="Group 62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63" name="Freeform 63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64" name="TextBox 64"/>
            <p:cNvSpPr txBox="1"/>
            <p:nvPr/>
          </p:nvSpPr>
          <p:spPr>
            <a:xfrm>
              <a:off x="0" y="316867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52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2780024" y="3981146"/>
            <a:ext cx="1119718" cy="1076628"/>
            <a:chOff x="0" y="0"/>
            <a:chExt cx="1492957" cy="1435505"/>
          </a:xfrm>
        </p:grpSpPr>
        <p:grpSp>
          <p:nvGrpSpPr>
            <p:cNvPr id="66" name="Group 66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67" name="Freeform 67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68" name="TextBox 68"/>
            <p:cNvSpPr txBox="1"/>
            <p:nvPr/>
          </p:nvSpPr>
          <p:spPr>
            <a:xfrm>
              <a:off x="0" y="316867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74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8172805" y="7909515"/>
            <a:ext cx="1076628" cy="1076628"/>
            <a:chOff x="0" y="0"/>
            <a:chExt cx="1435505" cy="1435505"/>
          </a:xfrm>
        </p:grpSpPr>
        <p:grpSp>
          <p:nvGrpSpPr>
            <p:cNvPr id="70" name="Group 70"/>
            <p:cNvGrpSpPr/>
            <p:nvPr/>
          </p:nvGrpSpPr>
          <p:grpSpPr>
            <a:xfrm>
              <a:off x="0" y="0"/>
              <a:ext cx="1435505" cy="1435505"/>
              <a:chOff x="0" y="0"/>
              <a:chExt cx="1913890" cy="1913890"/>
            </a:xfrm>
          </p:grpSpPr>
          <p:sp>
            <p:nvSpPr>
              <p:cNvPr id="71" name="Freeform 71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72" name="TextBox 72"/>
            <p:cNvSpPr txBox="1"/>
            <p:nvPr/>
          </p:nvSpPr>
          <p:spPr>
            <a:xfrm>
              <a:off x="541639" y="221394"/>
              <a:ext cx="35222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3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6815591" y="7909515"/>
            <a:ext cx="1076628" cy="1076628"/>
            <a:chOff x="0" y="0"/>
            <a:chExt cx="1435505" cy="1435505"/>
          </a:xfrm>
        </p:grpSpPr>
        <p:grpSp>
          <p:nvGrpSpPr>
            <p:cNvPr id="74" name="Group 74"/>
            <p:cNvGrpSpPr/>
            <p:nvPr/>
          </p:nvGrpSpPr>
          <p:grpSpPr>
            <a:xfrm>
              <a:off x="0" y="0"/>
              <a:ext cx="1435505" cy="1435505"/>
              <a:chOff x="0" y="0"/>
              <a:chExt cx="1913890" cy="1913890"/>
            </a:xfrm>
          </p:grpSpPr>
          <p:sp>
            <p:nvSpPr>
              <p:cNvPr id="75" name="Freeform 75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76" name="TextBox 76"/>
            <p:cNvSpPr txBox="1"/>
            <p:nvPr/>
          </p:nvSpPr>
          <p:spPr>
            <a:xfrm>
              <a:off x="425801" y="221394"/>
              <a:ext cx="583902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cs typeface="Tajawal Bold"/>
                </a:rPr>
                <a:t>ة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5477347" y="7909515"/>
            <a:ext cx="1076628" cy="1076628"/>
            <a:chOff x="0" y="0"/>
            <a:chExt cx="1435505" cy="1435505"/>
          </a:xfrm>
        </p:grpSpPr>
        <p:grpSp>
          <p:nvGrpSpPr>
            <p:cNvPr id="78" name="Group 78"/>
            <p:cNvGrpSpPr/>
            <p:nvPr/>
          </p:nvGrpSpPr>
          <p:grpSpPr>
            <a:xfrm>
              <a:off x="0" y="0"/>
              <a:ext cx="1435505" cy="1435505"/>
              <a:chOff x="0" y="0"/>
              <a:chExt cx="1913890" cy="1913890"/>
            </a:xfrm>
          </p:grpSpPr>
          <p:sp>
            <p:nvSpPr>
              <p:cNvPr id="79" name="Freeform 79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80" name="TextBox 80"/>
            <p:cNvSpPr txBox="1"/>
            <p:nvPr/>
          </p:nvSpPr>
          <p:spPr>
            <a:xfrm>
              <a:off x="422328" y="221394"/>
              <a:ext cx="590848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41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4157996" y="7909515"/>
            <a:ext cx="1076628" cy="1076628"/>
            <a:chOff x="0" y="0"/>
            <a:chExt cx="1435505" cy="1435505"/>
          </a:xfrm>
        </p:grpSpPr>
        <p:grpSp>
          <p:nvGrpSpPr>
            <p:cNvPr id="82" name="Group 82"/>
            <p:cNvGrpSpPr/>
            <p:nvPr/>
          </p:nvGrpSpPr>
          <p:grpSpPr>
            <a:xfrm>
              <a:off x="0" y="0"/>
              <a:ext cx="1435505" cy="1435505"/>
              <a:chOff x="0" y="0"/>
              <a:chExt cx="1913890" cy="1913890"/>
            </a:xfrm>
          </p:grpSpPr>
          <p:sp>
            <p:nvSpPr>
              <p:cNvPr id="83" name="Freeform 83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84" name="TextBox 84"/>
            <p:cNvSpPr txBox="1"/>
            <p:nvPr/>
          </p:nvSpPr>
          <p:spPr>
            <a:xfrm>
              <a:off x="337496" y="221394"/>
              <a:ext cx="760512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60</a:t>
              </a:r>
            </a:p>
          </p:txBody>
        </p:sp>
      </p:grpSp>
      <p:grpSp>
        <p:nvGrpSpPr>
          <p:cNvPr id="85" name="Group 85"/>
          <p:cNvGrpSpPr/>
          <p:nvPr/>
        </p:nvGrpSpPr>
        <p:grpSpPr>
          <a:xfrm>
            <a:off x="2816262" y="7909515"/>
            <a:ext cx="1076628" cy="1076628"/>
            <a:chOff x="0" y="0"/>
            <a:chExt cx="1435505" cy="1435505"/>
          </a:xfrm>
        </p:grpSpPr>
        <p:grpSp>
          <p:nvGrpSpPr>
            <p:cNvPr id="86" name="Group 86"/>
            <p:cNvGrpSpPr/>
            <p:nvPr/>
          </p:nvGrpSpPr>
          <p:grpSpPr>
            <a:xfrm>
              <a:off x="0" y="0"/>
              <a:ext cx="1435505" cy="1435505"/>
              <a:chOff x="0" y="0"/>
              <a:chExt cx="1913890" cy="1913890"/>
            </a:xfrm>
          </p:grpSpPr>
          <p:sp>
            <p:nvSpPr>
              <p:cNvPr id="87" name="Freeform 87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88" name="TextBox 88"/>
            <p:cNvSpPr txBox="1"/>
            <p:nvPr/>
          </p:nvSpPr>
          <p:spPr>
            <a:xfrm>
              <a:off x="335760" y="221394"/>
              <a:ext cx="763984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64</a:t>
              </a: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8151261" y="6600058"/>
            <a:ext cx="1119718" cy="1076628"/>
            <a:chOff x="0" y="0"/>
            <a:chExt cx="1492957" cy="1435505"/>
          </a:xfrm>
        </p:grpSpPr>
        <p:grpSp>
          <p:nvGrpSpPr>
            <p:cNvPr id="90" name="Group 90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91" name="Freeform 91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92" name="TextBox 92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12</a:t>
              </a: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6794046" y="6600058"/>
            <a:ext cx="1119718" cy="1076628"/>
            <a:chOff x="0" y="0"/>
            <a:chExt cx="1492957" cy="1435505"/>
          </a:xfrm>
        </p:grpSpPr>
        <p:grpSp>
          <p:nvGrpSpPr>
            <p:cNvPr id="94" name="Group 94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95" name="Freeform 95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96" name="TextBox 96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22</a:t>
              </a:r>
            </a:p>
          </p:txBody>
        </p:sp>
      </p:grpSp>
      <p:grpSp>
        <p:nvGrpSpPr>
          <p:cNvPr id="97" name="Group 97"/>
          <p:cNvGrpSpPr/>
          <p:nvPr/>
        </p:nvGrpSpPr>
        <p:grpSpPr>
          <a:xfrm>
            <a:off x="5455802" y="6600058"/>
            <a:ext cx="1119718" cy="1076628"/>
            <a:chOff x="0" y="0"/>
            <a:chExt cx="1492957" cy="1435505"/>
          </a:xfrm>
        </p:grpSpPr>
        <p:grpSp>
          <p:nvGrpSpPr>
            <p:cNvPr id="98" name="Group 98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99" name="Freeform 99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00" name="TextBox 100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38</a:t>
              </a:r>
            </a:p>
          </p:txBody>
        </p:sp>
      </p:grpSp>
      <p:grpSp>
        <p:nvGrpSpPr>
          <p:cNvPr id="101" name="Group 101"/>
          <p:cNvGrpSpPr/>
          <p:nvPr/>
        </p:nvGrpSpPr>
        <p:grpSpPr>
          <a:xfrm>
            <a:off x="4136451" y="6600058"/>
            <a:ext cx="1119718" cy="1076628"/>
            <a:chOff x="0" y="0"/>
            <a:chExt cx="1492957" cy="1435505"/>
          </a:xfrm>
        </p:grpSpPr>
        <p:grpSp>
          <p:nvGrpSpPr>
            <p:cNvPr id="102" name="Group 102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103" name="Freeform 103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04" name="TextBox 104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49</a:t>
              </a:r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2780024" y="6600058"/>
            <a:ext cx="1119718" cy="1076628"/>
            <a:chOff x="0" y="0"/>
            <a:chExt cx="1492957" cy="1435505"/>
          </a:xfrm>
        </p:grpSpPr>
        <p:grpSp>
          <p:nvGrpSpPr>
            <p:cNvPr id="106" name="Group 106"/>
            <p:cNvGrpSpPr/>
            <p:nvPr/>
          </p:nvGrpSpPr>
          <p:grpSpPr>
            <a:xfrm>
              <a:off x="28726" y="0"/>
              <a:ext cx="1435505" cy="1435505"/>
              <a:chOff x="0" y="0"/>
              <a:chExt cx="1913890" cy="1913890"/>
            </a:xfrm>
          </p:grpSpPr>
          <p:sp>
            <p:nvSpPr>
              <p:cNvPr id="107" name="Freeform 107"/>
              <p:cNvSpPr/>
              <p:nvPr/>
            </p:nvSpPr>
            <p:spPr>
              <a:xfrm flipH="1">
                <a:off x="0" y="0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124460" y="1913890"/>
                    </a:moveTo>
                    <a:lnTo>
                      <a:pt x="1789430" y="1913890"/>
                    </a:lnTo>
                    <a:cubicBezTo>
                      <a:pt x="1858010" y="1913890"/>
                      <a:pt x="1913890" y="1858010"/>
                      <a:pt x="1913890" y="1789430"/>
                    </a:cubicBezTo>
                    <a:lnTo>
                      <a:pt x="1913890" y="124460"/>
                    </a:lnTo>
                    <a:cubicBezTo>
                      <a:pt x="1913890" y="55880"/>
                      <a:pt x="1858010" y="0"/>
                      <a:pt x="1789430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789430"/>
                    </a:lnTo>
                    <a:cubicBezTo>
                      <a:pt x="0" y="1858010"/>
                      <a:pt x="55880" y="1913890"/>
                      <a:pt x="124460" y="1913890"/>
                    </a:cubicBezTo>
                  </a:path>
                </a:pathLst>
              </a:custGeom>
              <a:solidFill>
                <a:srgbClr val="DFDFD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08" name="TextBox 108"/>
            <p:cNvSpPr txBox="1"/>
            <p:nvPr/>
          </p:nvSpPr>
          <p:spPr>
            <a:xfrm>
              <a:off x="0" y="221394"/>
              <a:ext cx="1492957" cy="84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en-US" sz="3500">
                  <a:solidFill>
                    <a:srgbClr val="000000"/>
                  </a:solidFill>
                  <a:latin typeface="Tajawal Bold"/>
                </a:rPr>
                <a:t>63</a:t>
              </a:r>
            </a:p>
          </p:txBody>
        </p:sp>
      </p:grpSp>
      <p:sp>
        <p:nvSpPr>
          <p:cNvPr id="109" name="Freeform 109"/>
          <p:cNvSpPr/>
          <p:nvPr/>
        </p:nvSpPr>
        <p:spPr>
          <a:xfrm flipH="1">
            <a:off x="9736047" y="3210003"/>
            <a:ext cx="7025863" cy="6433796"/>
          </a:xfrm>
          <a:custGeom>
            <a:avLst/>
            <a:gdLst/>
            <a:ahLst/>
            <a:cxnLst/>
            <a:rect l="l" t="t" r="r" b="b"/>
            <a:pathLst>
              <a:path w="7025863" h="6433796">
                <a:moveTo>
                  <a:pt x="7025863" y="0"/>
                </a:moveTo>
                <a:lnTo>
                  <a:pt x="0" y="0"/>
                </a:lnTo>
                <a:lnTo>
                  <a:pt x="0" y="6433796"/>
                </a:lnTo>
                <a:lnTo>
                  <a:pt x="7025863" y="6433796"/>
                </a:lnTo>
                <a:lnTo>
                  <a:pt x="70258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0" name="Freeform 110"/>
          <p:cNvSpPr/>
          <p:nvPr/>
        </p:nvSpPr>
        <p:spPr>
          <a:xfrm flipH="1">
            <a:off x="11117486" y="643201"/>
            <a:ext cx="4262985" cy="3337945"/>
          </a:xfrm>
          <a:custGeom>
            <a:avLst/>
            <a:gdLst/>
            <a:ahLst/>
            <a:cxnLst/>
            <a:rect l="l" t="t" r="r" b="b"/>
            <a:pathLst>
              <a:path w="4262985" h="3337945">
                <a:moveTo>
                  <a:pt x="4262985" y="0"/>
                </a:moveTo>
                <a:lnTo>
                  <a:pt x="0" y="0"/>
                </a:lnTo>
                <a:lnTo>
                  <a:pt x="0" y="3337945"/>
                </a:lnTo>
                <a:lnTo>
                  <a:pt x="4262985" y="3337945"/>
                </a:lnTo>
                <a:lnTo>
                  <a:pt x="426298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1" name="Freeform 111"/>
          <p:cNvSpPr/>
          <p:nvPr/>
        </p:nvSpPr>
        <p:spPr>
          <a:xfrm>
            <a:off x="14383378" y="6720034"/>
            <a:ext cx="2875922" cy="2923765"/>
          </a:xfrm>
          <a:custGeom>
            <a:avLst/>
            <a:gdLst/>
            <a:ahLst/>
            <a:cxnLst/>
            <a:rect l="l" t="t" r="r" b="b"/>
            <a:pathLst>
              <a:path w="2875922" h="2923765">
                <a:moveTo>
                  <a:pt x="0" y="0"/>
                </a:moveTo>
                <a:lnTo>
                  <a:pt x="2875922" y="0"/>
                </a:lnTo>
                <a:lnTo>
                  <a:pt x="2875922" y="2923765"/>
                </a:lnTo>
                <a:lnTo>
                  <a:pt x="0" y="29237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2" name="Freeform 112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3" name="Freeform 113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7150" y="1079409"/>
            <a:ext cx="13891560" cy="8229600"/>
            <a:chOff x="0" y="0"/>
            <a:chExt cx="4699120" cy="278384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4699121" cy="2783840"/>
            </a:xfrm>
            <a:custGeom>
              <a:avLst/>
              <a:gdLst/>
              <a:ahLst/>
              <a:cxnLst/>
              <a:rect l="l" t="t" r="r" b="b"/>
              <a:pathLst>
                <a:path w="4699121" h="2783840">
                  <a:moveTo>
                    <a:pt x="124460" y="2783840"/>
                  </a:moveTo>
                  <a:lnTo>
                    <a:pt x="4574661" y="2783840"/>
                  </a:lnTo>
                  <a:cubicBezTo>
                    <a:pt x="4643241" y="2783840"/>
                    <a:pt x="4699121" y="2727960"/>
                    <a:pt x="4699121" y="2659380"/>
                  </a:cubicBezTo>
                  <a:lnTo>
                    <a:pt x="4699121" y="124460"/>
                  </a:lnTo>
                  <a:cubicBezTo>
                    <a:pt x="4699121" y="55880"/>
                    <a:pt x="4643241" y="0"/>
                    <a:pt x="4574661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9380"/>
                  </a:lnTo>
                  <a:cubicBezTo>
                    <a:pt x="0" y="2727960"/>
                    <a:pt x="55880" y="2783840"/>
                    <a:pt x="124460" y="278384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380999" y="1303276"/>
            <a:ext cx="989410" cy="260334"/>
            <a:chOff x="0" y="0"/>
            <a:chExt cx="1319213" cy="347112"/>
          </a:xfrm>
        </p:grpSpPr>
        <p:grpSp>
          <p:nvGrpSpPr>
            <p:cNvPr id="5" name="Group 5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1" name="TextBox 11"/>
          <p:cNvSpPr txBox="1"/>
          <p:nvPr/>
        </p:nvSpPr>
        <p:spPr>
          <a:xfrm>
            <a:off x="5122654" y="960376"/>
            <a:ext cx="8802636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cs typeface="Tajawal Bold"/>
              </a:rPr>
              <a:t>أهداف الدرس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48047" y="6992268"/>
            <a:ext cx="11089644" cy="446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r">
              <a:lnSpc>
                <a:spcPts val="3640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أن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تتعرف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الطالبة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على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الخلايا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الحيوانية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والنباتية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وتفرغ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بينها</a:t>
            </a:r>
            <a:endParaRPr lang="en-US" sz="2600" dirty="0">
              <a:solidFill>
                <a:srgbClr val="000000"/>
              </a:solidFill>
              <a:cs typeface="Tajawal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264612" y="3235587"/>
            <a:ext cx="11089644" cy="446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r">
              <a:lnSpc>
                <a:spcPts val="3640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أن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تتعرف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الطالبة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على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وحدة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تركيب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المخلوقات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الحية</a:t>
            </a:r>
            <a:endParaRPr lang="en-US" sz="2600" dirty="0">
              <a:solidFill>
                <a:srgbClr val="000000"/>
              </a:solidFill>
              <a:cs typeface="Tajawal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337691" y="3138730"/>
            <a:ext cx="587599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88ADD"/>
                </a:solidFill>
                <a:latin typeface="Tajawal Bold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337691" y="4398988"/>
            <a:ext cx="587599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88ADD"/>
                </a:solidFill>
                <a:latin typeface="Tajawal Bold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37691" y="5659246"/>
            <a:ext cx="587599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88ADD"/>
                </a:solidFill>
                <a:latin typeface="Tajawal Bold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337691" y="6919505"/>
            <a:ext cx="587599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ctr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88ADD"/>
                </a:solidFill>
                <a:latin typeface="Tajawal Bold"/>
              </a:rPr>
              <a:t>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42225" y="4492763"/>
            <a:ext cx="11089644" cy="446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r">
              <a:lnSpc>
                <a:spcPts val="3640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أن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تعدد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الطالبة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حاجات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المخلوقات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الحية</a:t>
            </a:r>
            <a:endParaRPr lang="en-US" sz="2600" dirty="0">
              <a:solidFill>
                <a:srgbClr val="000000"/>
              </a:solidFill>
              <a:cs typeface="Tajawal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560145" y="5749939"/>
            <a:ext cx="11663761" cy="446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r">
              <a:lnSpc>
                <a:spcPts val="3640"/>
              </a:lnSpc>
              <a:buFont typeface="Arial"/>
              <a:buChar char="•"/>
            </a:pP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أن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تذكر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الطالبة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وظائف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المخلوقات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الحية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ajawal Bold"/>
              </a:rPr>
              <a:t>الخمسة</a:t>
            </a:r>
            <a:r>
              <a:rPr lang="en-US" sz="2600" dirty="0">
                <a:solidFill>
                  <a:srgbClr val="000000"/>
                </a:solidFill>
                <a:cs typeface="Tajawal Bold"/>
              </a:rPr>
              <a:t> </a:t>
            </a:r>
          </a:p>
        </p:txBody>
      </p:sp>
      <p:sp>
        <p:nvSpPr>
          <p:cNvPr id="20" name="AutoShape 20"/>
          <p:cNvSpPr/>
          <p:nvPr/>
        </p:nvSpPr>
        <p:spPr>
          <a:xfrm>
            <a:off x="1955116" y="4285193"/>
            <a:ext cx="1197017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r-SA"/>
          </a:p>
        </p:txBody>
      </p:sp>
      <p:sp>
        <p:nvSpPr>
          <p:cNvPr id="21" name="AutoShape 21"/>
          <p:cNvSpPr/>
          <p:nvPr/>
        </p:nvSpPr>
        <p:spPr>
          <a:xfrm>
            <a:off x="1955116" y="5319233"/>
            <a:ext cx="1197017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r-SA"/>
          </a:p>
        </p:txBody>
      </p:sp>
      <p:sp>
        <p:nvSpPr>
          <p:cNvPr id="22" name="AutoShape 22"/>
          <p:cNvSpPr/>
          <p:nvPr/>
        </p:nvSpPr>
        <p:spPr>
          <a:xfrm>
            <a:off x="1955116" y="6805710"/>
            <a:ext cx="1197017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r-SA"/>
          </a:p>
        </p:txBody>
      </p:sp>
      <p:sp>
        <p:nvSpPr>
          <p:cNvPr id="23" name="AutoShape 23"/>
          <p:cNvSpPr/>
          <p:nvPr/>
        </p:nvSpPr>
        <p:spPr>
          <a:xfrm>
            <a:off x="1955116" y="7839749"/>
            <a:ext cx="11970174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ar-SA"/>
          </a:p>
        </p:txBody>
      </p:sp>
      <p:sp>
        <p:nvSpPr>
          <p:cNvPr id="24" name="Freeform 24"/>
          <p:cNvSpPr/>
          <p:nvPr/>
        </p:nvSpPr>
        <p:spPr>
          <a:xfrm flipH="1">
            <a:off x="14245933" y="3966135"/>
            <a:ext cx="3419346" cy="5612070"/>
          </a:xfrm>
          <a:custGeom>
            <a:avLst/>
            <a:gdLst/>
            <a:ahLst/>
            <a:cxnLst/>
            <a:rect l="l" t="t" r="r" b="b"/>
            <a:pathLst>
              <a:path w="3419346" h="5612070">
                <a:moveTo>
                  <a:pt x="3419347" y="0"/>
                </a:moveTo>
                <a:lnTo>
                  <a:pt x="0" y="0"/>
                </a:lnTo>
                <a:lnTo>
                  <a:pt x="0" y="5612069"/>
                </a:lnTo>
                <a:lnTo>
                  <a:pt x="3419347" y="5612069"/>
                </a:lnTo>
                <a:lnTo>
                  <a:pt x="341934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5" name="Freeform 25"/>
          <p:cNvSpPr/>
          <p:nvPr/>
        </p:nvSpPr>
        <p:spPr>
          <a:xfrm rot="673915" flipH="1">
            <a:off x="14598227" y="2561880"/>
            <a:ext cx="3191013" cy="1757958"/>
          </a:xfrm>
          <a:custGeom>
            <a:avLst/>
            <a:gdLst/>
            <a:ahLst/>
            <a:cxnLst/>
            <a:rect l="l" t="t" r="r" b="b"/>
            <a:pathLst>
              <a:path w="3191013" h="1757958">
                <a:moveTo>
                  <a:pt x="3191013" y="0"/>
                </a:moveTo>
                <a:lnTo>
                  <a:pt x="0" y="0"/>
                </a:lnTo>
                <a:lnTo>
                  <a:pt x="0" y="1757958"/>
                </a:lnTo>
                <a:lnTo>
                  <a:pt x="3191013" y="1757958"/>
                </a:lnTo>
                <a:lnTo>
                  <a:pt x="31910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6" name="Freeform 26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7" name="Freeform 27"/>
          <p:cNvSpPr/>
          <p:nvPr/>
        </p:nvSpPr>
        <p:spPr>
          <a:xfrm>
            <a:off x="16357384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2" y="0"/>
                </a:lnTo>
                <a:lnTo>
                  <a:pt x="180383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5016" y="340626"/>
            <a:ext cx="17160676" cy="9673310"/>
            <a:chOff x="0" y="0"/>
            <a:chExt cx="5514706" cy="3108587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514706" cy="3108588"/>
            </a:xfrm>
            <a:custGeom>
              <a:avLst/>
              <a:gdLst/>
              <a:ahLst/>
              <a:cxnLst/>
              <a:rect l="l" t="t" r="r" b="b"/>
              <a:pathLst>
                <a:path w="5514706" h="3108588">
                  <a:moveTo>
                    <a:pt x="124460" y="3108587"/>
                  </a:moveTo>
                  <a:lnTo>
                    <a:pt x="5390246" y="3108587"/>
                  </a:lnTo>
                  <a:cubicBezTo>
                    <a:pt x="5458826" y="3108587"/>
                    <a:pt x="5514706" y="3052707"/>
                    <a:pt x="5514706" y="2984127"/>
                  </a:cubicBezTo>
                  <a:lnTo>
                    <a:pt x="5514706" y="124460"/>
                  </a:lnTo>
                  <a:cubicBezTo>
                    <a:pt x="5514706" y="55880"/>
                    <a:pt x="5458826" y="0"/>
                    <a:pt x="5390246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84128"/>
                  </a:lnTo>
                  <a:cubicBezTo>
                    <a:pt x="0" y="3052707"/>
                    <a:pt x="55880" y="3108588"/>
                    <a:pt x="124460" y="3108588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Freeform 4"/>
          <p:cNvSpPr/>
          <p:nvPr/>
        </p:nvSpPr>
        <p:spPr>
          <a:xfrm>
            <a:off x="685800" y="320826"/>
            <a:ext cx="16165154" cy="1835827"/>
          </a:xfrm>
          <a:custGeom>
            <a:avLst/>
            <a:gdLst/>
            <a:ahLst/>
            <a:cxnLst/>
            <a:rect l="l" t="t" r="r" b="b"/>
            <a:pathLst>
              <a:path w="16856397" h="1835827">
                <a:moveTo>
                  <a:pt x="0" y="0"/>
                </a:moveTo>
                <a:lnTo>
                  <a:pt x="16856396" y="0"/>
                </a:lnTo>
                <a:lnTo>
                  <a:pt x="16856396" y="1835827"/>
                </a:lnTo>
                <a:lnTo>
                  <a:pt x="0" y="1835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0429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5" name="Group 5"/>
          <p:cNvGrpSpPr/>
          <p:nvPr/>
        </p:nvGrpSpPr>
        <p:grpSpPr>
          <a:xfrm>
            <a:off x="1380999" y="741539"/>
            <a:ext cx="989410" cy="260334"/>
            <a:chOff x="0" y="0"/>
            <a:chExt cx="1319213" cy="347112"/>
          </a:xfrm>
        </p:grpSpPr>
        <p:grpSp>
          <p:nvGrpSpPr>
            <p:cNvPr id="6" name="Group 6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10660349" y="2952328"/>
            <a:ext cx="6095621" cy="7061608"/>
          </a:xfrm>
          <a:custGeom>
            <a:avLst/>
            <a:gdLst/>
            <a:ahLst/>
            <a:cxnLst/>
            <a:rect l="l" t="t" r="r" b="b"/>
            <a:pathLst>
              <a:path w="6095621" h="7061608">
                <a:moveTo>
                  <a:pt x="0" y="0"/>
                </a:moveTo>
                <a:lnTo>
                  <a:pt x="6095621" y="0"/>
                </a:lnTo>
                <a:lnTo>
                  <a:pt x="6095621" y="7061608"/>
                </a:lnTo>
                <a:lnTo>
                  <a:pt x="0" y="7061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42" r="-742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3" name="Freeform 13"/>
          <p:cNvSpPr/>
          <p:nvPr/>
        </p:nvSpPr>
        <p:spPr>
          <a:xfrm>
            <a:off x="4047688" y="2060878"/>
            <a:ext cx="9655028" cy="768611"/>
          </a:xfrm>
          <a:custGeom>
            <a:avLst/>
            <a:gdLst/>
            <a:ahLst/>
            <a:cxnLst/>
            <a:rect l="l" t="t" r="r" b="b"/>
            <a:pathLst>
              <a:path w="9655028" h="768611">
                <a:moveTo>
                  <a:pt x="0" y="0"/>
                </a:moveTo>
                <a:lnTo>
                  <a:pt x="9655028" y="0"/>
                </a:lnTo>
                <a:lnTo>
                  <a:pt x="9655028" y="768611"/>
                </a:lnTo>
                <a:lnTo>
                  <a:pt x="0" y="768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672" t="-220594" b="-1537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4" name="Freeform 14"/>
          <p:cNvSpPr/>
          <p:nvPr/>
        </p:nvSpPr>
        <p:spPr>
          <a:xfrm>
            <a:off x="1875704" y="2999802"/>
            <a:ext cx="6874140" cy="6793897"/>
          </a:xfrm>
          <a:custGeom>
            <a:avLst/>
            <a:gdLst/>
            <a:ahLst/>
            <a:cxnLst/>
            <a:rect l="l" t="t" r="r" b="b"/>
            <a:pathLst>
              <a:path w="6874140" h="6793897">
                <a:moveTo>
                  <a:pt x="0" y="0"/>
                </a:moveTo>
                <a:lnTo>
                  <a:pt x="6874140" y="0"/>
                </a:lnTo>
                <a:lnTo>
                  <a:pt x="6874140" y="6793897"/>
                </a:lnTo>
                <a:lnTo>
                  <a:pt x="0" y="6793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6357384" y="9279349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2" y="0"/>
                </a:lnTo>
                <a:lnTo>
                  <a:pt x="180383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5016" y="538549"/>
            <a:ext cx="17160676" cy="8955841"/>
            <a:chOff x="0" y="0"/>
            <a:chExt cx="5514706" cy="2878023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5514706" cy="2878024"/>
            </a:xfrm>
            <a:custGeom>
              <a:avLst/>
              <a:gdLst/>
              <a:ahLst/>
              <a:cxnLst/>
              <a:rect l="l" t="t" r="r" b="b"/>
              <a:pathLst>
                <a:path w="5514706" h="2878024">
                  <a:moveTo>
                    <a:pt x="124460" y="2878023"/>
                  </a:moveTo>
                  <a:lnTo>
                    <a:pt x="5390246" y="2878023"/>
                  </a:lnTo>
                  <a:cubicBezTo>
                    <a:pt x="5458826" y="2878023"/>
                    <a:pt x="5514706" y="2822143"/>
                    <a:pt x="5514706" y="2753563"/>
                  </a:cubicBezTo>
                  <a:lnTo>
                    <a:pt x="5514706" y="124460"/>
                  </a:lnTo>
                  <a:cubicBezTo>
                    <a:pt x="5514706" y="55880"/>
                    <a:pt x="5458826" y="0"/>
                    <a:pt x="5390246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753564"/>
                  </a:lnTo>
                  <a:cubicBezTo>
                    <a:pt x="0" y="2822143"/>
                    <a:pt x="55880" y="2878024"/>
                    <a:pt x="124460" y="2878024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Freeform 4"/>
          <p:cNvSpPr/>
          <p:nvPr/>
        </p:nvSpPr>
        <p:spPr>
          <a:xfrm>
            <a:off x="1028700" y="2208891"/>
            <a:ext cx="3986024" cy="3457876"/>
          </a:xfrm>
          <a:custGeom>
            <a:avLst/>
            <a:gdLst/>
            <a:ahLst/>
            <a:cxnLst/>
            <a:rect l="l" t="t" r="r" b="b"/>
            <a:pathLst>
              <a:path w="3986024" h="3457876">
                <a:moveTo>
                  <a:pt x="0" y="0"/>
                </a:moveTo>
                <a:lnTo>
                  <a:pt x="3986024" y="0"/>
                </a:lnTo>
                <a:lnTo>
                  <a:pt x="3986024" y="3457876"/>
                </a:lnTo>
                <a:lnTo>
                  <a:pt x="0" y="34578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3577779" y="3247232"/>
            <a:ext cx="3630586" cy="4429795"/>
          </a:xfrm>
          <a:custGeom>
            <a:avLst/>
            <a:gdLst/>
            <a:ahLst/>
            <a:cxnLst/>
            <a:rect l="l" t="t" r="r" b="b"/>
            <a:pathLst>
              <a:path w="3630586" h="4429795">
                <a:moveTo>
                  <a:pt x="0" y="0"/>
                </a:moveTo>
                <a:lnTo>
                  <a:pt x="3630587" y="0"/>
                </a:lnTo>
                <a:lnTo>
                  <a:pt x="3630587" y="4429796"/>
                </a:lnTo>
                <a:lnTo>
                  <a:pt x="0" y="4429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8154901" y="5433377"/>
            <a:ext cx="2067574" cy="1223315"/>
          </a:xfrm>
          <a:custGeom>
            <a:avLst/>
            <a:gdLst/>
            <a:ahLst/>
            <a:cxnLst/>
            <a:rect l="l" t="t" r="r" b="b"/>
            <a:pathLst>
              <a:path w="2067574" h="1223315">
                <a:moveTo>
                  <a:pt x="0" y="0"/>
                </a:moveTo>
                <a:lnTo>
                  <a:pt x="2067574" y="0"/>
                </a:lnTo>
                <a:lnTo>
                  <a:pt x="2067574" y="1223314"/>
                </a:lnTo>
                <a:lnTo>
                  <a:pt x="0" y="1223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8253985" y="4046292"/>
            <a:ext cx="1780030" cy="1236089"/>
          </a:xfrm>
          <a:custGeom>
            <a:avLst/>
            <a:gdLst/>
            <a:ahLst/>
            <a:cxnLst/>
            <a:rect l="l" t="t" r="r" b="b"/>
            <a:pathLst>
              <a:path w="1780030" h="1236089">
                <a:moveTo>
                  <a:pt x="0" y="0"/>
                </a:moveTo>
                <a:lnTo>
                  <a:pt x="1780030" y="0"/>
                </a:lnTo>
                <a:lnTo>
                  <a:pt x="1780030" y="1236089"/>
                </a:lnTo>
                <a:lnTo>
                  <a:pt x="0" y="1236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8077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8225753" y="2327746"/>
            <a:ext cx="1925870" cy="1515018"/>
          </a:xfrm>
          <a:custGeom>
            <a:avLst/>
            <a:gdLst/>
            <a:ahLst/>
            <a:cxnLst/>
            <a:rect l="l" t="t" r="r" b="b"/>
            <a:pathLst>
              <a:path w="1925870" h="1515018">
                <a:moveTo>
                  <a:pt x="0" y="0"/>
                </a:moveTo>
                <a:lnTo>
                  <a:pt x="1925870" y="0"/>
                </a:lnTo>
                <a:lnTo>
                  <a:pt x="1925870" y="1515018"/>
                </a:lnTo>
                <a:lnTo>
                  <a:pt x="0" y="1515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1508414" y="3796924"/>
            <a:ext cx="1479513" cy="1869842"/>
          </a:xfrm>
          <a:custGeom>
            <a:avLst/>
            <a:gdLst/>
            <a:ahLst/>
            <a:cxnLst/>
            <a:rect l="l" t="t" r="r" b="b"/>
            <a:pathLst>
              <a:path w="1479513" h="1869842">
                <a:moveTo>
                  <a:pt x="0" y="0"/>
                </a:moveTo>
                <a:lnTo>
                  <a:pt x="1479513" y="0"/>
                </a:lnTo>
                <a:lnTo>
                  <a:pt x="1479513" y="1869843"/>
                </a:lnTo>
                <a:lnTo>
                  <a:pt x="0" y="1869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7937654" y="488680"/>
            <a:ext cx="2213969" cy="1892021"/>
          </a:xfrm>
          <a:custGeom>
            <a:avLst/>
            <a:gdLst/>
            <a:ahLst/>
            <a:cxnLst/>
            <a:rect l="l" t="t" r="r" b="b"/>
            <a:pathLst>
              <a:path w="2213969" h="1892021">
                <a:moveTo>
                  <a:pt x="0" y="0"/>
                </a:moveTo>
                <a:lnTo>
                  <a:pt x="2213969" y="0"/>
                </a:lnTo>
                <a:lnTo>
                  <a:pt x="2213969" y="1892021"/>
                </a:lnTo>
                <a:lnTo>
                  <a:pt x="0" y="18920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1" name="Freeform 11"/>
          <p:cNvSpPr/>
          <p:nvPr/>
        </p:nvSpPr>
        <p:spPr>
          <a:xfrm>
            <a:off x="8289144" y="6856716"/>
            <a:ext cx="1632420" cy="1640623"/>
          </a:xfrm>
          <a:custGeom>
            <a:avLst/>
            <a:gdLst/>
            <a:ahLst/>
            <a:cxnLst/>
            <a:rect l="l" t="t" r="r" b="b"/>
            <a:pathLst>
              <a:path w="1632420" h="1640623">
                <a:moveTo>
                  <a:pt x="0" y="0"/>
                </a:moveTo>
                <a:lnTo>
                  <a:pt x="1632419" y="0"/>
                </a:lnTo>
                <a:lnTo>
                  <a:pt x="1632419" y="1640623"/>
                </a:lnTo>
                <a:lnTo>
                  <a:pt x="0" y="16406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2" name="TextBox 12"/>
          <p:cNvSpPr txBox="1"/>
          <p:nvPr/>
        </p:nvSpPr>
        <p:spPr>
          <a:xfrm>
            <a:off x="-2013479" y="1235616"/>
            <a:ext cx="17160676" cy="69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80B0B"/>
                </a:solidFill>
                <a:cs typeface="HS Almaha Bold"/>
              </a:rPr>
              <a:t>فجوة عصاريه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197233" y="728570"/>
            <a:ext cx="5488458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80B0B"/>
                </a:solidFill>
                <a:cs typeface="HS Almaha Bold"/>
              </a:rPr>
              <a:t>جدار الخلية+ الغشاء الخلوي</a:t>
            </a:r>
          </a:p>
        </p:txBody>
      </p:sp>
      <p:sp>
        <p:nvSpPr>
          <p:cNvPr id="14" name="Freeform 14"/>
          <p:cNvSpPr/>
          <p:nvPr/>
        </p:nvSpPr>
        <p:spPr>
          <a:xfrm>
            <a:off x="17288877" y="0"/>
            <a:ext cx="999123" cy="977360"/>
          </a:xfrm>
          <a:custGeom>
            <a:avLst/>
            <a:gdLst/>
            <a:ahLst/>
            <a:cxnLst/>
            <a:rect l="l" t="t" r="r" b="b"/>
            <a:pathLst>
              <a:path w="999123" h="977360">
                <a:moveTo>
                  <a:pt x="0" y="0"/>
                </a:moveTo>
                <a:lnTo>
                  <a:pt x="999123" y="0"/>
                </a:lnTo>
                <a:lnTo>
                  <a:pt x="999123" y="977360"/>
                </a:lnTo>
                <a:lnTo>
                  <a:pt x="0" y="9773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5" name="Freeform 15"/>
          <p:cNvSpPr/>
          <p:nvPr/>
        </p:nvSpPr>
        <p:spPr>
          <a:xfrm>
            <a:off x="16484169" y="8980039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6" name="Freeform 16"/>
          <p:cNvSpPr/>
          <p:nvPr/>
        </p:nvSpPr>
        <p:spPr>
          <a:xfrm>
            <a:off x="10592939" y="1028700"/>
            <a:ext cx="1830950" cy="2184431"/>
          </a:xfrm>
          <a:custGeom>
            <a:avLst/>
            <a:gdLst/>
            <a:ahLst/>
            <a:cxnLst/>
            <a:rect l="l" t="t" r="r" b="b"/>
            <a:pathLst>
              <a:path w="1830950" h="2184431">
                <a:moveTo>
                  <a:pt x="0" y="0"/>
                </a:moveTo>
                <a:lnTo>
                  <a:pt x="1830950" y="0"/>
                </a:lnTo>
                <a:lnTo>
                  <a:pt x="1830950" y="2184431"/>
                </a:lnTo>
                <a:lnTo>
                  <a:pt x="0" y="218443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7" name="TextBox 17"/>
          <p:cNvSpPr txBox="1"/>
          <p:nvPr/>
        </p:nvSpPr>
        <p:spPr>
          <a:xfrm>
            <a:off x="13400061" y="7655804"/>
            <a:ext cx="3986024" cy="78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cs typeface="HS Almaha Bold"/>
              </a:rPr>
              <a:t>خلية نباتية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84016" y="5857001"/>
            <a:ext cx="3986024" cy="78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000000"/>
                </a:solidFill>
                <a:cs typeface="HS Almaha Bold"/>
              </a:rPr>
              <a:t>خليةحيوانية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34015" y="5758741"/>
            <a:ext cx="3509587" cy="699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80B0B"/>
                </a:solidFill>
                <a:cs typeface="HS Almaha Bold"/>
              </a:rPr>
              <a:t>بلاستيدات خضراء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-1700458" y="5645228"/>
            <a:ext cx="17160676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cs typeface="HS Almaha Bold"/>
              </a:rPr>
              <a:t>ميتو كندريا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44526" y="7222734"/>
            <a:ext cx="5044617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cs typeface="HS Almaha Bold"/>
              </a:rPr>
              <a:t>النواة+ الكروموسومات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36110" y="1110862"/>
            <a:ext cx="2171204" cy="647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cs typeface="HS Almaha Bold"/>
              </a:rPr>
              <a:t>الغشاء الخلوي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463797" y="8555542"/>
            <a:ext cx="5044617" cy="706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cs typeface="HS Almaha Bold"/>
              </a:rPr>
              <a:t>السيتو بلازم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34711" y="1822440"/>
            <a:ext cx="11218578" cy="5754232"/>
          </a:xfrm>
          <a:custGeom>
            <a:avLst/>
            <a:gdLst/>
            <a:ahLst/>
            <a:cxnLst/>
            <a:rect l="l" t="t" r="r" b="b"/>
            <a:pathLst>
              <a:path w="11218578" h="5754232">
                <a:moveTo>
                  <a:pt x="0" y="0"/>
                </a:moveTo>
                <a:lnTo>
                  <a:pt x="11218578" y="0"/>
                </a:lnTo>
                <a:lnTo>
                  <a:pt x="11218578" y="5754231"/>
                </a:lnTo>
                <a:lnTo>
                  <a:pt x="0" y="57542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 flipH="1">
            <a:off x="14753289" y="2775006"/>
            <a:ext cx="3672815" cy="5795702"/>
          </a:xfrm>
          <a:custGeom>
            <a:avLst/>
            <a:gdLst/>
            <a:ahLst/>
            <a:cxnLst/>
            <a:rect l="l" t="t" r="r" b="b"/>
            <a:pathLst>
              <a:path w="3672815" h="5795702">
                <a:moveTo>
                  <a:pt x="3672815" y="0"/>
                </a:moveTo>
                <a:lnTo>
                  <a:pt x="0" y="0"/>
                </a:lnTo>
                <a:lnTo>
                  <a:pt x="0" y="5795702"/>
                </a:lnTo>
                <a:lnTo>
                  <a:pt x="3672815" y="5795702"/>
                </a:lnTo>
                <a:lnTo>
                  <a:pt x="367281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 flipH="1">
            <a:off x="13316349" y="6422559"/>
            <a:ext cx="2453779" cy="3054444"/>
          </a:xfrm>
          <a:custGeom>
            <a:avLst/>
            <a:gdLst/>
            <a:ahLst/>
            <a:cxnLst/>
            <a:rect l="l" t="t" r="r" b="b"/>
            <a:pathLst>
              <a:path w="2453779" h="3054444">
                <a:moveTo>
                  <a:pt x="2453779" y="0"/>
                </a:moveTo>
                <a:lnTo>
                  <a:pt x="0" y="0"/>
                </a:lnTo>
                <a:lnTo>
                  <a:pt x="0" y="3054444"/>
                </a:lnTo>
                <a:lnTo>
                  <a:pt x="2453779" y="3054444"/>
                </a:lnTo>
                <a:lnTo>
                  <a:pt x="245377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 flipH="1">
            <a:off x="-709576" y="4263017"/>
            <a:ext cx="4636840" cy="5213986"/>
          </a:xfrm>
          <a:custGeom>
            <a:avLst/>
            <a:gdLst/>
            <a:ahLst/>
            <a:cxnLst/>
            <a:rect l="l" t="t" r="r" b="b"/>
            <a:pathLst>
              <a:path w="4636840" h="5213986">
                <a:moveTo>
                  <a:pt x="4636840" y="0"/>
                </a:moveTo>
                <a:lnTo>
                  <a:pt x="0" y="0"/>
                </a:lnTo>
                <a:lnTo>
                  <a:pt x="0" y="5213986"/>
                </a:lnTo>
                <a:lnTo>
                  <a:pt x="4636840" y="5213986"/>
                </a:lnTo>
                <a:lnTo>
                  <a:pt x="463684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2747389" y="6931782"/>
            <a:ext cx="3483737" cy="3194287"/>
          </a:xfrm>
          <a:custGeom>
            <a:avLst/>
            <a:gdLst/>
            <a:ahLst/>
            <a:cxnLst/>
            <a:rect l="l" t="t" r="r" b="b"/>
            <a:pathLst>
              <a:path w="3483737" h="3194287">
                <a:moveTo>
                  <a:pt x="0" y="0"/>
                </a:moveTo>
                <a:lnTo>
                  <a:pt x="3483737" y="0"/>
                </a:lnTo>
                <a:lnTo>
                  <a:pt x="3483737" y="3194287"/>
                </a:lnTo>
                <a:lnTo>
                  <a:pt x="0" y="31942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3306592" y="95239"/>
            <a:ext cx="11674817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FFFFF"/>
                </a:solidFill>
                <a:cs typeface="Tajawal Heavy"/>
              </a:rPr>
              <a:t>هيا نلعب بينجو!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-88904" y="1028700"/>
            <a:ext cx="3395495" cy="3234317"/>
          </a:xfrm>
          <a:custGeom>
            <a:avLst/>
            <a:gdLst/>
            <a:ahLst/>
            <a:cxnLst/>
            <a:rect l="l" t="t" r="r" b="b"/>
            <a:pathLst>
              <a:path w="3395495" h="3234317">
                <a:moveTo>
                  <a:pt x="3395496" y="0"/>
                </a:moveTo>
                <a:lnTo>
                  <a:pt x="0" y="0"/>
                </a:lnTo>
                <a:lnTo>
                  <a:pt x="0" y="3234317"/>
                </a:lnTo>
                <a:lnTo>
                  <a:pt x="3395496" y="3234317"/>
                </a:lnTo>
                <a:lnTo>
                  <a:pt x="339549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9" name="Freeform 9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0" name="Freeform 10"/>
          <p:cNvSpPr/>
          <p:nvPr/>
        </p:nvSpPr>
        <p:spPr>
          <a:xfrm>
            <a:off x="16357384" y="9222565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2" y="0"/>
                </a:lnTo>
                <a:lnTo>
                  <a:pt x="1803832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50283">
            <a:off x="389945" y="3989284"/>
            <a:ext cx="5422878" cy="5327977"/>
          </a:xfrm>
          <a:custGeom>
            <a:avLst/>
            <a:gdLst/>
            <a:ahLst/>
            <a:cxnLst/>
            <a:rect l="l" t="t" r="r" b="b"/>
            <a:pathLst>
              <a:path w="5422878" h="5327977">
                <a:moveTo>
                  <a:pt x="0" y="0"/>
                </a:moveTo>
                <a:lnTo>
                  <a:pt x="5422878" y="0"/>
                </a:lnTo>
                <a:lnTo>
                  <a:pt x="5422878" y="5327978"/>
                </a:lnTo>
                <a:lnTo>
                  <a:pt x="0" y="5327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" name="Freeform 3"/>
          <p:cNvSpPr/>
          <p:nvPr/>
        </p:nvSpPr>
        <p:spPr>
          <a:xfrm>
            <a:off x="221690" y="7785613"/>
            <a:ext cx="2401331" cy="2501387"/>
          </a:xfrm>
          <a:custGeom>
            <a:avLst/>
            <a:gdLst/>
            <a:ahLst/>
            <a:cxnLst/>
            <a:rect l="l" t="t" r="r" b="b"/>
            <a:pathLst>
              <a:path w="2401331" h="2501387">
                <a:moveTo>
                  <a:pt x="0" y="0"/>
                </a:moveTo>
                <a:lnTo>
                  <a:pt x="2401331" y="0"/>
                </a:lnTo>
                <a:lnTo>
                  <a:pt x="2401331" y="2501387"/>
                </a:lnTo>
                <a:lnTo>
                  <a:pt x="0" y="2501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89231" cy="4114800"/>
          </a:xfrm>
          <a:custGeom>
            <a:avLst/>
            <a:gdLst/>
            <a:ahLst/>
            <a:cxnLst/>
            <a:rect l="l" t="t" r="r" b="b"/>
            <a:pathLst>
              <a:path w="4689231" h="4114800">
                <a:moveTo>
                  <a:pt x="0" y="0"/>
                </a:moveTo>
                <a:lnTo>
                  <a:pt x="4689231" y="0"/>
                </a:lnTo>
                <a:lnTo>
                  <a:pt x="46892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5842444" y="4114800"/>
            <a:ext cx="11298113" cy="5868232"/>
          </a:xfrm>
          <a:custGeom>
            <a:avLst/>
            <a:gdLst/>
            <a:ahLst/>
            <a:cxnLst/>
            <a:rect l="l" t="t" r="r" b="b"/>
            <a:pathLst>
              <a:path w="11298113" h="5868232">
                <a:moveTo>
                  <a:pt x="0" y="0"/>
                </a:moveTo>
                <a:lnTo>
                  <a:pt x="11298113" y="0"/>
                </a:lnTo>
                <a:lnTo>
                  <a:pt x="11298113" y="5868232"/>
                </a:lnTo>
                <a:lnTo>
                  <a:pt x="0" y="58682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12595599" y="170163"/>
            <a:ext cx="5059173" cy="4426776"/>
          </a:xfrm>
          <a:custGeom>
            <a:avLst/>
            <a:gdLst/>
            <a:ahLst/>
            <a:cxnLst/>
            <a:rect l="l" t="t" r="r" b="b"/>
            <a:pathLst>
              <a:path w="5059173" h="4426776">
                <a:moveTo>
                  <a:pt x="0" y="0"/>
                </a:moveTo>
                <a:lnTo>
                  <a:pt x="5059173" y="0"/>
                </a:lnTo>
                <a:lnTo>
                  <a:pt x="5059173" y="4426776"/>
                </a:lnTo>
                <a:lnTo>
                  <a:pt x="0" y="44267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TextBox 7"/>
          <p:cNvSpPr txBox="1"/>
          <p:nvPr/>
        </p:nvSpPr>
        <p:spPr>
          <a:xfrm>
            <a:off x="5842445" y="1577462"/>
            <a:ext cx="5901268" cy="121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4"/>
              </a:lnSpc>
              <a:spcBef>
                <a:spcPct val="0"/>
              </a:spcBef>
            </a:pPr>
            <a:r>
              <a:rPr lang="en-US" sz="6324">
                <a:solidFill>
                  <a:srgbClr val="FFFFFF"/>
                </a:solidFill>
                <a:cs typeface="Tajawal Heavy"/>
              </a:rPr>
              <a:t>النباتات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92076" y="374650"/>
            <a:ext cx="5199425" cy="596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4000" dirty="0" err="1">
                <a:solidFill>
                  <a:srgbClr val="FFFFFF"/>
                </a:solidFill>
                <a:cs typeface="Tajawal Bold"/>
              </a:rPr>
              <a:t>تنتمي</a:t>
            </a:r>
            <a:r>
              <a:rPr lang="en-US" sz="4000" dirty="0">
                <a:solidFill>
                  <a:srgbClr val="FFFFFF"/>
                </a:solidFill>
                <a:cs typeface="Tajawal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Tajawal Bold"/>
              </a:rPr>
              <a:t>هذه</a:t>
            </a:r>
            <a:r>
              <a:rPr lang="en-US" sz="4000" dirty="0">
                <a:solidFill>
                  <a:srgbClr val="FFFFFF"/>
                </a:solidFill>
                <a:cs typeface="Tajawal Bold"/>
              </a:rPr>
              <a:t> </a:t>
            </a:r>
            <a:r>
              <a:rPr lang="en-US" sz="4000" dirty="0" err="1">
                <a:solidFill>
                  <a:srgbClr val="FFFFFF"/>
                </a:solidFill>
                <a:cs typeface="Tajawal Bold"/>
              </a:rPr>
              <a:t>الخلية</a:t>
            </a:r>
            <a:r>
              <a:rPr lang="en-US" sz="4000" dirty="0">
                <a:solidFill>
                  <a:srgbClr val="FFFFFF"/>
                </a:solidFill>
                <a:cs typeface="Tajawal Bold"/>
              </a:rPr>
              <a:t>  </a:t>
            </a:r>
            <a:r>
              <a:rPr lang="en-US" sz="4000" dirty="0" err="1">
                <a:solidFill>
                  <a:srgbClr val="FFFFFF"/>
                </a:solidFill>
                <a:cs typeface="Tajawal Bold"/>
              </a:rPr>
              <a:t>إلى</a:t>
            </a:r>
            <a:endParaRPr lang="en-US" sz="4000" dirty="0">
              <a:solidFill>
                <a:srgbClr val="FFFFFF"/>
              </a:solidFill>
              <a:cs typeface="Tajawal Bold"/>
            </a:endParaRPr>
          </a:p>
        </p:txBody>
      </p:sp>
      <p:sp>
        <p:nvSpPr>
          <p:cNvPr id="9" name="TextBox 9"/>
          <p:cNvSpPr txBox="1"/>
          <p:nvPr/>
        </p:nvSpPr>
        <p:spPr>
          <a:xfrm rot="-772053">
            <a:off x="540060" y="4160866"/>
            <a:ext cx="4609312" cy="147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FFFFF"/>
                </a:solidFill>
                <a:cs typeface="HS Almaha Bold"/>
              </a:rPr>
              <a:t>ما سبب اللون الاخضر في الخلية النباتية وما فائدته </a:t>
            </a:r>
          </a:p>
        </p:txBody>
      </p:sp>
      <p:sp>
        <p:nvSpPr>
          <p:cNvPr id="10" name="TextBox 10"/>
          <p:cNvSpPr txBox="1"/>
          <p:nvPr/>
        </p:nvSpPr>
        <p:spPr>
          <a:xfrm rot="-691662">
            <a:off x="1014160" y="6179315"/>
            <a:ext cx="4347695" cy="133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cs typeface="HS Almaha Bold"/>
              </a:rPr>
              <a:t>ما الذي اعطى الخلية الحيوانية شكلها المميز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3D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4557" y="394879"/>
            <a:ext cx="16817388" cy="9472039"/>
            <a:chOff x="0" y="0"/>
            <a:chExt cx="4942644" cy="278384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4942644" cy="2783840"/>
            </a:xfrm>
            <a:custGeom>
              <a:avLst/>
              <a:gdLst/>
              <a:ahLst/>
              <a:cxnLst/>
              <a:rect l="l" t="t" r="r" b="b"/>
              <a:pathLst>
                <a:path w="4942644" h="2783840">
                  <a:moveTo>
                    <a:pt x="124460" y="2783840"/>
                  </a:moveTo>
                  <a:lnTo>
                    <a:pt x="4818184" y="2783840"/>
                  </a:lnTo>
                  <a:cubicBezTo>
                    <a:pt x="4886764" y="2783840"/>
                    <a:pt x="4942644" y="2727960"/>
                    <a:pt x="4942644" y="2659380"/>
                  </a:cubicBezTo>
                  <a:lnTo>
                    <a:pt x="4942644" y="124460"/>
                  </a:lnTo>
                  <a:cubicBezTo>
                    <a:pt x="4942644" y="55880"/>
                    <a:pt x="4886764" y="0"/>
                    <a:pt x="4818184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9380"/>
                  </a:lnTo>
                  <a:cubicBezTo>
                    <a:pt x="0" y="2727960"/>
                    <a:pt x="55880" y="2783840"/>
                    <a:pt x="124460" y="278384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15240082" y="4604745"/>
            <a:ext cx="3047918" cy="5591085"/>
          </a:xfrm>
          <a:custGeom>
            <a:avLst/>
            <a:gdLst/>
            <a:ahLst/>
            <a:cxnLst/>
            <a:rect l="l" t="t" r="r" b="b"/>
            <a:pathLst>
              <a:path w="3047918" h="5591085">
                <a:moveTo>
                  <a:pt x="3047918" y="0"/>
                </a:moveTo>
                <a:lnTo>
                  <a:pt x="0" y="0"/>
                </a:lnTo>
                <a:lnTo>
                  <a:pt x="0" y="5591085"/>
                </a:lnTo>
                <a:lnTo>
                  <a:pt x="3047918" y="5591085"/>
                </a:lnTo>
                <a:lnTo>
                  <a:pt x="30479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5" name="Group 5"/>
          <p:cNvGrpSpPr/>
          <p:nvPr/>
        </p:nvGrpSpPr>
        <p:grpSpPr>
          <a:xfrm>
            <a:off x="15980049" y="768366"/>
            <a:ext cx="989410" cy="260334"/>
            <a:chOff x="0" y="0"/>
            <a:chExt cx="1319213" cy="347112"/>
          </a:xfrm>
        </p:grpSpPr>
        <p:grpSp>
          <p:nvGrpSpPr>
            <p:cNvPr id="6" name="Group 6"/>
            <p:cNvGrpSpPr/>
            <p:nvPr/>
          </p:nvGrpSpPr>
          <p:grpSpPr>
            <a:xfrm>
              <a:off x="972102" y="0"/>
              <a:ext cx="347112" cy="34711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C1BFBF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486051" y="0"/>
              <a:ext cx="347112" cy="347112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347112" cy="347112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 flipH="1"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4928504" y="0"/>
                      <a:pt x="6350000" y="1421496"/>
                      <a:pt x="6350000" y="3175000"/>
                    </a:cubicBezTo>
                    <a:cubicBezTo>
                      <a:pt x="6350000" y="4928504"/>
                      <a:pt x="4928504" y="6350000"/>
                      <a:pt x="3175000" y="6350000"/>
                    </a:cubicBezTo>
                    <a:cubicBezTo>
                      <a:pt x="1421496" y="6350000"/>
                      <a:pt x="0" y="4928504"/>
                      <a:pt x="0" y="3175000"/>
                    </a:cubicBezTo>
                    <a:cubicBezTo>
                      <a:pt x="0" y="1421496"/>
                      <a:pt x="1421496" y="0"/>
                      <a:pt x="3175000" y="0"/>
                    </a:cubicBezTo>
                  </a:path>
                </a:pathLst>
              </a:custGeom>
              <a:solidFill>
                <a:srgbClr val="E6642C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4491355" y="318057"/>
            <a:ext cx="9305289" cy="2073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840"/>
              </a:lnSpc>
            </a:pPr>
            <a:r>
              <a:rPr lang="en-US" sz="14400" dirty="0">
                <a:solidFill>
                  <a:srgbClr val="000000"/>
                </a:solidFill>
                <a:cs typeface="Tajawal Heavy"/>
              </a:rPr>
              <a:t>2الجولة</a:t>
            </a:r>
          </a:p>
        </p:txBody>
      </p:sp>
      <p:sp>
        <p:nvSpPr>
          <p:cNvPr id="13" name="Freeform 13"/>
          <p:cNvSpPr/>
          <p:nvPr/>
        </p:nvSpPr>
        <p:spPr>
          <a:xfrm flipH="1">
            <a:off x="168020" y="37142"/>
            <a:ext cx="4177115" cy="4010031"/>
          </a:xfrm>
          <a:custGeom>
            <a:avLst/>
            <a:gdLst/>
            <a:ahLst/>
            <a:cxnLst/>
            <a:rect l="l" t="t" r="r" b="b"/>
            <a:pathLst>
              <a:path w="4177115" h="4010031">
                <a:moveTo>
                  <a:pt x="4177115" y="0"/>
                </a:moveTo>
                <a:lnTo>
                  <a:pt x="0" y="0"/>
                </a:lnTo>
                <a:lnTo>
                  <a:pt x="0" y="4010030"/>
                </a:lnTo>
                <a:lnTo>
                  <a:pt x="4177115" y="4010030"/>
                </a:lnTo>
                <a:lnTo>
                  <a:pt x="41771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4" name="Group 14"/>
          <p:cNvGrpSpPr/>
          <p:nvPr/>
        </p:nvGrpSpPr>
        <p:grpSpPr>
          <a:xfrm>
            <a:off x="7102091" y="2489855"/>
            <a:ext cx="3610329" cy="1006601"/>
            <a:chOff x="0" y="0"/>
            <a:chExt cx="4813773" cy="1342135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4813773" cy="1342135"/>
              <a:chOff x="0" y="0"/>
              <a:chExt cx="2368626" cy="660400"/>
            </a:xfrm>
          </p:grpSpPr>
          <p:sp>
            <p:nvSpPr>
              <p:cNvPr id="16" name="Freeform 16"/>
              <p:cNvSpPr/>
              <p:nvPr/>
            </p:nvSpPr>
            <p:spPr>
              <a:xfrm flipH="1">
                <a:off x="0" y="0"/>
                <a:ext cx="2368626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368626" h="660400">
                    <a:moveTo>
                      <a:pt x="124460" y="660400"/>
                    </a:moveTo>
                    <a:lnTo>
                      <a:pt x="2244166" y="660400"/>
                    </a:lnTo>
                    <a:cubicBezTo>
                      <a:pt x="2312746" y="660400"/>
                      <a:pt x="2368626" y="604520"/>
                      <a:pt x="2368626" y="535940"/>
                    </a:cubicBezTo>
                    <a:lnTo>
                      <a:pt x="2368626" y="124460"/>
                    </a:lnTo>
                    <a:cubicBezTo>
                      <a:pt x="2368626" y="55880"/>
                      <a:pt x="2312746" y="0"/>
                      <a:pt x="2244166" y="0"/>
                    </a:cubicBez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35940"/>
                    </a:lnTo>
                    <a:cubicBezTo>
                      <a:pt x="0" y="604520"/>
                      <a:pt x="55880" y="660400"/>
                      <a:pt x="124460" y="660400"/>
                    </a:cubicBezTo>
                  </a:path>
                </a:pathLst>
              </a:custGeom>
              <a:solidFill>
                <a:srgbClr val="088ADD"/>
              </a:solidFill>
            </p:spPr>
            <p:txBody>
              <a:bodyPr/>
              <a:lstStyle/>
              <a:p>
                <a:endParaRPr lang="ar-SA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14015" y="201471"/>
              <a:ext cx="3985742" cy="8915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2"/>
                </a:lnSpc>
              </a:pPr>
              <a:r>
                <a:rPr lang="en-US" sz="4175">
                  <a:solidFill>
                    <a:srgbClr val="FFFFFF"/>
                  </a:solidFill>
                  <a:cs typeface="Tajawal Bold"/>
                </a:rPr>
                <a:t>لنبدأ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3428720" y="3635915"/>
            <a:ext cx="11519637" cy="6231002"/>
          </a:xfrm>
          <a:custGeom>
            <a:avLst/>
            <a:gdLst/>
            <a:ahLst/>
            <a:cxnLst/>
            <a:rect l="l" t="t" r="r" b="b"/>
            <a:pathLst>
              <a:path w="11519637" h="6231002">
                <a:moveTo>
                  <a:pt x="0" y="0"/>
                </a:moveTo>
                <a:lnTo>
                  <a:pt x="11519636" y="0"/>
                </a:lnTo>
                <a:lnTo>
                  <a:pt x="11519636" y="6231003"/>
                </a:lnTo>
                <a:lnTo>
                  <a:pt x="0" y="62310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39" t="-9735" r="-3330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19" name="Freeform 19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0" name="Freeform 20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4557" y="394879"/>
            <a:ext cx="16817388" cy="9472039"/>
            <a:chOff x="0" y="0"/>
            <a:chExt cx="4942644" cy="2783840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4942644" cy="2783840"/>
            </a:xfrm>
            <a:custGeom>
              <a:avLst/>
              <a:gdLst/>
              <a:ahLst/>
              <a:cxnLst/>
              <a:rect l="l" t="t" r="r" b="b"/>
              <a:pathLst>
                <a:path w="4942644" h="2783840">
                  <a:moveTo>
                    <a:pt x="124460" y="2783840"/>
                  </a:moveTo>
                  <a:lnTo>
                    <a:pt x="4818184" y="2783840"/>
                  </a:lnTo>
                  <a:cubicBezTo>
                    <a:pt x="4886764" y="2783840"/>
                    <a:pt x="4942644" y="2727960"/>
                    <a:pt x="4942644" y="2659380"/>
                  </a:cubicBezTo>
                  <a:lnTo>
                    <a:pt x="4942644" y="124460"/>
                  </a:lnTo>
                  <a:cubicBezTo>
                    <a:pt x="4942644" y="55880"/>
                    <a:pt x="4886764" y="0"/>
                    <a:pt x="4818184" y="0"/>
                  </a:cubicBez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59380"/>
                  </a:lnTo>
                  <a:cubicBezTo>
                    <a:pt x="0" y="2727960"/>
                    <a:pt x="55880" y="2783840"/>
                    <a:pt x="124460" y="2783840"/>
                  </a:cubicBezTo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ar-SA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15480474" y="6484051"/>
            <a:ext cx="2807526" cy="3238290"/>
          </a:xfrm>
          <a:custGeom>
            <a:avLst/>
            <a:gdLst/>
            <a:ahLst/>
            <a:cxnLst/>
            <a:rect l="l" t="t" r="r" b="b"/>
            <a:pathLst>
              <a:path w="2807526" h="3238290">
                <a:moveTo>
                  <a:pt x="2807526" y="0"/>
                </a:moveTo>
                <a:lnTo>
                  <a:pt x="0" y="0"/>
                </a:lnTo>
                <a:lnTo>
                  <a:pt x="0" y="3238290"/>
                </a:lnTo>
                <a:lnTo>
                  <a:pt x="2807526" y="3238290"/>
                </a:lnTo>
                <a:lnTo>
                  <a:pt x="280752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5" name="Freeform 5"/>
          <p:cNvSpPr/>
          <p:nvPr/>
        </p:nvSpPr>
        <p:spPr>
          <a:xfrm>
            <a:off x="15654525" y="4711422"/>
            <a:ext cx="2803851" cy="1966812"/>
          </a:xfrm>
          <a:custGeom>
            <a:avLst/>
            <a:gdLst/>
            <a:ahLst/>
            <a:cxnLst/>
            <a:rect l="l" t="t" r="r" b="b"/>
            <a:pathLst>
              <a:path w="2803851" h="1966812">
                <a:moveTo>
                  <a:pt x="0" y="0"/>
                </a:moveTo>
                <a:lnTo>
                  <a:pt x="2803851" y="0"/>
                </a:lnTo>
                <a:lnTo>
                  <a:pt x="2803851" y="1966812"/>
                </a:lnTo>
                <a:lnTo>
                  <a:pt x="0" y="19668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6" name="Freeform 6"/>
          <p:cNvSpPr/>
          <p:nvPr/>
        </p:nvSpPr>
        <p:spPr>
          <a:xfrm>
            <a:off x="674557" y="1077886"/>
            <a:ext cx="14979969" cy="8131227"/>
          </a:xfrm>
          <a:custGeom>
            <a:avLst/>
            <a:gdLst/>
            <a:ahLst/>
            <a:cxnLst/>
            <a:rect l="l" t="t" r="r" b="b"/>
            <a:pathLst>
              <a:path w="14979969" h="8131227">
                <a:moveTo>
                  <a:pt x="0" y="0"/>
                </a:moveTo>
                <a:lnTo>
                  <a:pt x="14979968" y="0"/>
                </a:lnTo>
                <a:lnTo>
                  <a:pt x="14979968" y="8131228"/>
                </a:lnTo>
                <a:lnTo>
                  <a:pt x="0" y="81312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08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7" name="Freeform 7"/>
          <p:cNvSpPr/>
          <p:nvPr/>
        </p:nvSpPr>
        <p:spPr>
          <a:xfrm>
            <a:off x="16822639" y="0"/>
            <a:ext cx="1465361" cy="1433443"/>
          </a:xfrm>
          <a:custGeom>
            <a:avLst/>
            <a:gdLst/>
            <a:ahLst/>
            <a:cxnLst/>
            <a:rect l="l" t="t" r="r" b="b"/>
            <a:pathLst>
              <a:path w="1465361" h="1433443">
                <a:moveTo>
                  <a:pt x="0" y="0"/>
                </a:moveTo>
                <a:lnTo>
                  <a:pt x="1465361" y="0"/>
                </a:lnTo>
                <a:lnTo>
                  <a:pt x="1465361" y="1433443"/>
                </a:lnTo>
                <a:lnTo>
                  <a:pt x="0" y="14334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8" name="Freeform 8"/>
          <p:cNvSpPr/>
          <p:nvPr/>
        </p:nvSpPr>
        <p:spPr>
          <a:xfrm>
            <a:off x="118547" y="9258300"/>
            <a:ext cx="1803831" cy="1028700"/>
          </a:xfrm>
          <a:custGeom>
            <a:avLst/>
            <a:gdLst/>
            <a:ahLst/>
            <a:cxnLst/>
            <a:rect l="l" t="t" r="r" b="b"/>
            <a:pathLst>
              <a:path w="1803831" h="1028700">
                <a:moveTo>
                  <a:pt x="0" y="0"/>
                </a:moveTo>
                <a:lnTo>
                  <a:pt x="1803831" y="0"/>
                </a:lnTo>
                <a:lnTo>
                  <a:pt x="1803831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7047" b="-49993"/>
            </a:stretch>
          </a:blipFill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152</Words>
  <Application>Microsoft Office PowerPoint</Application>
  <PresentationFormat>مخصص</PresentationFormat>
  <Paragraphs>65</Paragraphs>
  <Slides>19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3" baseType="lpstr">
      <vt:lpstr>Calibri</vt:lpstr>
      <vt:lpstr>Arial</vt:lpstr>
      <vt:lpstr>Tajawal Bold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ما المخلوقات الحية</dc:title>
  <cp:lastModifiedBy>نورة بنت العريك</cp:lastModifiedBy>
  <cp:revision>3</cp:revision>
  <dcterms:created xsi:type="dcterms:W3CDTF">2006-08-16T00:00:00Z</dcterms:created>
  <dcterms:modified xsi:type="dcterms:W3CDTF">2023-08-29T20:28:22Z</dcterms:modified>
  <dc:identifier>DAFsw_wbLM0</dc:identifier>
</cp:coreProperties>
</file>