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94" r:id="rId4"/>
    <p:sldId id="259" r:id="rId5"/>
    <p:sldId id="261" r:id="rId6"/>
    <p:sldId id="260" r:id="rId7"/>
    <p:sldId id="262" r:id="rId8"/>
    <p:sldId id="263" r:id="rId9"/>
    <p:sldId id="265" r:id="rId10"/>
    <p:sldId id="266" r:id="rId11"/>
    <p:sldId id="264" r:id="rId12"/>
    <p:sldId id="267" r:id="rId13"/>
    <p:sldId id="268" r:id="rId14"/>
    <p:sldId id="282" r:id="rId15"/>
    <p:sldId id="283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5" r:id="rId3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4DA35-8BB3-4E55-A0EF-44F038344802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1A1A-A0EC-4B3B-A710-B8D336B433E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3255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4DA35-8BB3-4E55-A0EF-44F038344802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1A1A-A0EC-4B3B-A710-B8D336B433E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0085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4DA35-8BB3-4E55-A0EF-44F038344802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1A1A-A0EC-4B3B-A710-B8D336B433E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61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4DA35-8BB3-4E55-A0EF-44F038344802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1A1A-A0EC-4B3B-A710-B8D336B433E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1904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4DA35-8BB3-4E55-A0EF-44F038344802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1A1A-A0EC-4B3B-A710-B8D336B433E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6648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4DA35-8BB3-4E55-A0EF-44F038344802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1A1A-A0EC-4B3B-A710-B8D336B433E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423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4DA35-8BB3-4E55-A0EF-44F038344802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1A1A-A0EC-4B3B-A710-B8D336B433E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149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4DA35-8BB3-4E55-A0EF-44F038344802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1A1A-A0EC-4B3B-A710-B8D336B433E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607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4DA35-8BB3-4E55-A0EF-44F038344802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1A1A-A0EC-4B3B-A710-B8D336B433E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691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4DA35-8BB3-4E55-A0EF-44F038344802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1A1A-A0EC-4B3B-A710-B8D336B433E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0655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4DA35-8BB3-4E55-A0EF-44F038344802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1A1A-A0EC-4B3B-A710-B8D336B433E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6235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4DA35-8BB3-4E55-A0EF-44F038344802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D1A1A-A0EC-4B3B-A710-B8D336B433E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744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51" Type="http://schemas.openxmlformats.org/officeDocument/2006/relationships/image" Target="../media/image2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17.png"/><Relationship Id="rId50" Type="http://schemas.openxmlformats.org/officeDocument/2006/relationships/image" Target="../media/image19.png"/><Relationship Id="rId55" Type="http://schemas.openxmlformats.org/officeDocument/2006/relationships/image" Target="../media/image24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16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5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15.png"/><Relationship Id="rId53" Type="http://schemas.openxmlformats.org/officeDocument/2006/relationships/image" Target="../media/image22.png"/><Relationship Id="rId5" Type="http://schemas.openxmlformats.org/officeDocument/2006/relationships/image" Target="../media/image4.png"/><Relationship Id="rId49" Type="http://schemas.microsoft.com/office/2007/relationships/hdphoto" Target="../media/hdphoto2.wdp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52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Relationship Id="rId48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9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0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1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2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4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5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3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3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6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6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3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3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3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61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6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5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6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7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8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=""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=""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46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=""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=""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8432267" y="2502642"/>
            <a:ext cx="1550444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=""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=""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10041" y="2333954"/>
            <a:ext cx="3930682" cy="1033495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تصنيف المخلوقات الحية 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  <a:endParaRPr lang="ar-SA" sz="2800" b="1" dirty="0" smtClean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=""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90592" y="2670258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=""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8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=""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 smtClean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5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=""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5"/>
          <a:srcRect l="37408" t="26388" r="37409" b="10416"/>
          <a:stretch/>
        </p:blipFill>
        <p:spPr>
          <a:xfrm>
            <a:off x="3070945" y="1373857"/>
            <a:ext cx="917344" cy="104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8286" t="38368" r="10566" b="27778"/>
          <a:stretch/>
        </p:blipFill>
        <p:spPr>
          <a:xfrm>
            <a:off x="1895033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8384" t="38020" r="11641" b="27431"/>
          <a:stretch/>
        </p:blipFill>
        <p:spPr>
          <a:xfrm>
            <a:off x="1898561" y="1206501"/>
            <a:ext cx="8398407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8287" t="37674" r="8614" b="27454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8384" t="37500" r="8712" b="27580"/>
          <a:stretch/>
        </p:blipFill>
        <p:spPr>
          <a:xfrm>
            <a:off x="1937238" y="1206502"/>
            <a:ext cx="8359730" cy="43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287" t="37727" r="8546" b="27309"/>
          <a:stretch/>
        </p:blipFill>
        <p:spPr>
          <a:xfrm>
            <a:off x="1951374" y="1206502"/>
            <a:ext cx="8345594" cy="431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287" t="38369" r="8517" b="27377"/>
          <a:stretch/>
        </p:blipFill>
        <p:spPr>
          <a:xfrm>
            <a:off x="1937238" y="120650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6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287" t="37847" r="8517" b="27430"/>
          <a:stretch/>
        </p:blipFill>
        <p:spPr>
          <a:xfrm>
            <a:off x="1895032" y="1206501"/>
            <a:ext cx="8401936" cy="4326733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93" y="3229981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789" t="28820" r="18375" b="16451"/>
          <a:stretch/>
        </p:blipFill>
        <p:spPr>
          <a:xfrm>
            <a:off x="1895032" y="1206501"/>
            <a:ext cx="8401936" cy="4314026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3249" y="3229981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008" t="28472" r="22084" b="16493"/>
          <a:stretch/>
        </p:blipFill>
        <p:spPr>
          <a:xfrm>
            <a:off x="1895032" y="1206501"/>
            <a:ext cx="8401936" cy="432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594" t="32986" r="19448" b="16320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38483" t="37326" r="8516" b="27367"/>
          <a:stretch/>
        </p:blipFill>
        <p:spPr>
          <a:xfrm>
            <a:off x="1943206" y="1206502"/>
            <a:ext cx="8353762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3491" y="3147639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691" t="32465" r="19252" b="16319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887" t="32639" r="19545" b="16319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496" t="33508" r="19546" b="16492"/>
          <a:stretch/>
        </p:blipFill>
        <p:spPr>
          <a:xfrm>
            <a:off x="1914471" y="1206502"/>
            <a:ext cx="8382497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887" t="32465" r="23743" b="16232"/>
          <a:stretch/>
        </p:blipFill>
        <p:spPr>
          <a:xfrm>
            <a:off x="1903432" y="1250949"/>
            <a:ext cx="8393536" cy="428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789" t="32813" r="24329" b="16319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789" t="30556" r="19449" b="16320"/>
          <a:stretch/>
        </p:blipFill>
        <p:spPr>
          <a:xfrm>
            <a:off x="1895032" y="1206501"/>
            <a:ext cx="8401936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984" t="29862" r="19546" b="16212"/>
          <a:stretch/>
        </p:blipFill>
        <p:spPr>
          <a:xfrm>
            <a:off x="1895032" y="1206501"/>
            <a:ext cx="8401936" cy="4334595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7035800" y="3797300"/>
            <a:ext cx="889000" cy="6223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399" t="32986" r="17887" b="16494"/>
          <a:stretch/>
        </p:blipFill>
        <p:spPr>
          <a:xfrm>
            <a:off x="1918914" y="1206501"/>
            <a:ext cx="8420101" cy="43038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29" y="3519037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594" t="33333" r="19351" b="16346"/>
          <a:stretch/>
        </p:blipFill>
        <p:spPr>
          <a:xfrm>
            <a:off x="1895032" y="1308100"/>
            <a:ext cx="8401936" cy="42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984" t="32639" r="19253" b="16493"/>
          <a:stretch/>
        </p:blipFill>
        <p:spPr>
          <a:xfrm>
            <a:off x="1905963" y="1206501"/>
            <a:ext cx="8391005" cy="431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0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71868" y="121724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https://www.youtube.com/watch?v=3XkMRuHZDPo</a:t>
            </a:r>
            <a:endParaRPr lang="en-US" dirty="0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Google Shape;75;p13">
            <a:extLst>
              <a:ext uri="{FF2B5EF4-FFF2-40B4-BE49-F238E27FC236}">
                <a16:creationId xmlns:a16="http://schemas.microsoft.com/office/drawing/2014/main" xmlns="" id="{3FF2AD8B-8651-4415-A6BB-8A228580B388}"/>
              </a:ext>
            </a:extLst>
          </p:cNvPr>
          <p:cNvSpPr txBox="1"/>
          <p:nvPr/>
        </p:nvSpPr>
        <p:spPr>
          <a:xfrm>
            <a:off x="6746120" y="1853996"/>
            <a:ext cx="2091520" cy="603554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أستكشف 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618" y="3334268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5196492" y="3054244"/>
            <a:ext cx="4965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</a:rPr>
              <a:t>https://www.youtube.com/watch?v=BYl5AW2UjxQ</a:t>
            </a:r>
            <a:endParaRPr lang="ar-SA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6"/>
          <a:srcRect l="35652" t="20486" r="38482" b="16667"/>
          <a:stretch/>
        </p:blipFill>
        <p:spPr>
          <a:xfrm>
            <a:off x="2005185" y="1446544"/>
            <a:ext cx="3198226" cy="39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7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5"/>
          <a:srcRect l="17789" t="30383" r="24622" b="16492"/>
          <a:stretch/>
        </p:blipFill>
        <p:spPr>
          <a:xfrm>
            <a:off x="1960322" y="1244599"/>
            <a:ext cx="8336646" cy="4292601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314" y="3357007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26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593" t="30903" r="24329" b="16321"/>
          <a:stretch/>
        </p:blipFill>
        <p:spPr>
          <a:xfrm>
            <a:off x="1937238" y="1206502"/>
            <a:ext cx="8359730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975" y="3229981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81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3548" t="30556" r="24231" b="41333"/>
          <a:stretch/>
        </p:blipFill>
        <p:spPr>
          <a:xfrm>
            <a:off x="1895033" y="1430741"/>
            <a:ext cx="8290367" cy="266418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20" y="3229981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73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0132" t="29861" r="19644" b="20016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5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5"/>
          <a:srcRect l="17984" t="29688" r="18862" b="16319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7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691" t="29340" r="18374" b="16146"/>
          <a:stretch/>
        </p:blipFill>
        <p:spPr>
          <a:xfrm>
            <a:off x="1909161" y="1206501"/>
            <a:ext cx="8387807" cy="430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8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789" t="27952" r="18668" b="16182"/>
          <a:stretch/>
        </p:blipFill>
        <p:spPr>
          <a:xfrm>
            <a:off x="1895032" y="1206501"/>
            <a:ext cx="8401936" cy="431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2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46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24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8287" t="37545" r="8444" b="27491"/>
          <a:stretch/>
        </p:blipFill>
        <p:spPr>
          <a:xfrm>
            <a:off x="1911253" y="1206502"/>
            <a:ext cx="8385715" cy="4317898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12618" y="3429000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8490" t="37364" r="8444" b="27331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8185" t="37728" r="8444" b="27490"/>
          <a:stretch/>
        </p:blipFill>
        <p:spPr>
          <a:xfrm>
            <a:off x="1911618" y="1206502"/>
            <a:ext cx="8385350" cy="432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8287" t="38368" r="8517" b="27470"/>
          <a:stretch/>
        </p:blipFill>
        <p:spPr>
          <a:xfrm>
            <a:off x="1945575" y="1325218"/>
            <a:ext cx="8351393" cy="416591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5477" y="3371851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8287" t="38368" r="8517" b="27604"/>
          <a:stretch/>
        </p:blipFill>
        <p:spPr>
          <a:xfrm>
            <a:off x="1925332" y="1206501"/>
            <a:ext cx="8371636" cy="4320834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711" y="3366918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8189" t="37674" r="8516" b="27430"/>
          <a:stretch/>
        </p:blipFill>
        <p:spPr>
          <a:xfrm>
            <a:off x="1906282" y="1206501"/>
            <a:ext cx="839068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619</Words>
  <Application>Microsoft Office PowerPoint</Application>
  <PresentationFormat>ملء الشاشة</PresentationFormat>
  <Paragraphs>456</Paragraphs>
  <Slides>37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37</vt:i4>
      </vt:variant>
    </vt:vector>
  </HeadingPairs>
  <TitlesOfParts>
    <vt:vector size="44" baseType="lpstr">
      <vt:lpstr>Arabic Typesetting</vt:lpstr>
      <vt:lpstr>Arial</vt:lpstr>
      <vt:lpstr>Calibri</vt:lpstr>
      <vt:lpstr>Calibri Light</vt:lpstr>
      <vt:lpstr>Lemonada Regular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12</cp:revision>
  <dcterms:created xsi:type="dcterms:W3CDTF">2021-08-30T21:45:39Z</dcterms:created>
  <dcterms:modified xsi:type="dcterms:W3CDTF">2021-08-30T23:24:11Z</dcterms:modified>
</cp:coreProperties>
</file>