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E8F"/>
    <a:srgbClr val="6D6363"/>
    <a:srgbClr val="F3B792"/>
    <a:srgbClr val="FED8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8F653C-856C-47A7-AEC6-A9392C14D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4B7214-CC2D-4ADC-8F4D-35D83FE3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FD5A7C-2783-40A1-BD07-C8DB1389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E4B950-4FA8-466B-966C-B2730750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00A2E8-D37B-4198-A5D6-0B85AF7E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533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20616C-1AC5-45AE-9A6B-EC091869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C86383-51EB-40A2-AAA6-D55394C50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685E5-E595-4B3C-9CF6-7EEC7E10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B7B47-73CF-4EC9-8759-7F73094E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DBDAA6-146E-4E2B-909A-452BAB21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503C379-B16A-4FF4-9B62-0D46A6D65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4702C1-26A8-49C0-A9F4-6458D0979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A45DBD-71FE-406A-BDEC-69BB98D9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75967B-2A04-4DBC-BC1E-B6A6CD21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31F132-A811-4605-B9F0-9B0E8B1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906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9DB517-C453-4A91-9BDB-4FBF44CD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617D71-D272-4D3A-8342-0FA99483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28C2F4-8224-45A5-AA5C-9DAD93B6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F1B43A-CDFF-4399-911C-4EC56525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C4E07A-72FF-4DE0-8ED6-340AA3B7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740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99C66C-7279-4199-AF48-58908698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B5E2408-8E34-4D6E-98D0-DBE7D5962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55E041-B054-4104-9168-EE72FCAB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723833-3CD8-41D1-975C-34EDA641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EEBDE-8993-44B9-BAA8-B31533B0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6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1FA102-7539-4BBA-AC50-E0749428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CF67C3-BE3B-4395-B75E-CD6A5FA40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412A5E6-4840-4595-9804-79E3AAD28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5D9479-3C88-4CD0-9D25-10F9FA33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71756D-CF3A-4E32-832F-8302E42C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88D081-02E2-490C-BBA4-11BC6DF6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58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29E17F-2748-4EF0-BB03-564399CD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785590-FFED-47B6-AAF1-CB941033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6D9E91-8D9B-4AFA-88FD-7014D68E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B79DD56-8889-427F-AEBB-A5CA1EA50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C4CB0AF-4C0B-4363-9141-8F508C572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CC2CD28-699B-4C61-8BF9-BB91229F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678DFE-0269-4258-BA4C-19F31775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2E2E74A-0B59-413A-94FC-1E9E548F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67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466C59-ADAE-4008-ABAC-0685055C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C2775CE-519F-4FF3-8EA1-5661403D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926CB07-EB43-4764-B002-5F325E27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77A1615-8801-4B8B-BF62-7CE83E70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5BA53A7-2FD8-4435-9D5D-DC0B5EA3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6DCF1DF-3B49-4027-B6BB-3893E0FD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03EF2B1-F921-4CF5-B7D2-1F921E42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19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DB9623-3A83-4124-9C4D-FE77774B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17DD9A-325D-49BD-B1CC-E794F358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0F8392-4D74-4B01-8CD0-6E468404D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6C4FA4-B054-4E0D-A039-F0A5C6F3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E40CC6-A08D-4E32-9508-04AE611E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4FD15-519D-4B3B-A418-433665F9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581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411DC6-D9FE-4559-A5CB-6743146D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392AABF-9932-470E-A26A-82FB37F7F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1D723FC-33EE-48EC-8CF8-F7E143D54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2FAD55-25C2-45E3-9B9D-0F0F267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F82C186-1A6E-4440-9CEA-D50F7970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284D5B-BB31-4013-AC45-EAC4BF84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588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DB72855-C1AA-4D47-803D-F5BBB569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3A9A50-B02D-49EC-9A9D-13D23A1C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55FEBF-E2D9-41B4-8AC1-1C5627B97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BDF69F-EC7D-4961-8666-90ABF24EE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E068CB-B1B0-456B-96FA-892B86B17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6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522" y="4193826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4" y="393590"/>
            <a:ext cx="1174887" cy="93991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219E708-7204-4B0A-87ED-0DF4D7412051}"/>
              </a:ext>
            </a:extLst>
          </p:cNvPr>
          <p:cNvSpPr txBox="1"/>
          <p:nvPr/>
        </p:nvSpPr>
        <p:spPr>
          <a:xfrm>
            <a:off x="6314846" y="1801173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440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  <a:endParaRPr lang="ar-SA" sz="4400" dirty="0">
              <a:solidFill>
                <a:schemeClr val="accent5">
                  <a:lumMod val="75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 </a:t>
            </a:r>
          </a:p>
          <a:p>
            <a:r>
              <a:rPr lang="ar-SA" sz="4400" dirty="0">
                <a:solidFill>
                  <a:schemeClr val="accent5">
                    <a:lumMod val="75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3E68F96-5DE9-4FE9-B0CB-FF1B1A582961}"/>
              </a:ext>
            </a:extLst>
          </p:cNvPr>
          <p:cNvSpPr txBox="1"/>
          <p:nvPr/>
        </p:nvSpPr>
        <p:spPr>
          <a:xfrm>
            <a:off x="3557791" y="5015074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84E8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7393253-42B0-4469-A6DB-83B11F8C8AD7}"/>
              </a:ext>
            </a:extLst>
          </p:cNvPr>
          <p:cNvSpPr txBox="1"/>
          <p:nvPr/>
        </p:nvSpPr>
        <p:spPr>
          <a:xfrm>
            <a:off x="4876800" y="620621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18841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084" y="4354212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9358" y="4479106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93590"/>
            <a:ext cx="1155972" cy="924778"/>
          </a:xfrm>
          <a:prstGeom prst="rect">
            <a:avLst/>
          </a:prstGeom>
        </p:spPr>
      </p:pic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DB496418-BA41-4084-95B5-B861567FC69B}"/>
              </a:ext>
            </a:extLst>
          </p:cNvPr>
          <p:cNvSpPr/>
          <p:nvPr/>
        </p:nvSpPr>
        <p:spPr>
          <a:xfrm>
            <a:off x="1028122" y="5575903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11A270F-6DEE-4C85-BC6A-BE2C03E9EB01}"/>
              </a:ext>
            </a:extLst>
          </p:cNvPr>
          <p:cNvSpPr txBox="1"/>
          <p:nvPr/>
        </p:nvSpPr>
        <p:spPr>
          <a:xfrm>
            <a:off x="7400925" y="1413692"/>
            <a:ext cx="3062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العدد المناسب في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6AC277-15FD-4775-AE34-A289C9E2014F}"/>
              </a:ext>
            </a:extLst>
          </p:cNvPr>
          <p:cNvSpPr txBox="1"/>
          <p:nvPr/>
        </p:nvSpPr>
        <p:spPr>
          <a:xfrm>
            <a:off x="6224172" y="2088443"/>
            <a:ext cx="376274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6 ×      = 42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فإن   60×       =4200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908BE3D-ABAB-4DB0-BDA8-E5F5F9AE5BD2}"/>
              </a:ext>
            </a:extLst>
          </p:cNvPr>
          <p:cNvSpPr/>
          <p:nvPr/>
        </p:nvSpPr>
        <p:spPr>
          <a:xfrm>
            <a:off x="10172566" y="203296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35A4A6B-1447-4C4B-B7F4-339FF563599A}"/>
              </a:ext>
            </a:extLst>
          </p:cNvPr>
          <p:cNvSpPr txBox="1"/>
          <p:nvPr/>
        </p:nvSpPr>
        <p:spPr>
          <a:xfrm>
            <a:off x="1652963" y="3435157"/>
            <a:ext cx="85359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يوجد في أحد الأحياء 100 بيت ، ولكل بيت 10 نوافذ . ما العدد الكلي للنوافذ ؟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177F5AF-1656-45FE-BBE4-07A53B7BC306}"/>
              </a:ext>
            </a:extLst>
          </p:cNvPr>
          <p:cNvSpPr/>
          <p:nvPr/>
        </p:nvSpPr>
        <p:spPr>
          <a:xfrm>
            <a:off x="10172566" y="342900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684557D-037A-4ADA-BB94-8CA463C997AF}"/>
              </a:ext>
            </a:extLst>
          </p:cNvPr>
          <p:cNvSpPr/>
          <p:nvPr/>
        </p:nvSpPr>
        <p:spPr>
          <a:xfrm>
            <a:off x="7610475" y="1479439"/>
            <a:ext cx="397841" cy="364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C9A9729-0BF4-444F-AA48-E9B861EE5DE7}"/>
              </a:ext>
            </a:extLst>
          </p:cNvPr>
          <p:cNvSpPr/>
          <p:nvPr/>
        </p:nvSpPr>
        <p:spPr>
          <a:xfrm>
            <a:off x="8258175" y="2104061"/>
            <a:ext cx="397841" cy="364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6A3E08D-EACA-44BE-9D6B-E22B63DA976D}"/>
              </a:ext>
            </a:extLst>
          </p:cNvPr>
          <p:cNvSpPr/>
          <p:nvPr/>
        </p:nvSpPr>
        <p:spPr>
          <a:xfrm>
            <a:off x="8258175" y="2604175"/>
            <a:ext cx="397841" cy="364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8A081EC-7587-4196-8A0E-09855594E698}"/>
              </a:ext>
            </a:extLst>
          </p:cNvPr>
          <p:cNvSpPr/>
          <p:nvPr/>
        </p:nvSpPr>
        <p:spPr>
          <a:xfrm>
            <a:off x="8153595" y="2062624"/>
            <a:ext cx="5024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endParaRPr lang="ar-SA" sz="32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149D575-EE15-457E-AFB3-B99030AD93A2}"/>
              </a:ext>
            </a:extLst>
          </p:cNvPr>
          <p:cNvSpPr/>
          <p:nvPr/>
        </p:nvSpPr>
        <p:spPr>
          <a:xfrm>
            <a:off x="8132336" y="2528708"/>
            <a:ext cx="6548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70</a:t>
            </a:r>
            <a:endParaRPr lang="ar-SA" sz="3200" b="1" cap="none" spc="0" dirty="0">
              <a:ln/>
              <a:solidFill>
                <a:srgbClr val="FF0000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963C65F-19E3-467F-8D8F-B842C0E95A7C}"/>
              </a:ext>
            </a:extLst>
          </p:cNvPr>
          <p:cNvSpPr/>
          <p:nvPr/>
        </p:nvSpPr>
        <p:spPr>
          <a:xfrm>
            <a:off x="6355219" y="3928903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 × 10=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1D04A90-62A9-47CC-9954-4F8302672E2B}"/>
              </a:ext>
            </a:extLst>
          </p:cNvPr>
          <p:cNvSpPr/>
          <p:nvPr/>
        </p:nvSpPr>
        <p:spPr>
          <a:xfrm>
            <a:off x="6369447" y="3913999"/>
            <a:ext cx="10981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1000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F1E16F-AABF-9C51-3055-DCE9A6362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452" y="676884"/>
            <a:ext cx="6464632" cy="5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5120" y="4401179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8" y="384939"/>
            <a:ext cx="1227817" cy="98225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3808" y="4354212"/>
            <a:ext cx="1491708" cy="211019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D72AC6D-8E68-4D0C-9EBE-359505F803C0}"/>
              </a:ext>
            </a:extLst>
          </p:cNvPr>
          <p:cNvSpPr/>
          <p:nvPr/>
        </p:nvSpPr>
        <p:spPr>
          <a:xfrm>
            <a:off x="969842" y="5639259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149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370C155-13C9-41A6-BA6F-5CB5543AE940}"/>
              </a:ext>
            </a:extLst>
          </p:cNvPr>
          <p:cNvSpPr txBox="1"/>
          <p:nvPr/>
        </p:nvSpPr>
        <p:spPr>
          <a:xfrm>
            <a:off x="9509871" y="748567"/>
            <a:ext cx="8811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339F219-3348-4564-99E8-4EA4637AE8FA}"/>
              </a:ext>
            </a:extLst>
          </p:cNvPr>
          <p:cNvSpPr txBox="1"/>
          <p:nvPr/>
        </p:nvSpPr>
        <p:spPr>
          <a:xfrm>
            <a:off x="2756736" y="1455260"/>
            <a:ext cx="7634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مهارات التفكير العليا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E943206-1930-417A-AEFF-E1985EF8C57D}"/>
              </a:ext>
            </a:extLst>
          </p:cNvPr>
          <p:cNvSpPr txBox="1"/>
          <p:nvPr/>
        </p:nvSpPr>
        <p:spPr>
          <a:xfrm>
            <a:off x="4791075" y="2088443"/>
            <a:ext cx="5195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اكتب جملتي ضرب الناتج فيهما يساوي 18000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A659EB8-A773-495A-A047-247C57E72F7B}"/>
              </a:ext>
            </a:extLst>
          </p:cNvPr>
          <p:cNvSpPr/>
          <p:nvPr/>
        </p:nvSpPr>
        <p:spPr>
          <a:xfrm>
            <a:off x="10172566" y="203296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EB9F115-4B9A-4DF5-8494-254D10964A06}"/>
              </a:ext>
            </a:extLst>
          </p:cNvPr>
          <p:cNvSpPr/>
          <p:nvPr/>
        </p:nvSpPr>
        <p:spPr>
          <a:xfrm>
            <a:off x="6312255" y="2873238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6 × 3000=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7CD8CC8-E61E-4864-AEFE-F0A5AD4F1DA5}"/>
              </a:ext>
            </a:extLst>
          </p:cNvPr>
          <p:cNvSpPr/>
          <p:nvPr/>
        </p:nvSpPr>
        <p:spPr>
          <a:xfrm>
            <a:off x="6096001" y="2873238"/>
            <a:ext cx="13811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18000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AA77817-BB6D-441C-8D69-F5BBF35FE62C}"/>
              </a:ext>
            </a:extLst>
          </p:cNvPr>
          <p:cNvSpPr/>
          <p:nvPr/>
        </p:nvSpPr>
        <p:spPr>
          <a:xfrm>
            <a:off x="6319082" y="3344820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9 × 2000=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B0FC72E-1EFC-4FE8-819F-AF3E1D79E292}"/>
              </a:ext>
            </a:extLst>
          </p:cNvPr>
          <p:cNvSpPr/>
          <p:nvPr/>
        </p:nvSpPr>
        <p:spPr>
          <a:xfrm>
            <a:off x="6102828" y="3344820"/>
            <a:ext cx="13811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18000</a:t>
            </a:r>
          </a:p>
        </p:txBody>
      </p:sp>
    </p:spTree>
    <p:extLst>
      <p:ext uri="{BB962C8B-B14F-4D97-AF65-F5344CB8AC3E}">
        <p14:creationId xmlns:p14="http://schemas.microsoft.com/office/powerpoint/2010/main" val="29447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084" y="4354212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9358" y="4479106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93590"/>
            <a:ext cx="1155972" cy="924778"/>
          </a:xfrm>
          <a:prstGeom prst="rect">
            <a:avLst/>
          </a:prstGeom>
        </p:spPr>
      </p:pic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DB496418-BA41-4084-95B5-B861567FC69B}"/>
              </a:ext>
            </a:extLst>
          </p:cNvPr>
          <p:cNvSpPr/>
          <p:nvPr/>
        </p:nvSpPr>
        <p:spPr>
          <a:xfrm>
            <a:off x="1028122" y="5575903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149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A9AF791-F05A-482F-A56A-4E6380C7AC7B}"/>
              </a:ext>
            </a:extLst>
          </p:cNvPr>
          <p:cNvSpPr txBox="1"/>
          <p:nvPr/>
        </p:nvSpPr>
        <p:spPr>
          <a:xfrm>
            <a:off x="8371908" y="764760"/>
            <a:ext cx="245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المدرسي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6AC277-15FD-4775-AE34-A289C9E2014F}"/>
              </a:ext>
            </a:extLst>
          </p:cNvPr>
          <p:cNvSpPr txBox="1"/>
          <p:nvPr/>
        </p:nvSpPr>
        <p:spPr>
          <a:xfrm>
            <a:off x="3540941" y="2135068"/>
            <a:ext cx="51101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7 – 10 – 13 صفحة 149 </a:t>
            </a:r>
          </a:p>
        </p:txBody>
      </p:sp>
      <p:pic>
        <p:nvPicPr>
          <p:cNvPr id="14" name="صورة 1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E09A590-DD8A-40BD-AEC4-AD330649C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926" y="3076574"/>
            <a:ext cx="350595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1199" y="4331313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0292" y="4609142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3" y="393590"/>
            <a:ext cx="1133127" cy="90650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59127E8-FC9A-452E-9122-C5933C3EBDBA}"/>
              </a:ext>
            </a:extLst>
          </p:cNvPr>
          <p:cNvSpPr txBox="1"/>
          <p:nvPr/>
        </p:nvSpPr>
        <p:spPr>
          <a:xfrm>
            <a:off x="8582137" y="715317"/>
            <a:ext cx="235171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6246148-3439-472B-8B79-195DF5D9E921}"/>
              </a:ext>
            </a:extLst>
          </p:cNvPr>
          <p:cNvSpPr/>
          <p:nvPr/>
        </p:nvSpPr>
        <p:spPr>
          <a:xfrm>
            <a:off x="7875340" y="2119312"/>
            <a:ext cx="2621210" cy="2886075"/>
          </a:xfrm>
          <a:custGeom>
            <a:avLst/>
            <a:gdLst>
              <a:gd name="connsiteX0" fmla="*/ 0 w 2621210"/>
              <a:gd name="connsiteY0" fmla="*/ 436877 h 2886075"/>
              <a:gd name="connsiteX1" fmla="*/ 436877 w 2621210"/>
              <a:gd name="connsiteY1" fmla="*/ 0 h 2886075"/>
              <a:gd name="connsiteX2" fmla="*/ 2184333 w 2621210"/>
              <a:gd name="connsiteY2" fmla="*/ 0 h 2886075"/>
              <a:gd name="connsiteX3" fmla="*/ 2621210 w 2621210"/>
              <a:gd name="connsiteY3" fmla="*/ 436877 h 2886075"/>
              <a:gd name="connsiteX4" fmla="*/ 2621210 w 2621210"/>
              <a:gd name="connsiteY4" fmla="*/ 2449198 h 2886075"/>
              <a:gd name="connsiteX5" fmla="*/ 2184333 w 2621210"/>
              <a:gd name="connsiteY5" fmla="*/ 2886075 h 2886075"/>
              <a:gd name="connsiteX6" fmla="*/ 436877 w 2621210"/>
              <a:gd name="connsiteY6" fmla="*/ 2886075 h 2886075"/>
              <a:gd name="connsiteX7" fmla="*/ 0 w 2621210"/>
              <a:gd name="connsiteY7" fmla="*/ 2449198 h 2886075"/>
              <a:gd name="connsiteX8" fmla="*/ 0 w 2621210"/>
              <a:gd name="connsiteY8" fmla="*/ 436877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1210" h="2886075" fill="none" extrusionOk="0">
                <a:moveTo>
                  <a:pt x="0" y="436877"/>
                </a:moveTo>
                <a:cubicBezTo>
                  <a:pt x="-20462" y="184226"/>
                  <a:pt x="232337" y="-533"/>
                  <a:pt x="436877" y="0"/>
                </a:cubicBezTo>
                <a:cubicBezTo>
                  <a:pt x="913125" y="-85621"/>
                  <a:pt x="1471754" y="115971"/>
                  <a:pt x="2184333" y="0"/>
                </a:cubicBezTo>
                <a:cubicBezTo>
                  <a:pt x="2423720" y="-45775"/>
                  <a:pt x="2648580" y="193669"/>
                  <a:pt x="2621210" y="436877"/>
                </a:cubicBezTo>
                <a:cubicBezTo>
                  <a:pt x="2620981" y="1055699"/>
                  <a:pt x="2649408" y="2094078"/>
                  <a:pt x="2621210" y="2449198"/>
                </a:cubicBezTo>
                <a:cubicBezTo>
                  <a:pt x="2618065" y="2676488"/>
                  <a:pt x="2463653" y="2902598"/>
                  <a:pt x="2184333" y="2886075"/>
                </a:cubicBezTo>
                <a:cubicBezTo>
                  <a:pt x="1337692" y="2774441"/>
                  <a:pt x="1100929" y="2934705"/>
                  <a:pt x="436877" y="2886075"/>
                </a:cubicBezTo>
                <a:cubicBezTo>
                  <a:pt x="197542" y="2898113"/>
                  <a:pt x="24895" y="2724649"/>
                  <a:pt x="0" y="2449198"/>
                </a:cubicBezTo>
                <a:cubicBezTo>
                  <a:pt x="-67706" y="1544875"/>
                  <a:pt x="-116559" y="966577"/>
                  <a:pt x="0" y="436877"/>
                </a:cubicBezTo>
                <a:close/>
              </a:path>
              <a:path w="2621210" h="2886075" stroke="0" extrusionOk="0">
                <a:moveTo>
                  <a:pt x="0" y="436877"/>
                </a:moveTo>
                <a:cubicBezTo>
                  <a:pt x="13198" y="203445"/>
                  <a:pt x="174291" y="-739"/>
                  <a:pt x="436877" y="0"/>
                </a:cubicBezTo>
                <a:cubicBezTo>
                  <a:pt x="1202144" y="152487"/>
                  <a:pt x="1809236" y="-62556"/>
                  <a:pt x="2184333" y="0"/>
                </a:cubicBezTo>
                <a:cubicBezTo>
                  <a:pt x="2422843" y="2381"/>
                  <a:pt x="2581577" y="221092"/>
                  <a:pt x="2621210" y="436877"/>
                </a:cubicBezTo>
                <a:cubicBezTo>
                  <a:pt x="2455379" y="941152"/>
                  <a:pt x="2576250" y="1606808"/>
                  <a:pt x="2621210" y="2449198"/>
                </a:cubicBezTo>
                <a:cubicBezTo>
                  <a:pt x="2596595" y="2724910"/>
                  <a:pt x="2391464" y="2860017"/>
                  <a:pt x="2184333" y="2886075"/>
                </a:cubicBezTo>
                <a:cubicBezTo>
                  <a:pt x="1633420" y="3041220"/>
                  <a:pt x="842001" y="2815044"/>
                  <a:pt x="436877" y="2886075"/>
                </a:cubicBezTo>
                <a:cubicBezTo>
                  <a:pt x="189110" y="2848685"/>
                  <a:pt x="32232" y="2680762"/>
                  <a:pt x="0" y="2449198"/>
                </a:cubicBezTo>
                <a:cubicBezTo>
                  <a:pt x="-3332" y="1639675"/>
                  <a:pt x="168283" y="649910"/>
                  <a:pt x="0" y="43687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092409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24BF5E1-1699-4E0B-89DF-07B9D22DAD78}"/>
              </a:ext>
            </a:extLst>
          </p:cNvPr>
          <p:cNvSpPr/>
          <p:nvPr/>
        </p:nvSpPr>
        <p:spPr>
          <a:xfrm>
            <a:off x="4896767" y="2166564"/>
            <a:ext cx="2677676" cy="2886075"/>
          </a:xfrm>
          <a:custGeom>
            <a:avLst/>
            <a:gdLst>
              <a:gd name="connsiteX0" fmla="*/ 0 w 2677676"/>
              <a:gd name="connsiteY0" fmla="*/ 446288 h 2886075"/>
              <a:gd name="connsiteX1" fmla="*/ 446288 w 2677676"/>
              <a:gd name="connsiteY1" fmla="*/ 0 h 2886075"/>
              <a:gd name="connsiteX2" fmla="*/ 2231388 w 2677676"/>
              <a:gd name="connsiteY2" fmla="*/ 0 h 2886075"/>
              <a:gd name="connsiteX3" fmla="*/ 2677676 w 2677676"/>
              <a:gd name="connsiteY3" fmla="*/ 446288 h 2886075"/>
              <a:gd name="connsiteX4" fmla="*/ 2677676 w 2677676"/>
              <a:gd name="connsiteY4" fmla="*/ 2439787 h 2886075"/>
              <a:gd name="connsiteX5" fmla="*/ 2231388 w 2677676"/>
              <a:gd name="connsiteY5" fmla="*/ 2886075 h 2886075"/>
              <a:gd name="connsiteX6" fmla="*/ 446288 w 2677676"/>
              <a:gd name="connsiteY6" fmla="*/ 2886075 h 2886075"/>
              <a:gd name="connsiteX7" fmla="*/ 0 w 2677676"/>
              <a:gd name="connsiteY7" fmla="*/ 2439787 h 2886075"/>
              <a:gd name="connsiteX8" fmla="*/ 0 w 2677676"/>
              <a:gd name="connsiteY8" fmla="*/ 446288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7676" h="2886075" fill="none" extrusionOk="0">
                <a:moveTo>
                  <a:pt x="0" y="446288"/>
                </a:moveTo>
                <a:cubicBezTo>
                  <a:pt x="-10188" y="194149"/>
                  <a:pt x="233738" y="-492"/>
                  <a:pt x="446288" y="0"/>
                </a:cubicBezTo>
                <a:cubicBezTo>
                  <a:pt x="932759" y="106997"/>
                  <a:pt x="2020794" y="140012"/>
                  <a:pt x="2231388" y="0"/>
                </a:cubicBezTo>
                <a:cubicBezTo>
                  <a:pt x="2477142" y="-17500"/>
                  <a:pt x="2700289" y="198218"/>
                  <a:pt x="2677676" y="446288"/>
                </a:cubicBezTo>
                <a:cubicBezTo>
                  <a:pt x="2677447" y="744295"/>
                  <a:pt x="2705874" y="1818716"/>
                  <a:pt x="2677676" y="2439787"/>
                </a:cubicBezTo>
                <a:cubicBezTo>
                  <a:pt x="2667875" y="2642668"/>
                  <a:pt x="2517756" y="2903402"/>
                  <a:pt x="2231388" y="2886075"/>
                </a:cubicBezTo>
                <a:cubicBezTo>
                  <a:pt x="1634329" y="2754829"/>
                  <a:pt x="830157" y="2807120"/>
                  <a:pt x="446288" y="2886075"/>
                </a:cubicBezTo>
                <a:cubicBezTo>
                  <a:pt x="207565" y="2934041"/>
                  <a:pt x="18849" y="2712137"/>
                  <a:pt x="0" y="2439787"/>
                </a:cubicBezTo>
                <a:cubicBezTo>
                  <a:pt x="-67706" y="1667406"/>
                  <a:pt x="-116559" y="1130254"/>
                  <a:pt x="0" y="446288"/>
                </a:cubicBezTo>
                <a:close/>
              </a:path>
              <a:path w="2677676" h="2886075" stroke="0" extrusionOk="0">
                <a:moveTo>
                  <a:pt x="0" y="446288"/>
                </a:moveTo>
                <a:cubicBezTo>
                  <a:pt x="13880" y="208065"/>
                  <a:pt x="189712" y="-350"/>
                  <a:pt x="446288" y="0"/>
                </a:cubicBezTo>
                <a:cubicBezTo>
                  <a:pt x="720571" y="119850"/>
                  <a:pt x="1554725" y="97127"/>
                  <a:pt x="2231388" y="0"/>
                </a:cubicBezTo>
                <a:cubicBezTo>
                  <a:pt x="2474049" y="3281"/>
                  <a:pt x="2641640" y="222992"/>
                  <a:pt x="2677676" y="446288"/>
                </a:cubicBezTo>
                <a:cubicBezTo>
                  <a:pt x="2511845" y="750919"/>
                  <a:pt x="2632716" y="1981177"/>
                  <a:pt x="2677676" y="2439787"/>
                </a:cubicBezTo>
                <a:cubicBezTo>
                  <a:pt x="2657817" y="2714044"/>
                  <a:pt x="2441669" y="2858455"/>
                  <a:pt x="2231388" y="2886075"/>
                </a:cubicBezTo>
                <a:cubicBezTo>
                  <a:pt x="1699413" y="3001536"/>
                  <a:pt x="881704" y="2765858"/>
                  <a:pt x="446288" y="2886075"/>
                </a:cubicBezTo>
                <a:cubicBezTo>
                  <a:pt x="192356" y="2843106"/>
                  <a:pt x="9099" y="2683522"/>
                  <a:pt x="0" y="2439787"/>
                </a:cubicBezTo>
                <a:cubicBezTo>
                  <a:pt x="-3332" y="1641391"/>
                  <a:pt x="168283" y="1283335"/>
                  <a:pt x="0" y="44628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092409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6427A14-3B4F-494B-A8FB-C004F263C886}"/>
              </a:ext>
            </a:extLst>
          </p:cNvPr>
          <p:cNvSpPr/>
          <p:nvPr/>
        </p:nvSpPr>
        <p:spPr>
          <a:xfrm>
            <a:off x="1758290" y="2166564"/>
            <a:ext cx="2880300" cy="2886075"/>
          </a:xfrm>
          <a:custGeom>
            <a:avLst/>
            <a:gdLst>
              <a:gd name="connsiteX0" fmla="*/ 0 w 2880300"/>
              <a:gd name="connsiteY0" fmla="*/ 480060 h 2886075"/>
              <a:gd name="connsiteX1" fmla="*/ 480060 w 2880300"/>
              <a:gd name="connsiteY1" fmla="*/ 0 h 2886075"/>
              <a:gd name="connsiteX2" fmla="*/ 2400240 w 2880300"/>
              <a:gd name="connsiteY2" fmla="*/ 0 h 2886075"/>
              <a:gd name="connsiteX3" fmla="*/ 2880300 w 2880300"/>
              <a:gd name="connsiteY3" fmla="*/ 480060 h 2886075"/>
              <a:gd name="connsiteX4" fmla="*/ 2880300 w 2880300"/>
              <a:gd name="connsiteY4" fmla="*/ 2406015 h 2886075"/>
              <a:gd name="connsiteX5" fmla="*/ 2400240 w 2880300"/>
              <a:gd name="connsiteY5" fmla="*/ 2886075 h 2886075"/>
              <a:gd name="connsiteX6" fmla="*/ 480060 w 2880300"/>
              <a:gd name="connsiteY6" fmla="*/ 2886075 h 2886075"/>
              <a:gd name="connsiteX7" fmla="*/ 0 w 2880300"/>
              <a:gd name="connsiteY7" fmla="*/ 2406015 h 2886075"/>
              <a:gd name="connsiteX8" fmla="*/ 0 w 2880300"/>
              <a:gd name="connsiteY8" fmla="*/ 480060 h 288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300" h="2886075" fill="none" extrusionOk="0">
                <a:moveTo>
                  <a:pt x="0" y="480060"/>
                </a:moveTo>
                <a:cubicBezTo>
                  <a:pt x="-11822" y="208361"/>
                  <a:pt x="248296" y="-484"/>
                  <a:pt x="480060" y="0"/>
                </a:cubicBezTo>
                <a:cubicBezTo>
                  <a:pt x="1247392" y="59242"/>
                  <a:pt x="1570793" y="26031"/>
                  <a:pt x="2400240" y="0"/>
                </a:cubicBezTo>
                <a:cubicBezTo>
                  <a:pt x="2665133" y="-5733"/>
                  <a:pt x="2897778" y="213700"/>
                  <a:pt x="2880300" y="480060"/>
                </a:cubicBezTo>
                <a:cubicBezTo>
                  <a:pt x="2880071" y="765850"/>
                  <a:pt x="2908498" y="1589928"/>
                  <a:pt x="2880300" y="2406015"/>
                </a:cubicBezTo>
                <a:cubicBezTo>
                  <a:pt x="2878236" y="2661963"/>
                  <a:pt x="2706532" y="2903955"/>
                  <a:pt x="2400240" y="2886075"/>
                </a:cubicBezTo>
                <a:cubicBezTo>
                  <a:pt x="1807375" y="2993562"/>
                  <a:pt x="1319209" y="2856115"/>
                  <a:pt x="480060" y="2886075"/>
                </a:cubicBezTo>
                <a:cubicBezTo>
                  <a:pt x="220810" y="2922448"/>
                  <a:pt x="16675" y="2694033"/>
                  <a:pt x="0" y="2406015"/>
                </a:cubicBezTo>
                <a:cubicBezTo>
                  <a:pt x="-67706" y="1931444"/>
                  <a:pt x="-116559" y="755822"/>
                  <a:pt x="0" y="480060"/>
                </a:cubicBezTo>
                <a:close/>
              </a:path>
              <a:path w="2880300" h="2886075" stroke="0" extrusionOk="0">
                <a:moveTo>
                  <a:pt x="0" y="480060"/>
                </a:moveTo>
                <a:cubicBezTo>
                  <a:pt x="4460" y="217583"/>
                  <a:pt x="208356" y="-228"/>
                  <a:pt x="480060" y="0"/>
                </a:cubicBezTo>
                <a:cubicBezTo>
                  <a:pt x="866083" y="-12565"/>
                  <a:pt x="2157367" y="-8166"/>
                  <a:pt x="2400240" y="0"/>
                </a:cubicBezTo>
                <a:cubicBezTo>
                  <a:pt x="2650335" y="12921"/>
                  <a:pt x="2870724" y="221090"/>
                  <a:pt x="2880300" y="480060"/>
                </a:cubicBezTo>
                <a:cubicBezTo>
                  <a:pt x="2714469" y="830766"/>
                  <a:pt x="2835340" y="1959536"/>
                  <a:pt x="2880300" y="2406015"/>
                </a:cubicBezTo>
                <a:cubicBezTo>
                  <a:pt x="2866680" y="2690197"/>
                  <a:pt x="2653625" y="2877113"/>
                  <a:pt x="2400240" y="2886075"/>
                </a:cubicBezTo>
                <a:cubicBezTo>
                  <a:pt x="1765049" y="2820825"/>
                  <a:pt x="973860" y="2720885"/>
                  <a:pt x="480060" y="2886075"/>
                </a:cubicBezTo>
                <a:cubicBezTo>
                  <a:pt x="210219" y="2858917"/>
                  <a:pt x="49061" y="2656354"/>
                  <a:pt x="0" y="2406015"/>
                </a:cubicBezTo>
                <a:cubicBezTo>
                  <a:pt x="-3332" y="1660142"/>
                  <a:pt x="168283" y="864022"/>
                  <a:pt x="0" y="48006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092409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102046D-7420-4DDF-BE84-368CA69E5DA0}"/>
              </a:ext>
            </a:extLst>
          </p:cNvPr>
          <p:cNvSpPr txBox="1"/>
          <p:nvPr/>
        </p:nvSpPr>
        <p:spPr>
          <a:xfrm>
            <a:off x="3153404" y="646936"/>
            <a:ext cx="48368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اختار بطاقة من البطاقات التي أمامك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5BC0C8F-B333-E692-F0F7-0BD979CEA4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t="11349" r="3425" b="-20941"/>
          <a:stretch/>
        </p:blipFill>
        <p:spPr>
          <a:xfrm>
            <a:off x="7990269" y="2473531"/>
            <a:ext cx="2276337" cy="45777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C8000B3-2477-2DD2-2992-A1C1BF1C4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9443" y="3025814"/>
            <a:ext cx="1442669" cy="8287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D25FF50-2525-DF52-CB6E-E790B98291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" r="1012" b="4504"/>
          <a:stretch/>
        </p:blipFill>
        <p:spPr>
          <a:xfrm>
            <a:off x="4859357" y="2467969"/>
            <a:ext cx="2697638" cy="31145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D6DBA5E-0C04-A369-0698-3114F17568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8176" y="2984129"/>
            <a:ext cx="1329858" cy="69659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175CC6A-1675-7AB6-E675-7CCF63938A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177" y="2467969"/>
            <a:ext cx="2692165" cy="11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9162" y="4305276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4" y="430473"/>
            <a:ext cx="1156630" cy="92530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025" y="4411835"/>
            <a:ext cx="1491708" cy="211019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EDBB8DC-62E2-4C4B-A7B7-797C4C906E88}"/>
              </a:ext>
            </a:extLst>
          </p:cNvPr>
          <p:cNvSpPr txBox="1"/>
          <p:nvPr/>
        </p:nvSpPr>
        <p:spPr>
          <a:xfrm>
            <a:off x="9008549" y="734119"/>
            <a:ext cx="16980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(A) Arslan Wessam B" panose="03020402040406030203" pitchFamily="66" charset="-78"/>
                <a:cs typeface="Alarabiya Font" pitchFamily="2" charset="-78"/>
              </a:rPr>
              <a:t>درسنا اليوم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B3FCB44-DC1C-45E2-8F1D-2C0EA57B69BB}"/>
              </a:ext>
            </a:extLst>
          </p:cNvPr>
          <p:cNvSpPr txBox="1"/>
          <p:nvPr/>
        </p:nvSpPr>
        <p:spPr>
          <a:xfrm>
            <a:off x="3543001" y="2004189"/>
            <a:ext cx="5181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الضرب في مضاعفات 10 ، 100 ، 1000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14558E3-DC44-4A26-9ECA-AB5498B82672}"/>
              </a:ext>
            </a:extLst>
          </p:cNvPr>
          <p:cNvSpPr txBox="1"/>
          <p:nvPr/>
        </p:nvSpPr>
        <p:spPr>
          <a:xfrm>
            <a:off x="4986567" y="2920542"/>
            <a:ext cx="25655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u="sng" dirty="0">
                <a:solidFill>
                  <a:schemeClr val="accent2">
                    <a:lumMod val="75000"/>
                  </a:schemeClr>
                </a:solidFill>
                <a:latin typeface="(A) Arslan Wessam B" panose="03020402040406030203" pitchFamily="66" charset="-78"/>
                <a:cs typeface="Alarabiya Font" pitchFamily="2" charset="-78"/>
              </a:rPr>
              <a:t>فكرة الدرس /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E1A7358-4797-4D1A-B11A-D7EBA30D5D7B}"/>
              </a:ext>
            </a:extLst>
          </p:cNvPr>
          <p:cNvSpPr txBox="1"/>
          <p:nvPr/>
        </p:nvSpPr>
        <p:spPr>
          <a:xfrm>
            <a:off x="1421050" y="3881590"/>
            <a:ext cx="91725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أضرب في مضاعفات 10 ، 100 ، 1000 مستعملا الحقائق الأساسية و الأنماط.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DB23956-9BFD-40FB-AAED-1C8552865A57}"/>
              </a:ext>
            </a:extLst>
          </p:cNvPr>
          <p:cNvSpPr txBox="1"/>
          <p:nvPr/>
        </p:nvSpPr>
        <p:spPr>
          <a:xfrm>
            <a:off x="5597627" y="4759048"/>
            <a:ext cx="21190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u="sng" dirty="0">
                <a:solidFill>
                  <a:schemeClr val="accent2">
                    <a:lumMod val="75000"/>
                  </a:schemeClr>
                </a:solidFill>
                <a:latin typeface="(A) Arslan Wessam B" panose="03020402040406030203" pitchFamily="66" charset="-78"/>
                <a:cs typeface="Alarabiya Font" pitchFamily="2" charset="-78"/>
              </a:rPr>
              <a:t>المفردات /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9B8683-30D3-4C85-AC84-CA0421C69F0D}"/>
              </a:ext>
            </a:extLst>
          </p:cNvPr>
          <p:cNvSpPr txBox="1"/>
          <p:nvPr/>
        </p:nvSpPr>
        <p:spPr>
          <a:xfrm>
            <a:off x="4131486" y="4911666"/>
            <a:ext cx="16237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المضاعفات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81D654A-2D2E-4F7B-9A04-D6E487F8E8FF}"/>
              </a:ext>
            </a:extLst>
          </p:cNvPr>
          <p:cNvSpPr/>
          <p:nvPr/>
        </p:nvSpPr>
        <p:spPr>
          <a:xfrm>
            <a:off x="969842" y="5639259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16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1F6E10-47B9-49A3-B170-645606310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01" y="1558197"/>
            <a:ext cx="1389961" cy="15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863" y="4481414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510" y="4434411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0" y="466744"/>
            <a:ext cx="1043425" cy="83474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F5F1616-0387-410D-8E1C-32351ECDB7E6}"/>
              </a:ext>
            </a:extLst>
          </p:cNvPr>
          <p:cNvSpPr txBox="1"/>
          <p:nvPr/>
        </p:nvSpPr>
        <p:spPr>
          <a:xfrm>
            <a:off x="2729079" y="670328"/>
            <a:ext cx="6139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فيما يأتي تمثيل لأربع جمل ضرب . لاحظ نمط الأصفار :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4EE1DFD-9B0D-4DD2-B953-3597D6BED16C}"/>
              </a:ext>
            </a:extLst>
          </p:cNvPr>
          <p:cNvGrpSpPr/>
          <p:nvPr/>
        </p:nvGrpSpPr>
        <p:grpSpPr>
          <a:xfrm>
            <a:off x="9693829" y="2008546"/>
            <a:ext cx="188803" cy="1367324"/>
            <a:chOff x="3278249" y="1981640"/>
            <a:chExt cx="213156" cy="1543690"/>
          </a:xfrm>
        </p:grpSpPr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8396B2C9-4ED6-46D0-93EC-F62EEBAC375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541B4C2C-0532-4BF1-A9A3-F0C9AC4540A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E47C7346-473B-4A9A-806B-C06A4447FED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862BD926-F8A5-4CFE-A82F-212E2709C1F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FB3581A9-72A6-479D-9747-0EC8F8B7CF8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42D476DD-A33B-4334-B63F-1EA84F4B164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DFDDCFDB-DF4C-41C1-A9A3-A856C50F79E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B8FF6CAF-0D76-4CD4-A527-6B1C15949A2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01322EDE-B981-4901-A2C4-5708331CEE4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EE2E3864-50FD-4536-B9EA-9B394456696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مكعب 20">
            <a:extLst>
              <a:ext uri="{FF2B5EF4-FFF2-40B4-BE49-F238E27FC236}">
                <a16:creationId xmlns:a16="http://schemas.microsoft.com/office/drawing/2014/main" id="{537C3721-5C1D-4530-9211-29E06E1CB0F5}"/>
              </a:ext>
            </a:extLst>
          </p:cNvPr>
          <p:cNvSpPr/>
          <p:nvPr/>
        </p:nvSpPr>
        <p:spPr>
          <a:xfrm flipH="1">
            <a:off x="9587944" y="157119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كعب 21">
            <a:extLst>
              <a:ext uri="{FF2B5EF4-FFF2-40B4-BE49-F238E27FC236}">
                <a16:creationId xmlns:a16="http://schemas.microsoft.com/office/drawing/2014/main" id="{3216457B-31D7-4372-9B49-3521022AEA29}"/>
              </a:ext>
            </a:extLst>
          </p:cNvPr>
          <p:cNvSpPr/>
          <p:nvPr/>
        </p:nvSpPr>
        <p:spPr>
          <a:xfrm flipH="1">
            <a:off x="9328838" y="157613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كعب 22">
            <a:extLst>
              <a:ext uri="{FF2B5EF4-FFF2-40B4-BE49-F238E27FC236}">
                <a16:creationId xmlns:a16="http://schemas.microsoft.com/office/drawing/2014/main" id="{5B212B49-FABC-49B5-B3BD-BA85D0DCB964}"/>
              </a:ext>
            </a:extLst>
          </p:cNvPr>
          <p:cNvSpPr/>
          <p:nvPr/>
        </p:nvSpPr>
        <p:spPr>
          <a:xfrm flipH="1">
            <a:off x="9043493" y="157613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كعب 23">
            <a:extLst>
              <a:ext uri="{FF2B5EF4-FFF2-40B4-BE49-F238E27FC236}">
                <a16:creationId xmlns:a16="http://schemas.microsoft.com/office/drawing/2014/main" id="{4DE34EB6-BC1C-4A00-B45D-D469653C414A}"/>
              </a:ext>
            </a:extLst>
          </p:cNvPr>
          <p:cNvSpPr/>
          <p:nvPr/>
        </p:nvSpPr>
        <p:spPr>
          <a:xfrm flipH="1">
            <a:off x="8767021" y="157119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2" name="مجموعة 281">
            <a:extLst>
              <a:ext uri="{FF2B5EF4-FFF2-40B4-BE49-F238E27FC236}">
                <a16:creationId xmlns:a16="http://schemas.microsoft.com/office/drawing/2014/main" id="{3F4534DF-D2C4-4F83-807A-C0CA0ADAA36C}"/>
              </a:ext>
            </a:extLst>
          </p:cNvPr>
          <p:cNvGrpSpPr/>
          <p:nvPr/>
        </p:nvGrpSpPr>
        <p:grpSpPr>
          <a:xfrm>
            <a:off x="9351805" y="2008546"/>
            <a:ext cx="188803" cy="1367324"/>
            <a:chOff x="3278249" y="1981640"/>
            <a:chExt cx="213156" cy="1543690"/>
          </a:xfrm>
        </p:grpSpPr>
        <p:sp>
          <p:nvSpPr>
            <p:cNvPr id="283" name="مكعب 282">
              <a:extLst>
                <a:ext uri="{FF2B5EF4-FFF2-40B4-BE49-F238E27FC236}">
                  <a16:creationId xmlns:a16="http://schemas.microsoft.com/office/drawing/2014/main" id="{78C05016-3CFE-4094-81D2-B5FD3FA2640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4" name="مكعب 283">
              <a:extLst>
                <a:ext uri="{FF2B5EF4-FFF2-40B4-BE49-F238E27FC236}">
                  <a16:creationId xmlns:a16="http://schemas.microsoft.com/office/drawing/2014/main" id="{54B68781-CC81-4B53-8B67-7AF4EB4830B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5" name="مكعب 284">
              <a:extLst>
                <a:ext uri="{FF2B5EF4-FFF2-40B4-BE49-F238E27FC236}">
                  <a16:creationId xmlns:a16="http://schemas.microsoft.com/office/drawing/2014/main" id="{6B2D1DF9-722F-45C8-8D68-ABCA7A57183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6" name="مكعب 285">
              <a:extLst>
                <a:ext uri="{FF2B5EF4-FFF2-40B4-BE49-F238E27FC236}">
                  <a16:creationId xmlns:a16="http://schemas.microsoft.com/office/drawing/2014/main" id="{06FA20F6-E25C-46C1-856C-B70F6CE6FD4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7" name="مكعب 286">
              <a:extLst>
                <a:ext uri="{FF2B5EF4-FFF2-40B4-BE49-F238E27FC236}">
                  <a16:creationId xmlns:a16="http://schemas.microsoft.com/office/drawing/2014/main" id="{C12833CB-61C3-4D01-B76F-C131E99D42E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8" name="مكعب 287">
              <a:extLst>
                <a:ext uri="{FF2B5EF4-FFF2-40B4-BE49-F238E27FC236}">
                  <a16:creationId xmlns:a16="http://schemas.microsoft.com/office/drawing/2014/main" id="{28E51005-1833-40A8-99E5-46123D89BBA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9" name="مكعب 288">
              <a:extLst>
                <a:ext uri="{FF2B5EF4-FFF2-40B4-BE49-F238E27FC236}">
                  <a16:creationId xmlns:a16="http://schemas.microsoft.com/office/drawing/2014/main" id="{889D7B9E-7F6E-4C12-A699-164890AFD56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0" name="مكعب 289">
              <a:extLst>
                <a:ext uri="{FF2B5EF4-FFF2-40B4-BE49-F238E27FC236}">
                  <a16:creationId xmlns:a16="http://schemas.microsoft.com/office/drawing/2014/main" id="{89BD8E2F-9CEA-406A-8984-B41C86D848E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1" name="مكعب 290">
              <a:extLst>
                <a:ext uri="{FF2B5EF4-FFF2-40B4-BE49-F238E27FC236}">
                  <a16:creationId xmlns:a16="http://schemas.microsoft.com/office/drawing/2014/main" id="{56AA28FF-D198-4BE9-9FDE-59CBAD89B28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2" name="مكعب 291">
              <a:extLst>
                <a:ext uri="{FF2B5EF4-FFF2-40B4-BE49-F238E27FC236}">
                  <a16:creationId xmlns:a16="http://schemas.microsoft.com/office/drawing/2014/main" id="{E3DBE4EA-B298-477B-ACA6-03DF4848CC5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3" name="مجموعة 292">
            <a:extLst>
              <a:ext uri="{FF2B5EF4-FFF2-40B4-BE49-F238E27FC236}">
                <a16:creationId xmlns:a16="http://schemas.microsoft.com/office/drawing/2014/main" id="{A8564FEA-FA32-45CE-9E04-0A047211890C}"/>
              </a:ext>
            </a:extLst>
          </p:cNvPr>
          <p:cNvGrpSpPr/>
          <p:nvPr/>
        </p:nvGrpSpPr>
        <p:grpSpPr>
          <a:xfrm>
            <a:off x="8991376" y="2004967"/>
            <a:ext cx="188803" cy="1367324"/>
            <a:chOff x="3278249" y="1981640"/>
            <a:chExt cx="213156" cy="1543690"/>
          </a:xfrm>
        </p:grpSpPr>
        <p:sp>
          <p:nvSpPr>
            <p:cNvPr id="294" name="مكعب 293">
              <a:extLst>
                <a:ext uri="{FF2B5EF4-FFF2-40B4-BE49-F238E27FC236}">
                  <a16:creationId xmlns:a16="http://schemas.microsoft.com/office/drawing/2014/main" id="{02632967-14E0-4642-9090-6834E2B0EAB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5" name="مكعب 294">
              <a:extLst>
                <a:ext uri="{FF2B5EF4-FFF2-40B4-BE49-F238E27FC236}">
                  <a16:creationId xmlns:a16="http://schemas.microsoft.com/office/drawing/2014/main" id="{7ED37418-9032-4974-AF04-CF59107A56F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مكعب 295">
              <a:extLst>
                <a:ext uri="{FF2B5EF4-FFF2-40B4-BE49-F238E27FC236}">
                  <a16:creationId xmlns:a16="http://schemas.microsoft.com/office/drawing/2014/main" id="{38FDA163-01DD-40BA-8691-180ABE7EF26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" name="مكعب 296">
              <a:extLst>
                <a:ext uri="{FF2B5EF4-FFF2-40B4-BE49-F238E27FC236}">
                  <a16:creationId xmlns:a16="http://schemas.microsoft.com/office/drawing/2014/main" id="{E725607D-9AA5-46A3-AD02-4D961AA3B0D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" name="مكعب 297">
              <a:extLst>
                <a:ext uri="{FF2B5EF4-FFF2-40B4-BE49-F238E27FC236}">
                  <a16:creationId xmlns:a16="http://schemas.microsoft.com/office/drawing/2014/main" id="{081C134A-D056-46A3-AED3-9F7E32E7B48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9" name="مكعب 298">
              <a:extLst>
                <a:ext uri="{FF2B5EF4-FFF2-40B4-BE49-F238E27FC236}">
                  <a16:creationId xmlns:a16="http://schemas.microsoft.com/office/drawing/2014/main" id="{82B52354-D1BA-41D5-B27E-9E8537DF9CC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0" name="مكعب 299">
              <a:extLst>
                <a:ext uri="{FF2B5EF4-FFF2-40B4-BE49-F238E27FC236}">
                  <a16:creationId xmlns:a16="http://schemas.microsoft.com/office/drawing/2014/main" id="{2FFC9EC0-9872-4221-80B9-2966D1BB69C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1" name="مكعب 300">
              <a:extLst>
                <a:ext uri="{FF2B5EF4-FFF2-40B4-BE49-F238E27FC236}">
                  <a16:creationId xmlns:a16="http://schemas.microsoft.com/office/drawing/2014/main" id="{D93D0074-AF86-44F3-A522-8A24AE174AB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2" name="مكعب 301">
              <a:extLst>
                <a:ext uri="{FF2B5EF4-FFF2-40B4-BE49-F238E27FC236}">
                  <a16:creationId xmlns:a16="http://schemas.microsoft.com/office/drawing/2014/main" id="{D0C79E5F-E8BA-4597-9A38-643D8DA076A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3" name="مكعب 302">
              <a:extLst>
                <a:ext uri="{FF2B5EF4-FFF2-40B4-BE49-F238E27FC236}">
                  <a16:creationId xmlns:a16="http://schemas.microsoft.com/office/drawing/2014/main" id="{4A4953CE-CC17-4C3C-9A1F-D1948CE8995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4" name="مجموعة 303">
            <a:extLst>
              <a:ext uri="{FF2B5EF4-FFF2-40B4-BE49-F238E27FC236}">
                <a16:creationId xmlns:a16="http://schemas.microsoft.com/office/drawing/2014/main" id="{E4A2A2EF-5398-4BB0-88BB-C68F7B8CDFA8}"/>
              </a:ext>
            </a:extLst>
          </p:cNvPr>
          <p:cNvGrpSpPr/>
          <p:nvPr/>
        </p:nvGrpSpPr>
        <p:grpSpPr>
          <a:xfrm>
            <a:off x="8707950" y="1997781"/>
            <a:ext cx="188803" cy="1367324"/>
            <a:chOff x="3278249" y="1981640"/>
            <a:chExt cx="213156" cy="1543690"/>
          </a:xfrm>
        </p:grpSpPr>
        <p:sp>
          <p:nvSpPr>
            <p:cNvPr id="305" name="مكعب 304">
              <a:extLst>
                <a:ext uri="{FF2B5EF4-FFF2-40B4-BE49-F238E27FC236}">
                  <a16:creationId xmlns:a16="http://schemas.microsoft.com/office/drawing/2014/main" id="{CCB8F4E5-6BF3-4764-8172-EB3F4D117EE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مكعب 305">
              <a:extLst>
                <a:ext uri="{FF2B5EF4-FFF2-40B4-BE49-F238E27FC236}">
                  <a16:creationId xmlns:a16="http://schemas.microsoft.com/office/drawing/2014/main" id="{15AC626C-C7C4-4761-8744-0D4B96EB16E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مكعب 306">
              <a:extLst>
                <a:ext uri="{FF2B5EF4-FFF2-40B4-BE49-F238E27FC236}">
                  <a16:creationId xmlns:a16="http://schemas.microsoft.com/office/drawing/2014/main" id="{EB1DC722-E82F-4FE1-9B46-C4B2946439A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مكعب 307">
              <a:extLst>
                <a:ext uri="{FF2B5EF4-FFF2-40B4-BE49-F238E27FC236}">
                  <a16:creationId xmlns:a16="http://schemas.microsoft.com/office/drawing/2014/main" id="{F2709153-F119-4D24-BFCB-792F7904862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مكعب 308">
              <a:extLst>
                <a:ext uri="{FF2B5EF4-FFF2-40B4-BE49-F238E27FC236}">
                  <a16:creationId xmlns:a16="http://schemas.microsoft.com/office/drawing/2014/main" id="{2F8862EE-44ED-4B93-8338-CB70D61E5A1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" name="مكعب 309">
              <a:extLst>
                <a:ext uri="{FF2B5EF4-FFF2-40B4-BE49-F238E27FC236}">
                  <a16:creationId xmlns:a16="http://schemas.microsoft.com/office/drawing/2014/main" id="{426BC217-0238-4194-A9CF-F829EC4D638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مكعب 310">
              <a:extLst>
                <a:ext uri="{FF2B5EF4-FFF2-40B4-BE49-F238E27FC236}">
                  <a16:creationId xmlns:a16="http://schemas.microsoft.com/office/drawing/2014/main" id="{A8956A03-3E8A-4531-991E-C09E6DC7384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2" name="مكعب 311">
              <a:extLst>
                <a:ext uri="{FF2B5EF4-FFF2-40B4-BE49-F238E27FC236}">
                  <a16:creationId xmlns:a16="http://schemas.microsoft.com/office/drawing/2014/main" id="{89BF52A7-385F-406B-BE04-55938B6A87F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3" name="مكعب 312">
              <a:extLst>
                <a:ext uri="{FF2B5EF4-FFF2-40B4-BE49-F238E27FC236}">
                  <a16:creationId xmlns:a16="http://schemas.microsoft.com/office/drawing/2014/main" id="{E6E0243F-39EF-47E1-82EF-016DE4EBEE8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4" name="مكعب 313">
              <a:extLst>
                <a:ext uri="{FF2B5EF4-FFF2-40B4-BE49-F238E27FC236}">
                  <a16:creationId xmlns:a16="http://schemas.microsoft.com/office/drawing/2014/main" id="{C17387D2-B48F-46A2-8A37-9CD88361A5D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5" name="مجموعة 314">
            <a:extLst>
              <a:ext uri="{FF2B5EF4-FFF2-40B4-BE49-F238E27FC236}">
                <a16:creationId xmlns:a16="http://schemas.microsoft.com/office/drawing/2014/main" id="{E8A0CF21-B546-4E69-B5ED-A5B74A4E4B8E}"/>
              </a:ext>
            </a:extLst>
          </p:cNvPr>
          <p:cNvGrpSpPr/>
          <p:nvPr/>
        </p:nvGrpSpPr>
        <p:grpSpPr>
          <a:xfrm>
            <a:off x="8843128" y="3524022"/>
            <a:ext cx="1052594" cy="953813"/>
            <a:chOff x="5352709" y="3110384"/>
            <a:chExt cx="1617220" cy="1544020"/>
          </a:xfrm>
        </p:grpSpPr>
        <p:grpSp>
          <p:nvGrpSpPr>
            <p:cNvPr id="316" name="مجموعة 315">
              <a:extLst>
                <a:ext uri="{FF2B5EF4-FFF2-40B4-BE49-F238E27FC236}">
                  <a16:creationId xmlns:a16="http://schemas.microsoft.com/office/drawing/2014/main" id="{175BF43D-FE9D-47D8-A067-B5A9DFE97886}"/>
                </a:ext>
              </a:extLst>
            </p:cNvPr>
            <p:cNvGrpSpPr/>
            <p:nvPr/>
          </p:nvGrpSpPr>
          <p:grpSpPr>
            <a:xfrm>
              <a:off x="6756773" y="3110384"/>
              <a:ext cx="213156" cy="1543690"/>
              <a:chOff x="3278249" y="1981640"/>
              <a:chExt cx="213156" cy="1543690"/>
            </a:xfrm>
          </p:grpSpPr>
          <p:sp>
            <p:nvSpPr>
              <p:cNvPr id="416" name="مكعب 415">
                <a:extLst>
                  <a:ext uri="{FF2B5EF4-FFF2-40B4-BE49-F238E27FC236}">
                    <a16:creationId xmlns:a16="http://schemas.microsoft.com/office/drawing/2014/main" id="{05CE0BA2-D925-4164-A511-A896DEC85DFE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7" name="مكعب 416">
                <a:extLst>
                  <a:ext uri="{FF2B5EF4-FFF2-40B4-BE49-F238E27FC236}">
                    <a16:creationId xmlns:a16="http://schemas.microsoft.com/office/drawing/2014/main" id="{7BD22D9E-68FB-47A0-A60D-4D592FF8D531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8" name="مكعب 417">
                <a:extLst>
                  <a:ext uri="{FF2B5EF4-FFF2-40B4-BE49-F238E27FC236}">
                    <a16:creationId xmlns:a16="http://schemas.microsoft.com/office/drawing/2014/main" id="{31F590AB-4DDC-44AA-B9BE-3965E7DAEB4E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9" name="مكعب 418">
                <a:extLst>
                  <a:ext uri="{FF2B5EF4-FFF2-40B4-BE49-F238E27FC236}">
                    <a16:creationId xmlns:a16="http://schemas.microsoft.com/office/drawing/2014/main" id="{D3EE5A94-7879-403C-9548-DFFC4E69A542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0" name="مكعب 419">
                <a:extLst>
                  <a:ext uri="{FF2B5EF4-FFF2-40B4-BE49-F238E27FC236}">
                    <a16:creationId xmlns:a16="http://schemas.microsoft.com/office/drawing/2014/main" id="{5E408850-8543-42C9-84FB-13F2D3964278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1" name="مكعب 420">
                <a:extLst>
                  <a:ext uri="{FF2B5EF4-FFF2-40B4-BE49-F238E27FC236}">
                    <a16:creationId xmlns:a16="http://schemas.microsoft.com/office/drawing/2014/main" id="{63D82C10-7D00-476F-8EEF-A6A7E128FA2B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2" name="مكعب 421">
                <a:extLst>
                  <a:ext uri="{FF2B5EF4-FFF2-40B4-BE49-F238E27FC236}">
                    <a16:creationId xmlns:a16="http://schemas.microsoft.com/office/drawing/2014/main" id="{DDA161A0-C1A4-476D-97EF-F2BE6719AF06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3" name="مكعب 422">
                <a:extLst>
                  <a:ext uri="{FF2B5EF4-FFF2-40B4-BE49-F238E27FC236}">
                    <a16:creationId xmlns:a16="http://schemas.microsoft.com/office/drawing/2014/main" id="{A7A95B32-3E45-4D54-9484-A16E1FDC2D97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4" name="مكعب 423">
                <a:extLst>
                  <a:ext uri="{FF2B5EF4-FFF2-40B4-BE49-F238E27FC236}">
                    <a16:creationId xmlns:a16="http://schemas.microsoft.com/office/drawing/2014/main" id="{DAC8BFFD-499F-4752-BF5E-98D70835CB2E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5" name="مكعب 424">
                <a:extLst>
                  <a:ext uri="{FF2B5EF4-FFF2-40B4-BE49-F238E27FC236}">
                    <a16:creationId xmlns:a16="http://schemas.microsoft.com/office/drawing/2014/main" id="{01C0E964-4241-4330-B89C-CACB383D3708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7" name="مجموعة 316">
              <a:extLst>
                <a:ext uri="{FF2B5EF4-FFF2-40B4-BE49-F238E27FC236}">
                  <a16:creationId xmlns:a16="http://schemas.microsoft.com/office/drawing/2014/main" id="{38F430D4-7D6C-4BE1-B86F-ABC11F04999C}"/>
                </a:ext>
              </a:extLst>
            </p:cNvPr>
            <p:cNvGrpSpPr/>
            <p:nvPr/>
          </p:nvGrpSpPr>
          <p:grpSpPr>
            <a:xfrm>
              <a:off x="6603267" y="3110384"/>
              <a:ext cx="213156" cy="1543690"/>
              <a:chOff x="3278249" y="1981640"/>
              <a:chExt cx="213156" cy="1543690"/>
            </a:xfrm>
          </p:grpSpPr>
          <p:sp>
            <p:nvSpPr>
              <p:cNvPr id="406" name="مكعب 405">
                <a:extLst>
                  <a:ext uri="{FF2B5EF4-FFF2-40B4-BE49-F238E27FC236}">
                    <a16:creationId xmlns:a16="http://schemas.microsoft.com/office/drawing/2014/main" id="{A6D930DB-BA70-4E78-9C69-98803CB07386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7" name="مكعب 406">
                <a:extLst>
                  <a:ext uri="{FF2B5EF4-FFF2-40B4-BE49-F238E27FC236}">
                    <a16:creationId xmlns:a16="http://schemas.microsoft.com/office/drawing/2014/main" id="{8BADA29D-E435-4522-8532-4578A254930F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8" name="مكعب 407">
                <a:extLst>
                  <a:ext uri="{FF2B5EF4-FFF2-40B4-BE49-F238E27FC236}">
                    <a16:creationId xmlns:a16="http://schemas.microsoft.com/office/drawing/2014/main" id="{BB871DB2-A83F-449D-8F2C-23FAAA102FB5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9" name="مكعب 408">
                <a:extLst>
                  <a:ext uri="{FF2B5EF4-FFF2-40B4-BE49-F238E27FC236}">
                    <a16:creationId xmlns:a16="http://schemas.microsoft.com/office/drawing/2014/main" id="{CD02C260-F78D-42E1-A0DA-C1D4A353A126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0" name="مكعب 409">
                <a:extLst>
                  <a:ext uri="{FF2B5EF4-FFF2-40B4-BE49-F238E27FC236}">
                    <a16:creationId xmlns:a16="http://schemas.microsoft.com/office/drawing/2014/main" id="{9FE50F56-521F-41CF-9415-8DF8B476FC3A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1" name="مكعب 410">
                <a:extLst>
                  <a:ext uri="{FF2B5EF4-FFF2-40B4-BE49-F238E27FC236}">
                    <a16:creationId xmlns:a16="http://schemas.microsoft.com/office/drawing/2014/main" id="{7A2945EC-0F81-4D18-92C4-BA6449344856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2" name="مكعب 411">
                <a:extLst>
                  <a:ext uri="{FF2B5EF4-FFF2-40B4-BE49-F238E27FC236}">
                    <a16:creationId xmlns:a16="http://schemas.microsoft.com/office/drawing/2014/main" id="{83D232CC-D601-4A44-87BD-A06BEE12F576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3" name="مكعب 412">
                <a:extLst>
                  <a:ext uri="{FF2B5EF4-FFF2-40B4-BE49-F238E27FC236}">
                    <a16:creationId xmlns:a16="http://schemas.microsoft.com/office/drawing/2014/main" id="{0C47361F-8ECD-41E5-8F0D-1DA8EA8AA9D0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4" name="مكعب 413">
                <a:extLst>
                  <a:ext uri="{FF2B5EF4-FFF2-40B4-BE49-F238E27FC236}">
                    <a16:creationId xmlns:a16="http://schemas.microsoft.com/office/drawing/2014/main" id="{6A503559-4B6F-46C5-8933-427DA4DDA15C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5" name="مكعب 414">
                <a:extLst>
                  <a:ext uri="{FF2B5EF4-FFF2-40B4-BE49-F238E27FC236}">
                    <a16:creationId xmlns:a16="http://schemas.microsoft.com/office/drawing/2014/main" id="{5A6584AB-82B1-4179-9D8C-1F1BA9ACD983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8" name="مجموعة 317">
              <a:extLst>
                <a:ext uri="{FF2B5EF4-FFF2-40B4-BE49-F238E27FC236}">
                  <a16:creationId xmlns:a16="http://schemas.microsoft.com/office/drawing/2014/main" id="{2A737DB1-5F1D-4FD7-87F6-99BBF3416CE1}"/>
                </a:ext>
              </a:extLst>
            </p:cNvPr>
            <p:cNvGrpSpPr/>
            <p:nvPr/>
          </p:nvGrpSpPr>
          <p:grpSpPr>
            <a:xfrm>
              <a:off x="6447967" y="3110714"/>
              <a:ext cx="213156" cy="1543690"/>
              <a:chOff x="3278249" y="1981640"/>
              <a:chExt cx="213156" cy="1543690"/>
            </a:xfrm>
          </p:grpSpPr>
          <p:sp>
            <p:nvSpPr>
              <p:cNvPr id="396" name="مكعب 395">
                <a:extLst>
                  <a:ext uri="{FF2B5EF4-FFF2-40B4-BE49-F238E27FC236}">
                    <a16:creationId xmlns:a16="http://schemas.microsoft.com/office/drawing/2014/main" id="{AB20F520-144D-46BA-BE69-077D6712FA6D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7" name="مكعب 396">
                <a:extLst>
                  <a:ext uri="{FF2B5EF4-FFF2-40B4-BE49-F238E27FC236}">
                    <a16:creationId xmlns:a16="http://schemas.microsoft.com/office/drawing/2014/main" id="{A0ADCDC7-6F0D-4F15-AD8E-2DB23E24A467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8" name="مكعب 397">
                <a:extLst>
                  <a:ext uri="{FF2B5EF4-FFF2-40B4-BE49-F238E27FC236}">
                    <a16:creationId xmlns:a16="http://schemas.microsoft.com/office/drawing/2014/main" id="{160FB78E-0368-4AFA-AA9A-A680C372C474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9" name="مكعب 398">
                <a:extLst>
                  <a:ext uri="{FF2B5EF4-FFF2-40B4-BE49-F238E27FC236}">
                    <a16:creationId xmlns:a16="http://schemas.microsoft.com/office/drawing/2014/main" id="{0D20BDDA-E15F-4757-A146-B4DF8044F88A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0" name="مكعب 399">
                <a:extLst>
                  <a:ext uri="{FF2B5EF4-FFF2-40B4-BE49-F238E27FC236}">
                    <a16:creationId xmlns:a16="http://schemas.microsoft.com/office/drawing/2014/main" id="{06E34A34-4E31-4193-A47E-4A769088E556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1" name="مكعب 400">
                <a:extLst>
                  <a:ext uri="{FF2B5EF4-FFF2-40B4-BE49-F238E27FC236}">
                    <a16:creationId xmlns:a16="http://schemas.microsoft.com/office/drawing/2014/main" id="{98E2D5FF-8070-4572-B4B2-BEE251C1AA9C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2" name="مكعب 401">
                <a:extLst>
                  <a:ext uri="{FF2B5EF4-FFF2-40B4-BE49-F238E27FC236}">
                    <a16:creationId xmlns:a16="http://schemas.microsoft.com/office/drawing/2014/main" id="{9A43FD08-C2CF-4AE6-9539-183FFE03B557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3" name="مكعب 402">
                <a:extLst>
                  <a:ext uri="{FF2B5EF4-FFF2-40B4-BE49-F238E27FC236}">
                    <a16:creationId xmlns:a16="http://schemas.microsoft.com/office/drawing/2014/main" id="{A477A1FA-3050-43B8-A5BB-2787CDB0C704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4" name="مكعب 403">
                <a:extLst>
                  <a:ext uri="{FF2B5EF4-FFF2-40B4-BE49-F238E27FC236}">
                    <a16:creationId xmlns:a16="http://schemas.microsoft.com/office/drawing/2014/main" id="{422941B5-3667-4C96-AD2E-11F5B29670F0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5" name="مكعب 404">
                <a:extLst>
                  <a:ext uri="{FF2B5EF4-FFF2-40B4-BE49-F238E27FC236}">
                    <a16:creationId xmlns:a16="http://schemas.microsoft.com/office/drawing/2014/main" id="{88EB71B3-F205-46BE-8AC9-B6095EE70DF4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9" name="مجموعة 318">
              <a:extLst>
                <a:ext uri="{FF2B5EF4-FFF2-40B4-BE49-F238E27FC236}">
                  <a16:creationId xmlns:a16="http://schemas.microsoft.com/office/drawing/2014/main" id="{186D7187-CDCB-4E87-B353-711C02FADD8D}"/>
                </a:ext>
              </a:extLst>
            </p:cNvPr>
            <p:cNvGrpSpPr/>
            <p:nvPr/>
          </p:nvGrpSpPr>
          <p:grpSpPr>
            <a:xfrm>
              <a:off x="6292179" y="3110384"/>
              <a:ext cx="213156" cy="1543690"/>
              <a:chOff x="3278249" y="1981640"/>
              <a:chExt cx="213156" cy="1543690"/>
            </a:xfrm>
          </p:grpSpPr>
          <p:sp>
            <p:nvSpPr>
              <p:cNvPr id="386" name="مكعب 385">
                <a:extLst>
                  <a:ext uri="{FF2B5EF4-FFF2-40B4-BE49-F238E27FC236}">
                    <a16:creationId xmlns:a16="http://schemas.microsoft.com/office/drawing/2014/main" id="{D579C679-D862-4BE7-9941-1F417F70B102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7" name="مكعب 386">
                <a:extLst>
                  <a:ext uri="{FF2B5EF4-FFF2-40B4-BE49-F238E27FC236}">
                    <a16:creationId xmlns:a16="http://schemas.microsoft.com/office/drawing/2014/main" id="{F6CB8020-185E-46B2-AE6B-ACD4780FD2B7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8" name="مكعب 387">
                <a:extLst>
                  <a:ext uri="{FF2B5EF4-FFF2-40B4-BE49-F238E27FC236}">
                    <a16:creationId xmlns:a16="http://schemas.microsoft.com/office/drawing/2014/main" id="{86F40EC9-7539-4CE7-8D2C-89ECD00C4F94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9" name="مكعب 388">
                <a:extLst>
                  <a:ext uri="{FF2B5EF4-FFF2-40B4-BE49-F238E27FC236}">
                    <a16:creationId xmlns:a16="http://schemas.microsoft.com/office/drawing/2014/main" id="{21584874-C1E3-4D98-89CB-8D1B9424D49B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0" name="مكعب 389">
                <a:extLst>
                  <a:ext uri="{FF2B5EF4-FFF2-40B4-BE49-F238E27FC236}">
                    <a16:creationId xmlns:a16="http://schemas.microsoft.com/office/drawing/2014/main" id="{57363965-765F-45BB-9062-26AB6FB7EED3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1" name="مكعب 390">
                <a:extLst>
                  <a:ext uri="{FF2B5EF4-FFF2-40B4-BE49-F238E27FC236}">
                    <a16:creationId xmlns:a16="http://schemas.microsoft.com/office/drawing/2014/main" id="{9EE5E902-6B50-4FEC-8388-187659E0DF39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2" name="مكعب 391">
                <a:extLst>
                  <a:ext uri="{FF2B5EF4-FFF2-40B4-BE49-F238E27FC236}">
                    <a16:creationId xmlns:a16="http://schemas.microsoft.com/office/drawing/2014/main" id="{A0B6532D-C0EE-4D9B-8065-DFD84512DFAB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3" name="مكعب 392">
                <a:extLst>
                  <a:ext uri="{FF2B5EF4-FFF2-40B4-BE49-F238E27FC236}">
                    <a16:creationId xmlns:a16="http://schemas.microsoft.com/office/drawing/2014/main" id="{DDD88BAB-34F6-4B30-8493-809C94B7B100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4" name="مكعب 393">
                <a:extLst>
                  <a:ext uri="{FF2B5EF4-FFF2-40B4-BE49-F238E27FC236}">
                    <a16:creationId xmlns:a16="http://schemas.microsoft.com/office/drawing/2014/main" id="{28BF2CA1-8B7D-4EEB-8FCA-4085141EDEFC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5" name="مكعب 394">
                <a:extLst>
                  <a:ext uri="{FF2B5EF4-FFF2-40B4-BE49-F238E27FC236}">
                    <a16:creationId xmlns:a16="http://schemas.microsoft.com/office/drawing/2014/main" id="{0A91ACCA-D33A-4992-94D4-58CD200DB06A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مجموعة 319">
              <a:extLst>
                <a:ext uri="{FF2B5EF4-FFF2-40B4-BE49-F238E27FC236}">
                  <a16:creationId xmlns:a16="http://schemas.microsoft.com/office/drawing/2014/main" id="{1548A59F-80EB-42C8-AB7A-C1A3434A9FD1}"/>
                </a:ext>
              </a:extLst>
            </p:cNvPr>
            <p:cNvGrpSpPr/>
            <p:nvPr/>
          </p:nvGrpSpPr>
          <p:grpSpPr>
            <a:xfrm>
              <a:off x="6138673" y="3110384"/>
              <a:ext cx="213156" cy="1543690"/>
              <a:chOff x="3278249" y="1981640"/>
              <a:chExt cx="213156" cy="1543690"/>
            </a:xfrm>
          </p:grpSpPr>
          <p:sp>
            <p:nvSpPr>
              <p:cNvPr id="376" name="مكعب 375">
                <a:extLst>
                  <a:ext uri="{FF2B5EF4-FFF2-40B4-BE49-F238E27FC236}">
                    <a16:creationId xmlns:a16="http://schemas.microsoft.com/office/drawing/2014/main" id="{81B5157D-3622-4241-9CC2-B6C0C0D06842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7" name="مكعب 376">
                <a:extLst>
                  <a:ext uri="{FF2B5EF4-FFF2-40B4-BE49-F238E27FC236}">
                    <a16:creationId xmlns:a16="http://schemas.microsoft.com/office/drawing/2014/main" id="{163DF78F-7437-444D-AA76-71A46A340542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8" name="مكعب 377">
                <a:extLst>
                  <a:ext uri="{FF2B5EF4-FFF2-40B4-BE49-F238E27FC236}">
                    <a16:creationId xmlns:a16="http://schemas.microsoft.com/office/drawing/2014/main" id="{C9C01EAB-C35E-4A46-BCE3-0711642DA227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9" name="مكعب 378">
                <a:extLst>
                  <a:ext uri="{FF2B5EF4-FFF2-40B4-BE49-F238E27FC236}">
                    <a16:creationId xmlns:a16="http://schemas.microsoft.com/office/drawing/2014/main" id="{A9FB940F-D311-4286-91D1-0D6E27305667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0" name="مكعب 379">
                <a:extLst>
                  <a:ext uri="{FF2B5EF4-FFF2-40B4-BE49-F238E27FC236}">
                    <a16:creationId xmlns:a16="http://schemas.microsoft.com/office/drawing/2014/main" id="{E2AFB40D-8B43-488C-8B16-4B989626286D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1" name="مكعب 380">
                <a:extLst>
                  <a:ext uri="{FF2B5EF4-FFF2-40B4-BE49-F238E27FC236}">
                    <a16:creationId xmlns:a16="http://schemas.microsoft.com/office/drawing/2014/main" id="{10386843-D280-4C52-93C1-A8C48F0D72B5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2" name="مكعب 381">
                <a:extLst>
                  <a:ext uri="{FF2B5EF4-FFF2-40B4-BE49-F238E27FC236}">
                    <a16:creationId xmlns:a16="http://schemas.microsoft.com/office/drawing/2014/main" id="{1E7A3171-E679-49C6-968B-957B657AA80E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3" name="مكعب 382">
                <a:extLst>
                  <a:ext uri="{FF2B5EF4-FFF2-40B4-BE49-F238E27FC236}">
                    <a16:creationId xmlns:a16="http://schemas.microsoft.com/office/drawing/2014/main" id="{2B888405-CFD0-4A36-8553-922F745018E9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4" name="مكعب 383">
                <a:extLst>
                  <a:ext uri="{FF2B5EF4-FFF2-40B4-BE49-F238E27FC236}">
                    <a16:creationId xmlns:a16="http://schemas.microsoft.com/office/drawing/2014/main" id="{2C5529E4-D467-4479-83FA-5066CE999409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5" name="مكعب 384">
                <a:extLst>
                  <a:ext uri="{FF2B5EF4-FFF2-40B4-BE49-F238E27FC236}">
                    <a16:creationId xmlns:a16="http://schemas.microsoft.com/office/drawing/2014/main" id="{48D21219-6975-4475-A5AD-A89DE1560DCC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1" name="مجموعة 320">
              <a:extLst>
                <a:ext uri="{FF2B5EF4-FFF2-40B4-BE49-F238E27FC236}">
                  <a16:creationId xmlns:a16="http://schemas.microsoft.com/office/drawing/2014/main" id="{1B0068D9-F865-4FA5-BF69-78C850197CCB}"/>
                </a:ext>
              </a:extLst>
            </p:cNvPr>
            <p:cNvGrpSpPr/>
            <p:nvPr/>
          </p:nvGrpSpPr>
          <p:grpSpPr>
            <a:xfrm>
              <a:off x="5983373" y="3110714"/>
              <a:ext cx="213156" cy="1543690"/>
              <a:chOff x="3278249" y="1981640"/>
              <a:chExt cx="213156" cy="1543690"/>
            </a:xfrm>
          </p:grpSpPr>
          <p:sp>
            <p:nvSpPr>
              <p:cNvPr id="366" name="مكعب 365">
                <a:extLst>
                  <a:ext uri="{FF2B5EF4-FFF2-40B4-BE49-F238E27FC236}">
                    <a16:creationId xmlns:a16="http://schemas.microsoft.com/office/drawing/2014/main" id="{C6436461-1D85-4393-B9EF-06600287CC80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7" name="مكعب 366">
                <a:extLst>
                  <a:ext uri="{FF2B5EF4-FFF2-40B4-BE49-F238E27FC236}">
                    <a16:creationId xmlns:a16="http://schemas.microsoft.com/office/drawing/2014/main" id="{9763B1AD-F37B-4446-AF0A-B595BB13FD44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8" name="مكعب 367">
                <a:extLst>
                  <a:ext uri="{FF2B5EF4-FFF2-40B4-BE49-F238E27FC236}">
                    <a16:creationId xmlns:a16="http://schemas.microsoft.com/office/drawing/2014/main" id="{53515C7A-87A4-48D1-B717-1215C59A143F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9" name="مكعب 368">
                <a:extLst>
                  <a:ext uri="{FF2B5EF4-FFF2-40B4-BE49-F238E27FC236}">
                    <a16:creationId xmlns:a16="http://schemas.microsoft.com/office/drawing/2014/main" id="{E7B500C0-40CA-4A70-8E74-D885474B9222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0" name="مكعب 369">
                <a:extLst>
                  <a:ext uri="{FF2B5EF4-FFF2-40B4-BE49-F238E27FC236}">
                    <a16:creationId xmlns:a16="http://schemas.microsoft.com/office/drawing/2014/main" id="{066F0082-0806-4C59-A116-2E3636FC322C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1" name="مكعب 370">
                <a:extLst>
                  <a:ext uri="{FF2B5EF4-FFF2-40B4-BE49-F238E27FC236}">
                    <a16:creationId xmlns:a16="http://schemas.microsoft.com/office/drawing/2014/main" id="{41BEF4A8-E57D-405F-96BE-5D624D74E4B0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2" name="مكعب 371">
                <a:extLst>
                  <a:ext uri="{FF2B5EF4-FFF2-40B4-BE49-F238E27FC236}">
                    <a16:creationId xmlns:a16="http://schemas.microsoft.com/office/drawing/2014/main" id="{C782B2AD-8FB4-4FDE-9C5E-A0266F8CB7C0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3" name="مكعب 372">
                <a:extLst>
                  <a:ext uri="{FF2B5EF4-FFF2-40B4-BE49-F238E27FC236}">
                    <a16:creationId xmlns:a16="http://schemas.microsoft.com/office/drawing/2014/main" id="{136AEDED-8607-413F-BFBB-1515A1A3E459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4" name="مكعب 373">
                <a:extLst>
                  <a:ext uri="{FF2B5EF4-FFF2-40B4-BE49-F238E27FC236}">
                    <a16:creationId xmlns:a16="http://schemas.microsoft.com/office/drawing/2014/main" id="{4AE7B71A-D170-4311-853A-E293398E5EC2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5" name="مكعب 374">
                <a:extLst>
                  <a:ext uri="{FF2B5EF4-FFF2-40B4-BE49-F238E27FC236}">
                    <a16:creationId xmlns:a16="http://schemas.microsoft.com/office/drawing/2014/main" id="{2F136926-84B5-4E80-9156-6FD0D883A1AE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2" name="مجموعة 321">
              <a:extLst>
                <a:ext uri="{FF2B5EF4-FFF2-40B4-BE49-F238E27FC236}">
                  <a16:creationId xmlns:a16="http://schemas.microsoft.com/office/drawing/2014/main" id="{DF3A4B81-4DD1-4AF6-B83C-B464A6AD8A98}"/>
                </a:ext>
              </a:extLst>
            </p:cNvPr>
            <p:cNvGrpSpPr/>
            <p:nvPr/>
          </p:nvGrpSpPr>
          <p:grpSpPr>
            <a:xfrm>
              <a:off x="5826199" y="3110384"/>
              <a:ext cx="213156" cy="1543690"/>
              <a:chOff x="3278249" y="1981640"/>
              <a:chExt cx="213156" cy="1543690"/>
            </a:xfrm>
          </p:grpSpPr>
          <p:sp>
            <p:nvSpPr>
              <p:cNvPr id="356" name="مكعب 355">
                <a:extLst>
                  <a:ext uri="{FF2B5EF4-FFF2-40B4-BE49-F238E27FC236}">
                    <a16:creationId xmlns:a16="http://schemas.microsoft.com/office/drawing/2014/main" id="{6D62CA07-B51B-4C44-8617-85EC376AA533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7" name="مكعب 356">
                <a:extLst>
                  <a:ext uri="{FF2B5EF4-FFF2-40B4-BE49-F238E27FC236}">
                    <a16:creationId xmlns:a16="http://schemas.microsoft.com/office/drawing/2014/main" id="{156D3829-24D7-49F9-B929-4AEF1FB24886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8" name="مكعب 357">
                <a:extLst>
                  <a:ext uri="{FF2B5EF4-FFF2-40B4-BE49-F238E27FC236}">
                    <a16:creationId xmlns:a16="http://schemas.microsoft.com/office/drawing/2014/main" id="{CBBB203E-1C7A-4B14-8812-4D47C9FA03C4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9" name="مكعب 358">
                <a:extLst>
                  <a:ext uri="{FF2B5EF4-FFF2-40B4-BE49-F238E27FC236}">
                    <a16:creationId xmlns:a16="http://schemas.microsoft.com/office/drawing/2014/main" id="{62579212-D11B-4FBE-A8F2-4B33E7613712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0" name="مكعب 359">
                <a:extLst>
                  <a:ext uri="{FF2B5EF4-FFF2-40B4-BE49-F238E27FC236}">
                    <a16:creationId xmlns:a16="http://schemas.microsoft.com/office/drawing/2014/main" id="{8373F589-2B10-4498-AAD0-FC021620B0C1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1" name="مكعب 360">
                <a:extLst>
                  <a:ext uri="{FF2B5EF4-FFF2-40B4-BE49-F238E27FC236}">
                    <a16:creationId xmlns:a16="http://schemas.microsoft.com/office/drawing/2014/main" id="{2D8AFBF7-7597-44B4-BEB9-6740DA215EAA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2" name="مكعب 361">
                <a:extLst>
                  <a:ext uri="{FF2B5EF4-FFF2-40B4-BE49-F238E27FC236}">
                    <a16:creationId xmlns:a16="http://schemas.microsoft.com/office/drawing/2014/main" id="{3176BA56-01FB-4AED-B586-A7136C66409F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3" name="مكعب 362">
                <a:extLst>
                  <a:ext uri="{FF2B5EF4-FFF2-40B4-BE49-F238E27FC236}">
                    <a16:creationId xmlns:a16="http://schemas.microsoft.com/office/drawing/2014/main" id="{B0776DDD-3744-4883-A858-6B2DB2B4DE92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4" name="مكعب 363">
                <a:extLst>
                  <a:ext uri="{FF2B5EF4-FFF2-40B4-BE49-F238E27FC236}">
                    <a16:creationId xmlns:a16="http://schemas.microsoft.com/office/drawing/2014/main" id="{516D1337-6B4D-4AC8-8227-F77490B7A923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5" name="مكعب 364">
                <a:extLst>
                  <a:ext uri="{FF2B5EF4-FFF2-40B4-BE49-F238E27FC236}">
                    <a16:creationId xmlns:a16="http://schemas.microsoft.com/office/drawing/2014/main" id="{9478796F-DF6D-478D-9D65-065EC625A14A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3" name="مجموعة 322">
              <a:extLst>
                <a:ext uri="{FF2B5EF4-FFF2-40B4-BE49-F238E27FC236}">
                  <a16:creationId xmlns:a16="http://schemas.microsoft.com/office/drawing/2014/main" id="{800701A9-240A-43F7-B4A4-AA484E837A9B}"/>
                </a:ext>
              </a:extLst>
            </p:cNvPr>
            <p:cNvGrpSpPr/>
            <p:nvPr/>
          </p:nvGrpSpPr>
          <p:grpSpPr>
            <a:xfrm>
              <a:off x="5672693" y="3110384"/>
              <a:ext cx="213156" cy="1543690"/>
              <a:chOff x="3278249" y="1981640"/>
              <a:chExt cx="213156" cy="1543690"/>
            </a:xfrm>
          </p:grpSpPr>
          <p:sp>
            <p:nvSpPr>
              <p:cNvPr id="346" name="مكعب 345">
                <a:extLst>
                  <a:ext uri="{FF2B5EF4-FFF2-40B4-BE49-F238E27FC236}">
                    <a16:creationId xmlns:a16="http://schemas.microsoft.com/office/drawing/2014/main" id="{8461E7CF-CDF0-4216-AB99-22354BAD3AF4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7" name="مكعب 346">
                <a:extLst>
                  <a:ext uri="{FF2B5EF4-FFF2-40B4-BE49-F238E27FC236}">
                    <a16:creationId xmlns:a16="http://schemas.microsoft.com/office/drawing/2014/main" id="{0AC666D2-D9C0-49CD-8C30-292020B3AAF4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8" name="مكعب 347">
                <a:extLst>
                  <a:ext uri="{FF2B5EF4-FFF2-40B4-BE49-F238E27FC236}">
                    <a16:creationId xmlns:a16="http://schemas.microsoft.com/office/drawing/2014/main" id="{E03845A9-E692-4958-9D61-41D7BE71FB73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9" name="مكعب 348">
                <a:extLst>
                  <a:ext uri="{FF2B5EF4-FFF2-40B4-BE49-F238E27FC236}">
                    <a16:creationId xmlns:a16="http://schemas.microsoft.com/office/drawing/2014/main" id="{1A1F7E4E-3690-4FED-BFC4-A1CD3CE3944E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0" name="مكعب 349">
                <a:extLst>
                  <a:ext uri="{FF2B5EF4-FFF2-40B4-BE49-F238E27FC236}">
                    <a16:creationId xmlns:a16="http://schemas.microsoft.com/office/drawing/2014/main" id="{003AF44C-E43D-49CB-808D-D160E92D5A2E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1" name="مكعب 350">
                <a:extLst>
                  <a:ext uri="{FF2B5EF4-FFF2-40B4-BE49-F238E27FC236}">
                    <a16:creationId xmlns:a16="http://schemas.microsoft.com/office/drawing/2014/main" id="{353FCE92-CE0D-4FB5-A585-6353802DEAFE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2" name="مكعب 351">
                <a:extLst>
                  <a:ext uri="{FF2B5EF4-FFF2-40B4-BE49-F238E27FC236}">
                    <a16:creationId xmlns:a16="http://schemas.microsoft.com/office/drawing/2014/main" id="{B1B6118C-BCEF-41B6-A4B4-C1E56C05AE8C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3" name="مكعب 352">
                <a:extLst>
                  <a:ext uri="{FF2B5EF4-FFF2-40B4-BE49-F238E27FC236}">
                    <a16:creationId xmlns:a16="http://schemas.microsoft.com/office/drawing/2014/main" id="{FB7F37CC-6DFC-40EB-9E02-89BE62E8FEA5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4" name="مكعب 353">
                <a:extLst>
                  <a:ext uri="{FF2B5EF4-FFF2-40B4-BE49-F238E27FC236}">
                    <a16:creationId xmlns:a16="http://schemas.microsoft.com/office/drawing/2014/main" id="{ACA28F59-F33C-4210-B2A5-82F44541C4A0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5" name="مكعب 354">
                <a:extLst>
                  <a:ext uri="{FF2B5EF4-FFF2-40B4-BE49-F238E27FC236}">
                    <a16:creationId xmlns:a16="http://schemas.microsoft.com/office/drawing/2014/main" id="{875E1CA5-A707-47F8-97C4-6C4642D2701D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4" name="مجموعة 323">
              <a:extLst>
                <a:ext uri="{FF2B5EF4-FFF2-40B4-BE49-F238E27FC236}">
                  <a16:creationId xmlns:a16="http://schemas.microsoft.com/office/drawing/2014/main" id="{6CD5381E-C7B7-473E-BDE7-5BB7371F0B74}"/>
                </a:ext>
              </a:extLst>
            </p:cNvPr>
            <p:cNvGrpSpPr/>
            <p:nvPr/>
          </p:nvGrpSpPr>
          <p:grpSpPr>
            <a:xfrm>
              <a:off x="5517393" y="3110714"/>
              <a:ext cx="213156" cy="1543690"/>
              <a:chOff x="3278249" y="1981640"/>
              <a:chExt cx="213156" cy="1543690"/>
            </a:xfrm>
          </p:grpSpPr>
          <p:sp>
            <p:nvSpPr>
              <p:cNvPr id="336" name="مكعب 335">
                <a:extLst>
                  <a:ext uri="{FF2B5EF4-FFF2-40B4-BE49-F238E27FC236}">
                    <a16:creationId xmlns:a16="http://schemas.microsoft.com/office/drawing/2014/main" id="{2EFD49D4-6712-4CFE-9DE5-C154DFE87259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7" name="مكعب 336">
                <a:extLst>
                  <a:ext uri="{FF2B5EF4-FFF2-40B4-BE49-F238E27FC236}">
                    <a16:creationId xmlns:a16="http://schemas.microsoft.com/office/drawing/2014/main" id="{5FBE01F7-FD9F-4460-8DEC-53117A89020B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8" name="مكعب 337">
                <a:extLst>
                  <a:ext uri="{FF2B5EF4-FFF2-40B4-BE49-F238E27FC236}">
                    <a16:creationId xmlns:a16="http://schemas.microsoft.com/office/drawing/2014/main" id="{B4D257CB-7779-4E8A-B922-8DD51990AD4F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9" name="مكعب 338">
                <a:extLst>
                  <a:ext uri="{FF2B5EF4-FFF2-40B4-BE49-F238E27FC236}">
                    <a16:creationId xmlns:a16="http://schemas.microsoft.com/office/drawing/2014/main" id="{65C3562D-A064-4474-8D1E-FB1608576E75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0" name="مكعب 339">
                <a:extLst>
                  <a:ext uri="{FF2B5EF4-FFF2-40B4-BE49-F238E27FC236}">
                    <a16:creationId xmlns:a16="http://schemas.microsoft.com/office/drawing/2014/main" id="{8795DCAD-8610-4B84-9168-C0D7966C1A98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1" name="مكعب 340">
                <a:extLst>
                  <a:ext uri="{FF2B5EF4-FFF2-40B4-BE49-F238E27FC236}">
                    <a16:creationId xmlns:a16="http://schemas.microsoft.com/office/drawing/2014/main" id="{C29CF14B-FBDE-4DCD-BEA8-32460AB0B4F7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2" name="مكعب 341">
                <a:extLst>
                  <a:ext uri="{FF2B5EF4-FFF2-40B4-BE49-F238E27FC236}">
                    <a16:creationId xmlns:a16="http://schemas.microsoft.com/office/drawing/2014/main" id="{5E2AF223-DDC6-40FB-917B-7520C2F4E984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3" name="مكعب 342">
                <a:extLst>
                  <a:ext uri="{FF2B5EF4-FFF2-40B4-BE49-F238E27FC236}">
                    <a16:creationId xmlns:a16="http://schemas.microsoft.com/office/drawing/2014/main" id="{7ED05476-6890-4501-9C9A-901E0F8594AA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4" name="مكعب 343">
                <a:extLst>
                  <a:ext uri="{FF2B5EF4-FFF2-40B4-BE49-F238E27FC236}">
                    <a16:creationId xmlns:a16="http://schemas.microsoft.com/office/drawing/2014/main" id="{E8AB4227-03DC-4E00-8129-6BC20105F674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5" name="مكعب 344">
                <a:extLst>
                  <a:ext uri="{FF2B5EF4-FFF2-40B4-BE49-F238E27FC236}">
                    <a16:creationId xmlns:a16="http://schemas.microsoft.com/office/drawing/2014/main" id="{838C6A8E-1638-40A7-BFD8-066F46BFE319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5" name="مجموعة 324">
              <a:extLst>
                <a:ext uri="{FF2B5EF4-FFF2-40B4-BE49-F238E27FC236}">
                  <a16:creationId xmlns:a16="http://schemas.microsoft.com/office/drawing/2014/main" id="{20F8434D-6DFF-41B1-B4DD-359DFB16DE9A}"/>
                </a:ext>
              </a:extLst>
            </p:cNvPr>
            <p:cNvGrpSpPr/>
            <p:nvPr/>
          </p:nvGrpSpPr>
          <p:grpSpPr>
            <a:xfrm>
              <a:off x="5352709" y="3110384"/>
              <a:ext cx="213156" cy="1543690"/>
              <a:chOff x="3278249" y="1981640"/>
              <a:chExt cx="213156" cy="1543690"/>
            </a:xfrm>
          </p:grpSpPr>
          <p:sp>
            <p:nvSpPr>
              <p:cNvPr id="326" name="مكعب 325">
                <a:extLst>
                  <a:ext uri="{FF2B5EF4-FFF2-40B4-BE49-F238E27FC236}">
                    <a16:creationId xmlns:a16="http://schemas.microsoft.com/office/drawing/2014/main" id="{24D0220D-B3A9-4350-92BD-B3B3E9A742D3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7" name="مكعب 326">
                <a:extLst>
                  <a:ext uri="{FF2B5EF4-FFF2-40B4-BE49-F238E27FC236}">
                    <a16:creationId xmlns:a16="http://schemas.microsoft.com/office/drawing/2014/main" id="{2071C897-2D93-43DA-929F-3AADF3FC4BD1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مكعب 327">
                <a:extLst>
                  <a:ext uri="{FF2B5EF4-FFF2-40B4-BE49-F238E27FC236}">
                    <a16:creationId xmlns:a16="http://schemas.microsoft.com/office/drawing/2014/main" id="{D5FEB5FB-D67A-4D99-AE32-B669BEEDA0ED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9" name="مكعب 328">
                <a:extLst>
                  <a:ext uri="{FF2B5EF4-FFF2-40B4-BE49-F238E27FC236}">
                    <a16:creationId xmlns:a16="http://schemas.microsoft.com/office/drawing/2014/main" id="{FF77F7F4-5BBC-4440-8B3A-D1A1C045AC5D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0" name="مكعب 329">
                <a:extLst>
                  <a:ext uri="{FF2B5EF4-FFF2-40B4-BE49-F238E27FC236}">
                    <a16:creationId xmlns:a16="http://schemas.microsoft.com/office/drawing/2014/main" id="{4CCDC263-CEC3-4DA8-B7CF-ED4CF3DD9007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1" name="مكعب 330">
                <a:extLst>
                  <a:ext uri="{FF2B5EF4-FFF2-40B4-BE49-F238E27FC236}">
                    <a16:creationId xmlns:a16="http://schemas.microsoft.com/office/drawing/2014/main" id="{98C0FAEE-55E9-4401-B70D-EF4C0100CC36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2" name="مكعب 331">
                <a:extLst>
                  <a:ext uri="{FF2B5EF4-FFF2-40B4-BE49-F238E27FC236}">
                    <a16:creationId xmlns:a16="http://schemas.microsoft.com/office/drawing/2014/main" id="{1C77ED8A-0EE8-43AF-81F2-3ABF32A780DA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3" name="مكعب 332">
                <a:extLst>
                  <a:ext uri="{FF2B5EF4-FFF2-40B4-BE49-F238E27FC236}">
                    <a16:creationId xmlns:a16="http://schemas.microsoft.com/office/drawing/2014/main" id="{C8CF129E-04CC-432D-BBF0-FAF369C677D3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4" name="مكعب 333">
                <a:extLst>
                  <a:ext uri="{FF2B5EF4-FFF2-40B4-BE49-F238E27FC236}">
                    <a16:creationId xmlns:a16="http://schemas.microsoft.com/office/drawing/2014/main" id="{976A34EA-8946-4616-9334-0AE37EB36C46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5" name="مكعب 334">
                <a:extLst>
                  <a:ext uri="{FF2B5EF4-FFF2-40B4-BE49-F238E27FC236}">
                    <a16:creationId xmlns:a16="http://schemas.microsoft.com/office/drawing/2014/main" id="{0A998A4E-0772-46B9-AACC-09D66683EFE4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6" name="مجموعة 425">
            <a:extLst>
              <a:ext uri="{FF2B5EF4-FFF2-40B4-BE49-F238E27FC236}">
                <a16:creationId xmlns:a16="http://schemas.microsoft.com/office/drawing/2014/main" id="{1574EEF1-849B-40F3-96EB-DD4BCBB46B38}"/>
              </a:ext>
            </a:extLst>
          </p:cNvPr>
          <p:cNvGrpSpPr/>
          <p:nvPr/>
        </p:nvGrpSpPr>
        <p:grpSpPr>
          <a:xfrm>
            <a:off x="8954614" y="4583519"/>
            <a:ext cx="1208435" cy="1126894"/>
            <a:chOff x="6636953" y="3108437"/>
            <a:chExt cx="1989218" cy="1911836"/>
          </a:xfrm>
        </p:grpSpPr>
        <p:grpSp>
          <p:nvGrpSpPr>
            <p:cNvPr id="427" name="مجموعة 426">
              <a:extLst>
                <a:ext uri="{FF2B5EF4-FFF2-40B4-BE49-F238E27FC236}">
                  <a16:creationId xmlns:a16="http://schemas.microsoft.com/office/drawing/2014/main" id="{C03D7AF4-42B8-4EFE-9465-2CAD1BFC94D7}"/>
                </a:ext>
              </a:extLst>
            </p:cNvPr>
            <p:cNvGrpSpPr/>
            <p:nvPr/>
          </p:nvGrpSpPr>
          <p:grpSpPr>
            <a:xfrm>
              <a:off x="6636953" y="3108437"/>
              <a:ext cx="1617220" cy="1544020"/>
              <a:chOff x="5352709" y="3110384"/>
              <a:chExt cx="1617220" cy="1544020"/>
            </a:xfrm>
          </p:grpSpPr>
          <p:grpSp>
            <p:nvGrpSpPr>
              <p:cNvPr id="1427" name="مجموعة 1426">
                <a:extLst>
                  <a:ext uri="{FF2B5EF4-FFF2-40B4-BE49-F238E27FC236}">
                    <a16:creationId xmlns:a16="http://schemas.microsoft.com/office/drawing/2014/main" id="{25BBAAB1-4B01-41B2-9AAE-939056522FF5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527" name="مكعب 1526">
                  <a:extLst>
                    <a:ext uri="{FF2B5EF4-FFF2-40B4-BE49-F238E27FC236}">
                      <a16:creationId xmlns:a16="http://schemas.microsoft.com/office/drawing/2014/main" id="{24DD40C7-9425-49E6-85CF-11EC8367201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8" name="مكعب 1527">
                  <a:extLst>
                    <a:ext uri="{FF2B5EF4-FFF2-40B4-BE49-F238E27FC236}">
                      <a16:creationId xmlns:a16="http://schemas.microsoft.com/office/drawing/2014/main" id="{27921F0B-9722-4F14-968E-6FB3F5A7EA8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9" name="مكعب 1528">
                  <a:extLst>
                    <a:ext uri="{FF2B5EF4-FFF2-40B4-BE49-F238E27FC236}">
                      <a16:creationId xmlns:a16="http://schemas.microsoft.com/office/drawing/2014/main" id="{D67BE3F9-E664-4788-B616-665B68BF6CE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0" name="مكعب 1529">
                  <a:extLst>
                    <a:ext uri="{FF2B5EF4-FFF2-40B4-BE49-F238E27FC236}">
                      <a16:creationId xmlns:a16="http://schemas.microsoft.com/office/drawing/2014/main" id="{248F8207-77AC-43C2-86B2-20B14FA7391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1" name="مكعب 1530">
                  <a:extLst>
                    <a:ext uri="{FF2B5EF4-FFF2-40B4-BE49-F238E27FC236}">
                      <a16:creationId xmlns:a16="http://schemas.microsoft.com/office/drawing/2014/main" id="{61DC75A3-B4A3-4022-9D1C-121ACF2E23F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2" name="مكعب 1531">
                  <a:extLst>
                    <a:ext uri="{FF2B5EF4-FFF2-40B4-BE49-F238E27FC236}">
                      <a16:creationId xmlns:a16="http://schemas.microsoft.com/office/drawing/2014/main" id="{25D0EC12-7360-4E55-A0D0-A0774DC03E3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3" name="مكعب 1532">
                  <a:extLst>
                    <a:ext uri="{FF2B5EF4-FFF2-40B4-BE49-F238E27FC236}">
                      <a16:creationId xmlns:a16="http://schemas.microsoft.com/office/drawing/2014/main" id="{BE462D9A-B428-4640-A67E-BD8350471AE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4" name="مكعب 1533">
                  <a:extLst>
                    <a:ext uri="{FF2B5EF4-FFF2-40B4-BE49-F238E27FC236}">
                      <a16:creationId xmlns:a16="http://schemas.microsoft.com/office/drawing/2014/main" id="{4B7DDEFE-9000-4D36-B366-10EE1742A85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5" name="مكعب 1534">
                  <a:extLst>
                    <a:ext uri="{FF2B5EF4-FFF2-40B4-BE49-F238E27FC236}">
                      <a16:creationId xmlns:a16="http://schemas.microsoft.com/office/drawing/2014/main" id="{CBEA29FA-FBAE-424C-96C5-F45EF87B9AE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6" name="مكعب 1535">
                  <a:extLst>
                    <a:ext uri="{FF2B5EF4-FFF2-40B4-BE49-F238E27FC236}">
                      <a16:creationId xmlns:a16="http://schemas.microsoft.com/office/drawing/2014/main" id="{72220C45-5216-43DD-A5EB-E29787A610C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28" name="مجموعة 1427">
                <a:extLst>
                  <a:ext uri="{FF2B5EF4-FFF2-40B4-BE49-F238E27FC236}">
                    <a16:creationId xmlns:a16="http://schemas.microsoft.com/office/drawing/2014/main" id="{E6223906-1B37-4F2C-8F97-78F645F2F27F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517" name="مكعب 1516">
                  <a:extLst>
                    <a:ext uri="{FF2B5EF4-FFF2-40B4-BE49-F238E27FC236}">
                      <a16:creationId xmlns:a16="http://schemas.microsoft.com/office/drawing/2014/main" id="{E5318BEC-B51E-4457-88FA-44752DFBD51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8" name="مكعب 1517">
                  <a:extLst>
                    <a:ext uri="{FF2B5EF4-FFF2-40B4-BE49-F238E27FC236}">
                      <a16:creationId xmlns:a16="http://schemas.microsoft.com/office/drawing/2014/main" id="{EE185112-9C8A-4F71-9B29-90C715BFFBC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9" name="مكعب 1518">
                  <a:extLst>
                    <a:ext uri="{FF2B5EF4-FFF2-40B4-BE49-F238E27FC236}">
                      <a16:creationId xmlns:a16="http://schemas.microsoft.com/office/drawing/2014/main" id="{175C4BCE-4E31-46E0-ABF3-5D819864CB4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0" name="مكعب 1519">
                  <a:extLst>
                    <a:ext uri="{FF2B5EF4-FFF2-40B4-BE49-F238E27FC236}">
                      <a16:creationId xmlns:a16="http://schemas.microsoft.com/office/drawing/2014/main" id="{A19EE8D2-45FA-44AC-9655-E0D9B009D41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1" name="مكعب 1520">
                  <a:extLst>
                    <a:ext uri="{FF2B5EF4-FFF2-40B4-BE49-F238E27FC236}">
                      <a16:creationId xmlns:a16="http://schemas.microsoft.com/office/drawing/2014/main" id="{127788FE-7A81-4A9F-A8CC-446D389CF4A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2" name="مكعب 1521">
                  <a:extLst>
                    <a:ext uri="{FF2B5EF4-FFF2-40B4-BE49-F238E27FC236}">
                      <a16:creationId xmlns:a16="http://schemas.microsoft.com/office/drawing/2014/main" id="{B2EB42B3-5B67-4EBD-8F68-13DA2335BAA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3" name="مكعب 1522">
                  <a:extLst>
                    <a:ext uri="{FF2B5EF4-FFF2-40B4-BE49-F238E27FC236}">
                      <a16:creationId xmlns:a16="http://schemas.microsoft.com/office/drawing/2014/main" id="{DB94A7FE-8EC3-4F0D-BDEF-8F45DCAF5B1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4" name="مكعب 1523">
                  <a:extLst>
                    <a:ext uri="{FF2B5EF4-FFF2-40B4-BE49-F238E27FC236}">
                      <a16:creationId xmlns:a16="http://schemas.microsoft.com/office/drawing/2014/main" id="{4476C950-3D05-4D7B-9191-BF869CDE59D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5" name="مكعب 1524">
                  <a:extLst>
                    <a:ext uri="{FF2B5EF4-FFF2-40B4-BE49-F238E27FC236}">
                      <a16:creationId xmlns:a16="http://schemas.microsoft.com/office/drawing/2014/main" id="{1946C629-BF1E-442F-AED5-C30ABE1F9ED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6" name="مكعب 1525">
                  <a:extLst>
                    <a:ext uri="{FF2B5EF4-FFF2-40B4-BE49-F238E27FC236}">
                      <a16:creationId xmlns:a16="http://schemas.microsoft.com/office/drawing/2014/main" id="{12D4552F-FC74-4F35-9E7F-39DAECFE4A6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29" name="مجموعة 1428">
                <a:extLst>
                  <a:ext uri="{FF2B5EF4-FFF2-40B4-BE49-F238E27FC236}">
                    <a16:creationId xmlns:a16="http://schemas.microsoft.com/office/drawing/2014/main" id="{DACDE66B-0D31-4E86-8890-096439BB331B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507" name="مكعب 1506">
                  <a:extLst>
                    <a:ext uri="{FF2B5EF4-FFF2-40B4-BE49-F238E27FC236}">
                      <a16:creationId xmlns:a16="http://schemas.microsoft.com/office/drawing/2014/main" id="{AA6E65BF-2E84-407B-B63F-B03184E1484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8" name="مكعب 1507">
                  <a:extLst>
                    <a:ext uri="{FF2B5EF4-FFF2-40B4-BE49-F238E27FC236}">
                      <a16:creationId xmlns:a16="http://schemas.microsoft.com/office/drawing/2014/main" id="{0303547F-D8AD-461F-AA42-50FDA9743C7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9" name="مكعب 1508">
                  <a:extLst>
                    <a:ext uri="{FF2B5EF4-FFF2-40B4-BE49-F238E27FC236}">
                      <a16:creationId xmlns:a16="http://schemas.microsoft.com/office/drawing/2014/main" id="{E295EFEF-A1D6-4E82-8C21-1B208068B74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0" name="مكعب 1509">
                  <a:extLst>
                    <a:ext uri="{FF2B5EF4-FFF2-40B4-BE49-F238E27FC236}">
                      <a16:creationId xmlns:a16="http://schemas.microsoft.com/office/drawing/2014/main" id="{2F6CDEFF-8FEE-44C1-A1FB-B7DF95D8567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1" name="مكعب 1510">
                  <a:extLst>
                    <a:ext uri="{FF2B5EF4-FFF2-40B4-BE49-F238E27FC236}">
                      <a16:creationId xmlns:a16="http://schemas.microsoft.com/office/drawing/2014/main" id="{59CCC5A1-C101-4D89-8771-AA75FAAC9ED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2" name="مكعب 1511">
                  <a:extLst>
                    <a:ext uri="{FF2B5EF4-FFF2-40B4-BE49-F238E27FC236}">
                      <a16:creationId xmlns:a16="http://schemas.microsoft.com/office/drawing/2014/main" id="{8DAD36F0-53DF-4B08-9687-2F2BAA32637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3" name="مكعب 1512">
                  <a:extLst>
                    <a:ext uri="{FF2B5EF4-FFF2-40B4-BE49-F238E27FC236}">
                      <a16:creationId xmlns:a16="http://schemas.microsoft.com/office/drawing/2014/main" id="{23E45F9D-3428-469D-AC49-32547917FE4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4" name="مكعب 1513">
                  <a:extLst>
                    <a:ext uri="{FF2B5EF4-FFF2-40B4-BE49-F238E27FC236}">
                      <a16:creationId xmlns:a16="http://schemas.microsoft.com/office/drawing/2014/main" id="{DCE98217-F9FF-400D-8A6A-83FE6A3333B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5" name="مكعب 1514">
                  <a:extLst>
                    <a:ext uri="{FF2B5EF4-FFF2-40B4-BE49-F238E27FC236}">
                      <a16:creationId xmlns:a16="http://schemas.microsoft.com/office/drawing/2014/main" id="{73B6ADC3-BBCA-4D2F-8A3C-020248CB483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6" name="مكعب 1515">
                  <a:extLst>
                    <a:ext uri="{FF2B5EF4-FFF2-40B4-BE49-F238E27FC236}">
                      <a16:creationId xmlns:a16="http://schemas.microsoft.com/office/drawing/2014/main" id="{2BBAFA15-F4F4-4E2A-A7D0-C429FCEECCC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0" name="مجموعة 1429">
                <a:extLst>
                  <a:ext uri="{FF2B5EF4-FFF2-40B4-BE49-F238E27FC236}">
                    <a16:creationId xmlns:a16="http://schemas.microsoft.com/office/drawing/2014/main" id="{8BC129B3-420C-4173-BC9C-91936191D4BD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97" name="مكعب 1496">
                  <a:extLst>
                    <a:ext uri="{FF2B5EF4-FFF2-40B4-BE49-F238E27FC236}">
                      <a16:creationId xmlns:a16="http://schemas.microsoft.com/office/drawing/2014/main" id="{20065292-27D6-44F8-A2EB-7AFCBE2A6E9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8" name="مكعب 1497">
                  <a:extLst>
                    <a:ext uri="{FF2B5EF4-FFF2-40B4-BE49-F238E27FC236}">
                      <a16:creationId xmlns:a16="http://schemas.microsoft.com/office/drawing/2014/main" id="{E919E074-9A54-4418-82BE-000843DFE43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9" name="مكعب 1498">
                  <a:extLst>
                    <a:ext uri="{FF2B5EF4-FFF2-40B4-BE49-F238E27FC236}">
                      <a16:creationId xmlns:a16="http://schemas.microsoft.com/office/drawing/2014/main" id="{0A45B105-2D7D-45D9-98F0-AFB86FAAAE8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0" name="مكعب 1499">
                  <a:extLst>
                    <a:ext uri="{FF2B5EF4-FFF2-40B4-BE49-F238E27FC236}">
                      <a16:creationId xmlns:a16="http://schemas.microsoft.com/office/drawing/2014/main" id="{DAFABCE3-3999-4B41-BE2C-83A183A52A8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1" name="مكعب 1500">
                  <a:extLst>
                    <a:ext uri="{FF2B5EF4-FFF2-40B4-BE49-F238E27FC236}">
                      <a16:creationId xmlns:a16="http://schemas.microsoft.com/office/drawing/2014/main" id="{22F4A7F5-29BA-4FB0-9D64-87E2E361273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2" name="مكعب 1501">
                  <a:extLst>
                    <a:ext uri="{FF2B5EF4-FFF2-40B4-BE49-F238E27FC236}">
                      <a16:creationId xmlns:a16="http://schemas.microsoft.com/office/drawing/2014/main" id="{DF43347B-CB30-4C2F-9005-BE8487C5313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3" name="مكعب 1502">
                  <a:extLst>
                    <a:ext uri="{FF2B5EF4-FFF2-40B4-BE49-F238E27FC236}">
                      <a16:creationId xmlns:a16="http://schemas.microsoft.com/office/drawing/2014/main" id="{06507B16-AE3E-4AD4-A1BC-F7F24F50BA9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4" name="مكعب 1503">
                  <a:extLst>
                    <a:ext uri="{FF2B5EF4-FFF2-40B4-BE49-F238E27FC236}">
                      <a16:creationId xmlns:a16="http://schemas.microsoft.com/office/drawing/2014/main" id="{A0C19438-BF9E-4A34-8B08-0637DB0B7F2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5" name="مكعب 1504">
                  <a:extLst>
                    <a:ext uri="{FF2B5EF4-FFF2-40B4-BE49-F238E27FC236}">
                      <a16:creationId xmlns:a16="http://schemas.microsoft.com/office/drawing/2014/main" id="{901EDCAC-8DE7-446D-807A-9F3C9258832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6" name="مكعب 1505">
                  <a:extLst>
                    <a:ext uri="{FF2B5EF4-FFF2-40B4-BE49-F238E27FC236}">
                      <a16:creationId xmlns:a16="http://schemas.microsoft.com/office/drawing/2014/main" id="{93C8CAD7-35C0-448D-B04F-9C3E7C268E4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1" name="مجموعة 1430">
                <a:extLst>
                  <a:ext uri="{FF2B5EF4-FFF2-40B4-BE49-F238E27FC236}">
                    <a16:creationId xmlns:a16="http://schemas.microsoft.com/office/drawing/2014/main" id="{4E08D4B2-9BBF-4096-B6AA-9783055BA8D2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87" name="مكعب 1486">
                  <a:extLst>
                    <a:ext uri="{FF2B5EF4-FFF2-40B4-BE49-F238E27FC236}">
                      <a16:creationId xmlns:a16="http://schemas.microsoft.com/office/drawing/2014/main" id="{FFF16753-6D46-43EF-9DD5-A25EC0D179C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8" name="مكعب 1487">
                  <a:extLst>
                    <a:ext uri="{FF2B5EF4-FFF2-40B4-BE49-F238E27FC236}">
                      <a16:creationId xmlns:a16="http://schemas.microsoft.com/office/drawing/2014/main" id="{8D3959F5-805D-4AE8-BF5D-6D3517A76AF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9" name="مكعب 1488">
                  <a:extLst>
                    <a:ext uri="{FF2B5EF4-FFF2-40B4-BE49-F238E27FC236}">
                      <a16:creationId xmlns:a16="http://schemas.microsoft.com/office/drawing/2014/main" id="{F74B9AB8-1C00-42F5-AAF1-6173221F9DE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0" name="مكعب 1489">
                  <a:extLst>
                    <a:ext uri="{FF2B5EF4-FFF2-40B4-BE49-F238E27FC236}">
                      <a16:creationId xmlns:a16="http://schemas.microsoft.com/office/drawing/2014/main" id="{EBD3282A-4383-4D44-B3AC-0D8F2E0100A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1" name="مكعب 1490">
                  <a:extLst>
                    <a:ext uri="{FF2B5EF4-FFF2-40B4-BE49-F238E27FC236}">
                      <a16:creationId xmlns:a16="http://schemas.microsoft.com/office/drawing/2014/main" id="{10C7E70C-B314-4DD4-B9A8-843332E025E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2" name="مكعب 1491">
                  <a:extLst>
                    <a:ext uri="{FF2B5EF4-FFF2-40B4-BE49-F238E27FC236}">
                      <a16:creationId xmlns:a16="http://schemas.microsoft.com/office/drawing/2014/main" id="{69FBCA77-3939-4349-BC7E-AECD22CEA8A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3" name="مكعب 1492">
                  <a:extLst>
                    <a:ext uri="{FF2B5EF4-FFF2-40B4-BE49-F238E27FC236}">
                      <a16:creationId xmlns:a16="http://schemas.microsoft.com/office/drawing/2014/main" id="{9A47BE7F-631A-4D1D-BFF2-DE0DDCECDC8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4" name="مكعب 1493">
                  <a:extLst>
                    <a:ext uri="{FF2B5EF4-FFF2-40B4-BE49-F238E27FC236}">
                      <a16:creationId xmlns:a16="http://schemas.microsoft.com/office/drawing/2014/main" id="{ABA2D63E-5B1E-48B7-863D-BD2218E460E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5" name="مكعب 1494">
                  <a:extLst>
                    <a:ext uri="{FF2B5EF4-FFF2-40B4-BE49-F238E27FC236}">
                      <a16:creationId xmlns:a16="http://schemas.microsoft.com/office/drawing/2014/main" id="{3FE141A0-C1E8-4240-9776-75D8121BDDE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6" name="مكعب 1495">
                  <a:extLst>
                    <a:ext uri="{FF2B5EF4-FFF2-40B4-BE49-F238E27FC236}">
                      <a16:creationId xmlns:a16="http://schemas.microsoft.com/office/drawing/2014/main" id="{D88567C0-2BEF-4935-B177-8990CE4547F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2" name="مجموعة 1431">
                <a:extLst>
                  <a:ext uri="{FF2B5EF4-FFF2-40B4-BE49-F238E27FC236}">
                    <a16:creationId xmlns:a16="http://schemas.microsoft.com/office/drawing/2014/main" id="{1C02DD2C-FDBD-47EA-9A9E-7D0604330924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77" name="مكعب 1476">
                  <a:extLst>
                    <a:ext uri="{FF2B5EF4-FFF2-40B4-BE49-F238E27FC236}">
                      <a16:creationId xmlns:a16="http://schemas.microsoft.com/office/drawing/2014/main" id="{05AE72C8-821B-45A6-9964-D14019F65E3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8" name="مكعب 1477">
                  <a:extLst>
                    <a:ext uri="{FF2B5EF4-FFF2-40B4-BE49-F238E27FC236}">
                      <a16:creationId xmlns:a16="http://schemas.microsoft.com/office/drawing/2014/main" id="{8D4F68AD-6BC6-4685-8331-62322F61E6F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9" name="مكعب 1478">
                  <a:extLst>
                    <a:ext uri="{FF2B5EF4-FFF2-40B4-BE49-F238E27FC236}">
                      <a16:creationId xmlns:a16="http://schemas.microsoft.com/office/drawing/2014/main" id="{9A9108F6-DE11-4D90-8657-B613CCD202F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0" name="مكعب 1479">
                  <a:extLst>
                    <a:ext uri="{FF2B5EF4-FFF2-40B4-BE49-F238E27FC236}">
                      <a16:creationId xmlns:a16="http://schemas.microsoft.com/office/drawing/2014/main" id="{FB2935F6-B713-4A65-A6AE-6169CC1804B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1" name="مكعب 1480">
                  <a:extLst>
                    <a:ext uri="{FF2B5EF4-FFF2-40B4-BE49-F238E27FC236}">
                      <a16:creationId xmlns:a16="http://schemas.microsoft.com/office/drawing/2014/main" id="{DF44E43B-294B-415F-B94F-CF3AA7E1A46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2" name="مكعب 1481">
                  <a:extLst>
                    <a:ext uri="{FF2B5EF4-FFF2-40B4-BE49-F238E27FC236}">
                      <a16:creationId xmlns:a16="http://schemas.microsoft.com/office/drawing/2014/main" id="{6474CA1A-FEF7-4E08-A712-5AA3F6B8640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3" name="مكعب 1482">
                  <a:extLst>
                    <a:ext uri="{FF2B5EF4-FFF2-40B4-BE49-F238E27FC236}">
                      <a16:creationId xmlns:a16="http://schemas.microsoft.com/office/drawing/2014/main" id="{4AA96527-7D65-4AA3-89F5-7A6D00F8D0B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4" name="مكعب 1483">
                  <a:extLst>
                    <a:ext uri="{FF2B5EF4-FFF2-40B4-BE49-F238E27FC236}">
                      <a16:creationId xmlns:a16="http://schemas.microsoft.com/office/drawing/2014/main" id="{CF4DDCA0-37E6-4F37-AAF0-DB8C8A8734D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5" name="مكعب 1484">
                  <a:extLst>
                    <a:ext uri="{FF2B5EF4-FFF2-40B4-BE49-F238E27FC236}">
                      <a16:creationId xmlns:a16="http://schemas.microsoft.com/office/drawing/2014/main" id="{62B21F7E-C68A-4498-9CA5-590D23E58DA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6" name="مكعب 1485">
                  <a:extLst>
                    <a:ext uri="{FF2B5EF4-FFF2-40B4-BE49-F238E27FC236}">
                      <a16:creationId xmlns:a16="http://schemas.microsoft.com/office/drawing/2014/main" id="{E70AB34E-AFB1-4670-981E-905F81C75FE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3" name="مجموعة 1432">
                <a:extLst>
                  <a:ext uri="{FF2B5EF4-FFF2-40B4-BE49-F238E27FC236}">
                    <a16:creationId xmlns:a16="http://schemas.microsoft.com/office/drawing/2014/main" id="{95FDFC91-9F9F-42DA-95D8-714F2B376FBB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67" name="مكعب 1466">
                  <a:extLst>
                    <a:ext uri="{FF2B5EF4-FFF2-40B4-BE49-F238E27FC236}">
                      <a16:creationId xmlns:a16="http://schemas.microsoft.com/office/drawing/2014/main" id="{C416AD38-72F6-43D2-B6A9-CF75092117C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8" name="مكعب 1467">
                  <a:extLst>
                    <a:ext uri="{FF2B5EF4-FFF2-40B4-BE49-F238E27FC236}">
                      <a16:creationId xmlns:a16="http://schemas.microsoft.com/office/drawing/2014/main" id="{D02D4260-802B-4F4D-A86B-40609C32C84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9" name="مكعب 1468">
                  <a:extLst>
                    <a:ext uri="{FF2B5EF4-FFF2-40B4-BE49-F238E27FC236}">
                      <a16:creationId xmlns:a16="http://schemas.microsoft.com/office/drawing/2014/main" id="{FCE3C2E4-7EE1-4D0E-91D4-FA8CAA10285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0" name="مكعب 1469">
                  <a:extLst>
                    <a:ext uri="{FF2B5EF4-FFF2-40B4-BE49-F238E27FC236}">
                      <a16:creationId xmlns:a16="http://schemas.microsoft.com/office/drawing/2014/main" id="{5B563B61-47F5-4F35-82D1-35F4C55F06E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1" name="مكعب 1470">
                  <a:extLst>
                    <a:ext uri="{FF2B5EF4-FFF2-40B4-BE49-F238E27FC236}">
                      <a16:creationId xmlns:a16="http://schemas.microsoft.com/office/drawing/2014/main" id="{9CEBB03B-CBF4-4A80-8189-E7E58AF4FEC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2" name="مكعب 1471">
                  <a:extLst>
                    <a:ext uri="{FF2B5EF4-FFF2-40B4-BE49-F238E27FC236}">
                      <a16:creationId xmlns:a16="http://schemas.microsoft.com/office/drawing/2014/main" id="{73E945B3-84C1-4363-87F9-0FA2BD28CC7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3" name="مكعب 1472">
                  <a:extLst>
                    <a:ext uri="{FF2B5EF4-FFF2-40B4-BE49-F238E27FC236}">
                      <a16:creationId xmlns:a16="http://schemas.microsoft.com/office/drawing/2014/main" id="{03C2D33B-7C2A-4673-9D8B-7859818796B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4" name="مكعب 1473">
                  <a:extLst>
                    <a:ext uri="{FF2B5EF4-FFF2-40B4-BE49-F238E27FC236}">
                      <a16:creationId xmlns:a16="http://schemas.microsoft.com/office/drawing/2014/main" id="{2CC3AE62-5965-4687-ACAE-5A17D1E920B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5" name="مكعب 1474">
                  <a:extLst>
                    <a:ext uri="{FF2B5EF4-FFF2-40B4-BE49-F238E27FC236}">
                      <a16:creationId xmlns:a16="http://schemas.microsoft.com/office/drawing/2014/main" id="{0EFB89F9-F6A2-43BF-94CD-71DB6CBF33D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6" name="مكعب 1475">
                  <a:extLst>
                    <a:ext uri="{FF2B5EF4-FFF2-40B4-BE49-F238E27FC236}">
                      <a16:creationId xmlns:a16="http://schemas.microsoft.com/office/drawing/2014/main" id="{F38E2976-1789-404A-B780-59B139FDC13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4" name="مجموعة 1433">
                <a:extLst>
                  <a:ext uri="{FF2B5EF4-FFF2-40B4-BE49-F238E27FC236}">
                    <a16:creationId xmlns:a16="http://schemas.microsoft.com/office/drawing/2014/main" id="{B1ECDFF3-3E44-4588-8DFA-7539845019F5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57" name="مكعب 1456">
                  <a:extLst>
                    <a:ext uri="{FF2B5EF4-FFF2-40B4-BE49-F238E27FC236}">
                      <a16:creationId xmlns:a16="http://schemas.microsoft.com/office/drawing/2014/main" id="{78B6AB93-E35C-4977-9458-531EE0D3E2A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8" name="مكعب 1457">
                  <a:extLst>
                    <a:ext uri="{FF2B5EF4-FFF2-40B4-BE49-F238E27FC236}">
                      <a16:creationId xmlns:a16="http://schemas.microsoft.com/office/drawing/2014/main" id="{856FA7E0-4C4E-4EB9-A82E-579F6F7E1E2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9" name="مكعب 1458">
                  <a:extLst>
                    <a:ext uri="{FF2B5EF4-FFF2-40B4-BE49-F238E27FC236}">
                      <a16:creationId xmlns:a16="http://schemas.microsoft.com/office/drawing/2014/main" id="{7283C7D4-6955-473B-9D8B-DBD681E5006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0" name="مكعب 1459">
                  <a:extLst>
                    <a:ext uri="{FF2B5EF4-FFF2-40B4-BE49-F238E27FC236}">
                      <a16:creationId xmlns:a16="http://schemas.microsoft.com/office/drawing/2014/main" id="{E01304D6-4028-495B-9B20-86310676C4A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1" name="مكعب 1460">
                  <a:extLst>
                    <a:ext uri="{FF2B5EF4-FFF2-40B4-BE49-F238E27FC236}">
                      <a16:creationId xmlns:a16="http://schemas.microsoft.com/office/drawing/2014/main" id="{5F2EE892-7575-4F9C-9DDD-6A5848A7C33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2" name="مكعب 1461">
                  <a:extLst>
                    <a:ext uri="{FF2B5EF4-FFF2-40B4-BE49-F238E27FC236}">
                      <a16:creationId xmlns:a16="http://schemas.microsoft.com/office/drawing/2014/main" id="{BC0F5425-57EE-4CD7-9378-23EA7E1F260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3" name="مكعب 1462">
                  <a:extLst>
                    <a:ext uri="{FF2B5EF4-FFF2-40B4-BE49-F238E27FC236}">
                      <a16:creationId xmlns:a16="http://schemas.microsoft.com/office/drawing/2014/main" id="{027A40C7-3121-4D3D-AFAB-71600719134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4" name="مكعب 1463">
                  <a:extLst>
                    <a:ext uri="{FF2B5EF4-FFF2-40B4-BE49-F238E27FC236}">
                      <a16:creationId xmlns:a16="http://schemas.microsoft.com/office/drawing/2014/main" id="{7F506272-8657-4C12-AFB9-0A77C1FF049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5" name="مكعب 1464">
                  <a:extLst>
                    <a:ext uri="{FF2B5EF4-FFF2-40B4-BE49-F238E27FC236}">
                      <a16:creationId xmlns:a16="http://schemas.microsoft.com/office/drawing/2014/main" id="{2596B9C1-0ED5-4019-8F47-AD4E9CA6644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6" name="مكعب 1465">
                  <a:extLst>
                    <a:ext uri="{FF2B5EF4-FFF2-40B4-BE49-F238E27FC236}">
                      <a16:creationId xmlns:a16="http://schemas.microsoft.com/office/drawing/2014/main" id="{FE8984C2-06DF-4680-9B4D-F76309B4E8D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5" name="مجموعة 1434">
                <a:extLst>
                  <a:ext uri="{FF2B5EF4-FFF2-40B4-BE49-F238E27FC236}">
                    <a16:creationId xmlns:a16="http://schemas.microsoft.com/office/drawing/2014/main" id="{C27D1961-CD1A-45B3-9D2F-D3578510DEA9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47" name="مكعب 1446">
                  <a:extLst>
                    <a:ext uri="{FF2B5EF4-FFF2-40B4-BE49-F238E27FC236}">
                      <a16:creationId xmlns:a16="http://schemas.microsoft.com/office/drawing/2014/main" id="{9C13486D-19B8-4743-97A0-A936A7E52CF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8" name="مكعب 1447">
                  <a:extLst>
                    <a:ext uri="{FF2B5EF4-FFF2-40B4-BE49-F238E27FC236}">
                      <a16:creationId xmlns:a16="http://schemas.microsoft.com/office/drawing/2014/main" id="{D429BDDF-2217-4114-8D85-3E5E9703593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9" name="مكعب 1448">
                  <a:extLst>
                    <a:ext uri="{FF2B5EF4-FFF2-40B4-BE49-F238E27FC236}">
                      <a16:creationId xmlns:a16="http://schemas.microsoft.com/office/drawing/2014/main" id="{717D05AE-0B71-4255-8F85-5C6F621B31D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0" name="مكعب 1449">
                  <a:extLst>
                    <a:ext uri="{FF2B5EF4-FFF2-40B4-BE49-F238E27FC236}">
                      <a16:creationId xmlns:a16="http://schemas.microsoft.com/office/drawing/2014/main" id="{8473BE3B-1E6C-4F18-9795-C80BD737C1A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1" name="مكعب 1450">
                  <a:extLst>
                    <a:ext uri="{FF2B5EF4-FFF2-40B4-BE49-F238E27FC236}">
                      <a16:creationId xmlns:a16="http://schemas.microsoft.com/office/drawing/2014/main" id="{D207C52D-2840-4915-8CD3-454431C597C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2" name="مكعب 1451">
                  <a:extLst>
                    <a:ext uri="{FF2B5EF4-FFF2-40B4-BE49-F238E27FC236}">
                      <a16:creationId xmlns:a16="http://schemas.microsoft.com/office/drawing/2014/main" id="{462A1D0A-B8A0-4AB0-A5C2-7DE620072C5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3" name="مكعب 1452">
                  <a:extLst>
                    <a:ext uri="{FF2B5EF4-FFF2-40B4-BE49-F238E27FC236}">
                      <a16:creationId xmlns:a16="http://schemas.microsoft.com/office/drawing/2014/main" id="{152FB28F-14B9-4E36-8C48-533EE85226F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4" name="مكعب 1453">
                  <a:extLst>
                    <a:ext uri="{FF2B5EF4-FFF2-40B4-BE49-F238E27FC236}">
                      <a16:creationId xmlns:a16="http://schemas.microsoft.com/office/drawing/2014/main" id="{0EFA6E92-1B5A-47AB-8B4C-778B75CBC23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5" name="مكعب 1454">
                  <a:extLst>
                    <a:ext uri="{FF2B5EF4-FFF2-40B4-BE49-F238E27FC236}">
                      <a16:creationId xmlns:a16="http://schemas.microsoft.com/office/drawing/2014/main" id="{DCE971CE-92EC-4B0D-8A31-8EA1837187D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6" name="مكعب 1455">
                  <a:extLst>
                    <a:ext uri="{FF2B5EF4-FFF2-40B4-BE49-F238E27FC236}">
                      <a16:creationId xmlns:a16="http://schemas.microsoft.com/office/drawing/2014/main" id="{A062F445-31DF-473E-AAF9-215B6DBD4EF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6" name="مجموعة 1435">
                <a:extLst>
                  <a:ext uri="{FF2B5EF4-FFF2-40B4-BE49-F238E27FC236}">
                    <a16:creationId xmlns:a16="http://schemas.microsoft.com/office/drawing/2014/main" id="{600D7716-0091-468F-822C-B0E7E0E075D3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37" name="مكعب 1436">
                  <a:extLst>
                    <a:ext uri="{FF2B5EF4-FFF2-40B4-BE49-F238E27FC236}">
                      <a16:creationId xmlns:a16="http://schemas.microsoft.com/office/drawing/2014/main" id="{D6C50B05-A463-436D-8BC1-466D6407133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8" name="مكعب 1437">
                  <a:extLst>
                    <a:ext uri="{FF2B5EF4-FFF2-40B4-BE49-F238E27FC236}">
                      <a16:creationId xmlns:a16="http://schemas.microsoft.com/office/drawing/2014/main" id="{98036564-0E88-4C77-9D8D-2F07CBABAC5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" name="مكعب 1438">
                  <a:extLst>
                    <a:ext uri="{FF2B5EF4-FFF2-40B4-BE49-F238E27FC236}">
                      <a16:creationId xmlns:a16="http://schemas.microsoft.com/office/drawing/2014/main" id="{95C42717-C941-4D8B-9975-5111DB6E5DD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0" name="مكعب 1439">
                  <a:extLst>
                    <a:ext uri="{FF2B5EF4-FFF2-40B4-BE49-F238E27FC236}">
                      <a16:creationId xmlns:a16="http://schemas.microsoft.com/office/drawing/2014/main" id="{93A9F8AE-35FB-499E-9918-5C7ABAD4971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1" name="مكعب 1440">
                  <a:extLst>
                    <a:ext uri="{FF2B5EF4-FFF2-40B4-BE49-F238E27FC236}">
                      <a16:creationId xmlns:a16="http://schemas.microsoft.com/office/drawing/2014/main" id="{1DD16F19-5A73-467E-8C63-9CDBFDBC1E1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2" name="مكعب 1441">
                  <a:extLst>
                    <a:ext uri="{FF2B5EF4-FFF2-40B4-BE49-F238E27FC236}">
                      <a16:creationId xmlns:a16="http://schemas.microsoft.com/office/drawing/2014/main" id="{2DC35B58-17D7-4B02-863C-AA881BC08BF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3" name="مكعب 1442">
                  <a:extLst>
                    <a:ext uri="{FF2B5EF4-FFF2-40B4-BE49-F238E27FC236}">
                      <a16:creationId xmlns:a16="http://schemas.microsoft.com/office/drawing/2014/main" id="{80EB24D0-FD5A-4C61-B868-EA9F4870BCE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4" name="مكعب 1443">
                  <a:extLst>
                    <a:ext uri="{FF2B5EF4-FFF2-40B4-BE49-F238E27FC236}">
                      <a16:creationId xmlns:a16="http://schemas.microsoft.com/office/drawing/2014/main" id="{06C3D3CA-F1E6-4131-BCCA-C2B4E3C9824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5" name="مكعب 1444">
                  <a:extLst>
                    <a:ext uri="{FF2B5EF4-FFF2-40B4-BE49-F238E27FC236}">
                      <a16:creationId xmlns:a16="http://schemas.microsoft.com/office/drawing/2014/main" id="{AF1DE1C9-0801-4F9D-9A02-EEC9F37DCCF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6" name="مكعب 1445">
                  <a:extLst>
                    <a:ext uri="{FF2B5EF4-FFF2-40B4-BE49-F238E27FC236}">
                      <a16:creationId xmlns:a16="http://schemas.microsoft.com/office/drawing/2014/main" id="{EF1F8EEE-5212-4F9F-BDB0-36545CA568E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28" name="مجموعة 427">
              <a:extLst>
                <a:ext uri="{FF2B5EF4-FFF2-40B4-BE49-F238E27FC236}">
                  <a16:creationId xmlns:a16="http://schemas.microsoft.com/office/drawing/2014/main" id="{93BED0D9-7DF5-480E-AD3D-10BF849DA873}"/>
                </a:ext>
              </a:extLst>
            </p:cNvPr>
            <p:cNvGrpSpPr/>
            <p:nvPr/>
          </p:nvGrpSpPr>
          <p:grpSpPr>
            <a:xfrm>
              <a:off x="6673933" y="3149705"/>
              <a:ext cx="1617220" cy="1544020"/>
              <a:chOff x="5352709" y="3110384"/>
              <a:chExt cx="1617220" cy="1544020"/>
            </a:xfrm>
          </p:grpSpPr>
          <p:grpSp>
            <p:nvGrpSpPr>
              <p:cNvPr id="1317" name="مجموعة 1316">
                <a:extLst>
                  <a:ext uri="{FF2B5EF4-FFF2-40B4-BE49-F238E27FC236}">
                    <a16:creationId xmlns:a16="http://schemas.microsoft.com/office/drawing/2014/main" id="{39B16C30-298F-460F-A08B-3A4B25F8881A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17" name="مكعب 1416">
                  <a:extLst>
                    <a:ext uri="{FF2B5EF4-FFF2-40B4-BE49-F238E27FC236}">
                      <a16:creationId xmlns:a16="http://schemas.microsoft.com/office/drawing/2014/main" id="{C0B6DCDA-E56B-4EBF-A580-D1197EE59A1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8" name="مكعب 1417">
                  <a:extLst>
                    <a:ext uri="{FF2B5EF4-FFF2-40B4-BE49-F238E27FC236}">
                      <a16:creationId xmlns:a16="http://schemas.microsoft.com/office/drawing/2014/main" id="{289D2A17-1308-40FB-923C-02A79CD5CDB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9" name="مكعب 1418">
                  <a:extLst>
                    <a:ext uri="{FF2B5EF4-FFF2-40B4-BE49-F238E27FC236}">
                      <a16:creationId xmlns:a16="http://schemas.microsoft.com/office/drawing/2014/main" id="{FD77B9E3-9F3C-46E9-B35C-1B152EB1F83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0" name="مكعب 1419">
                  <a:extLst>
                    <a:ext uri="{FF2B5EF4-FFF2-40B4-BE49-F238E27FC236}">
                      <a16:creationId xmlns:a16="http://schemas.microsoft.com/office/drawing/2014/main" id="{0BAC47E2-A72D-47BE-9E82-60666965103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1" name="مكعب 1420">
                  <a:extLst>
                    <a:ext uri="{FF2B5EF4-FFF2-40B4-BE49-F238E27FC236}">
                      <a16:creationId xmlns:a16="http://schemas.microsoft.com/office/drawing/2014/main" id="{3372DF63-D222-4D22-BC6F-0D91D5A190E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2" name="مكعب 1421">
                  <a:extLst>
                    <a:ext uri="{FF2B5EF4-FFF2-40B4-BE49-F238E27FC236}">
                      <a16:creationId xmlns:a16="http://schemas.microsoft.com/office/drawing/2014/main" id="{104FDEE7-3DF8-423D-9A59-BD52ECBD187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3" name="مكعب 1422">
                  <a:extLst>
                    <a:ext uri="{FF2B5EF4-FFF2-40B4-BE49-F238E27FC236}">
                      <a16:creationId xmlns:a16="http://schemas.microsoft.com/office/drawing/2014/main" id="{5D0AAB57-CDBA-497C-A2BC-870BEA33D3B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4" name="مكعب 1423">
                  <a:extLst>
                    <a:ext uri="{FF2B5EF4-FFF2-40B4-BE49-F238E27FC236}">
                      <a16:creationId xmlns:a16="http://schemas.microsoft.com/office/drawing/2014/main" id="{AA957A5E-36C9-4A1D-AA14-1EC23C63810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5" name="مكعب 1424">
                  <a:extLst>
                    <a:ext uri="{FF2B5EF4-FFF2-40B4-BE49-F238E27FC236}">
                      <a16:creationId xmlns:a16="http://schemas.microsoft.com/office/drawing/2014/main" id="{D66ED068-52CA-401F-9A8A-C68C6FA220B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6" name="مكعب 1425">
                  <a:extLst>
                    <a:ext uri="{FF2B5EF4-FFF2-40B4-BE49-F238E27FC236}">
                      <a16:creationId xmlns:a16="http://schemas.microsoft.com/office/drawing/2014/main" id="{989EC924-3896-4439-A93E-BF7A353F1B1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18" name="مجموعة 1317">
                <a:extLst>
                  <a:ext uri="{FF2B5EF4-FFF2-40B4-BE49-F238E27FC236}">
                    <a16:creationId xmlns:a16="http://schemas.microsoft.com/office/drawing/2014/main" id="{C982CDBE-5D10-4603-8348-5408168970FF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407" name="مكعب 1406">
                  <a:extLst>
                    <a:ext uri="{FF2B5EF4-FFF2-40B4-BE49-F238E27FC236}">
                      <a16:creationId xmlns:a16="http://schemas.microsoft.com/office/drawing/2014/main" id="{E82BADFC-1BE3-4566-91F2-D85B9F2741E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8" name="مكعب 1407">
                  <a:extLst>
                    <a:ext uri="{FF2B5EF4-FFF2-40B4-BE49-F238E27FC236}">
                      <a16:creationId xmlns:a16="http://schemas.microsoft.com/office/drawing/2014/main" id="{E99AA551-18BF-4A27-99EE-0C4F0202A57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9" name="مكعب 1408">
                  <a:extLst>
                    <a:ext uri="{FF2B5EF4-FFF2-40B4-BE49-F238E27FC236}">
                      <a16:creationId xmlns:a16="http://schemas.microsoft.com/office/drawing/2014/main" id="{0988D36D-CF0D-4F32-AEEC-A66578B066F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0" name="مكعب 1409">
                  <a:extLst>
                    <a:ext uri="{FF2B5EF4-FFF2-40B4-BE49-F238E27FC236}">
                      <a16:creationId xmlns:a16="http://schemas.microsoft.com/office/drawing/2014/main" id="{FFB453F8-1D19-402F-BD01-5CC08E2B8F5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1" name="مكعب 1410">
                  <a:extLst>
                    <a:ext uri="{FF2B5EF4-FFF2-40B4-BE49-F238E27FC236}">
                      <a16:creationId xmlns:a16="http://schemas.microsoft.com/office/drawing/2014/main" id="{5DBBE21A-BC35-4442-AED1-1C372F67429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2" name="مكعب 1411">
                  <a:extLst>
                    <a:ext uri="{FF2B5EF4-FFF2-40B4-BE49-F238E27FC236}">
                      <a16:creationId xmlns:a16="http://schemas.microsoft.com/office/drawing/2014/main" id="{DCA03030-0E9C-4844-9908-2A76B37215E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3" name="مكعب 1412">
                  <a:extLst>
                    <a:ext uri="{FF2B5EF4-FFF2-40B4-BE49-F238E27FC236}">
                      <a16:creationId xmlns:a16="http://schemas.microsoft.com/office/drawing/2014/main" id="{B220EF18-0A01-4F36-B637-2CABF38C3C4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4" name="مكعب 1413">
                  <a:extLst>
                    <a:ext uri="{FF2B5EF4-FFF2-40B4-BE49-F238E27FC236}">
                      <a16:creationId xmlns:a16="http://schemas.microsoft.com/office/drawing/2014/main" id="{B424739B-012E-40FF-A742-C861BBF1290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5" name="مكعب 1414">
                  <a:extLst>
                    <a:ext uri="{FF2B5EF4-FFF2-40B4-BE49-F238E27FC236}">
                      <a16:creationId xmlns:a16="http://schemas.microsoft.com/office/drawing/2014/main" id="{046AB1E5-C76D-4C6C-B034-98D74E23E13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6" name="مكعب 1415">
                  <a:extLst>
                    <a:ext uri="{FF2B5EF4-FFF2-40B4-BE49-F238E27FC236}">
                      <a16:creationId xmlns:a16="http://schemas.microsoft.com/office/drawing/2014/main" id="{9806F478-368C-4D66-88CC-038A276EB37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19" name="مجموعة 1318">
                <a:extLst>
                  <a:ext uri="{FF2B5EF4-FFF2-40B4-BE49-F238E27FC236}">
                    <a16:creationId xmlns:a16="http://schemas.microsoft.com/office/drawing/2014/main" id="{2DDD675C-C84A-426E-8F50-5228C7C0A44B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97" name="مكعب 1396">
                  <a:extLst>
                    <a:ext uri="{FF2B5EF4-FFF2-40B4-BE49-F238E27FC236}">
                      <a16:creationId xmlns:a16="http://schemas.microsoft.com/office/drawing/2014/main" id="{9E275BAC-BCB8-456C-A540-0D9650038A4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8" name="مكعب 1397">
                  <a:extLst>
                    <a:ext uri="{FF2B5EF4-FFF2-40B4-BE49-F238E27FC236}">
                      <a16:creationId xmlns:a16="http://schemas.microsoft.com/office/drawing/2014/main" id="{56A88332-2FAE-4838-BCEF-C440B0D5EFE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9" name="مكعب 1398">
                  <a:extLst>
                    <a:ext uri="{FF2B5EF4-FFF2-40B4-BE49-F238E27FC236}">
                      <a16:creationId xmlns:a16="http://schemas.microsoft.com/office/drawing/2014/main" id="{CD64D120-0E73-466C-BD1D-EB43A102560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0" name="مكعب 1399">
                  <a:extLst>
                    <a:ext uri="{FF2B5EF4-FFF2-40B4-BE49-F238E27FC236}">
                      <a16:creationId xmlns:a16="http://schemas.microsoft.com/office/drawing/2014/main" id="{0CCF9F14-231C-4910-9E35-6DE7F1F4638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1" name="مكعب 1400">
                  <a:extLst>
                    <a:ext uri="{FF2B5EF4-FFF2-40B4-BE49-F238E27FC236}">
                      <a16:creationId xmlns:a16="http://schemas.microsoft.com/office/drawing/2014/main" id="{ECF9073B-507E-4A03-9BDB-C731E340344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2" name="مكعب 1401">
                  <a:extLst>
                    <a:ext uri="{FF2B5EF4-FFF2-40B4-BE49-F238E27FC236}">
                      <a16:creationId xmlns:a16="http://schemas.microsoft.com/office/drawing/2014/main" id="{428398CC-95ED-4EC3-8ED5-A94D2910BB4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3" name="مكعب 1402">
                  <a:extLst>
                    <a:ext uri="{FF2B5EF4-FFF2-40B4-BE49-F238E27FC236}">
                      <a16:creationId xmlns:a16="http://schemas.microsoft.com/office/drawing/2014/main" id="{62510AC3-79B2-4631-AED0-CF2B486E5D7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4" name="مكعب 1403">
                  <a:extLst>
                    <a:ext uri="{FF2B5EF4-FFF2-40B4-BE49-F238E27FC236}">
                      <a16:creationId xmlns:a16="http://schemas.microsoft.com/office/drawing/2014/main" id="{799EF29D-7DCB-4B3B-8E57-546CDDDC855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5" name="مكعب 1404">
                  <a:extLst>
                    <a:ext uri="{FF2B5EF4-FFF2-40B4-BE49-F238E27FC236}">
                      <a16:creationId xmlns:a16="http://schemas.microsoft.com/office/drawing/2014/main" id="{C9E378E8-8E14-468F-9ED7-163EE086E33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6" name="مكعب 1405">
                  <a:extLst>
                    <a:ext uri="{FF2B5EF4-FFF2-40B4-BE49-F238E27FC236}">
                      <a16:creationId xmlns:a16="http://schemas.microsoft.com/office/drawing/2014/main" id="{A9978D02-7DB9-456C-B4B2-EF8C2883C86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20" name="مجموعة 1319">
                <a:extLst>
                  <a:ext uri="{FF2B5EF4-FFF2-40B4-BE49-F238E27FC236}">
                    <a16:creationId xmlns:a16="http://schemas.microsoft.com/office/drawing/2014/main" id="{FB33C39C-66F2-4381-AC5D-9A1ABC3B5DBB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87" name="مكعب 1386">
                  <a:extLst>
                    <a:ext uri="{FF2B5EF4-FFF2-40B4-BE49-F238E27FC236}">
                      <a16:creationId xmlns:a16="http://schemas.microsoft.com/office/drawing/2014/main" id="{BD950733-B54C-4FF2-B28F-1E890E51E5D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8" name="مكعب 1387">
                  <a:extLst>
                    <a:ext uri="{FF2B5EF4-FFF2-40B4-BE49-F238E27FC236}">
                      <a16:creationId xmlns:a16="http://schemas.microsoft.com/office/drawing/2014/main" id="{648DFA80-EE32-480D-A43E-0A83B6FF0EE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9" name="مكعب 1388">
                  <a:extLst>
                    <a:ext uri="{FF2B5EF4-FFF2-40B4-BE49-F238E27FC236}">
                      <a16:creationId xmlns:a16="http://schemas.microsoft.com/office/drawing/2014/main" id="{9826C026-DA28-4884-AFF3-8FCD215E169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0" name="مكعب 1389">
                  <a:extLst>
                    <a:ext uri="{FF2B5EF4-FFF2-40B4-BE49-F238E27FC236}">
                      <a16:creationId xmlns:a16="http://schemas.microsoft.com/office/drawing/2014/main" id="{E2B7620C-FA78-45DC-89A5-E83B6E8631D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1" name="مكعب 1390">
                  <a:extLst>
                    <a:ext uri="{FF2B5EF4-FFF2-40B4-BE49-F238E27FC236}">
                      <a16:creationId xmlns:a16="http://schemas.microsoft.com/office/drawing/2014/main" id="{6CFF8F70-9CEE-4AF7-98A8-2F9D831366B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2" name="مكعب 1391">
                  <a:extLst>
                    <a:ext uri="{FF2B5EF4-FFF2-40B4-BE49-F238E27FC236}">
                      <a16:creationId xmlns:a16="http://schemas.microsoft.com/office/drawing/2014/main" id="{F2A2886F-A694-4F74-B89B-FF91BD45218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3" name="مكعب 1392">
                  <a:extLst>
                    <a:ext uri="{FF2B5EF4-FFF2-40B4-BE49-F238E27FC236}">
                      <a16:creationId xmlns:a16="http://schemas.microsoft.com/office/drawing/2014/main" id="{839A9F8E-82B4-4643-990B-254DCD9C46D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4" name="مكعب 1393">
                  <a:extLst>
                    <a:ext uri="{FF2B5EF4-FFF2-40B4-BE49-F238E27FC236}">
                      <a16:creationId xmlns:a16="http://schemas.microsoft.com/office/drawing/2014/main" id="{75F4BF7A-4592-4095-A682-A896284CD1A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5" name="مكعب 1394">
                  <a:extLst>
                    <a:ext uri="{FF2B5EF4-FFF2-40B4-BE49-F238E27FC236}">
                      <a16:creationId xmlns:a16="http://schemas.microsoft.com/office/drawing/2014/main" id="{083E69B8-5F14-4094-9BFD-48DBC94CB54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6" name="مكعب 1395">
                  <a:extLst>
                    <a:ext uri="{FF2B5EF4-FFF2-40B4-BE49-F238E27FC236}">
                      <a16:creationId xmlns:a16="http://schemas.microsoft.com/office/drawing/2014/main" id="{70ECC930-28B0-4DBF-9E31-3DA058AF0F3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21" name="مجموعة 1320">
                <a:extLst>
                  <a:ext uri="{FF2B5EF4-FFF2-40B4-BE49-F238E27FC236}">
                    <a16:creationId xmlns:a16="http://schemas.microsoft.com/office/drawing/2014/main" id="{8674D38C-C9DF-454B-87A7-FFEF60C41060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77" name="مكعب 1376">
                  <a:extLst>
                    <a:ext uri="{FF2B5EF4-FFF2-40B4-BE49-F238E27FC236}">
                      <a16:creationId xmlns:a16="http://schemas.microsoft.com/office/drawing/2014/main" id="{6800F434-FB80-407F-9DC0-20E922DE39F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8" name="مكعب 1377">
                  <a:extLst>
                    <a:ext uri="{FF2B5EF4-FFF2-40B4-BE49-F238E27FC236}">
                      <a16:creationId xmlns:a16="http://schemas.microsoft.com/office/drawing/2014/main" id="{568EAF37-CB55-43B5-904C-30A2146AD2C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9" name="مكعب 1378">
                  <a:extLst>
                    <a:ext uri="{FF2B5EF4-FFF2-40B4-BE49-F238E27FC236}">
                      <a16:creationId xmlns:a16="http://schemas.microsoft.com/office/drawing/2014/main" id="{3B78DAE5-1934-4268-B783-6EFEBED94BF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0" name="مكعب 1379">
                  <a:extLst>
                    <a:ext uri="{FF2B5EF4-FFF2-40B4-BE49-F238E27FC236}">
                      <a16:creationId xmlns:a16="http://schemas.microsoft.com/office/drawing/2014/main" id="{C8B2760F-C358-48C0-95E7-D3E66F2D081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1" name="مكعب 1380">
                  <a:extLst>
                    <a:ext uri="{FF2B5EF4-FFF2-40B4-BE49-F238E27FC236}">
                      <a16:creationId xmlns:a16="http://schemas.microsoft.com/office/drawing/2014/main" id="{850E7AB2-0FFB-4466-8402-954D146BF5D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2" name="مكعب 1381">
                  <a:extLst>
                    <a:ext uri="{FF2B5EF4-FFF2-40B4-BE49-F238E27FC236}">
                      <a16:creationId xmlns:a16="http://schemas.microsoft.com/office/drawing/2014/main" id="{81477C10-9F70-4541-ABF8-985AAE6DB9E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3" name="مكعب 1382">
                  <a:extLst>
                    <a:ext uri="{FF2B5EF4-FFF2-40B4-BE49-F238E27FC236}">
                      <a16:creationId xmlns:a16="http://schemas.microsoft.com/office/drawing/2014/main" id="{B7485B24-F455-40B2-95EB-8082DAC5F28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4" name="مكعب 1383">
                  <a:extLst>
                    <a:ext uri="{FF2B5EF4-FFF2-40B4-BE49-F238E27FC236}">
                      <a16:creationId xmlns:a16="http://schemas.microsoft.com/office/drawing/2014/main" id="{9BE16891-0CA7-4400-A86E-BDA61123642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5" name="مكعب 1384">
                  <a:extLst>
                    <a:ext uri="{FF2B5EF4-FFF2-40B4-BE49-F238E27FC236}">
                      <a16:creationId xmlns:a16="http://schemas.microsoft.com/office/drawing/2014/main" id="{17C7F166-D1FE-4FDE-B33D-067C9F03AD1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6" name="مكعب 1385">
                  <a:extLst>
                    <a:ext uri="{FF2B5EF4-FFF2-40B4-BE49-F238E27FC236}">
                      <a16:creationId xmlns:a16="http://schemas.microsoft.com/office/drawing/2014/main" id="{08196C3B-96D9-497C-91CE-CA49490A15C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22" name="مجموعة 1321">
                <a:extLst>
                  <a:ext uri="{FF2B5EF4-FFF2-40B4-BE49-F238E27FC236}">
                    <a16:creationId xmlns:a16="http://schemas.microsoft.com/office/drawing/2014/main" id="{60175099-F05D-4057-9AF1-FC6CD64DB7FD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67" name="مكعب 1366">
                  <a:extLst>
                    <a:ext uri="{FF2B5EF4-FFF2-40B4-BE49-F238E27FC236}">
                      <a16:creationId xmlns:a16="http://schemas.microsoft.com/office/drawing/2014/main" id="{2208521F-EFA7-4345-B340-48D45A55D87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8" name="مكعب 1367">
                  <a:extLst>
                    <a:ext uri="{FF2B5EF4-FFF2-40B4-BE49-F238E27FC236}">
                      <a16:creationId xmlns:a16="http://schemas.microsoft.com/office/drawing/2014/main" id="{98A7D606-9BD1-46BC-801A-E902630C6C2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9" name="مكعب 1368">
                  <a:extLst>
                    <a:ext uri="{FF2B5EF4-FFF2-40B4-BE49-F238E27FC236}">
                      <a16:creationId xmlns:a16="http://schemas.microsoft.com/office/drawing/2014/main" id="{0E906C72-453D-45B5-8596-99891984607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0" name="مكعب 1369">
                  <a:extLst>
                    <a:ext uri="{FF2B5EF4-FFF2-40B4-BE49-F238E27FC236}">
                      <a16:creationId xmlns:a16="http://schemas.microsoft.com/office/drawing/2014/main" id="{CDE0D2C0-62BF-45B6-81A6-10D55F31F1B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1" name="مكعب 1370">
                  <a:extLst>
                    <a:ext uri="{FF2B5EF4-FFF2-40B4-BE49-F238E27FC236}">
                      <a16:creationId xmlns:a16="http://schemas.microsoft.com/office/drawing/2014/main" id="{39DD7E48-8896-4204-A751-C646081A54F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2" name="مكعب 1371">
                  <a:extLst>
                    <a:ext uri="{FF2B5EF4-FFF2-40B4-BE49-F238E27FC236}">
                      <a16:creationId xmlns:a16="http://schemas.microsoft.com/office/drawing/2014/main" id="{2A6B533B-F1B7-4DA4-B773-55A4EB2A05C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3" name="مكعب 1372">
                  <a:extLst>
                    <a:ext uri="{FF2B5EF4-FFF2-40B4-BE49-F238E27FC236}">
                      <a16:creationId xmlns:a16="http://schemas.microsoft.com/office/drawing/2014/main" id="{A03AD1F5-E56C-467F-A14D-7745D14FD6E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4" name="مكعب 1373">
                  <a:extLst>
                    <a:ext uri="{FF2B5EF4-FFF2-40B4-BE49-F238E27FC236}">
                      <a16:creationId xmlns:a16="http://schemas.microsoft.com/office/drawing/2014/main" id="{DCE7C88A-7F5D-4C1C-9308-4C851407B81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5" name="مكعب 1374">
                  <a:extLst>
                    <a:ext uri="{FF2B5EF4-FFF2-40B4-BE49-F238E27FC236}">
                      <a16:creationId xmlns:a16="http://schemas.microsoft.com/office/drawing/2014/main" id="{9BBE31FE-0220-4354-86BE-F304B654C13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6" name="مكعب 1375">
                  <a:extLst>
                    <a:ext uri="{FF2B5EF4-FFF2-40B4-BE49-F238E27FC236}">
                      <a16:creationId xmlns:a16="http://schemas.microsoft.com/office/drawing/2014/main" id="{DC12E7F1-D0EE-403C-A2F3-904244C3B07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23" name="مجموعة 1322">
                <a:extLst>
                  <a:ext uri="{FF2B5EF4-FFF2-40B4-BE49-F238E27FC236}">
                    <a16:creationId xmlns:a16="http://schemas.microsoft.com/office/drawing/2014/main" id="{BF763407-BCC5-4EC4-B59E-0EBBB93C2505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57" name="مكعب 1356">
                  <a:extLst>
                    <a:ext uri="{FF2B5EF4-FFF2-40B4-BE49-F238E27FC236}">
                      <a16:creationId xmlns:a16="http://schemas.microsoft.com/office/drawing/2014/main" id="{CF6844F9-BCA2-47D2-9482-20ECF4EA0FF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8" name="مكعب 1357">
                  <a:extLst>
                    <a:ext uri="{FF2B5EF4-FFF2-40B4-BE49-F238E27FC236}">
                      <a16:creationId xmlns:a16="http://schemas.microsoft.com/office/drawing/2014/main" id="{3F363640-E41A-4967-957F-14270155F6B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9" name="مكعب 1358">
                  <a:extLst>
                    <a:ext uri="{FF2B5EF4-FFF2-40B4-BE49-F238E27FC236}">
                      <a16:creationId xmlns:a16="http://schemas.microsoft.com/office/drawing/2014/main" id="{C0721532-CA63-4720-B284-27C4507386A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0" name="مكعب 1359">
                  <a:extLst>
                    <a:ext uri="{FF2B5EF4-FFF2-40B4-BE49-F238E27FC236}">
                      <a16:creationId xmlns:a16="http://schemas.microsoft.com/office/drawing/2014/main" id="{FC172427-0671-4D64-A1F1-B13388F625D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1" name="مكعب 1360">
                  <a:extLst>
                    <a:ext uri="{FF2B5EF4-FFF2-40B4-BE49-F238E27FC236}">
                      <a16:creationId xmlns:a16="http://schemas.microsoft.com/office/drawing/2014/main" id="{9BA8B252-0B46-4C72-A3C3-9D0209DA80B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2" name="مكعب 1361">
                  <a:extLst>
                    <a:ext uri="{FF2B5EF4-FFF2-40B4-BE49-F238E27FC236}">
                      <a16:creationId xmlns:a16="http://schemas.microsoft.com/office/drawing/2014/main" id="{757BB4AF-CA05-4521-97E5-6C6A3059D1A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3" name="مكعب 1362">
                  <a:extLst>
                    <a:ext uri="{FF2B5EF4-FFF2-40B4-BE49-F238E27FC236}">
                      <a16:creationId xmlns:a16="http://schemas.microsoft.com/office/drawing/2014/main" id="{7F7C2AEC-002D-4405-A5A2-D0387801D7A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4" name="مكعب 1363">
                  <a:extLst>
                    <a:ext uri="{FF2B5EF4-FFF2-40B4-BE49-F238E27FC236}">
                      <a16:creationId xmlns:a16="http://schemas.microsoft.com/office/drawing/2014/main" id="{FC264CC0-2759-4811-AC3F-BC637591F16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5" name="مكعب 1364">
                  <a:extLst>
                    <a:ext uri="{FF2B5EF4-FFF2-40B4-BE49-F238E27FC236}">
                      <a16:creationId xmlns:a16="http://schemas.microsoft.com/office/drawing/2014/main" id="{92D203C5-22CD-48AE-B301-325E40C1DD8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6" name="مكعب 1365">
                  <a:extLst>
                    <a:ext uri="{FF2B5EF4-FFF2-40B4-BE49-F238E27FC236}">
                      <a16:creationId xmlns:a16="http://schemas.microsoft.com/office/drawing/2014/main" id="{39BF94C7-8E53-4277-B39F-C8D253F84D7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24" name="مجموعة 1323">
                <a:extLst>
                  <a:ext uri="{FF2B5EF4-FFF2-40B4-BE49-F238E27FC236}">
                    <a16:creationId xmlns:a16="http://schemas.microsoft.com/office/drawing/2014/main" id="{8E61D31A-C8E8-46FB-B813-A4FDF3A1199A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47" name="مكعب 1346">
                  <a:extLst>
                    <a:ext uri="{FF2B5EF4-FFF2-40B4-BE49-F238E27FC236}">
                      <a16:creationId xmlns:a16="http://schemas.microsoft.com/office/drawing/2014/main" id="{7405A59D-BBC9-44BD-A0AC-85EBE09C706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8" name="مكعب 1347">
                  <a:extLst>
                    <a:ext uri="{FF2B5EF4-FFF2-40B4-BE49-F238E27FC236}">
                      <a16:creationId xmlns:a16="http://schemas.microsoft.com/office/drawing/2014/main" id="{8E15B665-2FBE-4056-BB2A-1BA632B0261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9" name="مكعب 1348">
                  <a:extLst>
                    <a:ext uri="{FF2B5EF4-FFF2-40B4-BE49-F238E27FC236}">
                      <a16:creationId xmlns:a16="http://schemas.microsoft.com/office/drawing/2014/main" id="{6709DB98-A1A1-4A36-A4AE-4AE2FF90A48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0" name="مكعب 1349">
                  <a:extLst>
                    <a:ext uri="{FF2B5EF4-FFF2-40B4-BE49-F238E27FC236}">
                      <a16:creationId xmlns:a16="http://schemas.microsoft.com/office/drawing/2014/main" id="{6465A9D1-6D86-4AA9-87DC-960A78C341D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1" name="مكعب 1350">
                  <a:extLst>
                    <a:ext uri="{FF2B5EF4-FFF2-40B4-BE49-F238E27FC236}">
                      <a16:creationId xmlns:a16="http://schemas.microsoft.com/office/drawing/2014/main" id="{DE615348-FBE0-4176-93CA-92ADC263AA2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2" name="مكعب 1351">
                  <a:extLst>
                    <a:ext uri="{FF2B5EF4-FFF2-40B4-BE49-F238E27FC236}">
                      <a16:creationId xmlns:a16="http://schemas.microsoft.com/office/drawing/2014/main" id="{280CE4FF-C5B0-48F1-882A-7635E2BA5DC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3" name="مكعب 1352">
                  <a:extLst>
                    <a:ext uri="{FF2B5EF4-FFF2-40B4-BE49-F238E27FC236}">
                      <a16:creationId xmlns:a16="http://schemas.microsoft.com/office/drawing/2014/main" id="{E303161E-16AE-488C-A786-5F41F846C3F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4" name="مكعب 1353">
                  <a:extLst>
                    <a:ext uri="{FF2B5EF4-FFF2-40B4-BE49-F238E27FC236}">
                      <a16:creationId xmlns:a16="http://schemas.microsoft.com/office/drawing/2014/main" id="{6A26ED81-6372-433E-B748-0769BB75CAD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5" name="مكعب 1354">
                  <a:extLst>
                    <a:ext uri="{FF2B5EF4-FFF2-40B4-BE49-F238E27FC236}">
                      <a16:creationId xmlns:a16="http://schemas.microsoft.com/office/drawing/2014/main" id="{66442A1B-F39E-4D89-9E75-E42323D29F9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6" name="مكعب 1355">
                  <a:extLst>
                    <a:ext uri="{FF2B5EF4-FFF2-40B4-BE49-F238E27FC236}">
                      <a16:creationId xmlns:a16="http://schemas.microsoft.com/office/drawing/2014/main" id="{730C6E18-DFAE-4EC1-B4A1-F4E420B411B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25" name="مجموعة 1324">
                <a:extLst>
                  <a:ext uri="{FF2B5EF4-FFF2-40B4-BE49-F238E27FC236}">
                    <a16:creationId xmlns:a16="http://schemas.microsoft.com/office/drawing/2014/main" id="{99D7DB59-96D3-4832-BCD9-93C42503B8BD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37" name="مكعب 1336">
                  <a:extLst>
                    <a:ext uri="{FF2B5EF4-FFF2-40B4-BE49-F238E27FC236}">
                      <a16:creationId xmlns:a16="http://schemas.microsoft.com/office/drawing/2014/main" id="{61E653EB-869F-4B04-A9F2-6E3A6DD5831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8" name="مكعب 1337">
                  <a:extLst>
                    <a:ext uri="{FF2B5EF4-FFF2-40B4-BE49-F238E27FC236}">
                      <a16:creationId xmlns:a16="http://schemas.microsoft.com/office/drawing/2014/main" id="{7294915C-ABA4-4A3B-BF19-5757DCB5A0D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9" name="مكعب 1338">
                  <a:extLst>
                    <a:ext uri="{FF2B5EF4-FFF2-40B4-BE49-F238E27FC236}">
                      <a16:creationId xmlns:a16="http://schemas.microsoft.com/office/drawing/2014/main" id="{3E180ABC-27EF-4B1C-993B-0842CCD3678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0" name="مكعب 1339">
                  <a:extLst>
                    <a:ext uri="{FF2B5EF4-FFF2-40B4-BE49-F238E27FC236}">
                      <a16:creationId xmlns:a16="http://schemas.microsoft.com/office/drawing/2014/main" id="{26ED56E4-8135-4CE7-88D6-3281750CDC6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1" name="مكعب 1340">
                  <a:extLst>
                    <a:ext uri="{FF2B5EF4-FFF2-40B4-BE49-F238E27FC236}">
                      <a16:creationId xmlns:a16="http://schemas.microsoft.com/office/drawing/2014/main" id="{EBA4AF16-6E60-4EAE-8DB8-E7ACA12EA53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2" name="مكعب 1341">
                  <a:extLst>
                    <a:ext uri="{FF2B5EF4-FFF2-40B4-BE49-F238E27FC236}">
                      <a16:creationId xmlns:a16="http://schemas.microsoft.com/office/drawing/2014/main" id="{0E2F26AF-9CBA-4841-86E7-A2C8ACDCD57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3" name="مكعب 1342">
                  <a:extLst>
                    <a:ext uri="{FF2B5EF4-FFF2-40B4-BE49-F238E27FC236}">
                      <a16:creationId xmlns:a16="http://schemas.microsoft.com/office/drawing/2014/main" id="{9186AD97-E545-4500-A5E4-1B528837F68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4" name="مكعب 1343">
                  <a:extLst>
                    <a:ext uri="{FF2B5EF4-FFF2-40B4-BE49-F238E27FC236}">
                      <a16:creationId xmlns:a16="http://schemas.microsoft.com/office/drawing/2014/main" id="{37D91B42-9B14-4B40-9AC1-80EFC1CCF8B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5" name="مكعب 1344">
                  <a:extLst>
                    <a:ext uri="{FF2B5EF4-FFF2-40B4-BE49-F238E27FC236}">
                      <a16:creationId xmlns:a16="http://schemas.microsoft.com/office/drawing/2014/main" id="{6210288D-DBE1-4FB5-BA22-05AF9A72FD9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6" name="مكعب 1345">
                  <a:extLst>
                    <a:ext uri="{FF2B5EF4-FFF2-40B4-BE49-F238E27FC236}">
                      <a16:creationId xmlns:a16="http://schemas.microsoft.com/office/drawing/2014/main" id="{00A24F53-E30E-447E-BB29-A4094B858B5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26" name="مجموعة 1325">
                <a:extLst>
                  <a:ext uri="{FF2B5EF4-FFF2-40B4-BE49-F238E27FC236}">
                    <a16:creationId xmlns:a16="http://schemas.microsoft.com/office/drawing/2014/main" id="{C736A5AB-CAB3-455C-BCFC-E2108FDAAB5D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27" name="مكعب 1326">
                  <a:extLst>
                    <a:ext uri="{FF2B5EF4-FFF2-40B4-BE49-F238E27FC236}">
                      <a16:creationId xmlns:a16="http://schemas.microsoft.com/office/drawing/2014/main" id="{A75C99DF-EE01-4749-8D99-A3E221C73D7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8" name="مكعب 1327">
                  <a:extLst>
                    <a:ext uri="{FF2B5EF4-FFF2-40B4-BE49-F238E27FC236}">
                      <a16:creationId xmlns:a16="http://schemas.microsoft.com/office/drawing/2014/main" id="{37C99476-F228-499D-A768-D0385838E67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9" name="مكعب 1328">
                  <a:extLst>
                    <a:ext uri="{FF2B5EF4-FFF2-40B4-BE49-F238E27FC236}">
                      <a16:creationId xmlns:a16="http://schemas.microsoft.com/office/drawing/2014/main" id="{80099ACB-1DDB-4100-9385-8DB77FAB578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0" name="مكعب 1329">
                  <a:extLst>
                    <a:ext uri="{FF2B5EF4-FFF2-40B4-BE49-F238E27FC236}">
                      <a16:creationId xmlns:a16="http://schemas.microsoft.com/office/drawing/2014/main" id="{56672AC8-6A45-42A1-9A27-C961ACEBDF9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" name="مكعب 1330">
                  <a:extLst>
                    <a:ext uri="{FF2B5EF4-FFF2-40B4-BE49-F238E27FC236}">
                      <a16:creationId xmlns:a16="http://schemas.microsoft.com/office/drawing/2014/main" id="{E8F041A8-C04B-431A-A843-21CB49FD978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2" name="مكعب 1331">
                  <a:extLst>
                    <a:ext uri="{FF2B5EF4-FFF2-40B4-BE49-F238E27FC236}">
                      <a16:creationId xmlns:a16="http://schemas.microsoft.com/office/drawing/2014/main" id="{1ED1FDEF-144C-46B5-A80C-FAB31C77417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3" name="مكعب 1332">
                  <a:extLst>
                    <a:ext uri="{FF2B5EF4-FFF2-40B4-BE49-F238E27FC236}">
                      <a16:creationId xmlns:a16="http://schemas.microsoft.com/office/drawing/2014/main" id="{A78C81F1-7B50-4D5C-AAC5-903253CF7BB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4" name="مكعب 1333">
                  <a:extLst>
                    <a:ext uri="{FF2B5EF4-FFF2-40B4-BE49-F238E27FC236}">
                      <a16:creationId xmlns:a16="http://schemas.microsoft.com/office/drawing/2014/main" id="{AA4C62DC-B71B-4C6E-BA77-1EFBE48E9E7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5" name="مكعب 1334">
                  <a:extLst>
                    <a:ext uri="{FF2B5EF4-FFF2-40B4-BE49-F238E27FC236}">
                      <a16:creationId xmlns:a16="http://schemas.microsoft.com/office/drawing/2014/main" id="{8B2BF51B-CC0E-4FAC-A932-81B0DB5FB15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6" name="مكعب 1335">
                  <a:extLst>
                    <a:ext uri="{FF2B5EF4-FFF2-40B4-BE49-F238E27FC236}">
                      <a16:creationId xmlns:a16="http://schemas.microsoft.com/office/drawing/2014/main" id="{83A4678C-CE92-40F6-8AB7-8A7EB9617BB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29" name="مجموعة 428">
              <a:extLst>
                <a:ext uri="{FF2B5EF4-FFF2-40B4-BE49-F238E27FC236}">
                  <a16:creationId xmlns:a16="http://schemas.microsoft.com/office/drawing/2014/main" id="{5BFABA5A-110E-4DA2-B4B7-813D4A558635}"/>
                </a:ext>
              </a:extLst>
            </p:cNvPr>
            <p:cNvGrpSpPr/>
            <p:nvPr/>
          </p:nvGrpSpPr>
          <p:grpSpPr>
            <a:xfrm>
              <a:off x="6717808" y="3191472"/>
              <a:ext cx="1617220" cy="1544020"/>
              <a:chOff x="5352709" y="3110384"/>
              <a:chExt cx="1617220" cy="1544020"/>
            </a:xfrm>
          </p:grpSpPr>
          <p:grpSp>
            <p:nvGrpSpPr>
              <p:cNvPr id="1207" name="مجموعة 1206">
                <a:extLst>
                  <a:ext uri="{FF2B5EF4-FFF2-40B4-BE49-F238E27FC236}">
                    <a16:creationId xmlns:a16="http://schemas.microsoft.com/office/drawing/2014/main" id="{7F123158-211D-4754-A489-AF63961C923A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307" name="مكعب 1306">
                  <a:extLst>
                    <a:ext uri="{FF2B5EF4-FFF2-40B4-BE49-F238E27FC236}">
                      <a16:creationId xmlns:a16="http://schemas.microsoft.com/office/drawing/2014/main" id="{7F741251-FE24-49FB-A3E0-5BA25D0B4B2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8" name="مكعب 1307">
                  <a:extLst>
                    <a:ext uri="{FF2B5EF4-FFF2-40B4-BE49-F238E27FC236}">
                      <a16:creationId xmlns:a16="http://schemas.microsoft.com/office/drawing/2014/main" id="{8FEDE609-679D-41EE-81D0-792311A215C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9" name="مكعب 1308">
                  <a:extLst>
                    <a:ext uri="{FF2B5EF4-FFF2-40B4-BE49-F238E27FC236}">
                      <a16:creationId xmlns:a16="http://schemas.microsoft.com/office/drawing/2014/main" id="{A1CDF0BD-590A-48D9-9323-D3D497F49FB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0" name="مكعب 1309">
                  <a:extLst>
                    <a:ext uri="{FF2B5EF4-FFF2-40B4-BE49-F238E27FC236}">
                      <a16:creationId xmlns:a16="http://schemas.microsoft.com/office/drawing/2014/main" id="{403F9789-8D71-43E0-826E-23B99CC92DD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1" name="مكعب 1310">
                  <a:extLst>
                    <a:ext uri="{FF2B5EF4-FFF2-40B4-BE49-F238E27FC236}">
                      <a16:creationId xmlns:a16="http://schemas.microsoft.com/office/drawing/2014/main" id="{B72DC4AB-41E9-4A11-9E59-62936EBAB3E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2" name="مكعب 1311">
                  <a:extLst>
                    <a:ext uri="{FF2B5EF4-FFF2-40B4-BE49-F238E27FC236}">
                      <a16:creationId xmlns:a16="http://schemas.microsoft.com/office/drawing/2014/main" id="{060380AE-0D57-45B8-8D2C-6CB98BE5ECB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3" name="مكعب 1312">
                  <a:extLst>
                    <a:ext uri="{FF2B5EF4-FFF2-40B4-BE49-F238E27FC236}">
                      <a16:creationId xmlns:a16="http://schemas.microsoft.com/office/drawing/2014/main" id="{9DE484E2-BE9D-464F-B5A9-0A9353C3A04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4" name="مكعب 1313">
                  <a:extLst>
                    <a:ext uri="{FF2B5EF4-FFF2-40B4-BE49-F238E27FC236}">
                      <a16:creationId xmlns:a16="http://schemas.microsoft.com/office/drawing/2014/main" id="{93684F6E-DEB7-4183-B24D-766997D1EF5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5" name="مكعب 1314">
                  <a:extLst>
                    <a:ext uri="{FF2B5EF4-FFF2-40B4-BE49-F238E27FC236}">
                      <a16:creationId xmlns:a16="http://schemas.microsoft.com/office/drawing/2014/main" id="{D9B2CFFB-9728-4CA2-A592-0E7FB3DC1E0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6" name="مكعب 1315">
                  <a:extLst>
                    <a:ext uri="{FF2B5EF4-FFF2-40B4-BE49-F238E27FC236}">
                      <a16:creationId xmlns:a16="http://schemas.microsoft.com/office/drawing/2014/main" id="{99DF9C65-EC42-454E-A1C4-C588C923DDE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08" name="مجموعة 1207">
                <a:extLst>
                  <a:ext uri="{FF2B5EF4-FFF2-40B4-BE49-F238E27FC236}">
                    <a16:creationId xmlns:a16="http://schemas.microsoft.com/office/drawing/2014/main" id="{B759FD41-6CD4-4F58-8801-2AE28AF79A80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97" name="مكعب 1296">
                  <a:extLst>
                    <a:ext uri="{FF2B5EF4-FFF2-40B4-BE49-F238E27FC236}">
                      <a16:creationId xmlns:a16="http://schemas.microsoft.com/office/drawing/2014/main" id="{7165B418-2C63-4F42-AE92-6D6A5CF8664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8" name="مكعب 1297">
                  <a:extLst>
                    <a:ext uri="{FF2B5EF4-FFF2-40B4-BE49-F238E27FC236}">
                      <a16:creationId xmlns:a16="http://schemas.microsoft.com/office/drawing/2014/main" id="{E24016EB-7F5A-473A-A9C8-F7489DD253C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9" name="مكعب 1298">
                  <a:extLst>
                    <a:ext uri="{FF2B5EF4-FFF2-40B4-BE49-F238E27FC236}">
                      <a16:creationId xmlns:a16="http://schemas.microsoft.com/office/drawing/2014/main" id="{742D2712-1208-4EF3-A365-EC79F7DF27E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0" name="مكعب 1299">
                  <a:extLst>
                    <a:ext uri="{FF2B5EF4-FFF2-40B4-BE49-F238E27FC236}">
                      <a16:creationId xmlns:a16="http://schemas.microsoft.com/office/drawing/2014/main" id="{E4792C08-7F4F-4E07-90E7-FA1B305CA73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1" name="مكعب 1300">
                  <a:extLst>
                    <a:ext uri="{FF2B5EF4-FFF2-40B4-BE49-F238E27FC236}">
                      <a16:creationId xmlns:a16="http://schemas.microsoft.com/office/drawing/2014/main" id="{AF72541A-64C8-44BA-BDAE-49B4AB25504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2" name="مكعب 1301">
                  <a:extLst>
                    <a:ext uri="{FF2B5EF4-FFF2-40B4-BE49-F238E27FC236}">
                      <a16:creationId xmlns:a16="http://schemas.microsoft.com/office/drawing/2014/main" id="{3C363582-CFFD-4655-B141-479FD4ACD2B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" name="مكعب 1302">
                  <a:extLst>
                    <a:ext uri="{FF2B5EF4-FFF2-40B4-BE49-F238E27FC236}">
                      <a16:creationId xmlns:a16="http://schemas.microsoft.com/office/drawing/2014/main" id="{9BE481C7-A972-4F91-A256-5E56BD9728C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4" name="مكعب 1303">
                  <a:extLst>
                    <a:ext uri="{FF2B5EF4-FFF2-40B4-BE49-F238E27FC236}">
                      <a16:creationId xmlns:a16="http://schemas.microsoft.com/office/drawing/2014/main" id="{4A70B5D0-950F-484D-8309-774ED23956E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5" name="مكعب 1304">
                  <a:extLst>
                    <a:ext uri="{FF2B5EF4-FFF2-40B4-BE49-F238E27FC236}">
                      <a16:creationId xmlns:a16="http://schemas.microsoft.com/office/drawing/2014/main" id="{E9AE2F19-0C73-4FD7-9AB4-5006905C09B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6" name="مكعب 1305">
                  <a:extLst>
                    <a:ext uri="{FF2B5EF4-FFF2-40B4-BE49-F238E27FC236}">
                      <a16:creationId xmlns:a16="http://schemas.microsoft.com/office/drawing/2014/main" id="{38A30A36-BBB3-4F98-926A-DC39E948DC4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09" name="مجموعة 1208">
                <a:extLst>
                  <a:ext uri="{FF2B5EF4-FFF2-40B4-BE49-F238E27FC236}">
                    <a16:creationId xmlns:a16="http://schemas.microsoft.com/office/drawing/2014/main" id="{7EB9EAFF-3CF3-42C3-AD11-F65B6CF6E548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87" name="مكعب 1286">
                  <a:extLst>
                    <a:ext uri="{FF2B5EF4-FFF2-40B4-BE49-F238E27FC236}">
                      <a16:creationId xmlns:a16="http://schemas.microsoft.com/office/drawing/2014/main" id="{47B497B4-57C7-40B8-A10A-18E0DF210AC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8" name="مكعب 1287">
                  <a:extLst>
                    <a:ext uri="{FF2B5EF4-FFF2-40B4-BE49-F238E27FC236}">
                      <a16:creationId xmlns:a16="http://schemas.microsoft.com/office/drawing/2014/main" id="{EB45286F-3560-4BA4-BC69-DDAF6DA106C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9" name="مكعب 1288">
                  <a:extLst>
                    <a:ext uri="{FF2B5EF4-FFF2-40B4-BE49-F238E27FC236}">
                      <a16:creationId xmlns:a16="http://schemas.microsoft.com/office/drawing/2014/main" id="{0FC36410-7647-4D81-A384-DFEBCAFD9B5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0" name="مكعب 1289">
                  <a:extLst>
                    <a:ext uri="{FF2B5EF4-FFF2-40B4-BE49-F238E27FC236}">
                      <a16:creationId xmlns:a16="http://schemas.microsoft.com/office/drawing/2014/main" id="{3CD371A4-687E-45A1-87DA-03E363125FF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1" name="مكعب 1290">
                  <a:extLst>
                    <a:ext uri="{FF2B5EF4-FFF2-40B4-BE49-F238E27FC236}">
                      <a16:creationId xmlns:a16="http://schemas.microsoft.com/office/drawing/2014/main" id="{1A4B8793-C69E-4099-9C25-AA34F480C81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2" name="مكعب 1291">
                  <a:extLst>
                    <a:ext uri="{FF2B5EF4-FFF2-40B4-BE49-F238E27FC236}">
                      <a16:creationId xmlns:a16="http://schemas.microsoft.com/office/drawing/2014/main" id="{0B623749-5281-4852-B49A-E5A68907E5B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3" name="مكعب 1292">
                  <a:extLst>
                    <a:ext uri="{FF2B5EF4-FFF2-40B4-BE49-F238E27FC236}">
                      <a16:creationId xmlns:a16="http://schemas.microsoft.com/office/drawing/2014/main" id="{4DED6964-4AA8-4949-A6C5-4A2B6400C99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4" name="مكعب 1293">
                  <a:extLst>
                    <a:ext uri="{FF2B5EF4-FFF2-40B4-BE49-F238E27FC236}">
                      <a16:creationId xmlns:a16="http://schemas.microsoft.com/office/drawing/2014/main" id="{5E96F2DB-A2F5-4AFA-A251-896B216E6A3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5" name="مكعب 1294">
                  <a:extLst>
                    <a:ext uri="{FF2B5EF4-FFF2-40B4-BE49-F238E27FC236}">
                      <a16:creationId xmlns:a16="http://schemas.microsoft.com/office/drawing/2014/main" id="{025DFBCB-A88E-4A9A-8A9B-32B481CD846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6" name="مكعب 1295">
                  <a:extLst>
                    <a:ext uri="{FF2B5EF4-FFF2-40B4-BE49-F238E27FC236}">
                      <a16:creationId xmlns:a16="http://schemas.microsoft.com/office/drawing/2014/main" id="{7BE367C5-5874-4633-A2B3-5ECF0AFD204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0" name="مجموعة 1209">
                <a:extLst>
                  <a:ext uri="{FF2B5EF4-FFF2-40B4-BE49-F238E27FC236}">
                    <a16:creationId xmlns:a16="http://schemas.microsoft.com/office/drawing/2014/main" id="{0D6342CF-4091-44C5-90F1-09C5A78547F4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77" name="مكعب 1276">
                  <a:extLst>
                    <a:ext uri="{FF2B5EF4-FFF2-40B4-BE49-F238E27FC236}">
                      <a16:creationId xmlns:a16="http://schemas.microsoft.com/office/drawing/2014/main" id="{1E0EF793-69F7-4CED-BBDE-ABC6512F35D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8" name="مكعب 1277">
                  <a:extLst>
                    <a:ext uri="{FF2B5EF4-FFF2-40B4-BE49-F238E27FC236}">
                      <a16:creationId xmlns:a16="http://schemas.microsoft.com/office/drawing/2014/main" id="{932EC0A1-2B62-4FB7-9490-D1558C67A68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9" name="مكعب 1278">
                  <a:extLst>
                    <a:ext uri="{FF2B5EF4-FFF2-40B4-BE49-F238E27FC236}">
                      <a16:creationId xmlns:a16="http://schemas.microsoft.com/office/drawing/2014/main" id="{383AED33-5CDC-42F4-BFC3-C2734D0E31E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" name="مكعب 1279">
                  <a:extLst>
                    <a:ext uri="{FF2B5EF4-FFF2-40B4-BE49-F238E27FC236}">
                      <a16:creationId xmlns:a16="http://schemas.microsoft.com/office/drawing/2014/main" id="{DCF6BB58-0216-4896-82D4-D06E70B1741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1" name="مكعب 1280">
                  <a:extLst>
                    <a:ext uri="{FF2B5EF4-FFF2-40B4-BE49-F238E27FC236}">
                      <a16:creationId xmlns:a16="http://schemas.microsoft.com/office/drawing/2014/main" id="{E998883A-4164-45BE-82FD-095D1341E3D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2" name="مكعب 1281">
                  <a:extLst>
                    <a:ext uri="{FF2B5EF4-FFF2-40B4-BE49-F238E27FC236}">
                      <a16:creationId xmlns:a16="http://schemas.microsoft.com/office/drawing/2014/main" id="{7CF4CFE9-94AF-417E-9882-B4438F28879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3" name="مكعب 1282">
                  <a:extLst>
                    <a:ext uri="{FF2B5EF4-FFF2-40B4-BE49-F238E27FC236}">
                      <a16:creationId xmlns:a16="http://schemas.microsoft.com/office/drawing/2014/main" id="{4185696C-D1C9-4589-9B7F-3D021A636EB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4" name="مكعب 1283">
                  <a:extLst>
                    <a:ext uri="{FF2B5EF4-FFF2-40B4-BE49-F238E27FC236}">
                      <a16:creationId xmlns:a16="http://schemas.microsoft.com/office/drawing/2014/main" id="{9FCF9277-2AE3-4D71-BCB5-0BCA1E45E7B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5" name="مكعب 1284">
                  <a:extLst>
                    <a:ext uri="{FF2B5EF4-FFF2-40B4-BE49-F238E27FC236}">
                      <a16:creationId xmlns:a16="http://schemas.microsoft.com/office/drawing/2014/main" id="{7FFCC06A-71F1-42DE-9305-8E9CF91D8F0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6" name="مكعب 1285">
                  <a:extLst>
                    <a:ext uri="{FF2B5EF4-FFF2-40B4-BE49-F238E27FC236}">
                      <a16:creationId xmlns:a16="http://schemas.microsoft.com/office/drawing/2014/main" id="{5B05B8CF-A68B-4608-A9B2-76A8C10C0D8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1" name="مجموعة 1210">
                <a:extLst>
                  <a:ext uri="{FF2B5EF4-FFF2-40B4-BE49-F238E27FC236}">
                    <a16:creationId xmlns:a16="http://schemas.microsoft.com/office/drawing/2014/main" id="{161D2A75-BF76-4AA7-A680-1608E135738A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67" name="مكعب 1266">
                  <a:extLst>
                    <a:ext uri="{FF2B5EF4-FFF2-40B4-BE49-F238E27FC236}">
                      <a16:creationId xmlns:a16="http://schemas.microsoft.com/office/drawing/2014/main" id="{E812A41B-438F-459B-9AD7-F5E19968C0E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8" name="مكعب 1267">
                  <a:extLst>
                    <a:ext uri="{FF2B5EF4-FFF2-40B4-BE49-F238E27FC236}">
                      <a16:creationId xmlns:a16="http://schemas.microsoft.com/office/drawing/2014/main" id="{376FEE80-651F-4CD4-AC09-D698727FD5E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9" name="مكعب 1268">
                  <a:extLst>
                    <a:ext uri="{FF2B5EF4-FFF2-40B4-BE49-F238E27FC236}">
                      <a16:creationId xmlns:a16="http://schemas.microsoft.com/office/drawing/2014/main" id="{2E1B433B-C5BA-4FED-8C60-72D709B4446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0" name="مكعب 1269">
                  <a:extLst>
                    <a:ext uri="{FF2B5EF4-FFF2-40B4-BE49-F238E27FC236}">
                      <a16:creationId xmlns:a16="http://schemas.microsoft.com/office/drawing/2014/main" id="{5C1945FF-0F32-41E9-99C3-883B0CBC66E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1" name="مكعب 1270">
                  <a:extLst>
                    <a:ext uri="{FF2B5EF4-FFF2-40B4-BE49-F238E27FC236}">
                      <a16:creationId xmlns:a16="http://schemas.microsoft.com/office/drawing/2014/main" id="{E53D9A90-8F09-48AC-8652-9F96EAB8F51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2" name="مكعب 1271">
                  <a:extLst>
                    <a:ext uri="{FF2B5EF4-FFF2-40B4-BE49-F238E27FC236}">
                      <a16:creationId xmlns:a16="http://schemas.microsoft.com/office/drawing/2014/main" id="{B4B332A4-2A81-4F70-8DB1-CFB71D64976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3" name="مكعب 1272">
                  <a:extLst>
                    <a:ext uri="{FF2B5EF4-FFF2-40B4-BE49-F238E27FC236}">
                      <a16:creationId xmlns:a16="http://schemas.microsoft.com/office/drawing/2014/main" id="{59022851-C5AC-4483-BB66-38AAFEB8481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4" name="مكعب 1273">
                  <a:extLst>
                    <a:ext uri="{FF2B5EF4-FFF2-40B4-BE49-F238E27FC236}">
                      <a16:creationId xmlns:a16="http://schemas.microsoft.com/office/drawing/2014/main" id="{917557A0-4578-4F08-9F19-2A17DB4BDEC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5" name="مكعب 1274">
                  <a:extLst>
                    <a:ext uri="{FF2B5EF4-FFF2-40B4-BE49-F238E27FC236}">
                      <a16:creationId xmlns:a16="http://schemas.microsoft.com/office/drawing/2014/main" id="{5F6EB802-E5F2-46BC-8E7D-A95EB55E737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6" name="مكعب 1275">
                  <a:extLst>
                    <a:ext uri="{FF2B5EF4-FFF2-40B4-BE49-F238E27FC236}">
                      <a16:creationId xmlns:a16="http://schemas.microsoft.com/office/drawing/2014/main" id="{C0A7A46B-DAB3-4675-8940-7370D5F4C75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2" name="مجموعة 1211">
                <a:extLst>
                  <a:ext uri="{FF2B5EF4-FFF2-40B4-BE49-F238E27FC236}">
                    <a16:creationId xmlns:a16="http://schemas.microsoft.com/office/drawing/2014/main" id="{0A1F9534-2E71-46E7-A1EE-9C5C79E0F763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57" name="مكعب 1256">
                  <a:extLst>
                    <a:ext uri="{FF2B5EF4-FFF2-40B4-BE49-F238E27FC236}">
                      <a16:creationId xmlns:a16="http://schemas.microsoft.com/office/drawing/2014/main" id="{BEFBCDDA-D432-4588-AFF0-AAF6E90086E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8" name="مكعب 1257">
                  <a:extLst>
                    <a:ext uri="{FF2B5EF4-FFF2-40B4-BE49-F238E27FC236}">
                      <a16:creationId xmlns:a16="http://schemas.microsoft.com/office/drawing/2014/main" id="{35E56A0F-752E-41D9-8F76-48425515548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9" name="مكعب 1258">
                  <a:extLst>
                    <a:ext uri="{FF2B5EF4-FFF2-40B4-BE49-F238E27FC236}">
                      <a16:creationId xmlns:a16="http://schemas.microsoft.com/office/drawing/2014/main" id="{32B6F616-BEC1-4A4E-9B7B-A3DE6289C81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0" name="مكعب 1259">
                  <a:extLst>
                    <a:ext uri="{FF2B5EF4-FFF2-40B4-BE49-F238E27FC236}">
                      <a16:creationId xmlns:a16="http://schemas.microsoft.com/office/drawing/2014/main" id="{030101D1-6803-4DBB-8EAC-44124C374DB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1" name="مكعب 1260">
                  <a:extLst>
                    <a:ext uri="{FF2B5EF4-FFF2-40B4-BE49-F238E27FC236}">
                      <a16:creationId xmlns:a16="http://schemas.microsoft.com/office/drawing/2014/main" id="{A9F996DF-8101-4173-BFCA-49CF14753B5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2" name="مكعب 1261">
                  <a:extLst>
                    <a:ext uri="{FF2B5EF4-FFF2-40B4-BE49-F238E27FC236}">
                      <a16:creationId xmlns:a16="http://schemas.microsoft.com/office/drawing/2014/main" id="{B62C3326-D62B-428E-BAAD-CD93BE3C1B1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3" name="مكعب 1262">
                  <a:extLst>
                    <a:ext uri="{FF2B5EF4-FFF2-40B4-BE49-F238E27FC236}">
                      <a16:creationId xmlns:a16="http://schemas.microsoft.com/office/drawing/2014/main" id="{5692CEF8-973E-445D-9615-DC5AAE66395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4" name="مكعب 1263">
                  <a:extLst>
                    <a:ext uri="{FF2B5EF4-FFF2-40B4-BE49-F238E27FC236}">
                      <a16:creationId xmlns:a16="http://schemas.microsoft.com/office/drawing/2014/main" id="{2D1D1596-AACD-4E53-A59B-B431EC28ABE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5" name="مكعب 1264">
                  <a:extLst>
                    <a:ext uri="{FF2B5EF4-FFF2-40B4-BE49-F238E27FC236}">
                      <a16:creationId xmlns:a16="http://schemas.microsoft.com/office/drawing/2014/main" id="{DEF51751-0F49-423F-B5AD-9F3F935F9BE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6" name="مكعب 1265">
                  <a:extLst>
                    <a:ext uri="{FF2B5EF4-FFF2-40B4-BE49-F238E27FC236}">
                      <a16:creationId xmlns:a16="http://schemas.microsoft.com/office/drawing/2014/main" id="{FCE81183-6E5C-4BB3-A464-E9D5AD73FFD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3" name="مجموعة 1212">
                <a:extLst>
                  <a:ext uri="{FF2B5EF4-FFF2-40B4-BE49-F238E27FC236}">
                    <a16:creationId xmlns:a16="http://schemas.microsoft.com/office/drawing/2014/main" id="{AD1AD7BD-B172-401B-9EF2-2338A806BBCA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47" name="مكعب 1246">
                  <a:extLst>
                    <a:ext uri="{FF2B5EF4-FFF2-40B4-BE49-F238E27FC236}">
                      <a16:creationId xmlns:a16="http://schemas.microsoft.com/office/drawing/2014/main" id="{1302F8F1-BF0C-4299-96A4-47C2E4B4B80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8" name="مكعب 1247">
                  <a:extLst>
                    <a:ext uri="{FF2B5EF4-FFF2-40B4-BE49-F238E27FC236}">
                      <a16:creationId xmlns:a16="http://schemas.microsoft.com/office/drawing/2014/main" id="{15667A6D-58A7-4677-A0E6-FD7FE0D886B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9" name="مكعب 1248">
                  <a:extLst>
                    <a:ext uri="{FF2B5EF4-FFF2-40B4-BE49-F238E27FC236}">
                      <a16:creationId xmlns:a16="http://schemas.microsoft.com/office/drawing/2014/main" id="{1BDAD9B3-8016-40AC-AC9A-5CA29DB3FAE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0" name="مكعب 1249">
                  <a:extLst>
                    <a:ext uri="{FF2B5EF4-FFF2-40B4-BE49-F238E27FC236}">
                      <a16:creationId xmlns:a16="http://schemas.microsoft.com/office/drawing/2014/main" id="{4D11960B-0849-4ACE-AFC7-A5D8706D9B3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1" name="مكعب 1250">
                  <a:extLst>
                    <a:ext uri="{FF2B5EF4-FFF2-40B4-BE49-F238E27FC236}">
                      <a16:creationId xmlns:a16="http://schemas.microsoft.com/office/drawing/2014/main" id="{C9BBEA76-AF77-43A3-BC30-85916378BDD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2" name="مكعب 1251">
                  <a:extLst>
                    <a:ext uri="{FF2B5EF4-FFF2-40B4-BE49-F238E27FC236}">
                      <a16:creationId xmlns:a16="http://schemas.microsoft.com/office/drawing/2014/main" id="{0CB11EE0-3A21-4D22-9990-B972B0C423F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3" name="مكعب 1252">
                  <a:extLst>
                    <a:ext uri="{FF2B5EF4-FFF2-40B4-BE49-F238E27FC236}">
                      <a16:creationId xmlns:a16="http://schemas.microsoft.com/office/drawing/2014/main" id="{43745882-FC86-41E2-9D80-6092C924BED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4" name="مكعب 1253">
                  <a:extLst>
                    <a:ext uri="{FF2B5EF4-FFF2-40B4-BE49-F238E27FC236}">
                      <a16:creationId xmlns:a16="http://schemas.microsoft.com/office/drawing/2014/main" id="{63377A59-C1C8-4B82-9B06-1DCF0460B94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5" name="مكعب 1254">
                  <a:extLst>
                    <a:ext uri="{FF2B5EF4-FFF2-40B4-BE49-F238E27FC236}">
                      <a16:creationId xmlns:a16="http://schemas.microsoft.com/office/drawing/2014/main" id="{68A160D3-C868-4D4E-ADE3-7712011A172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6" name="مكعب 1255">
                  <a:extLst>
                    <a:ext uri="{FF2B5EF4-FFF2-40B4-BE49-F238E27FC236}">
                      <a16:creationId xmlns:a16="http://schemas.microsoft.com/office/drawing/2014/main" id="{340EB310-6D8B-4810-B50D-50192FFA994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4" name="مجموعة 1213">
                <a:extLst>
                  <a:ext uri="{FF2B5EF4-FFF2-40B4-BE49-F238E27FC236}">
                    <a16:creationId xmlns:a16="http://schemas.microsoft.com/office/drawing/2014/main" id="{E3AE1289-9156-48C5-9A01-3D8DADBFE595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37" name="مكعب 1236">
                  <a:extLst>
                    <a:ext uri="{FF2B5EF4-FFF2-40B4-BE49-F238E27FC236}">
                      <a16:creationId xmlns:a16="http://schemas.microsoft.com/office/drawing/2014/main" id="{BF3A3AB9-B943-4869-9CE9-29C6E052CA5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8" name="مكعب 1237">
                  <a:extLst>
                    <a:ext uri="{FF2B5EF4-FFF2-40B4-BE49-F238E27FC236}">
                      <a16:creationId xmlns:a16="http://schemas.microsoft.com/office/drawing/2014/main" id="{C63BD0A8-E2F4-4C42-9657-9CF83D132C5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9" name="مكعب 1238">
                  <a:extLst>
                    <a:ext uri="{FF2B5EF4-FFF2-40B4-BE49-F238E27FC236}">
                      <a16:creationId xmlns:a16="http://schemas.microsoft.com/office/drawing/2014/main" id="{8AF10531-A814-407B-BD4F-3389042278A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0" name="مكعب 1239">
                  <a:extLst>
                    <a:ext uri="{FF2B5EF4-FFF2-40B4-BE49-F238E27FC236}">
                      <a16:creationId xmlns:a16="http://schemas.microsoft.com/office/drawing/2014/main" id="{8A11832D-CA2C-4FDD-8682-65E04BD30E2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1" name="مكعب 1240">
                  <a:extLst>
                    <a:ext uri="{FF2B5EF4-FFF2-40B4-BE49-F238E27FC236}">
                      <a16:creationId xmlns:a16="http://schemas.microsoft.com/office/drawing/2014/main" id="{AF17AD78-11C9-4080-A3B0-A0F120344B4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2" name="مكعب 1241">
                  <a:extLst>
                    <a:ext uri="{FF2B5EF4-FFF2-40B4-BE49-F238E27FC236}">
                      <a16:creationId xmlns:a16="http://schemas.microsoft.com/office/drawing/2014/main" id="{B0F267D7-7F7C-4653-AA9C-70ED0F7F96B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3" name="مكعب 1242">
                  <a:extLst>
                    <a:ext uri="{FF2B5EF4-FFF2-40B4-BE49-F238E27FC236}">
                      <a16:creationId xmlns:a16="http://schemas.microsoft.com/office/drawing/2014/main" id="{EA23BF52-1524-41B2-9A99-9A66DCF28FD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4" name="مكعب 1243">
                  <a:extLst>
                    <a:ext uri="{FF2B5EF4-FFF2-40B4-BE49-F238E27FC236}">
                      <a16:creationId xmlns:a16="http://schemas.microsoft.com/office/drawing/2014/main" id="{FE9C1FF0-D749-4D56-92C9-33443AF2CFA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5" name="مكعب 1244">
                  <a:extLst>
                    <a:ext uri="{FF2B5EF4-FFF2-40B4-BE49-F238E27FC236}">
                      <a16:creationId xmlns:a16="http://schemas.microsoft.com/office/drawing/2014/main" id="{70ADD8BE-20BC-49C8-9A04-55DDABC3FE8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6" name="مكعب 1245">
                  <a:extLst>
                    <a:ext uri="{FF2B5EF4-FFF2-40B4-BE49-F238E27FC236}">
                      <a16:creationId xmlns:a16="http://schemas.microsoft.com/office/drawing/2014/main" id="{508EED53-C1A6-4E8D-A5A0-91BF2A266F6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5" name="مجموعة 1214">
                <a:extLst>
                  <a:ext uri="{FF2B5EF4-FFF2-40B4-BE49-F238E27FC236}">
                    <a16:creationId xmlns:a16="http://schemas.microsoft.com/office/drawing/2014/main" id="{6C2DA18A-D6F3-491C-840F-007AE7FF2E64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27" name="مكعب 1226">
                  <a:extLst>
                    <a:ext uri="{FF2B5EF4-FFF2-40B4-BE49-F238E27FC236}">
                      <a16:creationId xmlns:a16="http://schemas.microsoft.com/office/drawing/2014/main" id="{CA676C3A-4319-4B46-B628-7D112C753BF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8" name="مكعب 1227">
                  <a:extLst>
                    <a:ext uri="{FF2B5EF4-FFF2-40B4-BE49-F238E27FC236}">
                      <a16:creationId xmlns:a16="http://schemas.microsoft.com/office/drawing/2014/main" id="{91EDD239-A164-446C-AE68-88CAFBA50A5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9" name="مكعب 1228">
                  <a:extLst>
                    <a:ext uri="{FF2B5EF4-FFF2-40B4-BE49-F238E27FC236}">
                      <a16:creationId xmlns:a16="http://schemas.microsoft.com/office/drawing/2014/main" id="{413EEAA6-1276-42E6-8227-02615EBB158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0" name="مكعب 1229">
                  <a:extLst>
                    <a:ext uri="{FF2B5EF4-FFF2-40B4-BE49-F238E27FC236}">
                      <a16:creationId xmlns:a16="http://schemas.microsoft.com/office/drawing/2014/main" id="{923B687F-9FAD-4F86-8137-A44C60C9FB8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1" name="مكعب 1230">
                  <a:extLst>
                    <a:ext uri="{FF2B5EF4-FFF2-40B4-BE49-F238E27FC236}">
                      <a16:creationId xmlns:a16="http://schemas.microsoft.com/office/drawing/2014/main" id="{E10DC993-9A9F-4154-8C6A-C710B0CE4AB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2" name="مكعب 1231">
                  <a:extLst>
                    <a:ext uri="{FF2B5EF4-FFF2-40B4-BE49-F238E27FC236}">
                      <a16:creationId xmlns:a16="http://schemas.microsoft.com/office/drawing/2014/main" id="{ADBD9678-0FF7-430A-A5D7-FC20EE62D9E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3" name="مكعب 1232">
                  <a:extLst>
                    <a:ext uri="{FF2B5EF4-FFF2-40B4-BE49-F238E27FC236}">
                      <a16:creationId xmlns:a16="http://schemas.microsoft.com/office/drawing/2014/main" id="{E1AEEF3A-DA7B-4F99-9365-4EEB55C2CED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4" name="مكعب 1233">
                  <a:extLst>
                    <a:ext uri="{FF2B5EF4-FFF2-40B4-BE49-F238E27FC236}">
                      <a16:creationId xmlns:a16="http://schemas.microsoft.com/office/drawing/2014/main" id="{C2539E5F-C768-4D4F-B491-919059DD103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5" name="مكعب 1234">
                  <a:extLst>
                    <a:ext uri="{FF2B5EF4-FFF2-40B4-BE49-F238E27FC236}">
                      <a16:creationId xmlns:a16="http://schemas.microsoft.com/office/drawing/2014/main" id="{A41F2DDB-7A87-4D80-A8FE-EC80D210679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6" name="مكعب 1235">
                  <a:extLst>
                    <a:ext uri="{FF2B5EF4-FFF2-40B4-BE49-F238E27FC236}">
                      <a16:creationId xmlns:a16="http://schemas.microsoft.com/office/drawing/2014/main" id="{97490FE5-F6A4-4C9C-A74E-91147647D2D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16" name="مجموعة 1215">
                <a:extLst>
                  <a:ext uri="{FF2B5EF4-FFF2-40B4-BE49-F238E27FC236}">
                    <a16:creationId xmlns:a16="http://schemas.microsoft.com/office/drawing/2014/main" id="{CC15E928-05EE-4FFB-9BF9-045C42F119A3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217" name="مكعب 1216">
                  <a:extLst>
                    <a:ext uri="{FF2B5EF4-FFF2-40B4-BE49-F238E27FC236}">
                      <a16:creationId xmlns:a16="http://schemas.microsoft.com/office/drawing/2014/main" id="{B057B450-93B5-4149-A261-4390545EB65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8" name="مكعب 1217">
                  <a:extLst>
                    <a:ext uri="{FF2B5EF4-FFF2-40B4-BE49-F238E27FC236}">
                      <a16:creationId xmlns:a16="http://schemas.microsoft.com/office/drawing/2014/main" id="{0B28C439-F462-490B-9DAF-8DA47D44735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9" name="مكعب 1218">
                  <a:extLst>
                    <a:ext uri="{FF2B5EF4-FFF2-40B4-BE49-F238E27FC236}">
                      <a16:creationId xmlns:a16="http://schemas.microsoft.com/office/drawing/2014/main" id="{379BF828-1302-4960-AA0A-AE563756EDD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0" name="مكعب 1219">
                  <a:extLst>
                    <a:ext uri="{FF2B5EF4-FFF2-40B4-BE49-F238E27FC236}">
                      <a16:creationId xmlns:a16="http://schemas.microsoft.com/office/drawing/2014/main" id="{E338A536-3535-40D9-8985-0B5067DC112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1" name="مكعب 1220">
                  <a:extLst>
                    <a:ext uri="{FF2B5EF4-FFF2-40B4-BE49-F238E27FC236}">
                      <a16:creationId xmlns:a16="http://schemas.microsoft.com/office/drawing/2014/main" id="{AFBF93CB-CBC2-4269-A70C-5A2A211BF0F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2" name="مكعب 1221">
                  <a:extLst>
                    <a:ext uri="{FF2B5EF4-FFF2-40B4-BE49-F238E27FC236}">
                      <a16:creationId xmlns:a16="http://schemas.microsoft.com/office/drawing/2014/main" id="{7EB57CF7-8EB1-41D1-851E-55338759C47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3" name="مكعب 1222">
                  <a:extLst>
                    <a:ext uri="{FF2B5EF4-FFF2-40B4-BE49-F238E27FC236}">
                      <a16:creationId xmlns:a16="http://schemas.microsoft.com/office/drawing/2014/main" id="{7ABE1CB1-750B-4065-9155-93C31DFCACF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4" name="مكعب 1223">
                  <a:extLst>
                    <a:ext uri="{FF2B5EF4-FFF2-40B4-BE49-F238E27FC236}">
                      <a16:creationId xmlns:a16="http://schemas.microsoft.com/office/drawing/2014/main" id="{81DF6CEA-9037-49AC-B3FF-5155232A06F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5" name="مكعب 1224">
                  <a:extLst>
                    <a:ext uri="{FF2B5EF4-FFF2-40B4-BE49-F238E27FC236}">
                      <a16:creationId xmlns:a16="http://schemas.microsoft.com/office/drawing/2014/main" id="{CD15F456-A728-4EE9-B74C-A6D977A9FC5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6" name="مكعب 1225">
                  <a:extLst>
                    <a:ext uri="{FF2B5EF4-FFF2-40B4-BE49-F238E27FC236}">
                      <a16:creationId xmlns:a16="http://schemas.microsoft.com/office/drawing/2014/main" id="{5601A02D-EA9C-4088-BE46-0FFD0B5D43A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0" name="مجموعة 429">
              <a:extLst>
                <a:ext uri="{FF2B5EF4-FFF2-40B4-BE49-F238E27FC236}">
                  <a16:creationId xmlns:a16="http://schemas.microsoft.com/office/drawing/2014/main" id="{8B4CB590-EC33-4917-BBA2-567CFF6BD81F}"/>
                </a:ext>
              </a:extLst>
            </p:cNvPr>
            <p:cNvGrpSpPr/>
            <p:nvPr/>
          </p:nvGrpSpPr>
          <p:grpSpPr>
            <a:xfrm>
              <a:off x="6754788" y="3232740"/>
              <a:ext cx="1617220" cy="1544020"/>
              <a:chOff x="5352709" y="3110384"/>
              <a:chExt cx="1617220" cy="1544020"/>
            </a:xfrm>
          </p:grpSpPr>
          <p:grpSp>
            <p:nvGrpSpPr>
              <p:cNvPr id="1097" name="مجموعة 1096">
                <a:extLst>
                  <a:ext uri="{FF2B5EF4-FFF2-40B4-BE49-F238E27FC236}">
                    <a16:creationId xmlns:a16="http://schemas.microsoft.com/office/drawing/2014/main" id="{D708209F-6165-49D6-BBF0-558952B9CD22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97" name="مكعب 1196">
                  <a:extLst>
                    <a:ext uri="{FF2B5EF4-FFF2-40B4-BE49-F238E27FC236}">
                      <a16:creationId xmlns:a16="http://schemas.microsoft.com/office/drawing/2014/main" id="{1C4DAA11-D0B9-43C6-8F90-25B55E0ADB1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8" name="مكعب 1197">
                  <a:extLst>
                    <a:ext uri="{FF2B5EF4-FFF2-40B4-BE49-F238E27FC236}">
                      <a16:creationId xmlns:a16="http://schemas.microsoft.com/office/drawing/2014/main" id="{693DA70C-EE1E-41DB-AA34-02BDA1A86A0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9" name="مكعب 1198">
                  <a:extLst>
                    <a:ext uri="{FF2B5EF4-FFF2-40B4-BE49-F238E27FC236}">
                      <a16:creationId xmlns:a16="http://schemas.microsoft.com/office/drawing/2014/main" id="{F567C611-C530-4003-93B2-EA498CC11DC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0" name="مكعب 1199">
                  <a:extLst>
                    <a:ext uri="{FF2B5EF4-FFF2-40B4-BE49-F238E27FC236}">
                      <a16:creationId xmlns:a16="http://schemas.microsoft.com/office/drawing/2014/main" id="{1C08CEC8-F4D2-43E9-98E5-96E972C64BB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1" name="مكعب 1200">
                  <a:extLst>
                    <a:ext uri="{FF2B5EF4-FFF2-40B4-BE49-F238E27FC236}">
                      <a16:creationId xmlns:a16="http://schemas.microsoft.com/office/drawing/2014/main" id="{1D5BBA95-29AF-4F91-B5F4-EA413D71226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2" name="مكعب 1201">
                  <a:extLst>
                    <a:ext uri="{FF2B5EF4-FFF2-40B4-BE49-F238E27FC236}">
                      <a16:creationId xmlns:a16="http://schemas.microsoft.com/office/drawing/2014/main" id="{9D02B42B-6311-4321-B505-9F99AB6494F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3" name="مكعب 1202">
                  <a:extLst>
                    <a:ext uri="{FF2B5EF4-FFF2-40B4-BE49-F238E27FC236}">
                      <a16:creationId xmlns:a16="http://schemas.microsoft.com/office/drawing/2014/main" id="{5E6DE74B-6D82-4A7B-94BD-A9D563C86B1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4" name="مكعب 1203">
                  <a:extLst>
                    <a:ext uri="{FF2B5EF4-FFF2-40B4-BE49-F238E27FC236}">
                      <a16:creationId xmlns:a16="http://schemas.microsoft.com/office/drawing/2014/main" id="{166592A9-08B7-4A55-BF99-CCD838C9FDA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5" name="مكعب 1204">
                  <a:extLst>
                    <a:ext uri="{FF2B5EF4-FFF2-40B4-BE49-F238E27FC236}">
                      <a16:creationId xmlns:a16="http://schemas.microsoft.com/office/drawing/2014/main" id="{8138C258-00A9-4BB8-84D3-F6E43F3D5B1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6" name="مكعب 1205">
                  <a:extLst>
                    <a:ext uri="{FF2B5EF4-FFF2-40B4-BE49-F238E27FC236}">
                      <a16:creationId xmlns:a16="http://schemas.microsoft.com/office/drawing/2014/main" id="{BD981A54-A332-4FF4-A21D-8B550DF1C18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98" name="مجموعة 1097">
                <a:extLst>
                  <a:ext uri="{FF2B5EF4-FFF2-40B4-BE49-F238E27FC236}">
                    <a16:creationId xmlns:a16="http://schemas.microsoft.com/office/drawing/2014/main" id="{D481E441-A428-4735-9DD7-501FC08878F5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87" name="مكعب 1186">
                  <a:extLst>
                    <a:ext uri="{FF2B5EF4-FFF2-40B4-BE49-F238E27FC236}">
                      <a16:creationId xmlns:a16="http://schemas.microsoft.com/office/drawing/2014/main" id="{DEABF3FE-4DEA-4D94-83BB-89C4E5AB524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8" name="مكعب 1187">
                  <a:extLst>
                    <a:ext uri="{FF2B5EF4-FFF2-40B4-BE49-F238E27FC236}">
                      <a16:creationId xmlns:a16="http://schemas.microsoft.com/office/drawing/2014/main" id="{A478030A-A71C-4FD9-AAB2-7E70B138BFC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9" name="مكعب 1188">
                  <a:extLst>
                    <a:ext uri="{FF2B5EF4-FFF2-40B4-BE49-F238E27FC236}">
                      <a16:creationId xmlns:a16="http://schemas.microsoft.com/office/drawing/2014/main" id="{DCDAB67B-D9DB-4676-95A5-707EF503F2C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0" name="مكعب 1189">
                  <a:extLst>
                    <a:ext uri="{FF2B5EF4-FFF2-40B4-BE49-F238E27FC236}">
                      <a16:creationId xmlns:a16="http://schemas.microsoft.com/office/drawing/2014/main" id="{F30EAB5C-87FF-4ACD-A3E7-81C71F3ED4D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1" name="مكعب 1190">
                  <a:extLst>
                    <a:ext uri="{FF2B5EF4-FFF2-40B4-BE49-F238E27FC236}">
                      <a16:creationId xmlns:a16="http://schemas.microsoft.com/office/drawing/2014/main" id="{762A0697-61DD-435A-BA90-C8A070F1A69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2" name="مكعب 1191">
                  <a:extLst>
                    <a:ext uri="{FF2B5EF4-FFF2-40B4-BE49-F238E27FC236}">
                      <a16:creationId xmlns:a16="http://schemas.microsoft.com/office/drawing/2014/main" id="{D015D223-C27E-478C-A196-51BF4FEF5C9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3" name="مكعب 1192">
                  <a:extLst>
                    <a:ext uri="{FF2B5EF4-FFF2-40B4-BE49-F238E27FC236}">
                      <a16:creationId xmlns:a16="http://schemas.microsoft.com/office/drawing/2014/main" id="{7E0F986F-E006-4B94-95AB-06AB6D3645C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4" name="مكعب 1193">
                  <a:extLst>
                    <a:ext uri="{FF2B5EF4-FFF2-40B4-BE49-F238E27FC236}">
                      <a16:creationId xmlns:a16="http://schemas.microsoft.com/office/drawing/2014/main" id="{F676ADDC-AD90-4155-ACC0-C66CA1901E1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5" name="مكعب 1194">
                  <a:extLst>
                    <a:ext uri="{FF2B5EF4-FFF2-40B4-BE49-F238E27FC236}">
                      <a16:creationId xmlns:a16="http://schemas.microsoft.com/office/drawing/2014/main" id="{8A407DEB-0314-4C6B-93CC-C93319895B8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6" name="مكعب 1195">
                  <a:extLst>
                    <a:ext uri="{FF2B5EF4-FFF2-40B4-BE49-F238E27FC236}">
                      <a16:creationId xmlns:a16="http://schemas.microsoft.com/office/drawing/2014/main" id="{F2D97436-9FE6-4CA6-A9D6-64C074838D1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99" name="مجموعة 1098">
                <a:extLst>
                  <a:ext uri="{FF2B5EF4-FFF2-40B4-BE49-F238E27FC236}">
                    <a16:creationId xmlns:a16="http://schemas.microsoft.com/office/drawing/2014/main" id="{23F4C77B-7633-4882-BABD-770CAEAEC211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77" name="مكعب 1176">
                  <a:extLst>
                    <a:ext uri="{FF2B5EF4-FFF2-40B4-BE49-F238E27FC236}">
                      <a16:creationId xmlns:a16="http://schemas.microsoft.com/office/drawing/2014/main" id="{A3E2DFE4-1F45-4AAA-810E-53C518B6936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8" name="مكعب 1177">
                  <a:extLst>
                    <a:ext uri="{FF2B5EF4-FFF2-40B4-BE49-F238E27FC236}">
                      <a16:creationId xmlns:a16="http://schemas.microsoft.com/office/drawing/2014/main" id="{583A7D20-6A49-4A99-A0E9-81EA85C4086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9" name="مكعب 1178">
                  <a:extLst>
                    <a:ext uri="{FF2B5EF4-FFF2-40B4-BE49-F238E27FC236}">
                      <a16:creationId xmlns:a16="http://schemas.microsoft.com/office/drawing/2014/main" id="{8466D2E0-62BA-4326-B389-8396270F5D0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0" name="مكعب 1179">
                  <a:extLst>
                    <a:ext uri="{FF2B5EF4-FFF2-40B4-BE49-F238E27FC236}">
                      <a16:creationId xmlns:a16="http://schemas.microsoft.com/office/drawing/2014/main" id="{2181D732-BD52-41B6-99EC-375652D8AD3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1" name="مكعب 1180">
                  <a:extLst>
                    <a:ext uri="{FF2B5EF4-FFF2-40B4-BE49-F238E27FC236}">
                      <a16:creationId xmlns:a16="http://schemas.microsoft.com/office/drawing/2014/main" id="{781DF01A-2A87-4443-A2C8-BED7AF36C4B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2" name="مكعب 1181">
                  <a:extLst>
                    <a:ext uri="{FF2B5EF4-FFF2-40B4-BE49-F238E27FC236}">
                      <a16:creationId xmlns:a16="http://schemas.microsoft.com/office/drawing/2014/main" id="{63540A31-07C7-40A9-BC85-251C9CBF1C1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3" name="مكعب 1182">
                  <a:extLst>
                    <a:ext uri="{FF2B5EF4-FFF2-40B4-BE49-F238E27FC236}">
                      <a16:creationId xmlns:a16="http://schemas.microsoft.com/office/drawing/2014/main" id="{C01ABBED-C5A9-49DE-B4DE-0659AD5A3EC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4" name="مكعب 1183">
                  <a:extLst>
                    <a:ext uri="{FF2B5EF4-FFF2-40B4-BE49-F238E27FC236}">
                      <a16:creationId xmlns:a16="http://schemas.microsoft.com/office/drawing/2014/main" id="{FCA26F3F-A39D-44EF-8FDE-1189B10D005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5" name="مكعب 1184">
                  <a:extLst>
                    <a:ext uri="{FF2B5EF4-FFF2-40B4-BE49-F238E27FC236}">
                      <a16:creationId xmlns:a16="http://schemas.microsoft.com/office/drawing/2014/main" id="{62CEAB18-341D-40D9-BA5F-7E7D52898C8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6" name="مكعب 1185">
                  <a:extLst>
                    <a:ext uri="{FF2B5EF4-FFF2-40B4-BE49-F238E27FC236}">
                      <a16:creationId xmlns:a16="http://schemas.microsoft.com/office/drawing/2014/main" id="{F3736166-A4C3-4E40-AD3A-EE2BA12B503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0" name="مجموعة 1099">
                <a:extLst>
                  <a:ext uri="{FF2B5EF4-FFF2-40B4-BE49-F238E27FC236}">
                    <a16:creationId xmlns:a16="http://schemas.microsoft.com/office/drawing/2014/main" id="{2F5D780B-4898-44C2-9016-868B9D0E80EC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67" name="مكعب 1166">
                  <a:extLst>
                    <a:ext uri="{FF2B5EF4-FFF2-40B4-BE49-F238E27FC236}">
                      <a16:creationId xmlns:a16="http://schemas.microsoft.com/office/drawing/2014/main" id="{F79F563E-0FCA-4941-B903-09F9ADB3AE3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8" name="مكعب 1167">
                  <a:extLst>
                    <a:ext uri="{FF2B5EF4-FFF2-40B4-BE49-F238E27FC236}">
                      <a16:creationId xmlns:a16="http://schemas.microsoft.com/office/drawing/2014/main" id="{38E5EAA4-77A4-4537-96BD-3876A644090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9" name="مكعب 1168">
                  <a:extLst>
                    <a:ext uri="{FF2B5EF4-FFF2-40B4-BE49-F238E27FC236}">
                      <a16:creationId xmlns:a16="http://schemas.microsoft.com/office/drawing/2014/main" id="{52E3B540-FB6A-4F7C-8844-EB3A3AC8FC2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0" name="مكعب 1169">
                  <a:extLst>
                    <a:ext uri="{FF2B5EF4-FFF2-40B4-BE49-F238E27FC236}">
                      <a16:creationId xmlns:a16="http://schemas.microsoft.com/office/drawing/2014/main" id="{6B5ED5D4-C70D-4128-9019-15F096AB1BE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1" name="مكعب 1170">
                  <a:extLst>
                    <a:ext uri="{FF2B5EF4-FFF2-40B4-BE49-F238E27FC236}">
                      <a16:creationId xmlns:a16="http://schemas.microsoft.com/office/drawing/2014/main" id="{6C9AAE16-C046-4F97-8CA8-8FFB825D58D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2" name="مكعب 1171">
                  <a:extLst>
                    <a:ext uri="{FF2B5EF4-FFF2-40B4-BE49-F238E27FC236}">
                      <a16:creationId xmlns:a16="http://schemas.microsoft.com/office/drawing/2014/main" id="{B21555A9-C0BB-4F20-9EFB-7830251E94C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3" name="مكعب 1172">
                  <a:extLst>
                    <a:ext uri="{FF2B5EF4-FFF2-40B4-BE49-F238E27FC236}">
                      <a16:creationId xmlns:a16="http://schemas.microsoft.com/office/drawing/2014/main" id="{E5D9F386-3AA2-4BF8-8D8F-A8D7A0F0E20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4" name="مكعب 1173">
                  <a:extLst>
                    <a:ext uri="{FF2B5EF4-FFF2-40B4-BE49-F238E27FC236}">
                      <a16:creationId xmlns:a16="http://schemas.microsoft.com/office/drawing/2014/main" id="{E3ECFCB2-E5F6-4315-AEB7-D9ABA681F0D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5" name="مكعب 1174">
                  <a:extLst>
                    <a:ext uri="{FF2B5EF4-FFF2-40B4-BE49-F238E27FC236}">
                      <a16:creationId xmlns:a16="http://schemas.microsoft.com/office/drawing/2014/main" id="{1A071AFA-E28D-4938-A905-AC81BD00088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6" name="مكعب 1175">
                  <a:extLst>
                    <a:ext uri="{FF2B5EF4-FFF2-40B4-BE49-F238E27FC236}">
                      <a16:creationId xmlns:a16="http://schemas.microsoft.com/office/drawing/2014/main" id="{F7C23FDB-98F7-47D0-9864-85352A63719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1" name="مجموعة 1100">
                <a:extLst>
                  <a:ext uri="{FF2B5EF4-FFF2-40B4-BE49-F238E27FC236}">
                    <a16:creationId xmlns:a16="http://schemas.microsoft.com/office/drawing/2014/main" id="{598C83CD-A9BD-4303-BC99-18A9EFFF7937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57" name="مكعب 1156">
                  <a:extLst>
                    <a:ext uri="{FF2B5EF4-FFF2-40B4-BE49-F238E27FC236}">
                      <a16:creationId xmlns:a16="http://schemas.microsoft.com/office/drawing/2014/main" id="{B0037FD5-7113-4A9D-80C7-875E6E6BDEC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8" name="مكعب 1157">
                  <a:extLst>
                    <a:ext uri="{FF2B5EF4-FFF2-40B4-BE49-F238E27FC236}">
                      <a16:creationId xmlns:a16="http://schemas.microsoft.com/office/drawing/2014/main" id="{4E9FB3D5-A826-4322-A1AF-828177C1A93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9" name="مكعب 1158">
                  <a:extLst>
                    <a:ext uri="{FF2B5EF4-FFF2-40B4-BE49-F238E27FC236}">
                      <a16:creationId xmlns:a16="http://schemas.microsoft.com/office/drawing/2014/main" id="{AF1A85DF-9A76-4E2A-BBBE-EEA575A68CD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0" name="مكعب 1159">
                  <a:extLst>
                    <a:ext uri="{FF2B5EF4-FFF2-40B4-BE49-F238E27FC236}">
                      <a16:creationId xmlns:a16="http://schemas.microsoft.com/office/drawing/2014/main" id="{A6B917EA-8DDE-4D9D-821B-3562BDBBA10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1" name="مكعب 1160">
                  <a:extLst>
                    <a:ext uri="{FF2B5EF4-FFF2-40B4-BE49-F238E27FC236}">
                      <a16:creationId xmlns:a16="http://schemas.microsoft.com/office/drawing/2014/main" id="{C574ABAC-4F8D-4683-94A5-16D938A6AE1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2" name="مكعب 1161">
                  <a:extLst>
                    <a:ext uri="{FF2B5EF4-FFF2-40B4-BE49-F238E27FC236}">
                      <a16:creationId xmlns:a16="http://schemas.microsoft.com/office/drawing/2014/main" id="{44443B8B-0058-4643-96EC-AAFFC3F3E1B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3" name="مكعب 1162">
                  <a:extLst>
                    <a:ext uri="{FF2B5EF4-FFF2-40B4-BE49-F238E27FC236}">
                      <a16:creationId xmlns:a16="http://schemas.microsoft.com/office/drawing/2014/main" id="{84BEAB26-0450-47F1-9C06-BB13469CFD7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4" name="مكعب 1163">
                  <a:extLst>
                    <a:ext uri="{FF2B5EF4-FFF2-40B4-BE49-F238E27FC236}">
                      <a16:creationId xmlns:a16="http://schemas.microsoft.com/office/drawing/2014/main" id="{7FB10A70-9B6C-4350-BAAD-085B59EA8A8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5" name="مكعب 1164">
                  <a:extLst>
                    <a:ext uri="{FF2B5EF4-FFF2-40B4-BE49-F238E27FC236}">
                      <a16:creationId xmlns:a16="http://schemas.microsoft.com/office/drawing/2014/main" id="{F91CB48C-A695-4A70-9ACA-B3A43DC9F22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6" name="مكعب 1165">
                  <a:extLst>
                    <a:ext uri="{FF2B5EF4-FFF2-40B4-BE49-F238E27FC236}">
                      <a16:creationId xmlns:a16="http://schemas.microsoft.com/office/drawing/2014/main" id="{4CE2619E-F3E1-40C6-983A-BD8126C9034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2" name="مجموعة 1101">
                <a:extLst>
                  <a:ext uri="{FF2B5EF4-FFF2-40B4-BE49-F238E27FC236}">
                    <a16:creationId xmlns:a16="http://schemas.microsoft.com/office/drawing/2014/main" id="{2C86C172-DCA5-4209-9815-68450CF97B19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47" name="مكعب 1146">
                  <a:extLst>
                    <a:ext uri="{FF2B5EF4-FFF2-40B4-BE49-F238E27FC236}">
                      <a16:creationId xmlns:a16="http://schemas.microsoft.com/office/drawing/2014/main" id="{54319709-9E71-45AF-9E2B-B43774200C6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8" name="مكعب 1147">
                  <a:extLst>
                    <a:ext uri="{FF2B5EF4-FFF2-40B4-BE49-F238E27FC236}">
                      <a16:creationId xmlns:a16="http://schemas.microsoft.com/office/drawing/2014/main" id="{32537021-29C3-493E-B602-4AFC83696E6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9" name="مكعب 1148">
                  <a:extLst>
                    <a:ext uri="{FF2B5EF4-FFF2-40B4-BE49-F238E27FC236}">
                      <a16:creationId xmlns:a16="http://schemas.microsoft.com/office/drawing/2014/main" id="{F779E9BC-1128-4933-84CF-F90E40A8ED5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0" name="مكعب 1149">
                  <a:extLst>
                    <a:ext uri="{FF2B5EF4-FFF2-40B4-BE49-F238E27FC236}">
                      <a16:creationId xmlns:a16="http://schemas.microsoft.com/office/drawing/2014/main" id="{4F7D16C4-64FC-4B23-81BB-20B0707E481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1" name="مكعب 1150">
                  <a:extLst>
                    <a:ext uri="{FF2B5EF4-FFF2-40B4-BE49-F238E27FC236}">
                      <a16:creationId xmlns:a16="http://schemas.microsoft.com/office/drawing/2014/main" id="{FE2987A7-B5AE-4FB6-AD6C-37108685703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2" name="مكعب 1151">
                  <a:extLst>
                    <a:ext uri="{FF2B5EF4-FFF2-40B4-BE49-F238E27FC236}">
                      <a16:creationId xmlns:a16="http://schemas.microsoft.com/office/drawing/2014/main" id="{55590D3E-8EA8-4BB1-A302-64FD11F7BCB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3" name="مكعب 1152">
                  <a:extLst>
                    <a:ext uri="{FF2B5EF4-FFF2-40B4-BE49-F238E27FC236}">
                      <a16:creationId xmlns:a16="http://schemas.microsoft.com/office/drawing/2014/main" id="{1B65949B-F6E9-4B6E-968E-D0863E677C9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4" name="مكعب 1153">
                  <a:extLst>
                    <a:ext uri="{FF2B5EF4-FFF2-40B4-BE49-F238E27FC236}">
                      <a16:creationId xmlns:a16="http://schemas.microsoft.com/office/drawing/2014/main" id="{402F9C19-239E-4D27-8554-66D6778D349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5" name="مكعب 1154">
                  <a:extLst>
                    <a:ext uri="{FF2B5EF4-FFF2-40B4-BE49-F238E27FC236}">
                      <a16:creationId xmlns:a16="http://schemas.microsoft.com/office/drawing/2014/main" id="{DD3AAE4B-AFC4-4F91-A92F-B3BEB90B889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6" name="مكعب 1155">
                  <a:extLst>
                    <a:ext uri="{FF2B5EF4-FFF2-40B4-BE49-F238E27FC236}">
                      <a16:creationId xmlns:a16="http://schemas.microsoft.com/office/drawing/2014/main" id="{B756EF10-BF51-4C79-B8CE-7DC7630B234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3" name="مجموعة 1102">
                <a:extLst>
                  <a:ext uri="{FF2B5EF4-FFF2-40B4-BE49-F238E27FC236}">
                    <a16:creationId xmlns:a16="http://schemas.microsoft.com/office/drawing/2014/main" id="{30401895-D095-4935-A0C5-42A51C7A8209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37" name="مكعب 1136">
                  <a:extLst>
                    <a:ext uri="{FF2B5EF4-FFF2-40B4-BE49-F238E27FC236}">
                      <a16:creationId xmlns:a16="http://schemas.microsoft.com/office/drawing/2014/main" id="{E60CF0B4-85CA-4076-A737-DEEF59C986A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8" name="مكعب 1137">
                  <a:extLst>
                    <a:ext uri="{FF2B5EF4-FFF2-40B4-BE49-F238E27FC236}">
                      <a16:creationId xmlns:a16="http://schemas.microsoft.com/office/drawing/2014/main" id="{19B94316-5278-4B69-9137-1932F5A1B99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9" name="مكعب 1138">
                  <a:extLst>
                    <a:ext uri="{FF2B5EF4-FFF2-40B4-BE49-F238E27FC236}">
                      <a16:creationId xmlns:a16="http://schemas.microsoft.com/office/drawing/2014/main" id="{EFD713B0-A306-40AB-A655-B63A646E4A9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0" name="مكعب 1139">
                  <a:extLst>
                    <a:ext uri="{FF2B5EF4-FFF2-40B4-BE49-F238E27FC236}">
                      <a16:creationId xmlns:a16="http://schemas.microsoft.com/office/drawing/2014/main" id="{A9948938-9D0F-46D9-85C3-A63C5ECD2D6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1" name="مكعب 1140">
                  <a:extLst>
                    <a:ext uri="{FF2B5EF4-FFF2-40B4-BE49-F238E27FC236}">
                      <a16:creationId xmlns:a16="http://schemas.microsoft.com/office/drawing/2014/main" id="{2C0ECBDB-6A58-4B16-A5F7-AFC1C1D13D5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2" name="مكعب 1141">
                  <a:extLst>
                    <a:ext uri="{FF2B5EF4-FFF2-40B4-BE49-F238E27FC236}">
                      <a16:creationId xmlns:a16="http://schemas.microsoft.com/office/drawing/2014/main" id="{84BE6FFF-1DDA-49B7-94E8-68E1F8F8614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3" name="مكعب 1142">
                  <a:extLst>
                    <a:ext uri="{FF2B5EF4-FFF2-40B4-BE49-F238E27FC236}">
                      <a16:creationId xmlns:a16="http://schemas.microsoft.com/office/drawing/2014/main" id="{C5C0E594-B75C-46F6-8C0D-7FE0D49E560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4" name="مكعب 1143">
                  <a:extLst>
                    <a:ext uri="{FF2B5EF4-FFF2-40B4-BE49-F238E27FC236}">
                      <a16:creationId xmlns:a16="http://schemas.microsoft.com/office/drawing/2014/main" id="{37AE2070-2AF6-42C6-83D6-E4245C265F2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5" name="مكعب 1144">
                  <a:extLst>
                    <a:ext uri="{FF2B5EF4-FFF2-40B4-BE49-F238E27FC236}">
                      <a16:creationId xmlns:a16="http://schemas.microsoft.com/office/drawing/2014/main" id="{76BE19AE-8D47-4D00-BF6B-8825D4DF22D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6" name="مكعب 1145">
                  <a:extLst>
                    <a:ext uri="{FF2B5EF4-FFF2-40B4-BE49-F238E27FC236}">
                      <a16:creationId xmlns:a16="http://schemas.microsoft.com/office/drawing/2014/main" id="{2593A565-3230-4678-B0D0-0A5AAAFF20B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4" name="مجموعة 1103">
                <a:extLst>
                  <a:ext uri="{FF2B5EF4-FFF2-40B4-BE49-F238E27FC236}">
                    <a16:creationId xmlns:a16="http://schemas.microsoft.com/office/drawing/2014/main" id="{3EA4B2B7-7B2F-4AC1-A4B8-853E6A5A183B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27" name="مكعب 1126">
                  <a:extLst>
                    <a:ext uri="{FF2B5EF4-FFF2-40B4-BE49-F238E27FC236}">
                      <a16:creationId xmlns:a16="http://schemas.microsoft.com/office/drawing/2014/main" id="{3B376DAB-32D4-42A0-BD34-F706CFF4A9A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8" name="مكعب 1127">
                  <a:extLst>
                    <a:ext uri="{FF2B5EF4-FFF2-40B4-BE49-F238E27FC236}">
                      <a16:creationId xmlns:a16="http://schemas.microsoft.com/office/drawing/2014/main" id="{2E2064C2-2AF8-42D1-ABF7-E22E9036F39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9" name="مكعب 1128">
                  <a:extLst>
                    <a:ext uri="{FF2B5EF4-FFF2-40B4-BE49-F238E27FC236}">
                      <a16:creationId xmlns:a16="http://schemas.microsoft.com/office/drawing/2014/main" id="{5D17A67B-71ED-4B9D-A763-813FB52CD4E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0" name="مكعب 1129">
                  <a:extLst>
                    <a:ext uri="{FF2B5EF4-FFF2-40B4-BE49-F238E27FC236}">
                      <a16:creationId xmlns:a16="http://schemas.microsoft.com/office/drawing/2014/main" id="{BB9F3FCE-04A3-4717-A8E0-9809DA7E22E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1" name="مكعب 1130">
                  <a:extLst>
                    <a:ext uri="{FF2B5EF4-FFF2-40B4-BE49-F238E27FC236}">
                      <a16:creationId xmlns:a16="http://schemas.microsoft.com/office/drawing/2014/main" id="{2D6AB781-075C-411F-9346-C0CEDE628CB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2" name="مكعب 1131">
                  <a:extLst>
                    <a:ext uri="{FF2B5EF4-FFF2-40B4-BE49-F238E27FC236}">
                      <a16:creationId xmlns:a16="http://schemas.microsoft.com/office/drawing/2014/main" id="{6194F7E7-46E4-4E97-9DD2-8CAD2154597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3" name="مكعب 1132">
                  <a:extLst>
                    <a:ext uri="{FF2B5EF4-FFF2-40B4-BE49-F238E27FC236}">
                      <a16:creationId xmlns:a16="http://schemas.microsoft.com/office/drawing/2014/main" id="{0A895185-731B-4EE6-9327-1B63C5CC0AF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4" name="مكعب 1133">
                  <a:extLst>
                    <a:ext uri="{FF2B5EF4-FFF2-40B4-BE49-F238E27FC236}">
                      <a16:creationId xmlns:a16="http://schemas.microsoft.com/office/drawing/2014/main" id="{BE853D50-DC45-4297-9327-8454F1B6075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5" name="مكعب 1134">
                  <a:extLst>
                    <a:ext uri="{FF2B5EF4-FFF2-40B4-BE49-F238E27FC236}">
                      <a16:creationId xmlns:a16="http://schemas.microsoft.com/office/drawing/2014/main" id="{F79A1ADE-6988-4702-94EC-2F5E19D0609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6" name="مكعب 1135">
                  <a:extLst>
                    <a:ext uri="{FF2B5EF4-FFF2-40B4-BE49-F238E27FC236}">
                      <a16:creationId xmlns:a16="http://schemas.microsoft.com/office/drawing/2014/main" id="{214CECDE-6959-47A3-BEBF-046761D3BB7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5" name="مجموعة 1104">
                <a:extLst>
                  <a:ext uri="{FF2B5EF4-FFF2-40B4-BE49-F238E27FC236}">
                    <a16:creationId xmlns:a16="http://schemas.microsoft.com/office/drawing/2014/main" id="{5E9B1ACD-93D9-4268-B048-6043C7A5D930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17" name="مكعب 1116">
                  <a:extLst>
                    <a:ext uri="{FF2B5EF4-FFF2-40B4-BE49-F238E27FC236}">
                      <a16:creationId xmlns:a16="http://schemas.microsoft.com/office/drawing/2014/main" id="{C930EB40-5974-4A4A-91C5-5C831D39865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8" name="مكعب 1117">
                  <a:extLst>
                    <a:ext uri="{FF2B5EF4-FFF2-40B4-BE49-F238E27FC236}">
                      <a16:creationId xmlns:a16="http://schemas.microsoft.com/office/drawing/2014/main" id="{A2D43442-E547-4065-8D86-D58DF6A8449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9" name="مكعب 1118">
                  <a:extLst>
                    <a:ext uri="{FF2B5EF4-FFF2-40B4-BE49-F238E27FC236}">
                      <a16:creationId xmlns:a16="http://schemas.microsoft.com/office/drawing/2014/main" id="{9FD5DFC3-26E8-47B6-90FB-3CF7D79CA8F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0" name="مكعب 1119">
                  <a:extLst>
                    <a:ext uri="{FF2B5EF4-FFF2-40B4-BE49-F238E27FC236}">
                      <a16:creationId xmlns:a16="http://schemas.microsoft.com/office/drawing/2014/main" id="{E0D23467-E19D-4A07-B0EC-8B6366A80C8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1" name="مكعب 1120">
                  <a:extLst>
                    <a:ext uri="{FF2B5EF4-FFF2-40B4-BE49-F238E27FC236}">
                      <a16:creationId xmlns:a16="http://schemas.microsoft.com/office/drawing/2014/main" id="{1F0A7D25-EEA9-4AD9-9232-E3F05F4A76F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2" name="مكعب 1121">
                  <a:extLst>
                    <a:ext uri="{FF2B5EF4-FFF2-40B4-BE49-F238E27FC236}">
                      <a16:creationId xmlns:a16="http://schemas.microsoft.com/office/drawing/2014/main" id="{F280CD8A-287A-467E-8AEE-B2EEB531223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3" name="مكعب 1122">
                  <a:extLst>
                    <a:ext uri="{FF2B5EF4-FFF2-40B4-BE49-F238E27FC236}">
                      <a16:creationId xmlns:a16="http://schemas.microsoft.com/office/drawing/2014/main" id="{9B11EDC9-165C-48E6-9C7D-8990FAB40AD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4" name="مكعب 1123">
                  <a:extLst>
                    <a:ext uri="{FF2B5EF4-FFF2-40B4-BE49-F238E27FC236}">
                      <a16:creationId xmlns:a16="http://schemas.microsoft.com/office/drawing/2014/main" id="{D1D6C8EF-5A3F-4C6C-9FCC-4FB2C19D291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5" name="مكعب 1124">
                  <a:extLst>
                    <a:ext uri="{FF2B5EF4-FFF2-40B4-BE49-F238E27FC236}">
                      <a16:creationId xmlns:a16="http://schemas.microsoft.com/office/drawing/2014/main" id="{17B89266-9B60-4DD2-8C71-59593D53A08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6" name="مكعب 1125">
                  <a:extLst>
                    <a:ext uri="{FF2B5EF4-FFF2-40B4-BE49-F238E27FC236}">
                      <a16:creationId xmlns:a16="http://schemas.microsoft.com/office/drawing/2014/main" id="{AE85B142-791A-4EBF-B0DF-17E579D8ED5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06" name="مجموعة 1105">
                <a:extLst>
                  <a:ext uri="{FF2B5EF4-FFF2-40B4-BE49-F238E27FC236}">
                    <a16:creationId xmlns:a16="http://schemas.microsoft.com/office/drawing/2014/main" id="{77394067-9A58-4310-897F-0A7DFCA820A9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107" name="مكعب 1106">
                  <a:extLst>
                    <a:ext uri="{FF2B5EF4-FFF2-40B4-BE49-F238E27FC236}">
                      <a16:creationId xmlns:a16="http://schemas.microsoft.com/office/drawing/2014/main" id="{F2AFD015-6D17-4FB0-9A4D-A1E69729C3B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8" name="مكعب 1107">
                  <a:extLst>
                    <a:ext uri="{FF2B5EF4-FFF2-40B4-BE49-F238E27FC236}">
                      <a16:creationId xmlns:a16="http://schemas.microsoft.com/office/drawing/2014/main" id="{B7140AC4-1A0B-4D6B-BD86-48D2E1AC0C0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9" name="مكعب 1108">
                  <a:extLst>
                    <a:ext uri="{FF2B5EF4-FFF2-40B4-BE49-F238E27FC236}">
                      <a16:creationId xmlns:a16="http://schemas.microsoft.com/office/drawing/2014/main" id="{8EBD2C0E-1A3E-4CCC-874D-FCF54BC0E84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0" name="مكعب 1109">
                  <a:extLst>
                    <a:ext uri="{FF2B5EF4-FFF2-40B4-BE49-F238E27FC236}">
                      <a16:creationId xmlns:a16="http://schemas.microsoft.com/office/drawing/2014/main" id="{977F23D5-DC37-4E4F-BE49-CF640FDD302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1" name="مكعب 1110">
                  <a:extLst>
                    <a:ext uri="{FF2B5EF4-FFF2-40B4-BE49-F238E27FC236}">
                      <a16:creationId xmlns:a16="http://schemas.microsoft.com/office/drawing/2014/main" id="{846EBB74-82C1-476F-AB17-891173716E5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2" name="مكعب 1111">
                  <a:extLst>
                    <a:ext uri="{FF2B5EF4-FFF2-40B4-BE49-F238E27FC236}">
                      <a16:creationId xmlns:a16="http://schemas.microsoft.com/office/drawing/2014/main" id="{1F116EC9-8413-4253-A0E3-1D1C4E991D3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3" name="مكعب 1112">
                  <a:extLst>
                    <a:ext uri="{FF2B5EF4-FFF2-40B4-BE49-F238E27FC236}">
                      <a16:creationId xmlns:a16="http://schemas.microsoft.com/office/drawing/2014/main" id="{1582DB9C-A44A-47B6-9B64-9CA797D140C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4" name="مكعب 1113">
                  <a:extLst>
                    <a:ext uri="{FF2B5EF4-FFF2-40B4-BE49-F238E27FC236}">
                      <a16:creationId xmlns:a16="http://schemas.microsoft.com/office/drawing/2014/main" id="{1715FC3D-E3D3-40DE-8CBC-C425A83D97B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5" name="مكعب 1114">
                  <a:extLst>
                    <a:ext uri="{FF2B5EF4-FFF2-40B4-BE49-F238E27FC236}">
                      <a16:creationId xmlns:a16="http://schemas.microsoft.com/office/drawing/2014/main" id="{6F46167E-F93C-46C8-A67A-4DF621F3189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6" name="مكعب 1115">
                  <a:extLst>
                    <a:ext uri="{FF2B5EF4-FFF2-40B4-BE49-F238E27FC236}">
                      <a16:creationId xmlns:a16="http://schemas.microsoft.com/office/drawing/2014/main" id="{0AD3584D-D81A-4DE4-9971-ECDF57F4C9A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1" name="مجموعة 430">
              <a:extLst>
                <a:ext uri="{FF2B5EF4-FFF2-40B4-BE49-F238E27FC236}">
                  <a16:creationId xmlns:a16="http://schemas.microsoft.com/office/drawing/2014/main" id="{07BE93DA-583C-4312-89B0-2F17BD857462}"/>
                </a:ext>
              </a:extLst>
            </p:cNvPr>
            <p:cNvGrpSpPr/>
            <p:nvPr/>
          </p:nvGrpSpPr>
          <p:grpSpPr>
            <a:xfrm>
              <a:off x="6801280" y="3272764"/>
              <a:ext cx="1617220" cy="1544020"/>
              <a:chOff x="5352709" y="3110384"/>
              <a:chExt cx="1617220" cy="1544020"/>
            </a:xfrm>
          </p:grpSpPr>
          <p:grpSp>
            <p:nvGrpSpPr>
              <p:cNvPr id="987" name="مجموعة 986">
                <a:extLst>
                  <a:ext uri="{FF2B5EF4-FFF2-40B4-BE49-F238E27FC236}">
                    <a16:creationId xmlns:a16="http://schemas.microsoft.com/office/drawing/2014/main" id="{81C16AD8-177A-4B91-A044-9EDCB717AA1F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87" name="مكعب 1086">
                  <a:extLst>
                    <a:ext uri="{FF2B5EF4-FFF2-40B4-BE49-F238E27FC236}">
                      <a16:creationId xmlns:a16="http://schemas.microsoft.com/office/drawing/2014/main" id="{58AFBCAE-BA8B-4E31-ABE8-3BCD2E7A37A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8" name="مكعب 1087">
                  <a:extLst>
                    <a:ext uri="{FF2B5EF4-FFF2-40B4-BE49-F238E27FC236}">
                      <a16:creationId xmlns:a16="http://schemas.microsoft.com/office/drawing/2014/main" id="{69DC29A9-71CA-49DE-B9A4-648E52A9217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9" name="مكعب 1088">
                  <a:extLst>
                    <a:ext uri="{FF2B5EF4-FFF2-40B4-BE49-F238E27FC236}">
                      <a16:creationId xmlns:a16="http://schemas.microsoft.com/office/drawing/2014/main" id="{D1AC5880-3876-4020-BDEA-88D25738707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0" name="مكعب 1089">
                  <a:extLst>
                    <a:ext uri="{FF2B5EF4-FFF2-40B4-BE49-F238E27FC236}">
                      <a16:creationId xmlns:a16="http://schemas.microsoft.com/office/drawing/2014/main" id="{90B8A299-103E-40CB-8532-E0AD4563F5C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1" name="مكعب 1090">
                  <a:extLst>
                    <a:ext uri="{FF2B5EF4-FFF2-40B4-BE49-F238E27FC236}">
                      <a16:creationId xmlns:a16="http://schemas.microsoft.com/office/drawing/2014/main" id="{CE6B6D0C-DC90-4779-90E6-CA28937986F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2" name="مكعب 1091">
                  <a:extLst>
                    <a:ext uri="{FF2B5EF4-FFF2-40B4-BE49-F238E27FC236}">
                      <a16:creationId xmlns:a16="http://schemas.microsoft.com/office/drawing/2014/main" id="{0B067430-6322-4227-B42E-BECAB79FBB7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3" name="مكعب 1092">
                  <a:extLst>
                    <a:ext uri="{FF2B5EF4-FFF2-40B4-BE49-F238E27FC236}">
                      <a16:creationId xmlns:a16="http://schemas.microsoft.com/office/drawing/2014/main" id="{D862B2E5-9F0F-4A28-9050-38FB5566FE3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4" name="مكعب 1093">
                  <a:extLst>
                    <a:ext uri="{FF2B5EF4-FFF2-40B4-BE49-F238E27FC236}">
                      <a16:creationId xmlns:a16="http://schemas.microsoft.com/office/drawing/2014/main" id="{8E4FF4D2-5977-4692-BBBB-278F1E408AB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5" name="مكعب 1094">
                  <a:extLst>
                    <a:ext uri="{FF2B5EF4-FFF2-40B4-BE49-F238E27FC236}">
                      <a16:creationId xmlns:a16="http://schemas.microsoft.com/office/drawing/2014/main" id="{868DC14E-71B9-4535-B293-1213993435B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6" name="مكعب 1095">
                  <a:extLst>
                    <a:ext uri="{FF2B5EF4-FFF2-40B4-BE49-F238E27FC236}">
                      <a16:creationId xmlns:a16="http://schemas.microsoft.com/office/drawing/2014/main" id="{DD1BCE18-C27F-4961-B5D4-A8C803E74B2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88" name="مجموعة 987">
                <a:extLst>
                  <a:ext uri="{FF2B5EF4-FFF2-40B4-BE49-F238E27FC236}">
                    <a16:creationId xmlns:a16="http://schemas.microsoft.com/office/drawing/2014/main" id="{E5DC0FFE-E114-4215-AE85-BD04818951AC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77" name="مكعب 1076">
                  <a:extLst>
                    <a:ext uri="{FF2B5EF4-FFF2-40B4-BE49-F238E27FC236}">
                      <a16:creationId xmlns:a16="http://schemas.microsoft.com/office/drawing/2014/main" id="{D1576639-CDB7-4D1A-90EF-AFF87F54883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8" name="مكعب 1077">
                  <a:extLst>
                    <a:ext uri="{FF2B5EF4-FFF2-40B4-BE49-F238E27FC236}">
                      <a16:creationId xmlns:a16="http://schemas.microsoft.com/office/drawing/2014/main" id="{63050C6D-68D1-482C-95F0-D3157619D6D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9" name="مكعب 1078">
                  <a:extLst>
                    <a:ext uri="{FF2B5EF4-FFF2-40B4-BE49-F238E27FC236}">
                      <a16:creationId xmlns:a16="http://schemas.microsoft.com/office/drawing/2014/main" id="{B6B0F1CE-E6E0-4FE8-8E9D-3B418CC1E10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0" name="مكعب 1079">
                  <a:extLst>
                    <a:ext uri="{FF2B5EF4-FFF2-40B4-BE49-F238E27FC236}">
                      <a16:creationId xmlns:a16="http://schemas.microsoft.com/office/drawing/2014/main" id="{B9561861-1C9A-4B95-ADEB-7F3D203E2A1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1" name="مكعب 1080">
                  <a:extLst>
                    <a:ext uri="{FF2B5EF4-FFF2-40B4-BE49-F238E27FC236}">
                      <a16:creationId xmlns:a16="http://schemas.microsoft.com/office/drawing/2014/main" id="{1D3864A5-62B9-4F32-94B4-2AA17CE5A9D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2" name="مكعب 1081">
                  <a:extLst>
                    <a:ext uri="{FF2B5EF4-FFF2-40B4-BE49-F238E27FC236}">
                      <a16:creationId xmlns:a16="http://schemas.microsoft.com/office/drawing/2014/main" id="{EA176497-E142-4A6F-B4E1-A5974FC8919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3" name="مكعب 1082">
                  <a:extLst>
                    <a:ext uri="{FF2B5EF4-FFF2-40B4-BE49-F238E27FC236}">
                      <a16:creationId xmlns:a16="http://schemas.microsoft.com/office/drawing/2014/main" id="{66BA706C-BB3B-4461-9CC9-59370AB3A3F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4" name="مكعب 1083">
                  <a:extLst>
                    <a:ext uri="{FF2B5EF4-FFF2-40B4-BE49-F238E27FC236}">
                      <a16:creationId xmlns:a16="http://schemas.microsoft.com/office/drawing/2014/main" id="{D8EF6803-BF97-4B17-9F67-5236F7C2E46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5" name="مكعب 1084">
                  <a:extLst>
                    <a:ext uri="{FF2B5EF4-FFF2-40B4-BE49-F238E27FC236}">
                      <a16:creationId xmlns:a16="http://schemas.microsoft.com/office/drawing/2014/main" id="{3E8CB0FB-5783-4A4F-9E59-ECC57565602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6" name="مكعب 1085">
                  <a:extLst>
                    <a:ext uri="{FF2B5EF4-FFF2-40B4-BE49-F238E27FC236}">
                      <a16:creationId xmlns:a16="http://schemas.microsoft.com/office/drawing/2014/main" id="{4A31EE8C-3156-435A-8B65-E2E2DB5DC95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89" name="مجموعة 988">
                <a:extLst>
                  <a:ext uri="{FF2B5EF4-FFF2-40B4-BE49-F238E27FC236}">
                    <a16:creationId xmlns:a16="http://schemas.microsoft.com/office/drawing/2014/main" id="{AC055591-BC2F-422B-B3AB-E721BBC32761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67" name="مكعب 1066">
                  <a:extLst>
                    <a:ext uri="{FF2B5EF4-FFF2-40B4-BE49-F238E27FC236}">
                      <a16:creationId xmlns:a16="http://schemas.microsoft.com/office/drawing/2014/main" id="{B6C2A897-FD18-482E-97D3-27FDBC983E8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8" name="مكعب 1067">
                  <a:extLst>
                    <a:ext uri="{FF2B5EF4-FFF2-40B4-BE49-F238E27FC236}">
                      <a16:creationId xmlns:a16="http://schemas.microsoft.com/office/drawing/2014/main" id="{8D952B32-1105-461E-8A41-BA7DD367868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9" name="مكعب 1068">
                  <a:extLst>
                    <a:ext uri="{FF2B5EF4-FFF2-40B4-BE49-F238E27FC236}">
                      <a16:creationId xmlns:a16="http://schemas.microsoft.com/office/drawing/2014/main" id="{2326CDA9-8FFF-413D-9269-57029BA364D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0" name="مكعب 1069">
                  <a:extLst>
                    <a:ext uri="{FF2B5EF4-FFF2-40B4-BE49-F238E27FC236}">
                      <a16:creationId xmlns:a16="http://schemas.microsoft.com/office/drawing/2014/main" id="{D9F01544-7CCC-4FB1-B2C1-7CAC3C47553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1" name="مكعب 1070">
                  <a:extLst>
                    <a:ext uri="{FF2B5EF4-FFF2-40B4-BE49-F238E27FC236}">
                      <a16:creationId xmlns:a16="http://schemas.microsoft.com/office/drawing/2014/main" id="{EAC6F9C6-86D7-4AF2-BF41-4EBE6FF522B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2" name="مكعب 1071">
                  <a:extLst>
                    <a:ext uri="{FF2B5EF4-FFF2-40B4-BE49-F238E27FC236}">
                      <a16:creationId xmlns:a16="http://schemas.microsoft.com/office/drawing/2014/main" id="{4CF4AE08-6402-42B3-BC23-0F8B3CF85F2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3" name="مكعب 1072">
                  <a:extLst>
                    <a:ext uri="{FF2B5EF4-FFF2-40B4-BE49-F238E27FC236}">
                      <a16:creationId xmlns:a16="http://schemas.microsoft.com/office/drawing/2014/main" id="{77998DBF-7956-4E25-B48D-386E721DC8F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4" name="مكعب 1073">
                  <a:extLst>
                    <a:ext uri="{FF2B5EF4-FFF2-40B4-BE49-F238E27FC236}">
                      <a16:creationId xmlns:a16="http://schemas.microsoft.com/office/drawing/2014/main" id="{FFB1F094-F4FF-4E01-B467-E4D445DFF54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5" name="مكعب 1074">
                  <a:extLst>
                    <a:ext uri="{FF2B5EF4-FFF2-40B4-BE49-F238E27FC236}">
                      <a16:creationId xmlns:a16="http://schemas.microsoft.com/office/drawing/2014/main" id="{FC94BF2B-B199-43BC-BD6E-BED9857BD66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6" name="مكعب 1075">
                  <a:extLst>
                    <a:ext uri="{FF2B5EF4-FFF2-40B4-BE49-F238E27FC236}">
                      <a16:creationId xmlns:a16="http://schemas.microsoft.com/office/drawing/2014/main" id="{9C328B19-8F93-444D-9262-42905711EB3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90" name="مجموعة 989">
                <a:extLst>
                  <a:ext uri="{FF2B5EF4-FFF2-40B4-BE49-F238E27FC236}">
                    <a16:creationId xmlns:a16="http://schemas.microsoft.com/office/drawing/2014/main" id="{41E788A4-7703-428D-98E7-09DD986DFF82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57" name="مكعب 1056">
                  <a:extLst>
                    <a:ext uri="{FF2B5EF4-FFF2-40B4-BE49-F238E27FC236}">
                      <a16:creationId xmlns:a16="http://schemas.microsoft.com/office/drawing/2014/main" id="{3DEADBFC-6444-463D-803F-4014D31ABDF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8" name="مكعب 1057">
                  <a:extLst>
                    <a:ext uri="{FF2B5EF4-FFF2-40B4-BE49-F238E27FC236}">
                      <a16:creationId xmlns:a16="http://schemas.microsoft.com/office/drawing/2014/main" id="{B7B6E81F-6286-436A-A75F-29C4D0A0FC2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9" name="مكعب 1058">
                  <a:extLst>
                    <a:ext uri="{FF2B5EF4-FFF2-40B4-BE49-F238E27FC236}">
                      <a16:creationId xmlns:a16="http://schemas.microsoft.com/office/drawing/2014/main" id="{8158A017-6115-4927-AB7C-E718AA39AF5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0" name="مكعب 1059">
                  <a:extLst>
                    <a:ext uri="{FF2B5EF4-FFF2-40B4-BE49-F238E27FC236}">
                      <a16:creationId xmlns:a16="http://schemas.microsoft.com/office/drawing/2014/main" id="{506318AB-A443-41C7-8CFB-C96F1A2CCAD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1" name="مكعب 1060">
                  <a:extLst>
                    <a:ext uri="{FF2B5EF4-FFF2-40B4-BE49-F238E27FC236}">
                      <a16:creationId xmlns:a16="http://schemas.microsoft.com/office/drawing/2014/main" id="{1B2F7F09-E59B-48D6-B43D-CE4BF3AD559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2" name="مكعب 1061">
                  <a:extLst>
                    <a:ext uri="{FF2B5EF4-FFF2-40B4-BE49-F238E27FC236}">
                      <a16:creationId xmlns:a16="http://schemas.microsoft.com/office/drawing/2014/main" id="{0E345C25-F2F0-4280-B10D-BE274292835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3" name="مكعب 1062">
                  <a:extLst>
                    <a:ext uri="{FF2B5EF4-FFF2-40B4-BE49-F238E27FC236}">
                      <a16:creationId xmlns:a16="http://schemas.microsoft.com/office/drawing/2014/main" id="{F5CEA2CE-AF53-4A94-9B1E-322A5ABE1C2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4" name="مكعب 1063">
                  <a:extLst>
                    <a:ext uri="{FF2B5EF4-FFF2-40B4-BE49-F238E27FC236}">
                      <a16:creationId xmlns:a16="http://schemas.microsoft.com/office/drawing/2014/main" id="{2D77EF98-0D7A-4CD7-9918-21A6873C407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5" name="مكعب 1064">
                  <a:extLst>
                    <a:ext uri="{FF2B5EF4-FFF2-40B4-BE49-F238E27FC236}">
                      <a16:creationId xmlns:a16="http://schemas.microsoft.com/office/drawing/2014/main" id="{305A442A-748A-4945-BAB1-DE19564CBCC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6" name="مكعب 1065">
                  <a:extLst>
                    <a:ext uri="{FF2B5EF4-FFF2-40B4-BE49-F238E27FC236}">
                      <a16:creationId xmlns:a16="http://schemas.microsoft.com/office/drawing/2014/main" id="{4F10905E-17FE-4CAF-8B12-DFB41615CF8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91" name="مجموعة 990">
                <a:extLst>
                  <a:ext uri="{FF2B5EF4-FFF2-40B4-BE49-F238E27FC236}">
                    <a16:creationId xmlns:a16="http://schemas.microsoft.com/office/drawing/2014/main" id="{E0B4AB72-078D-429B-A8D6-1D231A70D69F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47" name="مكعب 1046">
                  <a:extLst>
                    <a:ext uri="{FF2B5EF4-FFF2-40B4-BE49-F238E27FC236}">
                      <a16:creationId xmlns:a16="http://schemas.microsoft.com/office/drawing/2014/main" id="{99176079-6E0C-4E7D-ABF5-B2F54AD9117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" name="مكعب 1047">
                  <a:extLst>
                    <a:ext uri="{FF2B5EF4-FFF2-40B4-BE49-F238E27FC236}">
                      <a16:creationId xmlns:a16="http://schemas.microsoft.com/office/drawing/2014/main" id="{315D8426-E58D-464F-85E4-97D1BE80F49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9" name="مكعب 1048">
                  <a:extLst>
                    <a:ext uri="{FF2B5EF4-FFF2-40B4-BE49-F238E27FC236}">
                      <a16:creationId xmlns:a16="http://schemas.microsoft.com/office/drawing/2014/main" id="{B834A353-DDAE-4742-938D-2AE2FDC5E1F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0" name="مكعب 1049">
                  <a:extLst>
                    <a:ext uri="{FF2B5EF4-FFF2-40B4-BE49-F238E27FC236}">
                      <a16:creationId xmlns:a16="http://schemas.microsoft.com/office/drawing/2014/main" id="{713F084E-62EB-41EA-8399-EE4D5AC0A58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1" name="مكعب 1050">
                  <a:extLst>
                    <a:ext uri="{FF2B5EF4-FFF2-40B4-BE49-F238E27FC236}">
                      <a16:creationId xmlns:a16="http://schemas.microsoft.com/office/drawing/2014/main" id="{EA2C6164-27A9-4122-8772-B456506A056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2" name="مكعب 1051">
                  <a:extLst>
                    <a:ext uri="{FF2B5EF4-FFF2-40B4-BE49-F238E27FC236}">
                      <a16:creationId xmlns:a16="http://schemas.microsoft.com/office/drawing/2014/main" id="{1DF8A54F-A757-4A30-A45E-FAC0D1ED2FD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3" name="مكعب 1052">
                  <a:extLst>
                    <a:ext uri="{FF2B5EF4-FFF2-40B4-BE49-F238E27FC236}">
                      <a16:creationId xmlns:a16="http://schemas.microsoft.com/office/drawing/2014/main" id="{8F84CCC0-576F-4576-BC65-B3A555E8295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4" name="مكعب 1053">
                  <a:extLst>
                    <a:ext uri="{FF2B5EF4-FFF2-40B4-BE49-F238E27FC236}">
                      <a16:creationId xmlns:a16="http://schemas.microsoft.com/office/drawing/2014/main" id="{069CDD10-63BC-4284-81DE-E488678DD16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5" name="مكعب 1054">
                  <a:extLst>
                    <a:ext uri="{FF2B5EF4-FFF2-40B4-BE49-F238E27FC236}">
                      <a16:creationId xmlns:a16="http://schemas.microsoft.com/office/drawing/2014/main" id="{3287260D-BC2C-4D8A-891E-9DC1F5210A9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6" name="مكعب 1055">
                  <a:extLst>
                    <a:ext uri="{FF2B5EF4-FFF2-40B4-BE49-F238E27FC236}">
                      <a16:creationId xmlns:a16="http://schemas.microsoft.com/office/drawing/2014/main" id="{400D8B06-A069-46D6-BF64-604B43F954E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92" name="مجموعة 991">
                <a:extLst>
                  <a:ext uri="{FF2B5EF4-FFF2-40B4-BE49-F238E27FC236}">
                    <a16:creationId xmlns:a16="http://schemas.microsoft.com/office/drawing/2014/main" id="{62AA9963-1686-4A0D-B273-A44238DB41EC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37" name="مكعب 1036">
                  <a:extLst>
                    <a:ext uri="{FF2B5EF4-FFF2-40B4-BE49-F238E27FC236}">
                      <a16:creationId xmlns:a16="http://schemas.microsoft.com/office/drawing/2014/main" id="{3BA71E7D-8EB9-45C8-9CF2-AFEFA331092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8" name="مكعب 1037">
                  <a:extLst>
                    <a:ext uri="{FF2B5EF4-FFF2-40B4-BE49-F238E27FC236}">
                      <a16:creationId xmlns:a16="http://schemas.microsoft.com/office/drawing/2014/main" id="{1F023950-C8A4-4A09-8A15-865B4FF2755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9" name="مكعب 1038">
                  <a:extLst>
                    <a:ext uri="{FF2B5EF4-FFF2-40B4-BE49-F238E27FC236}">
                      <a16:creationId xmlns:a16="http://schemas.microsoft.com/office/drawing/2014/main" id="{E06CD2E5-C610-4D86-9369-098B06783E6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0" name="مكعب 1039">
                  <a:extLst>
                    <a:ext uri="{FF2B5EF4-FFF2-40B4-BE49-F238E27FC236}">
                      <a16:creationId xmlns:a16="http://schemas.microsoft.com/office/drawing/2014/main" id="{D58D998B-68AF-48D9-ABA4-E5A994DAD4D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1" name="مكعب 1040">
                  <a:extLst>
                    <a:ext uri="{FF2B5EF4-FFF2-40B4-BE49-F238E27FC236}">
                      <a16:creationId xmlns:a16="http://schemas.microsoft.com/office/drawing/2014/main" id="{C9340173-AFC8-4184-B163-7B6432BA2B6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2" name="مكعب 1041">
                  <a:extLst>
                    <a:ext uri="{FF2B5EF4-FFF2-40B4-BE49-F238E27FC236}">
                      <a16:creationId xmlns:a16="http://schemas.microsoft.com/office/drawing/2014/main" id="{2FEE8050-C1ED-4FCA-9392-EF78D668FA6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3" name="مكعب 1042">
                  <a:extLst>
                    <a:ext uri="{FF2B5EF4-FFF2-40B4-BE49-F238E27FC236}">
                      <a16:creationId xmlns:a16="http://schemas.microsoft.com/office/drawing/2014/main" id="{C7A7BBDC-73B4-4E70-8862-8E22857B784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4" name="مكعب 1043">
                  <a:extLst>
                    <a:ext uri="{FF2B5EF4-FFF2-40B4-BE49-F238E27FC236}">
                      <a16:creationId xmlns:a16="http://schemas.microsoft.com/office/drawing/2014/main" id="{07C1A6F5-3906-48B5-B878-81DAB43D386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5" name="مكعب 1044">
                  <a:extLst>
                    <a:ext uri="{FF2B5EF4-FFF2-40B4-BE49-F238E27FC236}">
                      <a16:creationId xmlns:a16="http://schemas.microsoft.com/office/drawing/2014/main" id="{306E966F-4999-41F3-93F6-31F69F16C26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6" name="مكعب 1045">
                  <a:extLst>
                    <a:ext uri="{FF2B5EF4-FFF2-40B4-BE49-F238E27FC236}">
                      <a16:creationId xmlns:a16="http://schemas.microsoft.com/office/drawing/2014/main" id="{6BEBFC22-D5CD-4BC4-BBDE-4C563B415DF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93" name="مجموعة 992">
                <a:extLst>
                  <a:ext uri="{FF2B5EF4-FFF2-40B4-BE49-F238E27FC236}">
                    <a16:creationId xmlns:a16="http://schemas.microsoft.com/office/drawing/2014/main" id="{A46E0A89-16FF-4BAC-8ABC-C38D0E0FC4ED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27" name="مكعب 1026">
                  <a:extLst>
                    <a:ext uri="{FF2B5EF4-FFF2-40B4-BE49-F238E27FC236}">
                      <a16:creationId xmlns:a16="http://schemas.microsoft.com/office/drawing/2014/main" id="{36338999-13BE-42A4-8B5D-E5B78D61499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8" name="مكعب 1027">
                  <a:extLst>
                    <a:ext uri="{FF2B5EF4-FFF2-40B4-BE49-F238E27FC236}">
                      <a16:creationId xmlns:a16="http://schemas.microsoft.com/office/drawing/2014/main" id="{7FD2203D-5577-4308-B7BA-F6A30E26B99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9" name="مكعب 1028">
                  <a:extLst>
                    <a:ext uri="{FF2B5EF4-FFF2-40B4-BE49-F238E27FC236}">
                      <a16:creationId xmlns:a16="http://schemas.microsoft.com/office/drawing/2014/main" id="{739CF5F2-2734-4DD9-A3B0-9AC82F9D4CB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0" name="مكعب 1029">
                  <a:extLst>
                    <a:ext uri="{FF2B5EF4-FFF2-40B4-BE49-F238E27FC236}">
                      <a16:creationId xmlns:a16="http://schemas.microsoft.com/office/drawing/2014/main" id="{44DBC1A0-53D8-40A0-8D1F-C9B1CC17D23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1" name="مكعب 1030">
                  <a:extLst>
                    <a:ext uri="{FF2B5EF4-FFF2-40B4-BE49-F238E27FC236}">
                      <a16:creationId xmlns:a16="http://schemas.microsoft.com/office/drawing/2014/main" id="{84448C4C-DFC3-4177-9B21-48CE4E4BDE6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2" name="مكعب 1031">
                  <a:extLst>
                    <a:ext uri="{FF2B5EF4-FFF2-40B4-BE49-F238E27FC236}">
                      <a16:creationId xmlns:a16="http://schemas.microsoft.com/office/drawing/2014/main" id="{E2238FA5-3C97-4A85-A611-B3B740743C5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3" name="مكعب 1032">
                  <a:extLst>
                    <a:ext uri="{FF2B5EF4-FFF2-40B4-BE49-F238E27FC236}">
                      <a16:creationId xmlns:a16="http://schemas.microsoft.com/office/drawing/2014/main" id="{9FB3F691-3BC1-4BFB-B8DA-3EC8E8169D6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4" name="مكعب 1033">
                  <a:extLst>
                    <a:ext uri="{FF2B5EF4-FFF2-40B4-BE49-F238E27FC236}">
                      <a16:creationId xmlns:a16="http://schemas.microsoft.com/office/drawing/2014/main" id="{D1413B9A-FD9F-4693-8ABF-F1BDF351559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5" name="مكعب 1034">
                  <a:extLst>
                    <a:ext uri="{FF2B5EF4-FFF2-40B4-BE49-F238E27FC236}">
                      <a16:creationId xmlns:a16="http://schemas.microsoft.com/office/drawing/2014/main" id="{6491D618-0C6E-4847-839A-EB33FC2AB2B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6" name="مكعب 1035">
                  <a:extLst>
                    <a:ext uri="{FF2B5EF4-FFF2-40B4-BE49-F238E27FC236}">
                      <a16:creationId xmlns:a16="http://schemas.microsoft.com/office/drawing/2014/main" id="{6D50030C-9920-42B7-A5B4-D38A91E737F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94" name="مجموعة 993">
                <a:extLst>
                  <a:ext uri="{FF2B5EF4-FFF2-40B4-BE49-F238E27FC236}">
                    <a16:creationId xmlns:a16="http://schemas.microsoft.com/office/drawing/2014/main" id="{1376CEEC-22B5-40BD-86BC-BF3B87CD72A8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17" name="مكعب 1016">
                  <a:extLst>
                    <a:ext uri="{FF2B5EF4-FFF2-40B4-BE49-F238E27FC236}">
                      <a16:creationId xmlns:a16="http://schemas.microsoft.com/office/drawing/2014/main" id="{90666317-5D09-426A-9A5E-8E27F285265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8" name="مكعب 1017">
                  <a:extLst>
                    <a:ext uri="{FF2B5EF4-FFF2-40B4-BE49-F238E27FC236}">
                      <a16:creationId xmlns:a16="http://schemas.microsoft.com/office/drawing/2014/main" id="{120FADE7-90C0-4614-A02B-620C26F396D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9" name="مكعب 1018">
                  <a:extLst>
                    <a:ext uri="{FF2B5EF4-FFF2-40B4-BE49-F238E27FC236}">
                      <a16:creationId xmlns:a16="http://schemas.microsoft.com/office/drawing/2014/main" id="{6C174D86-6C85-4F11-B223-4ACA999D3D8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0" name="مكعب 1019">
                  <a:extLst>
                    <a:ext uri="{FF2B5EF4-FFF2-40B4-BE49-F238E27FC236}">
                      <a16:creationId xmlns:a16="http://schemas.microsoft.com/office/drawing/2014/main" id="{F1AD5D4C-1CA3-43BB-9A9D-D9AA5CE8F3B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1" name="مكعب 1020">
                  <a:extLst>
                    <a:ext uri="{FF2B5EF4-FFF2-40B4-BE49-F238E27FC236}">
                      <a16:creationId xmlns:a16="http://schemas.microsoft.com/office/drawing/2014/main" id="{17E86F38-9CB0-4BE4-ACE7-D624F599E88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2" name="مكعب 1021">
                  <a:extLst>
                    <a:ext uri="{FF2B5EF4-FFF2-40B4-BE49-F238E27FC236}">
                      <a16:creationId xmlns:a16="http://schemas.microsoft.com/office/drawing/2014/main" id="{C3B02E96-F849-4DDA-8045-99A2FAC4C57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3" name="مكعب 1022">
                  <a:extLst>
                    <a:ext uri="{FF2B5EF4-FFF2-40B4-BE49-F238E27FC236}">
                      <a16:creationId xmlns:a16="http://schemas.microsoft.com/office/drawing/2014/main" id="{40A61907-1A5B-4FD6-83FC-7F5C58D5C27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4" name="مكعب 1023">
                  <a:extLst>
                    <a:ext uri="{FF2B5EF4-FFF2-40B4-BE49-F238E27FC236}">
                      <a16:creationId xmlns:a16="http://schemas.microsoft.com/office/drawing/2014/main" id="{99F7A11B-FB67-44E6-90BB-A67C739BAB3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5" name="مكعب 1024">
                  <a:extLst>
                    <a:ext uri="{FF2B5EF4-FFF2-40B4-BE49-F238E27FC236}">
                      <a16:creationId xmlns:a16="http://schemas.microsoft.com/office/drawing/2014/main" id="{63832FEB-84C3-42AE-BDC0-51ABC76FB39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6" name="مكعب 1025">
                  <a:extLst>
                    <a:ext uri="{FF2B5EF4-FFF2-40B4-BE49-F238E27FC236}">
                      <a16:creationId xmlns:a16="http://schemas.microsoft.com/office/drawing/2014/main" id="{91F6FC02-4C8F-4131-8E40-2023D928490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95" name="مجموعة 994">
                <a:extLst>
                  <a:ext uri="{FF2B5EF4-FFF2-40B4-BE49-F238E27FC236}">
                    <a16:creationId xmlns:a16="http://schemas.microsoft.com/office/drawing/2014/main" id="{C7333598-5286-47E0-884F-3A8E96D52F3C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007" name="مكعب 1006">
                  <a:extLst>
                    <a:ext uri="{FF2B5EF4-FFF2-40B4-BE49-F238E27FC236}">
                      <a16:creationId xmlns:a16="http://schemas.microsoft.com/office/drawing/2014/main" id="{C9E8BFEE-2550-4189-9FAB-33CE60E326F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8" name="مكعب 1007">
                  <a:extLst>
                    <a:ext uri="{FF2B5EF4-FFF2-40B4-BE49-F238E27FC236}">
                      <a16:creationId xmlns:a16="http://schemas.microsoft.com/office/drawing/2014/main" id="{EEF20026-8953-4B8B-BF0E-3A75BB70BBC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9" name="مكعب 1008">
                  <a:extLst>
                    <a:ext uri="{FF2B5EF4-FFF2-40B4-BE49-F238E27FC236}">
                      <a16:creationId xmlns:a16="http://schemas.microsoft.com/office/drawing/2014/main" id="{B77E98B6-8311-479A-95FB-F15A7252E18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0" name="مكعب 1009">
                  <a:extLst>
                    <a:ext uri="{FF2B5EF4-FFF2-40B4-BE49-F238E27FC236}">
                      <a16:creationId xmlns:a16="http://schemas.microsoft.com/office/drawing/2014/main" id="{F045B0E8-5AE4-4CEE-9C5E-56723E3C875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1" name="مكعب 1010">
                  <a:extLst>
                    <a:ext uri="{FF2B5EF4-FFF2-40B4-BE49-F238E27FC236}">
                      <a16:creationId xmlns:a16="http://schemas.microsoft.com/office/drawing/2014/main" id="{3AB14E99-43B6-4862-B57F-262F9448426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2" name="مكعب 1011">
                  <a:extLst>
                    <a:ext uri="{FF2B5EF4-FFF2-40B4-BE49-F238E27FC236}">
                      <a16:creationId xmlns:a16="http://schemas.microsoft.com/office/drawing/2014/main" id="{2025C0FE-9973-474A-8EB0-9ABC7D893EB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3" name="مكعب 1012">
                  <a:extLst>
                    <a:ext uri="{FF2B5EF4-FFF2-40B4-BE49-F238E27FC236}">
                      <a16:creationId xmlns:a16="http://schemas.microsoft.com/office/drawing/2014/main" id="{2D71A7C5-99BF-493F-A95D-88D952F4F9F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4" name="مكعب 1013">
                  <a:extLst>
                    <a:ext uri="{FF2B5EF4-FFF2-40B4-BE49-F238E27FC236}">
                      <a16:creationId xmlns:a16="http://schemas.microsoft.com/office/drawing/2014/main" id="{4E21818E-D209-45C3-8857-A91161E6D54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5" name="مكعب 1014">
                  <a:extLst>
                    <a:ext uri="{FF2B5EF4-FFF2-40B4-BE49-F238E27FC236}">
                      <a16:creationId xmlns:a16="http://schemas.microsoft.com/office/drawing/2014/main" id="{DB707B32-E98B-4006-889D-FC0F2BA415D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6" name="مكعب 1015">
                  <a:extLst>
                    <a:ext uri="{FF2B5EF4-FFF2-40B4-BE49-F238E27FC236}">
                      <a16:creationId xmlns:a16="http://schemas.microsoft.com/office/drawing/2014/main" id="{3F72E541-A70F-41A8-B2FD-CAF54B82CFF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96" name="مجموعة 995">
                <a:extLst>
                  <a:ext uri="{FF2B5EF4-FFF2-40B4-BE49-F238E27FC236}">
                    <a16:creationId xmlns:a16="http://schemas.microsoft.com/office/drawing/2014/main" id="{35F5156D-25BB-4BF0-9823-603BC71F9133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97" name="مكعب 996">
                  <a:extLst>
                    <a:ext uri="{FF2B5EF4-FFF2-40B4-BE49-F238E27FC236}">
                      <a16:creationId xmlns:a16="http://schemas.microsoft.com/office/drawing/2014/main" id="{EC5B948C-EF97-4D08-AEB5-3C0CC7EDE3E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8" name="مكعب 997">
                  <a:extLst>
                    <a:ext uri="{FF2B5EF4-FFF2-40B4-BE49-F238E27FC236}">
                      <a16:creationId xmlns:a16="http://schemas.microsoft.com/office/drawing/2014/main" id="{E002150B-D7F2-4BCC-AFCC-478DE10226D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9" name="مكعب 998">
                  <a:extLst>
                    <a:ext uri="{FF2B5EF4-FFF2-40B4-BE49-F238E27FC236}">
                      <a16:creationId xmlns:a16="http://schemas.microsoft.com/office/drawing/2014/main" id="{441B222E-8247-4F51-8BAD-F6F0A0307FB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0" name="مكعب 999">
                  <a:extLst>
                    <a:ext uri="{FF2B5EF4-FFF2-40B4-BE49-F238E27FC236}">
                      <a16:creationId xmlns:a16="http://schemas.microsoft.com/office/drawing/2014/main" id="{5050C865-6A82-4A5D-A65B-E805F083604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1" name="مكعب 1000">
                  <a:extLst>
                    <a:ext uri="{FF2B5EF4-FFF2-40B4-BE49-F238E27FC236}">
                      <a16:creationId xmlns:a16="http://schemas.microsoft.com/office/drawing/2014/main" id="{993361D8-02BF-4AF6-AFBD-8E94574BB9F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2" name="مكعب 1001">
                  <a:extLst>
                    <a:ext uri="{FF2B5EF4-FFF2-40B4-BE49-F238E27FC236}">
                      <a16:creationId xmlns:a16="http://schemas.microsoft.com/office/drawing/2014/main" id="{EBA8D54E-A57A-4D6F-9C1B-CA3F3F72746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3" name="مكعب 1002">
                  <a:extLst>
                    <a:ext uri="{FF2B5EF4-FFF2-40B4-BE49-F238E27FC236}">
                      <a16:creationId xmlns:a16="http://schemas.microsoft.com/office/drawing/2014/main" id="{20745A29-3E5F-40E5-998B-F45A85AB983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4" name="مكعب 1003">
                  <a:extLst>
                    <a:ext uri="{FF2B5EF4-FFF2-40B4-BE49-F238E27FC236}">
                      <a16:creationId xmlns:a16="http://schemas.microsoft.com/office/drawing/2014/main" id="{732B97E6-03EE-468D-B181-1FE0F2FC6E7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5" name="مكعب 1004">
                  <a:extLst>
                    <a:ext uri="{FF2B5EF4-FFF2-40B4-BE49-F238E27FC236}">
                      <a16:creationId xmlns:a16="http://schemas.microsoft.com/office/drawing/2014/main" id="{47F7192C-AFCB-4BC8-AA4A-67C8630A94C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6" name="مكعب 1005">
                  <a:extLst>
                    <a:ext uri="{FF2B5EF4-FFF2-40B4-BE49-F238E27FC236}">
                      <a16:creationId xmlns:a16="http://schemas.microsoft.com/office/drawing/2014/main" id="{8B5C2D5B-C4A9-463D-922E-6E1187A4A09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2" name="مجموعة 431">
              <a:extLst>
                <a:ext uri="{FF2B5EF4-FFF2-40B4-BE49-F238E27FC236}">
                  <a16:creationId xmlns:a16="http://schemas.microsoft.com/office/drawing/2014/main" id="{C81B0554-0653-44B7-A050-FAAFA8AE3176}"/>
                </a:ext>
              </a:extLst>
            </p:cNvPr>
            <p:cNvGrpSpPr/>
            <p:nvPr/>
          </p:nvGrpSpPr>
          <p:grpSpPr>
            <a:xfrm>
              <a:off x="6838260" y="3314032"/>
              <a:ext cx="1617220" cy="1544020"/>
              <a:chOff x="5352709" y="3110384"/>
              <a:chExt cx="1617220" cy="1544020"/>
            </a:xfrm>
          </p:grpSpPr>
          <p:grpSp>
            <p:nvGrpSpPr>
              <p:cNvPr id="877" name="مجموعة 876">
                <a:extLst>
                  <a:ext uri="{FF2B5EF4-FFF2-40B4-BE49-F238E27FC236}">
                    <a16:creationId xmlns:a16="http://schemas.microsoft.com/office/drawing/2014/main" id="{712AD19E-D734-48C0-A1E2-63D3B0F712D2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77" name="مكعب 976">
                  <a:extLst>
                    <a:ext uri="{FF2B5EF4-FFF2-40B4-BE49-F238E27FC236}">
                      <a16:creationId xmlns:a16="http://schemas.microsoft.com/office/drawing/2014/main" id="{158F5DB8-9ED5-4A1B-ACD7-0F64D72399C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8" name="مكعب 977">
                  <a:extLst>
                    <a:ext uri="{FF2B5EF4-FFF2-40B4-BE49-F238E27FC236}">
                      <a16:creationId xmlns:a16="http://schemas.microsoft.com/office/drawing/2014/main" id="{11462088-BFA3-4119-9D9E-EE5D36F91DA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9" name="مكعب 978">
                  <a:extLst>
                    <a:ext uri="{FF2B5EF4-FFF2-40B4-BE49-F238E27FC236}">
                      <a16:creationId xmlns:a16="http://schemas.microsoft.com/office/drawing/2014/main" id="{823896AE-BAB9-4F63-AB26-BE614FEE9CE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0" name="مكعب 979">
                  <a:extLst>
                    <a:ext uri="{FF2B5EF4-FFF2-40B4-BE49-F238E27FC236}">
                      <a16:creationId xmlns:a16="http://schemas.microsoft.com/office/drawing/2014/main" id="{07AD1EC7-B638-48BD-8620-E4BACC6A42F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1" name="مكعب 980">
                  <a:extLst>
                    <a:ext uri="{FF2B5EF4-FFF2-40B4-BE49-F238E27FC236}">
                      <a16:creationId xmlns:a16="http://schemas.microsoft.com/office/drawing/2014/main" id="{56182808-B0B0-46AF-AA47-03E5978F80C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2" name="مكعب 981">
                  <a:extLst>
                    <a:ext uri="{FF2B5EF4-FFF2-40B4-BE49-F238E27FC236}">
                      <a16:creationId xmlns:a16="http://schemas.microsoft.com/office/drawing/2014/main" id="{071D99FC-E771-4BDE-89A4-6EC606D545E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3" name="مكعب 982">
                  <a:extLst>
                    <a:ext uri="{FF2B5EF4-FFF2-40B4-BE49-F238E27FC236}">
                      <a16:creationId xmlns:a16="http://schemas.microsoft.com/office/drawing/2014/main" id="{1DE0EC0D-E94A-475D-96CC-263B5E0D443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4" name="مكعب 983">
                  <a:extLst>
                    <a:ext uri="{FF2B5EF4-FFF2-40B4-BE49-F238E27FC236}">
                      <a16:creationId xmlns:a16="http://schemas.microsoft.com/office/drawing/2014/main" id="{4E150932-2A36-4B7B-B6DA-385509C26C7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5" name="مكعب 984">
                  <a:extLst>
                    <a:ext uri="{FF2B5EF4-FFF2-40B4-BE49-F238E27FC236}">
                      <a16:creationId xmlns:a16="http://schemas.microsoft.com/office/drawing/2014/main" id="{1E2B5E26-FAE9-4573-BF3C-00FDFDA18DD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6" name="مكعب 985">
                  <a:extLst>
                    <a:ext uri="{FF2B5EF4-FFF2-40B4-BE49-F238E27FC236}">
                      <a16:creationId xmlns:a16="http://schemas.microsoft.com/office/drawing/2014/main" id="{FAA9D053-4A21-4F2D-A6DF-000B08458D5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78" name="مجموعة 877">
                <a:extLst>
                  <a:ext uri="{FF2B5EF4-FFF2-40B4-BE49-F238E27FC236}">
                    <a16:creationId xmlns:a16="http://schemas.microsoft.com/office/drawing/2014/main" id="{95C69F80-ED60-40D0-8D3E-D667197D029D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67" name="مكعب 966">
                  <a:extLst>
                    <a:ext uri="{FF2B5EF4-FFF2-40B4-BE49-F238E27FC236}">
                      <a16:creationId xmlns:a16="http://schemas.microsoft.com/office/drawing/2014/main" id="{84146DDD-78F3-40D1-AD31-030A305C194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8" name="مكعب 967">
                  <a:extLst>
                    <a:ext uri="{FF2B5EF4-FFF2-40B4-BE49-F238E27FC236}">
                      <a16:creationId xmlns:a16="http://schemas.microsoft.com/office/drawing/2014/main" id="{52010EEC-EEE5-4C94-8FE1-C582AF60713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9" name="مكعب 968">
                  <a:extLst>
                    <a:ext uri="{FF2B5EF4-FFF2-40B4-BE49-F238E27FC236}">
                      <a16:creationId xmlns:a16="http://schemas.microsoft.com/office/drawing/2014/main" id="{FB5B9AFB-5284-4D70-8E23-F8CCF55CB1E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0" name="مكعب 969">
                  <a:extLst>
                    <a:ext uri="{FF2B5EF4-FFF2-40B4-BE49-F238E27FC236}">
                      <a16:creationId xmlns:a16="http://schemas.microsoft.com/office/drawing/2014/main" id="{931814CA-FFAE-4715-B6D6-1E730FFA8C2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1" name="مكعب 970">
                  <a:extLst>
                    <a:ext uri="{FF2B5EF4-FFF2-40B4-BE49-F238E27FC236}">
                      <a16:creationId xmlns:a16="http://schemas.microsoft.com/office/drawing/2014/main" id="{16C0E95C-3320-454C-A384-2ED2F12E8C0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2" name="مكعب 971">
                  <a:extLst>
                    <a:ext uri="{FF2B5EF4-FFF2-40B4-BE49-F238E27FC236}">
                      <a16:creationId xmlns:a16="http://schemas.microsoft.com/office/drawing/2014/main" id="{87C8EC19-C8DE-4C33-BB85-B87E1C7B2FC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3" name="مكعب 972">
                  <a:extLst>
                    <a:ext uri="{FF2B5EF4-FFF2-40B4-BE49-F238E27FC236}">
                      <a16:creationId xmlns:a16="http://schemas.microsoft.com/office/drawing/2014/main" id="{27ABF7F0-8E07-4E9C-9FC6-878C6359A4A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4" name="مكعب 973">
                  <a:extLst>
                    <a:ext uri="{FF2B5EF4-FFF2-40B4-BE49-F238E27FC236}">
                      <a16:creationId xmlns:a16="http://schemas.microsoft.com/office/drawing/2014/main" id="{840581C6-E2BA-4AF3-AC55-8E93C62B350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5" name="مكعب 974">
                  <a:extLst>
                    <a:ext uri="{FF2B5EF4-FFF2-40B4-BE49-F238E27FC236}">
                      <a16:creationId xmlns:a16="http://schemas.microsoft.com/office/drawing/2014/main" id="{22D016FF-F5D1-4EC5-93BC-0192A711963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6" name="مكعب 975">
                  <a:extLst>
                    <a:ext uri="{FF2B5EF4-FFF2-40B4-BE49-F238E27FC236}">
                      <a16:creationId xmlns:a16="http://schemas.microsoft.com/office/drawing/2014/main" id="{311C7379-259D-4266-BBD8-60A41BFCA52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79" name="مجموعة 878">
                <a:extLst>
                  <a:ext uri="{FF2B5EF4-FFF2-40B4-BE49-F238E27FC236}">
                    <a16:creationId xmlns:a16="http://schemas.microsoft.com/office/drawing/2014/main" id="{014806BA-CCFA-4BF1-BB96-88CBFB263466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57" name="مكعب 956">
                  <a:extLst>
                    <a:ext uri="{FF2B5EF4-FFF2-40B4-BE49-F238E27FC236}">
                      <a16:creationId xmlns:a16="http://schemas.microsoft.com/office/drawing/2014/main" id="{6018EC26-E312-4AE7-93F9-ED7A3A86EC1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8" name="مكعب 957">
                  <a:extLst>
                    <a:ext uri="{FF2B5EF4-FFF2-40B4-BE49-F238E27FC236}">
                      <a16:creationId xmlns:a16="http://schemas.microsoft.com/office/drawing/2014/main" id="{CB351F1B-4DAB-4076-84B5-A94C164D9A9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9" name="مكعب 958">
                  <a:extLst>
                    <a:ext uri="{FF2B5EF4-FFF2-40B4-BE49-F238E27FC236}">
                      <a16:creationId xmlns:a16="http://schemas.microsoft.com/office/drawing/2014/main" id="{4075859C-0064-4E21-91A0-4E2A9F4BB0A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0" name="مكعب 959">
                  <a:extLst>
                    <a:ext uri="{FF2B5EF4-FFF2-40B4-BE49-F238E27FC236}">
                      <a16:creationId xmlns:a16="http://schemas.microsoft.com/office/drawing/2014/main" id="{87DC7944-48C4-4CAB-A56D-4A3FC635F7B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1" name="مكعب 960">
                  <a:extLst>
                    <a:ext uri="{FF2B5EF4-FFF2-40B4-BE49-F238E27FC236}">
                      <a16:creationId xmlns:a16="http://schemas.microsoft.com/office/drawing/2014/main" id="{C0FD65FD-7D60-45DB-B834-AD202A257D6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2" name="مكعب 961">
                  <a:extLst>
                    <a:ext uri="{FF2B5EF4-FFF2-40B4-BE49-F238E27FC236}">
                      <a16:creationId xmlns:a16="http://schemas.microsoft.com/office/drawing/2014/main" id="{EBD3F6C8-5EA8-43D6-8881-FDC0C79E86C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3" name="مكعب 962">
                  <a:extLst>
                    <a:ext uri="{FF2B5EF4-FFF2-40B4-BE49-F238E27FC236}">
                      <a16:creationId xmlns:a16="http://schemas.microsoft.com/office/drawing/2014/main" id="{949A03FE-D773-4DBB-B01B-E97BD796CF1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4" name="مكعب 963">
                  <a:extLst>
                    <a:ext uri="{FF2B5EF4-FFF2-40B4-BE49-F238E27FC236}">
                      <a16:creationId xmlns:a16="http://schemas.microsoft.com/office/drawing/2014/main" id="{CE1BBFAA-9CE3-4482-A80D-93F02E8EAD6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5" name="مكعب 964">
                  <a:extLst>
                    <a:ext uri="{FF2B5EF4-FFF2-40B4-BE49-F238E27FC236}">
                      <a16:creationId xmlns:a16="http://schemas.microsoft.com/office/drawing/2014/main" id="{45A04884-481B-47EA-A5C6-46380DD6155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6" name="مكعب 965">
                  <a:extLst>
                    <a:ext uri="{FF2B5EF4-FFF2-40B4-BE49-F238E27FC236}">
                      <a16:creationId xmlns:a16="http://schemas.microsoft.com/office/drawing/2014/main" id="{643528B9-924D-48EE-8E73-77D29B4E363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0" name="مجموعة 879">
                <a:extLst>
                  <a:ext uri="{FF2B5EF4-FFF2-40B4-BE49-F238E27FC236}">
                    <a16:creationId xmlns:a16="http://schemas.microsoft.com/office/drawing/2014/main" id="{07976272-FA64-4344-9701-6CBA092F5263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47" name="مكعب 946">
                  <a:extLst>
                    <a:ext uri="{FF2B5EF4-FFF2-40B4-BE49-F238E27FC236}">
                      <a16:creationId xmlns:a16="http://schemas.microsoft.com/office/drawing/2014/main" id="{C771BC9A-21B0-48CD-8268-D07B99901FE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8" name="مكعب 947">
                  <a:extLst>
                    <a:ext uri="{FF2B5EF4-FFF2-40B4-BE49-F238E27FC236}">
                      <a16:creationId xmlns:a16="http://schemas.microsoft.com/office/drawing/2014/main" id="{15F47EF6-CCD4-4993-83D4-1BA71049C24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9" name="مكعب 948">
                  <a:extLst>
                    <a:ext uri="{FF2B5EF4-FFF2-40B4-BE49-F238E27FC236}">
                      <a16:creationId xmlns:a16="http://schemas.microsoft.com/office/drawing/2014/main" id="{4FD3F654-B60F-4406-93A0-5495AFF9040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0" name="مكعب 949">
                  <a:extLst>
                    <a:ext uri="{FF2B5EF4-FFF2-40B4-BE49-F238E27FC236}">
                      <a16:creationId xmlns:a16="http://schemas.microsoft.com/office/drawing/2014/main" id="{789D2119-08BE-443E-9500-433D849438F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1" name="مكعب 950">
                  <a:extLst>
                    <a:ext uri="{FF2B5EF4-FFF2-40B4-BE49-F238E27FC236}">
                      <a16:creationId xmlns:a16="http://schemas.microsoft.com/office/drawing/2014/main" id="{84F64BFF-482A-49A2-B401-2B5D85BE599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2" name="مكعب 951">
                  <a:extLst>
                    <a:ext uri="{FF2B5EF4-FFF2-40B4-BE49-F238E27FC236}">
                      <a16:creationId xmlns:a16="http://schemas.microsoft.com/office/drawing/2014/main" id="{DF97ABDB-3F39-4E32-ABC7-D9E6FA9E945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3" name="مكعب 952">
                  <a:extLst>
                    <a:ext uri="{FF2B5EF4-FFF2-40B4-BE49-F238E27FC236}">
                      <a16:creationId xmlns:a16="http://schemas.microsoft.com/office/drawing/2014/main" id="{6C449EFC-820E-4E45-9EC9-7331AE8FFFB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4" name="مكعب 953">
                  <a:extLst>
                    <a:ext uri="{FF2B5EF4-FFF2-40B4-BE49-F238E27FC236}">
                      <a16:creationId xmlns:a16="http://schemas.microsoft.com/office/drawing/2014/main" id="{4C6C17F8-2A32-475C-9EDA-81319014062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5" name="مكعب 954">
                  <a:extLst>
                    <a:ext uri="{FF2B5EF4-FFF2-40B4-BE49-F238E27FC236}">
                      <a16:creationId xmlns:a16="http://schemas.microsoft.com/office/drawing/2014/main" id="{EF086B2F-FFE3-45E7-8999-69E25A9E2DA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6" name="مكعب 955">
                  <a:extLst>
                    <a:ext uri="{FF2B5EF4-FFF2-40B4-BE49-F238E27FC236}">
                      <a16:creationId xmlns:a16="http://schemas.microsoft.com/office/drawing/2014/main" id="{DB5D06E7-1201-41BC-9335-2C714F417C2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1" name="مجموعة 880">
                <a:extLst>
                  <a:ext uri="{FF2B5EF4-FFF2-40B4-BE49-F238E27FC236}">
                    <a16:creationId xmlns:a16="http://schemas.microsoft.com/office/drawing/2014/main" id="{61F39BEF-9204-4018-8332-044FD839B0DE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37" name="مكعب 936">
                  <a:extLst>
                    <a:ext uri="{FF2B5EF4-FFF2-40B4-BE49-F238E27FC236}">
                      <a16:creationId xmlns:a16="http://schemas.microsoft.com/office/drawing/2014/main" id="{B19C3518-EC18-4C15-B900-C7E56149254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8" name="مكعب 937">
                  <a:extLst>
                    <a:ext uri="{FF2B5EF4-FFF2-40B4-BE49-F238E27FC236}">
                      <a16:creationId xmlns:a16="http://schemas.microsoft.com/office/drawing/2014/main" id="{8D802476-9EF7-47C4-8AF5-52F6B8B1784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9" name="مكعب 938">
                  <a:extLst>
                    <a:ext uri="{FF2B5EF4-FFF2-40B4-BE49-F238E27FC236}">
                      <a16:creationId xmlns:a16="http://schemas.microsoft.com/office/drawing/2014/main" id="{34C0B96C-9573-4213-BD88-99D8CA0DA49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0" name="مكعب 939">
                  <a:extLst>
                    <a:ext uri="{FF2B5EF4-FFF2-40B4-BE49-F238E27FC236}">
                      <a16:creationId xmlns:a16="http://schemas.microsoft.com/office/drawing/2014/main" id="{58D9E507-48D5-4D1C-8E34-3F8969A4CA2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1" name="مكعب 940">
                  <a:extLst>
                    <a:ext uri="{FF2B5EF4-FFF2-40B4-BE49-F238E27FC236}">
                      <a16:creationId xmlns:a16="http://schemas.microsoft.com/office/drawing/2014/main" id="{149F39EE-8EB7-464C-A6F7-0D3AE72DDA8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2" name="مكعب 941">
                  <a:extLst>
                    <a:ext uri="{FF2B5EF4-FFF2-40B4-BE49-F238E27FC236}">
                      <a16:creationId xmlns:a16="http://schemas.microsoft.com/office/drawing/2014/main" id="{46ADE45A-5961-4A63-B2D4-66552E412DD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" name="مكعب 942">
                  <a:extLst>
                    <a:ext uri="{FF2B5EF4-FFF2-40B4-BE49-F238E27FC236}">
                      <a16:creationId xmlns:a16="http://schemas.microsoft.com/office/drawing/2014/main" id="{7E559524-3DEF-4980-882E-2331945C585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4" name="مكعب 943">
                  <a:extLst>
                    <a:ext uri="{FF2B5EF4-FFF2-40B4-BE49-F238E27FC236}">
                      <a16:creationId xmlns:a16="http://schemas.microsoft.com/office/drawing/2014/main" id="{0BBB255E-5091-4983-A907-3C6247784A5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5" name="مكعب 944">
                  <a:extLst>
                    <a:ext uri="{FF2B5EF4-FFF2-40B4-BE49-F238E27FC236}">
                      <a16:creationId xmlns:a16="http://schemas.microsoft.com/office/drawing/2014/main" id="{1891B77D-D011-4C88-9F5D-3944F93FD08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6" name="مكعب 945">
                  <a:extLst>
                    <a:ext uri="{FF2B5EF4-FFF2-40B4-BE49-F238E27FC236}">
                      <a16:creationId xmlns:a16="http://schemas.microsoft.com/office/drawing/2014/main" id="{C6002C3D-AB28-4A8E-BFB3-74922C771C6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2" name="مجموعة 881">
                <a:extLst>
                  <a:ext uri="{FF2B5EF4-FFF2-40B4-BE49-F238E27FC236}">
                    <a16:creationId xmlns:a16="http://schemas.microsoft.com/office/drawing/2014/main" id="{4F53F58F-372E-4D07-BE9F-4116B98E1EAE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27" name="مكعب 926">
                  <a:extLst>
                    <a:ext uri="{FF2B5EF4-FFF2-40B4-BE49-F238E27FC236}">
                      <a16:creationId xmlns:a16="http://schemas.microsoft.com/office/drawing/2014/main" id="{AA80ABDE-2620-47C1-A858-92ECE2EBA86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8" name="مكعب 927">
                  <a:extLst>
                    <a:ext uri="{FF2B5EF4-FFF2-40B4-BE49-F238E27FC236}">
                      <a16:creationId xmlns:a16="http://schemas.microsoft.com/office/drawing/2014/main" id="{9461CED9-564C-46EA-9403-0BE829732EC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9" name="مكعب 928">
                  <a:extLst>
                    <a:ext uri="{FF2B5EF4-FFF2-40B4-BE49-F238E27FC236}">
                      <a16:creationId xmlns:a16="http://schemas.microsoft.com/office/drawing/2014/main" id="{7A60C0CD-E3DE-4FAF-879B-9D084AB8E92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0" name="مكعب 929">
                  <a:extLst>
                    <a:ext uri="{FF2B5EF4-FFF2-40B4-BE49-F238E27FC236}">
                      <a16:creationId xmlns:a16="http://schemas.microsoft.com/office/drawing/2014/main" id="{F43F6F62-76C0-42D3-85F4-71AA35E1CAB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1" name="مكعب 930">
                  <a:extLst>
                    <a:ext uri="{FF2B5EF4-FFF2-40B4-BE49-F238E27FC236}">
                      <a16:creationId xmlns:a16="http://schemas.microsoft.com/office/drawing/2014/main" id="{B8AD8116-25E3-4507-B54B-28C17F89F3A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2" name="مكعب 931">
                  <a:extLst>
                    <a:ext uri="{FF2B5EF4-FFF2-40B4-BE49-F238E27FC236}">
                      <a16:creationId xmlns:a16="http://schemas.microsoft.com/office/drawing/2014/main" id="{545356F5-0DC4-4819-A133-066DBDBAE4C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3" name="مكعب 932">
                  <a:extLst>
                    <a:ext uri="{FF2B5EF4-FFF2-40B4-BE49-F238E27FC236}">
                      <a16:creationId xmlns:a16="http://schemas.microsoft.com/office/drawing/2014/main" id="{54B01767-C2E2-44A4-B707-43F5AC6CDD6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4" name="مكعب 933">
                  <a:extLst>
                    <a:ext uri="{FF2B5EF4-FFF2-40B4-BE49-F238E27FC236}">
                      <a16:creationId xmlns:a16="http://schemas.microsoft.com/office/drawing/2014/main" id="{D4BCC2BF-AEEF-442D-B01D-E482A60D5E6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5" name="مكعب 934">
                  <a:extLst>
                    <a:ext uri="{FF2B5EF4-FFF2-40B4-BE49-F238E27FC236}">
                      <a16:creationId xmlns:a16="http://schemas.microsoft.com/office/drawing/2014/main" id="{92B905C3-7C90-4744-A42F-EB3D9B65ABF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6" name="مكعب 935">
                  <a:extLst>
                    <a:ext uri="{FF2B5EF4-FFF2-40B4-BE49-F238E27FC236}">
                      <a16:creationId xmlns:a16="http://schemas.microsoft.com/office/drawing/2014/main" id="{BA9B1A83-A3AC-418E-B9E6-D0AC92A2A89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3" name="مجموعة 882">
                <a:extLst>
                  <a:ext uri="{FF2B5EF4-FFF2-40B4-BE49-F238E27FC236}">
                    <a16:creationId xmlns:a16="http://schemas.microsoft.com/office/drawing/2014/main" id="{76ECF4D7-8B28-4353-B55F-F5BAEF17A475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17" name="مكعب 916">
                  <a:extLst>
                    <a:ext uri="{FF2B5EF4-FFF2-40B4-BE49-F238E27FC236}">
                      <a16:creationId xmlns:a16="http://schemas.microsoft.com/office/drawing/2014/main" id="{6C623CC8-FEFA-4CF0-BE37-6458A26A247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8" name="مكعب 917">
                  <a:extLst>
                    <a:ext uri="{FF2B5EF4-FFF2-40B4-BE49-F238E27FC236}">
                      <a16:creationId xmlns:a16="http://schemas.microsoft.com/office/drawing/2014/main" id="{48BA4502-BCE9-4C37-9FA7-2EFCD86EA22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9" name="مكعب 918">
                  <a:extLst>
                    <a:ext uri="{FF2B5EF4-FFF2-40B4-BE49-F238E27FC236}">
                      <a16:creationId xmlns:a16="http://schemas.microsoft.com/office/drawing/2014/main" id="{D1DB35C4-473C-42F0-8EF3-8BC23BD7C5E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0" name="مكعب 919">
                  <a:extLst>
                    <a:ext uri="{FF2B5EF4-FFF2-40B4-BE49-F238E27FC236}">
                      <a16:creationId xmlns:a16="http://schemas.microsoft.com/office/drawing/2014/main" id="{859AD87D-E9C0-427E-810B-26C68B65612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1" name="مكعب 920">
                  <a:extLst>
                    <a:ext uri="{FF2B5EF4-FFF2-40B4-BE49-F238E27FC236}">
                      <a16:creationId xmlns:a16="http://schemas.microsoft.com/office/drawing/2014/main" id="{0ABB27FB-12A3-464E-99B9-74240656B27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" name="مكعب 921">
                  <a:extLst>
                    <a:ext uri="{FF2B5EF4-FFF2-40B4-BE49-F238E27FC236}">
                      <a16:creationId xmlns:a16="http://schemas.microsoft.com/office/drawing/2014/main" id="{18DD107F-CB61-4138-A47D-13DDACFA9AF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3" name="مكعب 922">
                  <a:extLst>
                    <a:ext uri="{FF2B5EF4-FFF2-40B4-BE49-F238E27FC236}">
                      <a16:creationId xmlns:a16="http://schemas.microsoft.com/office/drawing/2014/main" id="{ED9B0A74-9086-498C-B5F7-E59FC382F5C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4" name="مكعب 923">
                  <a:extLst>
                    <a:ext uri="{FF2B5EF4-FFF2-40B4-BE49-F238E27FC236}">
                      <a16:creationId xmlns:a16="http://schemas.microsoft.com/office/drawing/2014/main" id="{5506832B-7673-4A7B-A764-528AF569DFB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5" name="مكعب 924">
                  <a:extLst>
                    <a:ext uri="{FF2B5EF4-FFF2-40B4-BE49-F238E27FC236}">
                      <a16:creationId xmlns:a16="http://schemas.microsoft.com/office/drawing/2014/main" id="{E992E962-2C27-4865-A859-2C58DA325A2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" name="مكعب 925">
                  <a:extLst>
                    <a:ext uri="{FF2B5EF4-FFF2-40B4-BE49-F238E27FC236}">
                      <a16:creationId xmlns:a16="http://schemas.microsoft.com/office/drawing/2014/main" id="{CE3DA2D1-6092-4AAF-A589-5E226DC8630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4" name="مجموعة 883">
                <a:extLst>
                  <a:ext uri="{FF2B5EF4-FFF2-40B4-BE49-F238E27FC236}">
                    <a16:creationId xmlns:a16="http://schemas.microsoft.com/office/drawing/2014/main" id="{258411D6-B1B5-4C96-978C-63A6AB8B4531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907" name="مكعب 906">
                  <a:extLst>
                    <a:ext uri="{FF2B5EF4-FFF2-40B4-BE49-F238E27FC236}">
                      <a16:creationId xmlns:a16="http://schemas.microsoft.com/office/drawing/2014/main" id="{86DC75F7-DB1D-4411-8949-B8D57109DA2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8" name="مكعب 907">
                  <a:extLst>
                    <a:ext uri="{FF2B5EF4-FFF2-40B4-BE49-F238E27FC236}">
                      <a16:creationId xmlns:a16="http://schemas.microsoft.com/office/drawing/2014/main" id="{AD00D25D-AE80-4487-9FC8-4FEC7BD04CF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9" name="مكعب 908">
                  <a:extLst>
                    <a:ext uri="{FF2B5EF4-FFF2-40B4-BE49-F238E27FC236}">
                      <a16:creationId xmlns:a16="http://schemas.microsoft.com/office/drawing/2014/main" id="{131FD49D-2734-418A-84FA-7E9904F4369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0" name="مكعب 909">
                  <a:extLst>
                    <a:ext uri="{FF2B5EF4-FFF2-40B4-BE49-F238E27FC236}">
                      <a16:creationId xmlns:a16="http://schemas.microsoft.com/office/drawing/2014/main" id="{9E413F70-32E4-4A76-838A-DB96E8F580B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" name="مكعب 910">
                  <a:extLst>
                    <a:ext uri="{FF2B5EF4-FFF2-40B4-BE49-F238E27FC236}">
                      <a16:creationId xmlns:a16="http://schemas.microsoft.com/office/drawing/2014/main" id="{02E94270-56EB-47F3-BDDC-9DCB5636424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2" name="مكعب 911">
                  <a:extLst>
                    <a:ext uri="{FF2B5EF4-FFF2-40B4-BE49-F238E27FC236}">
                      <a16:creationId xmlns:a16="http://schemas.microsoft.com/office/drawing/2014/main" id="{D0C7241F-6BB2-4983-8927-800A8113B1C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3" name="مكعب 912">
                  <a:extLst>
                    <a:ext uri="{FF2B5EF4-FFF2-40B4-BE49-F238E27FC236}">
                      <a16:creationId xmlns:a16="http://schemas.microsoft.com/office/drawing/2014/main" id="{E75FAC68-01B3-4130-BD0E-CF8589E0512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4" name="مكعب 913">
                  <a:extLst>
                    <a:ext uri="{FF2B5EF4-FFF2-40B4-BE49-F238E27FC236}">
                      <a16:creationId xmlns:a16="http://schemas.microsoft.com/office/drawing/2014/main" id="{22E331F6-D802-49E3-A6E5-6FB83FEAA92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5" name="مكعب 914">
                  <a:extLst>
                    <a:ext uri="{FF2B5EF4-FFF2-40B4-BE49-F238E27FC236}">
                      <a16:creationId xmlns:a16="http://schemas.microsoft.com/office/drawing/2014/main" id="{8E3F4F82-5991-44B5-9DBD-0277BE83C27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6" name="مكعب 915">
                  <a:extLst>
                    <a:ext uri="{FF2B5EF4-FFF2-40B4-BE49-F238E27FC236}">
                      <a16:creationId xmlns:a16="http://schemas.microsoft.com/office/drawing/2014/main" id="{D6018C54-F947-4343-994C-20D7E09F867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5" name="مجموعة 884">
                <a:extLst>
                  <a:ext uri="{FF2B5EF4-FFF2-40B4-BE49-F238E27FC236}">
                    <a16:creationId xmlns:a16="http://schemas.microsoft.com/office/drawing/2014/main" id="{842F3D99-851F-498C-9E65-D856D5DCFDEF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97" name="مكعب 896">
                  <a:extLst>
                    <a:ext uri="{FF2B5EF4-FFF2-40B4-BE49-F238E27FC236}">
                      <a16:creationId xmlns:a16="http://schemas.microsoft.com/office/drawing/2014/main" id="{3671AE21-C43E-404E-A293-923F39CF10D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مكعب 897">
                  <a:extLst>
                    <a:ext uri="{FF2B5EF4-FFF2-40B4-BE49-F238E27FC236}">
                      <a16:creationId xmlns:a16="http://schemas.microsoft.com/office/drawing/2014/main" id="{6AB4F4C0-4235-4944-A84F-E4DB1966DA5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مكعب 898">
                  <a:extLst>
                    <a:ext uri="{FF2B5EF4-FFF2-40B4-BE49-F238E27FC236}">
                      <a16:creationId xmlns:a16="http://schemas.microsoft.com/office/drawing/2014/main" id="{C6EA8845-9EFF-4136-8984-74809CBDE0B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مكعب 899">
                  <a:extLst>
                    <a:ext uri="{FF2B5EF4-FFF2-40B4-BE49-F238E27FC236}">
                      <a16:creationId xmlns:a16="http://schemas.microsoft.com/office/drawing/2014/main" id="{8ED86398-2B1D-41C1-8AB9-0DE8FEEF8B7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مكعب 900">
                  <a:extLst>
                    <a:ext uri="{FF2B5EF4-FFF2-40B4-BE49-F238E27FC236}">
                      <a16:creationId xmlns:a16="http://schemas.microsoft.com/office/drawing/2014/main" id="{C9C4FB58-EE85-418C-BDB0-CC0A316F562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مكعب 901">
                  <a:extLst>
                    <a:ext uri="{FF2B5EF4-FFF2-40B4-BE49-F238E27FC236}">
                      <a16:creationId xmlns:a16="http://schemas.microsoft.com/office/drawing/2014/main" id="{E9D5F3DF-2467-4CD8-A50E-2E0169C58D3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مكعب 902">
                  <a:extLst>
                    <a:ext uri="{FF2B5EF4-FFF2-40B4-BE49-F238E27FC236}">
                      <a16:creationId xmlns:a16="http://schemas.microsoft.com/office/drawing/2014/main" id="{C6CBA34E-0F55-49FD-B0B1-727212F56A4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مكعب 903">
                  <a:extLst>
                    <a:ext uri="{FF2B5EF4-FFF2-40B4-BE49-F238E27FC236}">
                      <a16:creationId xmlns:a16="http://schemas.microsoft.com/office/drawing/2014/main" id="{D1012632-C641-4F6A-A782-F0498B50628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مكعب 904">
                  <a:extLst>
                    <a:ext uri="{FF2B5EF4-FFF2-40B4-BE49-F238E27FC236}">
                      <a16:creationId xmlns:a16="http://schemas.microsoft.com/office/drawing/2014/main" id="{C49A373A-F86E-4CBF-B0A4-175487BC87D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6" name="مكعب 905">
                  <a:extLst>
                    <a:ext uri="{FF2B5EF4-FFF2-40B4-BE49-F238E27FC236}">
                      <a16:creationId xmlns:a16="http://schemas.microsoft.com/office/drawing/2014/main" id="{4577B436-88DD-4F6B-A394-9171500D642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86" name="مجموعة 885">
                <a:extLst>
                  <a:ext uri="{FF2B5EF4-FFF2-40B4-BE49-F238E27FC236}">
                    <a16:creationId xmlns:a16="http://schemas.microsoft.com/office/drawing/2014/main" id="{AF564679-E421-455F-87E9-782C285A185A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87" name="مكعب 886">
                  <a:extLst>
                    <a:ext uri="{FF2B5EF4-FFF2-40B4-BE49-F238E27FC236}">
                      <a16:creationId xmlns:a16="http://schemas.microsoft.com/office/drawing/2014/main" id="{091333F0-D798-4EBA-B9F3-DEE22D9BFB8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مكعب 887">
                  <a:extLst>
                    <a:ext uri="{FF2B5EF4-FFF2-40B4-BE49-F238E27FC236}">
                      <a16:creationId xmlns:a16="http://schemas.microsoft.com/office/drawing/2014/main" id="{580401E6-E5C3-4654-8BEF-F4A7787651C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مكعب 888">
                  <a:extLst>
                    <a:ext uri="{FF2B5EF4-FFF2-40B4-BE49-F238E27FC236}">
                      <a16:creationId xmlns:a16="http://schemas.microsoft.com/office/drawing/2014/main" id="{C12DF787-2565-4F4A-B3F7-29B8E48A0CC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0" name="مكعب 889">
                  <a:extLst>
                    <a:ext uri="{FF2B5EF4-FFF2-40B4-BE49-F238E27FC236}">
                      <a16:creationId xmlns:a16="http://schemas.microsoft.com/office/drawing/2014/main" id="{161636DD-4CD4-4649-9D02-27E63FDE11A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مكعب 890">
                  <a:extLst>
                    <a:ext uri="{FF2B5EF4-FFF2-40B4-BE49-F238E27FC236}">
                      <a16:creationId xmlns:a16="http://schemas.microsoft.com/office/drawing/2014/main" id="{627B5B08-F4D0-4609-A97A-29D5F1408EE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2" name="مكعب 891">
                  <a:extLst>
                    <a:ext uri="{FF2B5EF4-FFF2-40B4-BE49-F238E27FC236}">
                      <a16:creationId xmlns:a16="http://schemas.microsoft.com/office/drawing/2014/main" id="{572FED6B-C83B-4962-A816-2CF0569D358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3" name="مكعب 892">
                  <a:extLst>
                    <a:ext uri="{FF2B5EF4-FFF2-40B4-BE49-F238E27FC236}">
                      <a16:creationId xmlns:a16="http://schemas.microsoft.com/office/drawing/2014/main" id="{87DEAC0E-1D4B-404C-8768-3379B7B69DB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4" name="مكعب 893">
                  <a:extLst>
                    <a:ext uri="{FF2B5EF4-FFF2-40B4-BE49-F238E27FC236}">
                      <a16:creationId xmlns:a16="http://schemas.microsoft.com/office/drawing/2014/main" id="{AD1D8817-6F77-439A-AD6C-0EE93602A9D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5" name="مكعب 894">
                  <a:extLst>
                    <a:ext uri="{FF2B5EF4-FFF2-40B4-BE49-F238E27FC236}">
                      <a16:creationId xmlns:a16="http://schemas.microsoft.com/office/drawing/2014/main" id="{8560ECA1-8BB5-470B-A1E1-E13E3E7D152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مكعب 895">
                  <a:extLst>
                    <a:ext uri="{FF2B5EF4-FFF2-40B4-BE49-F238E27FC236}">
                      <a16:creationId xmlns:a16="http://schemas.microsoft.com/office/drawing/2014/main" id="{B3709E0F-9E22-4FA5-94FC-3D4E4A878ED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3" name="مجموعة 432">
              <a:extLst>
                <a:ext uri="{FF2B5EF4-FFF2-40B4-BE49-F238E27FC236}">
                  <a16:creationId xmlns:a16="http://schemas.microsoft.com/office/drawing/2014/main" id="{2103408A-FB6C-47CB-8AE5-2084F4C059F3}"/>
                </a:ext>
              </a:extLst>
            </p:cNvPr>
            <p:cNvGrpSpPr/>
            <p:nvPr/>
          </p:nvGrpSpPr>
          <p:grpSpPr>
            <a:xfrm>
              <a:off x="6882135" y="3355799"/>
              <a:ext cx="1617220" cy="1544020"/>
              <a:chOff x="5352709" y="3110384"/>
              <a:chExt cx="1617220" cy="1544020"/>
            </a:xfrm>
          </p:grpSpPr>
          <p:grpSp>
            <p:nvGrpSpPr>
              <p:cNvPr id="767" name="مجموعة 766">
                <a:extLst>
                  <a:ext uri="{FF2B5EF4-FFF2-40B4-BE49-F238E27FC236}">
                    <a16:creationId xmlns:a16="http://schemas.microsoft.com/office/drawing/2014/main" id="{27C020CB-3ADE-4B40-A95A-650E8BD69753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67" name="مكعب 866">
                  <a:extLst>
                    <a:ext uri="{FF2B5EF4-FFF2-40B4-BE49-F238E27FC236}">
                      <a16:creationId xmlns:a16="http://schemas.microsoft.com/office/drawing/2014/main" id="{B7334FDD-15C5-40D6-A634-5C0780CB8B4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8" name="مكعب 867">
                  <a:extLst>
                    <a:ext uri="{FF2B5EF4-FFF2-40B4-BE49-F238E27FC236}">
                      <a16:creationId xmlns:a16="http://schemas.microsoft.com/office/drawing/2014/main" id="{B5E8AD78-C1F6-4F9C-9EF2-0A11B6289D6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9" name="مكعب 868">
                  <a:extLst>
                    <a:ext uri="{FF2B5EF4-FFF2-40B4-BE49-F238E27FC236}">
                      <a16:creationId xmlns:a16="http://schemas.microsoft.com/office/drawing/2014/main" id="{2698DBA5-7D03-43F2-83CE-2F56E4D498B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0" name="مكعب 869">
                  <a:extLst>
                    <a:ext uri="{FF2B5EF4-FFF2-40B4-BE49-F238E27FC236}">
                      <a16:creationId xmlns:a16="http://schemas.microsoft.com/office/drawing/2014/main" id="{1EB0ABB8-1A62-401C-B099-9937A7C13C8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1" name="مكعب 870">
                  <a:extLst>
                    <a:ext uri="{FF2B5EF4-FFF2-40B4-BE49-F238E27FC236}">
                      <a16:creationId xmlns:a16="http://schemas.microsoft.com/office/drawing/2014/main" id="{48FFEEC3-50A2-4AE2-B6D1-6520CDF1F96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2" name="مكعب 871">
                  <a:extLst>
                    <a:ext uri="{FF2B5EF4-FFF2-40B4-BE49-F238E27FC236}">
                      <a16:creationId xmlns:a16="http://schemas.microsoft.com/office/drawing/2014/main" id="{A0B20D48-3F27-4534-B35C-D87FE22AB71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3" name="مكعب 872">
                  <a:extLst>
                    <a:ext uri="{FF2B5EF4-FFF2-40B4-BE49-F238E27FC236}">
                      <a16:creationId xmlns:a16="http://schemas.microsoft.com/office/drawing/2014/main" id="{78430693-1D4C-4101-A0AA-26E3596C925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4" name="مكعب 873">
                  <a:extLst>
                    <a:ext uri="{FF2B5EF4-FFF2-40B4-BE49-F238E27FC236}">
                      <a16:creationId xmlns:a16="http://schemas.microsoft.com/office/drawing/2014/main" id="{F2A3D035-F4DD-4231-B972-AC4C1FDDDEE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5" name="مكعب 874">
                  <a:extLst>
                    <a:ext uri="{FF2B5EF4-FFF2-40B4-BE49-F238E27FC236}">
                      <a16:creationId xmlns:a16="http://schemas.microsoft.com/office/drawing/2014/main" id="{8F11575B-518D-4BB9-942A-6C6523E699E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مكعب 875">
                  <a:extLst>
                    <a:ext uri="{FF2B5EF4-FFF2-40B4-BE49-F238E27FC236}">
                      <a16:creationId xmlns:a16="http://schemas.microsoft.com/office/drawing/2014/main" id="{1DDACD6B-E3D7-4513-B605-8F24667FBC1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68" name="مجموعة 767">
                <a:extLst>
                  <a:ext uri="{FF2B5EF4-FFF2-40B4-BE49-F238E27FC236}">
                    <a16:creationId xmlns:a16="http://schemas.microsoft.com/office/drawing/2014/main" id="{5FDC7DF3-0E2A-43BF-9AE2-185AD2103A9D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57" name="مكعب 856">
                  <a:extLst>
                    <a:ext uri="{FF2B5EF4-FFF2-40B4-BE49-F238E27FC236}">
                      <a16:creationId xmlns:a16="http://schemas.microsoft.com/office/drawing/2014/main" id="{E268084E-A99A-4BF1-AF72-4649672037A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8" name="مكعب 857">
                  <a:extLst>
                    <a:ext uri="{FF2B5EF4-FFF2-40B4-BE49-F238E27FC236}">
                      <a16:creationId xmlns:a16="http://schemas.microsoft.com/office/drawing/2014/main" id="{FB5BD6C0-79B4-4DF9-B535-C3FD290ED58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9" name="مكعب 858">
                  <a:extLst>
                    <a:ext uri="{FF2B5EF4-FFF2-40B4-BE49-F238E27FC236}">
                      <a16:creationId xmlns:a16="http://schemas.microsoft.com/office/drawing/2014/main" id="{A0A77679-1C0E-46B0-9F6A-70B4EADCCA1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0" name="مكعب 859">
                  <a:extLst>
                    <a:ext uri="{FF2B5EF4-FFF2-40B4-BE49-F238E27FC236}">
                      <a16:creationId xmlns:a16="http://schemas.microsoft.com/office/drawing/2014/main" id="{7E9E3127-0DA5-42A1-A560-1A706C85A9F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1" name="مكعب 860">
                  <a:extLst>
                    <a:ext uri="{FF2B5EF4-FFF2-40B4-BE49-F238E27FC236}">
                      <a16:creationId xmlns:a16="http://schemas.microsoft.com/office/drawing/2014/main" id="{1F1497EC-4B32-44FB-8469-477976685D4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2" name="مكعب 861">
                  <a:extLst>
                    <a:ext uri="{FF2B5EF4-FFF2-40B4-BE49-F238E27FC236}">
                      <a16:creationId xmlns:a16="http://schemas.microsoft.com/office/drawing/2014/main" id="{74F33D7C-3391-485E-BC5D-9EC6B70BEFF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3" name="مكعب 862">
                  <a:extLst>
                    <a:ext uri="{FF2B5EF4-FFF2-40B4-BE49-F238E27FC236}">
                      <a16:creationId xmlns:a16="http://schemas.microsoft.com/office/drawing/2014/main" id="{C417CC80-93DD-4559-9EC5-0BC7258E6A1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4" name="مكعب 863">
                  <a:extLst>
                    <a:ext uri="{FF2B5EF4-FFF2-40B4-BE49-F238E27FC236}">
                      <a16:creationId xmlns:a16="http://schemas.microsoft.com/office/drawing/2014/main" id="{C2BE1547-AC4F-4B84-AB09-822870EEF53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5" name="مكعب 864">
                  <a:extLst>
                    <a:ext uri="{FF2B5EF4-FFF2-40B4-BE49-F238E27FC236}">
                      <a16:creationId xmlns:a16="http://schemas.microsoft.com/office/drawing/2014/main" id="{1434A79C-4DDC-4660-8F61-7F266A0DDD6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6" name="مكعب 865">
                  <a:extLst>
                    <a:ext uri="{FF2B5EF4-FFF2-40B4-BE49-F238E27FC236}">
                      <a16:creationId xmlns:a16="http://schemas.microsoft.com/office/drawing/2014/main" id="{84C04B7A-DA1B-4C1C-BC9A-1FCF1DA792D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69" name="مجموعة 768">
                <a:extLst>
                  <a:ext uri="{FF2B5EF4-FFF2-40B4-BE49-F238E27FC236}">
                    <a16:creationId xmlns:a16="http://schemas.microsoft.com/office/drawing/2014/main" id="{A750D45E-A738-4024-BCB9-651E88B5283F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47" name="مكعب 846">
                  <a:extLst>
                    <a:ext uri="{FF2B5EF4-FFF2-40B4-BE49-F238E27FC236}">
                      <a16:creationId xmlns:a16="http://schemas.microsoft.com/office/drawing/2014/main" id="{4780BF3B-06E4-4963-ABF2-1755F3117DD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8" name="مكعب 847">
                  <a:extLst>
                    <a:ext uri="{FF2B5EF4-FFF2-40B4-BE49-F238E27FC236}">
                      <a16:creationId xmlns:a16="http://schemas.microsoft.com/office/drawing/2014/main" id="{4E7A46A9-A3DB-432B-B8CE-5F7CCE4EF29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9" name="مكعب 848">
                  <a:extLst>
                    <a:ext uri="{FF2B5EF4-FFF2-40B4-BE49-F238E27FC236}">
                      <a16:creationId xmlns:a16="http://schemas.microsoft.com/office/drawing/2014/main" id="{BEA38F43-1697-4D42-8E13-CC9E1FA2110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0" name="مكعب 849">
                  <a:extLst>
                    <a:ext uri="{FF2B5EF4-FFF2-40B4-BE49-F238E27FC236}">
                      <a16:creationId xmlns:a16="http://schemas.microsoft.com/office/drawing/2014/main" id="{D02AE75E-978D-4D59-A954-A2C04F466D3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1" name="مكعب 850">
                  <a:extLst>
                    <a:ext uri="{FF2B5EF4-FFF2-40B4-BE49-F238E27FC236}">
                      <a16:creationId xmlns:a16="http://schemas.microsoft.com/office/drawing/2014/main" id="{81C76C1F-7A85-44E0-927A-82A98F35887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2" name="مكعب 851">
                  <a:extLst>
                    <a:ext uri="{FF2B5EF4-FFF2-40B4-BE49-F238E27FC236}">
                      <a16:creationId xmlns:a16="http://schemas.microsoft.com/office/drawing/2014/main" id="{AC9F97E3-5C78-4DEA-B471-30895E5C2E9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3" name="مكعب 852">
                  <a:extLst>
                    <a:ext uri="{FF2B5EF4-FFF2-40B4-BE49-F238E27FC236}">
                      <a16:creationId xmlns:a16="http://schemas.microsoft.com/office/drawing/2014/main" id="{31237F8E-2F1A-4640-9182-819681DE609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4" name="مكعب 853">
                  <a:extLst>
                    <a:ext uri="{FF2B5EF4-FFF2-40B4-BE49-F238E27FC236}">
                      <a16:creationId xmlns:a16="http://schemas.microsoft.com/office/drawing/2014/main" id="{4208EB0C-6F26-435A-A320-5B44128140A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5" name="مكعب 854">
                  <a:extLst>
                    <a:ext uri="{FF2B5EF4-FFF2-40B4-BE49-F238E27FC236}">
                      <a16:creationId xmlns:a16="http://schemas.microsoft.com/office/drawing/2014/main" id="{4B4EDF76-FBF1-4425-943C-E6E6AD59505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6" name="مكعب 855">
                  <a:extLst>
                    <a:ext uri="{FF2B5EF4-FFF2-40B4-BE49-F238E27FC236}">
                      <a16:creationId xmlns:a16="http://schemas.microsoft.com/office/drawing/2014/main" id="{094AB91E-9610-45CD-BB42-656434D7FD8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0" name="مجموعة 769">
                <a:extLst>
                  <a:ext uri="{FF2B5EF4-FFF2-40B4-BE49-F238E27FC236}">
                    <a16:creationId xmlns:a16="http://schemas.microsoft.com/office/drawing/2014/main" id="{4B9968E7-F8EC-42ED-BCB9-A760B137EED0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37" name="مكعب 836">
                  <a:extLst>
                    <a:ext uri="{FF2B5EF4-FFF2-40B4-BE49-F238E27FC236}">
                      <a16:creationId xmlns:a16="http://schemas.microsoft.com/office/drawing/2014/main" id="{5680487F-13BB-4D9C-B4E8-8264E99AAA3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8" name="مكعب 837">
                  <a:extLst>
                    <a:ext uri="{FF2B5EF4-FFF2-40B4-BE49-F238E27FC236}">
                      <a16:creationId xmlns:a16="http://schemas.microsoft.com/office/drawing/2014/main" id="{E7C4CD44-C222-460F-890C-041674858BE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9" name="مكعب 838">
                  <a:extLst>
                    <a:ext uri="{FF2B5EF4-FFF2-40B4-BE49-F238E27FC236}">
                      <a16:creationId xmlns:a16="http://schemas.microsoft.com/office/drawing/2014/main" id="{B4F8CA91-2210-4078-BE94-6291EE4AB7F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0" name="مكعب 839">
                  <a:extLst>
                    <a:ext uri="{FF2B5EF4-FFF2-40B4-BE49-F238E27FC236}">
                      <a16:creationId xmlns:a16="http://schemas.microsoft.com/office/drawing/2014/main" id="{2DFE215F-0363-49E2-B7D8-507FBADC863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1" name="مكعب 840">
                  <a:extLst>
                    <a:ext uri="{FF2B5EF4-FFF2-40B4-BE49-F238E27FC236}">
                      <a16:creationId xmlns:a16="http://schemas.microsoft.com/office/drawing/2014/main" id="{118FE35C-2330-459E-AAD0-D31B0141714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2" name="مكعب 841">
                  <a:extLst>
                    <a:ext uri="{FF2B5EF4-FFF2-40B4-BE49-F238E27FC236}">
                      <a16:creationId xmlns:a16="http://schemas.microsoft.com/office/drawing/2014/main" id="{AE9869E0-C66B-4E9B-BADD-EF16BEF64D6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3" name="مكعب 842">
                  <a:extLst>
                    <a:ext uri="{FF2B5EF4-FFF2-40B4-BE49-F238E27FC236}">
                      <a16:creationId xmlns:a16="http://schemas.microsoft.com/office/drawing/2014/main" id="{982E5335-FF20-400C-ABD8-E5B397A6961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4" name="مكعب 843">
                  <a:extLst>
                    <a:ext uri="{FF2B5EF4-FFF2-40B4-BE49-F238E27FC236}">
                      <a16:creationId xmlns:a16="http://schemas.microsoft.com/office/drawing/2014/main" id="{D428050E-4685-4F08-943F-28DD73C38AF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5" name="مكعب 844">
                  <a:extLst>
                    <a:ext uri="{FF2B5EF4-FFF2-40B4-BE49-F238E27FC236}">
                      <a16:creationId xmlns:a16="http://schemas.microsoft.com/office/drawing/2014/main" id="{0237C816-0D66-4153-B26C-4559CCA3934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6" name="مكعب 845">
                  <a:extLst>
                    <a:ext uri="{FF2B5EF4-FFF2-40B4-BE49-F238E27FC236}">
                      <a16:creationId xmlns:a16="http://schemas.microsoft.com/office/drawing/2014/main" id="{C498350E-C000-4F66-9728-42EC26E9D69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1" name="مجموعة 770">
                <a:extLst>
                  <a:ext uri="{FF2B5EF4-FFF2-40B4-BE49-F238E27FC236}">
                    <a16:creationId xmlns:a16="http://schemas.microsoft.com/office/drawing/2014/main" id="{8B91BC84-2FDA-4F4C-A7C9-BBA23370ED73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27" name="مكعب 826">
                  <a:extLst>
                    <a:ext uri="{FF2B5EF4-FFF2-40B4-BE49-F238E27FC236}">
                      <a16:creationId xmlns:a16="http://schemas.microsoft.com/office/drawing/2014/main" id="{5D027F10-4923-43E4-9636-0BEC51BC620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8" name="مكعب 827">
                  <a:extLst>
                    <a:ext uri="{FF2B5EF4-FFF2-40B4-BE49-F238E27FC236}">
                      <a16:creationId xmlns:a16="http://schemas.microsoft.com/office/drawing/2014/main" id="{A967852A-FCD0-4E1E-BF26-A82B59ACA0E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9" name="مكعب 828">
                  <a:extLst>
                    <a:ext uri="{FF2B5EF4-FFF2-40B4-BE49-F238E27FC236}">
                      <a16:creationId xmlns:a16="http://schemas.microsoft.com/office/drawing/2014/main" id="{929F7777-C041-4DAD-A991-8D9B46CCE71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0" name="مكعب 829">
                  <a:extLst>
                    <a:ext uri="{FF2B5EF4-FFF2-40B4-BE49-F238E27FC236}">
                      <a16:creationId xmlns:a16="http://schemas.microsoft.com/office/drawing/2014/main" id="{82D79812-C6F1-49EF-8164-62AEB1E0E45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1" name="مكعب 830">
                  <a:extLst>
                    <a:ext uri="{FF2B5EF4-FFF2-40B4-BE49-F238E27FC236}">
                      <a16:creationId xmlns:a16="http://schemas.microsoft.com/office/drawing/2014/main" id="{F6809FD6-A68A-4923-A1C7-462EACB4423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2" name="مكعب 831">
                  <a:extLst>
                    <a:ext uri="{FF2B5EF4-FFF2-40B4-BE49-F238E27FC236}">
                      <a16:creationId xmlns:a16="http://schemas.microsoft.com/office/drawing/2014/main" id="{1865520D-1235-47D2-8C77-911425C0402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3" name="مكعب 832">
                  <a:extLst>
                    <a:ext uri="{FF2B5EF4-FFF2-40B4-BE49-F238E27FC236}">
                      <a16:creationId xmlns:a16="http://schemas.microsoft.com/office/drawing/2014/main" id="{653F00D0-DD81-4C9C-9137-E47360B39FF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4" name="مكعب 833">
                  <a:extLst>
                    <a:ext uri="{FF2B5EF4-FFF2-40B4-BE49-F238E27FC236}">
                      <a16:creationId xmlns:a16="http://schemas.microsoft.com/office/drawing/2014/main" id="{B8759D72-6647-45B3-9800-0B516B36E3F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5" name="مكعب 834">
                  <a:extLst>
                    <a:ext uri="{FF2B5EF4-FFF2-40B4-BE49-F238E27FC236}">
                      <a16:creationId xmlns:a16="http://schemas.microsoft.com/office/drawing/2014/main" id="{3770B596-6B7F-443E-8B77-1F4E941E1FB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6" name="مكعب 835">
                  <a:extLst>
                    <a:ext uri="{FF2B5EF4-FFF2-40B4-BE49-F238E27FC236}">
                      <a16:creationId xmlns:a16="http://schemas.microsoft.com/office/drawing/2014/main" id="{E359A278-0B53-4789-8319-2715DEF6CC1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2" name="مجموعة 771">
                <a:extLst>
                  <a:ext uri="{FF2B5EF4-FFF2-40B4-BE49-F238E27FC236}">
                    <a16:creationId xmlns:a16="http://schemas.microsoft.com/office/drawing/2014/main" id="{721B5C1F-03C7-4F98-93B9-E449340B5816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17" name="مكعب 816">
                  <a:extLst>
                    <a:ext uri="{FF2B5EF4-FFF2-40B4-BE49-F238E27FC236}">
                      <a16:creationId xmlns:a16="http://schemas.microsoft.com/office/drawing/2014/main" id="{7EA4E9F4-71FA-4D42-8DBB-47B5F8914A3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8" name="مكعب 817">
                  <a:extLst>
                    <a:ext uri="{FF2B5EF4-FFF2-40B4-BE49-F238E27FC236}">
                      <a16:creationId xmlns:a16="http://schemas.microsoft.com/office/drawing/2014/main" id="{E403F541-CD3D-4C39-8EC2-CC3A02E643E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9" name="مكعب 818">
                  <a:extLst>
                    <a:ext uri="{FF2B5EF4-FFF2-40B4-BE49-F238E27FC236}">
                      <a16:creationId xmlns:a16="http://schemas.microsoft.com/office/drawing/2014/main" id="{ACB7DD57-677E-4A07-B7F2-BD7BB940F16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0" name="مكعب 819">
                  <a:extLst>
                    <a:ext uri="{FF2B5EF4-FFF2-40B4-BE49-F238E27FC236}">
                      <a16:creationId xmlns:a16="http://schemas.microsoft.com/office/drawing/2014/main" id="{81D8E54C-BB8C-4979-AF17-E7ED13C2BF6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1" name="مكعب 820">
                  <a:extLst>
                    <a:ext uri="{FF2B5EF4-FFF2-40B4-BE49-F238E27FC236}">
                      <a16:creationId xmlns:a16="http://schemas.microsoft.com/office/drawing/2014/main" id="{18EB5EBD-CDAB-4C42-BF52-44AEFDECCDC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2" name="مكعب 821">
                  <a:extLst>
                    <a:ext uri="{FF2B5EF4-FFF2-40B4-BE49-F238E27FC236}">
                      <a16:creationId xmlns:a16="http://schemas.microsoft.com/office/drawing/2014/main" id="{7EC18242-2CA0-491B-8439-9E2E9DE6517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" name="مكعب 822">
                  <a:extLst>
                    <a:ext uri="{FF2B5EF4-FFF2-40B4-BE49-F238E27FC236}">
                      <a16:creationId xmlns:a16="http://schemas.microsoft.com/office/drawing/2014/main" id="{AD3026DB-C99F-461D-B768-3B2F782CD3C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4" name="مكعب 823">
                  <a:extLst>
                    <a:ext uri="{FF2B5EF4-FFF2-40B4-BE49-F238E27FC236}">
                      <a16:creationId xmlns:a16="http://schemas.microsoft.com/office/drawing/2014/main" id="{55918D72-042C-4F67-BAF9-EA9996F3B5C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5" name="مكعب 824">
                  <a:extLst>
                    <a:ext uri="{FF2B5EF4-FFF2-40B4-BE49-F238E27FC236}">
                      <a16:creationId xmlns:a16="http://schemas.microsoft.com/office/drawing/2014/main" id="{2B6B33A6-AA99-46E9-A85D-AE98150C34F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6" name="مكعب 825">
                  <a:extLst>
                    <a:ext uri="{FF2B5EF4-FFF2-40B4-BE49-F238E27FC236}">
                      <a16:creationId xmlns:a16="http://schemas.microsoft.com/office/drawing/2014/main" id="{EFF7456A-B7C4-4A46-90E5-A92EC63A705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3" name="مجموعة 772">
                <a:extLst>
                  <a:ext uri="{FF2B5EF4-FFF2-40B4-BE49-F238E27FC236}">
                    <a16:creationId xmlns:a16="http://schemas.microsoft.com/office/drawing/2014/main" id="{27A00C88-5B31-4DED-991F-9C154705067D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807" name="مكعب 806">
                  <a:extLst>
                    <a:ext uri="{FF2B5EF4-FFF2-40B4-BE49-F238E27FC236}">
                      <a16:creationId xmlns:a16="http://schemas.microsoft.com/office/drawing/2014/main" id="{9AD9805A-1C3C-40BC-B076-D50342634A3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8" name="مكعب 807">
                  <a:extLst>
                    <a:ext uri="{FF2B5EF4-FFF2-40B4-BE49-F238E27FC236}">
                      <a16:creationId xmlns:a16="http://schemas.microsoft.com/office/drawing/2014/main" id="{6FF4B81A-FD65-483B-A453-B8F0064D34B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9" name="مكعب 808">
                  <a:extLst>
                    <a:ext uri="{FF2B5EF4-FFF2-40B4-BE49-F238E27FC236}">
                      <a16:creationId xmlns:a16="http://schemas.microsoft.com/office/drawing/2014/main" id="{7445A5A4-02C0-463F-BB91-74ABF811CAB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0" name="مكعب 809">
                  <a:extLst>
                    <a:ext uri="{FF2B5EF4-FFF2-40B4-BE49-F238E27FC236}">
                      <a16:creationId xmlns:a16="http://schemas.microsoft.com/office/drawing/2014/main" id="{41F3534A-F3B6-4409-9067-ED7E77A3D6B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1" name="مكعب 810">
                  <a:extLst>
                    <a:ext uri="{FF2B5EF4-FFF2-40B4-BE49-F238E27FC236}">
                      <a16:creationId xmlns:a16="http://schemas.microsoft.com/office/drawing/2014/main" id="{2BE1C780-AE7D-4081-BFE8-20894344D88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2" name="مكعب 811">
                  <a:extLst>
                    <a:ext uri="{FF2B5EF4-FFF2-40B4-BE49-F238E27FC236}">
                      <a16:creationId xmlns:a16="http://schemas.microsoft.com/office/drawing/2014/main" id="{69A4B6A2-1817-4A23-BF07-7C6F687F8A8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3" name="مكعب 812">
                  <a:extLst>
                    <a:ext uri="{FF2B5EF4-FFF2-40B4-BE49-F238E27FC236}">
                      <a16:creationId xmlns:a16="http://schemas.microsoft.com/office/drawing/2014/main" id="{048F5358-AFFD-482B-9B7F-0FCB07A35B6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4" name="مكعب 813">
                  <a:extLst>
                    <a:ext uri="{FF2B5EF4-FFF2-40B4-BE49-F238E27FC236}">
                      <a16:creationId xmlns:a16="http://schemas.microsoft.com/office/drawing/2014/main" id="{E2CF1185-11C4-4B1F-B4AC-5E8DDE1E4AA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5" name="مكعب 814">
                  <a:extLst>
                    <a:ext uri="{FF2B5EF4-FFF2-40B4-BE49-F238E27FC236}">
                      <a16:creationId xmlns:a16="http://schemas.microsoft.com/office/drawing/2014/main" id="{872397D0-DF13-498D-B0AF-3368739E120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6" name="مكعب 815">
                  <a:extLst>
                    <a:ext uri="{FF2B5EF4-FFF2-40B4-BE49-F238E27FC236}">
                      <a16:creationId xmlns:a16="http://schemas.microsoft.com/office/drawing/2014/main" id="{F6FBD38A-87DB-4A67-A1C3-FD3F07E6045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4" name="مجموعة 773">
                <a:extLst>
                  <a:ext uri="{FF2B5EF4-FFF2-40B4-BE49-F238E27FC236}">
                    <a16:creationId xmlns:a16="http://schemas.microsoft.com/office/drawing/2014/main" id="{D4C10EAE-5272-46FA-87E4-27A8D12B83AF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97" name="مكعب 796">
                  <a:extLst>
                    <a:ext uri="{FF2B5EF4-FFF2-40B4-BE49-F238E27FC236}">
                      <a16:creationId xmlns:a16="http://schemas.microsoft.com/office/drawing/2014/main" id="{6DB2D87E-4871-4691-AA22-81CD18CF012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8" name="مكعب 797">
                  <a:extLst>
                    <a:ext uri="{FF2B5EF4-FFF2-40B4-BE49-F238E27FC236}">
                      <a16:creationId xmlns:a16="http://schemas.microsoft.com/office/drawing/2014/main" id="{5190A58E-D367-4575-860B-53F161D8511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9" name="مكعب 798">
                  <a:extLst>
                    <a:ext uri="{FF2B5EF4-FFF2-40B4-BE49-F238E27FC236}">
                      <a16:creationId xmlns:a16="http://schemas.microsoft.com/office/drawing/2014/main" id="{A909E064-BDEC-4F65-9019-231D493F31D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0" name="مكعب 799">
                  <a:extLst>
                    <a:ext uri="{FF2B5EF4-FFF2-40B4-BE49-F238E27FC236}">
                      <a16:creationId xmlns:a16="http://schemas.microsoft.com/office/drawing/2014/main" id="{48CCF466-4D4B-416A-A2D9-29C46F1EAB2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1" name="مكعب 800">
                  <a:extLst>
                    <a:ext uri="{FF2B5EF4-FFF2-40B4-BE49-F238E27FC236}">
                      <a16:creationId xmlns:a16="http://schemas.microsoft.com/office/drawing/2014/main" id="{C7B4EB24-EF99-48B3-8EA0-050C8B1CF13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2" name="مكعب 801">
                  <a:extLst>
                    <a:ext uri="{FF2B5EF4-FFF2-40B4-BE49-F238E27FC236}">
                      <a16:creationId xmlns:a16="http://schemas.microsoft.com/office/drawing/2014/main" id="{E2D3E738-D03F-4DD3-A6DA-FD3C08F7C0F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3" name="مكعب 802">
                  <a:extLst>
                    <a:ext uri="{FF2B5EF4-FFF2-40B4-BE49-F238E27FC236}">
                      <a16:creationId xmlns:a16="http://schemas.microsoft.com/office/drawing/2014/main" id="{8E036F63-04CA-421A-84FF-1B6789CF582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4" name="مكعب 803">
                  <a:extLst>
                    <a:ext uri="{FF2B5EF4-FFF2-40B4-BE49-F238E27FC236}">
                      <a16:creationId xmlns:a16="http://schemas.microsoft.com/office/drawing/2014/main" id="{0BC858E0-8E30-47FF-823F-0D5C3A209C5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5" name="مكعب 804">
                  <a:extLst>
                    <a:ext uri="{FF2B5EF4-FFF2-40B4-BE49-F238E27FC236}">
                      <a16:creationId xmlns:a16="http://schemas.microsoft.com/office/drawing/2014/main" id="{0784EB7A-C92C-4B5D-BD8A-25E17C82104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6" name="مكعب 805">
                  <a:extLst>
                    <a:ext uri="{FF2B5EF4-FFF2-40B4-BE49-F238E27FC236}">
                      <a16:creationId xmlns:a16="http://schemas.microsoft.com/office/drawing/2014/main" id="{C322EB72-5FC0-4833-B8EE-BC1FF584D23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5" name="مجموعة 774">
                <a:extLst>
                  <a:ext uri="{FF2B5EF4-FFF2-40B4-BE49-F238E27FC236}">
                    <a16:creationId xmlns:a16="http://schemas.microsoft.com/office/drawing/2014/main" id="{8FAFD84B-BD7F-4546-8C67-7FA4822CF134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87" name="مكعب 786">
                  <a:extLst>
                    <a:ext uri="{FF2B5EF4-FFF2-40B4-BE49-F238E27FC236}">
                      <a16:creationId xmlns:a16="http://schemas.microsoft.com/office/drawing/2014/main" id="{19D2BE66-364B-45E3-B850-32352B19AF3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8" name="مكعب 787">
                  <a:extLst>
                    <a:ext uri="{FF2B5EF4-FFF2-40B4-BE49-F238E27FC236}">
                      <a16:creationId xmlns:a16="http://schemas.microsoft.com/office/drawing/2014/main" id="{086ECEE5-DDB8-4698-9BAD-925ADD90E1A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9" name="مكعب 788">
                  <a:extLst>
                    <a:ext uri="{FF2B5EF4-FFF2-40B4-BE49-F238E27FC236}">
                      <a16:creationId xmlns:a16="http://schemas.microsoft.com/office/drawing/2014/main" id="{196B6A42-1740-4B34-8198-0E0AA8B480F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0" name="مكعب 789">
                  <a:extLst>
                    <a:ext uri="{FF2B5EF4-FFF2-40B4-BE49-F238E27FC236}">
                      <a16:creationId xmlns:a16="http://schemas.microsoft.com/office/drawing/2014/main" id="{D66CFA61-3EAD-40F2-B89A-162318C6F13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1" name="مكعب 790">
                  <a:extLst>
                    <a:ext uri="{FF2B5EF4-FFF2-40B4-BE49-F238E27FC236}">
                      <a16:creationId xmlns:a16="http://schemas.microsoft.com/office/drawing/2014/main" id="{0D55E84B-1893-4221-8601-63CC12F40BD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2" name="مكعب 791">
                  <a:extLst>
                    <a:ext uri="{FF2B5EF4-FFF2-40B4-BE49-F238E27FC236}">
                      <a16:creationId xmlns:a16="http://schemas.microsoft.com/office/drawing/2014/main" id="{48A39F09-916B-4891-9186-CF277963001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3" name="مكعب 792">
                  <a:extLst>
                    <a:ext uri="{FF2B5EF4-FFF2-40B4-BE49-F238E27FC236}">
                      <a16:creationId xmlns:a16="http://schemas.microsoft.com/office/drawing/2014/main" id="{A6448249-B0D9-4F49-A6A4-A04D00B1389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4" name="مكعب 793">
                  <a:extLst>
                    <a:ext uri="{FF2B5EF4-FFF2-40B4-BE49-F238E27FC236}">
                      <a16:creationId xmlns:a16="http://schemas.microsoft.com/office/drawing/2014/main" id="{73CEE560-E97A-4AB9-89DA-D668327D611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5" name="مكعب 794">
                  <a:extLst>
                    <a:ext uri="{FF2B5EF4-FFF2-40B4-BE49-F238E27FC236}">
                      <a16:creationId xmlns:a16="http://schemas.microsoft.com/office/drawing/2014/main" id="{563ABE63-A2B6-4CB4-B418-5A918E4D689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6" name="مكعب 795">
                  <a:extLst>
                    <a:ext uri="{FF2B5EF4-FFF2-40B4-BE49-F238E27FC236}">
                      <a16:creationId xmlns:a16="http://schemas.microsoft.com/office/drawing/2014/main" id="{8B06769C-DB1C-42C0-A82E-36CB4FFFAA5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76" name="مجموعة 775">
                <a:extLst>
                  <a:ext uri="{FF2B5EF4-FFF2-40B4-BE49-F238E27FC236}">
                    <a16:creationId xmlns:a16="http://schemas.microsoft.com/office/drawing/2014/main" id="{D96AEE61-44AE-4421-9F4D-B7723EE82C5B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77" name="مكعب 776">
                  <a:extLst>
                    <a:ext uri="{FF2B5EF4-FFF2-40B4-BE49-F238E27FC236}">
                      <a16:creationId xmlns:a16="http://schemas.microsoft.com/office/drawing/2014/main" id="{A3F9EDFF-BF37-465C-9B5D-3F75EB10A16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8" name="مكعب 777">
                  <a:extLst>
                    <a:ext uri="{FF2B5EF4-FFF2-40B4-BE49-F238E27FC236}">
                      <a16:creationId xmlns:a16="http://schemas.microsoft.com/office/drawing/2014/main" id="{D12E3D76-EA69-4597-921F-00B780CE4C3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9" name="مكعب 778">
                  <a:extLst>
                    <a:ext uri="{FF2B5EF4-FFF2-40B4-BE49-F238E27FC236}">
                      <a16:creationId xmlns:a16="http://schemas.microsoft.com/office/drawing/2014/main" id="{B758EF19-E3BD-46C3-9B7A-07E6CD212BF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0" name="مكعب 779">
                  <a:extLst>
                    <a:ext uri="{FF2B5EF4-FFF2-40B4-BE49-F238E27FC236}">
                      <a16:creationId xmlns:a16="http://schemas.microsoft.com/office/drawing/2014/main" id="{3A6DE823-5D7C-4D13-A4D6-4B373B783DA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1" name="مكعب 780">
                  <a:extLst>
                    <a:ext uri="{FF2B5EF4-FFF2-40B4-BE49-F238E27FC236}">
                      <a16:creationId xmlns:a16="http://schemas.microsoft.com/office/drawing/2014/main" id="{B4C30C55-E1AF-4717-87E7-7E58A3CE1FA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2" name="مكعب 781">
                  <a:extLst>
                    <a:ext uri="{FF2B5EF4-FFF2-40B4-BE49-F238E27FC236}">
                      <a16:creationId xmlns:a16="http://schemas.microsoft.com/office/drawing/2014/main" id="{5F9AE2EC-4FB2-40CA-80C2-CCFE730E970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3" name="مكعب 782">
                  <a:extLst>
                    <a:ext uri="{FF2B5EF4-FFF2-40B4-BE49-F238E27FC236}">
                      <a16:creationId xmlns:a16="http://schemas.microsoft.com/office/drawing/2014/main" id="{5C01BBEF-72E0-41A3-B983-070B6FCF1CE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4" name="مكعب 783">
                  <a:extLst>
                    <a:ext uri="{FF2B5EF4-FFF2-40B4-BE49-F238E27FC236}">
                      <a16:creationId xmlns:a16="http://schemas.microsoft.com/office/drawing/2014/main" id="{0AE24075-CE76-43F2-A9D8-CE54AF482CE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5" name="مكعب 784">
                  <a:extLst>
                    <a:ext uri="{FF2B5EF4-FFF2-40B4-BE49-F238E27FC236}">
                      <a16:creationId xmlns:a16="http://schemas.microsoft.com/office/drawing/2014/main" id="{945B173A-2843-4DE4-A75C-CF3F2D46537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6" name="مكعب 785">
                  <a:extLst>
                    <a:ext uri="{FF2B5EF4-FFF2-40B4-BE49-F238E27FC236}">
                      <a16:creationId xmlns:a16="http://schemas.microsoft.com/office/drawing/2014/main" id="{AE175262-E292-4C30-92FE-8E32244C33B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4" name="مجموعة 433">
              <a:extLst>
                <a:ext uri="{FF2B5EF4-FFF2-40B4-BE49-F238E27FC236}">
                  <a16:creationId xmlns:a16="http://schemas.microsoft.com/office/drawing/2014/main" id="{47DE7017-27D5-40F7-B0A4-E5CF65E732C8}"/>
                </a:ext>
              </a:extLst>
            </p:cNvPr>
            <p:cNvGrpSpPr/>
            <p:nvPr/>
          </p:nvGrpSpPr>
          <p:grpSpPr>
            <a:xfrm>
              <a:off x="6919115" y="3397067"/>
              <a:ext cx="1617220" cy="1544020"/>
              <a:chOff x="5352709" y="3110384"/>
              <a:chExt cx="1617220" cy="1544020"/>
            </a:xfrm>
          </p:grpSpPr>
          <p:grpSp>
            <p:nvGrpSpPr>
              <p:cNvPr id="657" name="مجموعة 656">
                <a:extLst>
                  <a:ext uri="{FF2B5EF4-FFF2-40B4-BE49-F238E27FC236}">
                    <a16:creationId xmlns:a16="http://schemas.microsoft.com/office/drawing/2014/main" id="{4A59D681-3FAF-43D6-BDF9-42AD16375745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57" name="مكعب 756">
                  <a:extLst>
                    <a:ext uri="{FF2B5EF4-FFF2-40B4-BE49-F238E27FC236}">
                      <a16:creationId xmlns:a16="http://schemas.microsoft.com/office/drawing/2014/main" id="{2FD4194A-EFE2-42CE-A688-7A550DE48D4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8" name="مكعب 757">
                  <a:extLst>
                    <a:ext uri="{FF2B5EF4-FFF2-40B4-BE49-F238E27FC236}">
                      <a16:creationId xmlns:a16="http://schemas.microsoft.com/office/drawing/2014/main" id="{07763D79-3A33-4164-93DC-79C34162B96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9" name="مكعب 758">
                  <a:extLst>
                    <a:ext uri="{FF2B5EF4-FFF2-40B4-BE49-F238E27FC236}">
                      <a16:creationId xmlns:a16="http://schemas.microsoft.com/office/drawing/2014/main" id="{EBC896ED-583F-4C38-BAF8-FC9DF78B099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0" name="مكعب 759">
                  <a:extLst>
                    <a:ext uri="{FF2B5EF4-FFF2-40B4-BE49-F238E27FC236}">
                      <a16:creationId xmlns:a16="http://schemas.microsoft.com/office/drawing/2014/main" id="{4D161899-FF9F-4DBE-8DF9-8862C480E1D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1" name="مكعب 760">
                  <a:extLst>
                    <a:ext uri="{FF2B5EF4-FFF2-40B4-BE49-F238E27FC236}">
                      <a16:creationId xmlns:a16="http://schemas.microsoft.com/office/drawing/2014/main" id="{7FD61F6E-9FEB-46F1-8E2B-35AACECBF64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2" name="مكعب 761">
                  <a:extLst>
                    <a:ext uri="{FF2B5EF4-FFF2-40B4-BE49-F238E27FC236}">
                      <a16:creationId xmlns:a16="http://schemas.microsoft.com/office/drawing/2014/main" id="{F736844C-5CFF-4483-BE29-927F95E743F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3" name="مكعب 762">
                  <a:extLst>
                    <a:ext uri="{FF2B5EF4-FFF2-40B4-BE49-F238E27FC236}">
                      <a16:creationId xmlns:a16="http://schemas.microsoft.com/office/drawing/2014/main" id="{00EC7746-63BB-4745-AEE1-C2D5752AFC8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4" name="مكعب 763">
                  <a:extLst>
                    <a:ext uri="{FF2B5EF4-FFF2-40B4-BE49-F238E27FC236}">
                      <a16:creationId xmlns:a16="http://schemas.microsoft.com/office/drawing/2014/main" id="{8767A90E-4437-4503-91C2-203CB196D84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5" name="مكعب 764">
                  <a:extLst>
                    <a:ext uri="{FF2B5EF4-FFF2-40B4-BE49-F238E27FC236}">
                      <a16:creationId xmlns:a16="http://schemas.microsoft.com/office/drawing/2014/main" id="{6B01A73C-CFE1-42C1-82C6-17588301D88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6" name="مكعب 765">
                  <a:extLst>
                    <a:ext uri="{FF2B5EF4-FFF2-40B4-BE49-F238E27FC236}">
                      <a16:creationId xmlns:a16="http://schemas.microsoft.com/office/drawing/2014/main" id="{3ABECC75-8957-454D-AD01-C995DBE3F39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58" name="مجموعة 657">
                <a:extLst>
                  <a:ext uri="{FF2B5EF4-FFF2-40B4-BE49-F238E27FC236}">
                    <a16:creationId xmlns:a16="http://schemas.microsoft.com/office/drawing/2014/main" id="{834718C2-679F-4B5B-B25B-7CF829C8C69A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47" name="مكعب 746">
                  <a:extLst>
                    <a:ext uri="{FF2B5EF4-FFF2-40B4-BE49-F238E27FC236}">
                      <a16:creationId xmlns:a16="http://schemas.microsoft.com/office/drawing/2014/main" id="{40148013-EE9D-4283-845A-AAF7B13B61C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8" name="مكعب 747">
                  <a:extLst>
                    <a:ext uri="{FF2B5EF4-FFF2-40B4-BE49-F238E27FC236}">
                      <a16:creationId xmlns:a16="http://schemas.microsoft.com/office/drawing/2014/main" id="{CEF8B57B-AB9D-4986-B85D-75F84B39047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9" name="مكعب 748">
                  <a:extLst>
                    <a:ext uri="{FF2B5EF4-FFF2-40B4-BE49-F238E27FC236}">
                      <a16:creationId xmlns:a16="http://schemas.microsoft.com/office/drawing/2014/main" id="{A52179F8-0213-4997-9F56-E4F65E3C742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0" name="مكعب 749">
                  <a:extLst>
                    <a:ext uri="{FF2B5EF4-FFF2-40B4-BE49-F238E27FC236}">
                      <a16:creationId xmlns:a16="http://schemas.microsoft.com/office/drawing/2014/main" id="{35A9E946-0A8E-4BCE-ADFB-F64A5B686FA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1" name="مكعب 750">
                  <a:extLst>
                    <a:ext uri="{FF2B5EF4-FFF2-40B4-BE49-F238E27FC236}">
                      <a16:creationId xmlns:a16="http://schemas.microsoft.com/office/drawing/2014/main" id="{B3E394CC-4A3A-4E39-BE9B-6E8E35CCB94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2" name="مكعب 751">
                  <a:extLst>
                    <a:ext uri="{FF2B5EF4-FFF2-40B4-BE49-F238E27FC236}">
                      <a16:creationId xmlns:a16="http://schemas.microsoft.com/office/drawing/2014/main" id="{2448CBED-53B7-49EE-A97C-FF61AA5749B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3" name="مكعب 752">
                  <a:extLst>
                    <a:ext uri="{FF2B5EF4-FFF2-40B4-BE49-F238E27FC236}">
                      <a16:creationId xmlns:a16="http://schemas.microsoft.com/office/drawing/2014/main" id="{4C8EE818-DF4C-40B1-8573-3615E28D11D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4" name="مكعب 753">
                  <a:extLst>
                    <a:ext uri="{FF2B5EF4-FFF2-40B4-BE49-F238E27FC236}">
                      <a16:creationId xmlns:a16="http://schemas.microsoft.com/office/drawing/2014/main" id="{239140DC-2FC4-4442-AA66-62E522EDF58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5" name="مكعب 754">
                  <a:extLst>
                    <a:ext uri="{FF2B5EF4-FFF2-40B4-BE49-F238E27FC236}">
                      <a16:creationId xmlns:a16="http://schemas.microsoft.com/office/drawing/2014/main" id="{1603F77A-2E41-4F6C-AC18-7A71C19965C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6" name="مكعب 755">
                  <a:extLst>
                    <a:ext uri="{FF2B5EF4-FFF2-40B4-BE49-F238E27FC236}">
                      <a16:creationId xmlns:a16="http://schemas.microsoft.com/office/drawing/2014/main" id="{B5A843AE-3024-4131-A4F3-9FBC08FC68B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59" name="مجموعة 658">
                <a:extLst>
                  <a:ext uri="{FF2B5EF4-FFF2-40B4-BE49-F238E27FC236}">
                    <a16:creationId xmlns:a16="http://schemas.microsoft.com/office/drawing/2014/main" id="{BE2BA0EC-20FA-45AB-BBF1-E5B1C818B51E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37" name="مكعب 736">
                  <a:extLst>
                    <a:ext uri="{FF2B5EF4-FFF2-40B4-BE49-F238E27FC236}">
                      <a16:creationId xmlns:a16="http://schemas.microsoft.com/office/drawing/2014/main" id="{5D77889E-1F60-4D44-9B9B-80C4F52429E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8" name="مكعب 737">
                  <a:extLst>
                    <a:ext uri="{FF2B5EF4-FFF2-40B4-BE49-F238E27FC236}">
                      <a16:creationId xmlns:a16="http://schemas.microsoft.com/office/drawing/2014/main" id="{4BDFC371-2AED-4DFB-9D45-5B8A881F5B0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9" name="مكعب 738">
                  <a:extLst>
                    <a:ext uri="{FF2B5EF4-FFF2-40B4-BE49-F238E27FC236}">
                      <a16:creationId xmlns:a16="http://schemas.microsoft.com/office/drawing/2014/main" id="{62D01B3E-3487-45B2-81F8-0DF5F5E52E1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0" name="مكعب 739">
                  <a:extLst>
                    <a:ext uri="{FF2B5EF4-FFF2-40B4-BE49-F238E27FC236}">
                      <a16:creationId xmlns:a16="http://schemas.microsoft.com/office/drawing/2014/main" id="{087053A7-0F2B-43D1-AEDA-124DE183384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1" name="مكعب 740">
                  <a:extLst>
                    <a:ext uri="{FF2B5EF4-FFF2-40B4-BE49-F238E27FC236}">
                      <a16:creationId xmlns:a16="http://schemas.microsoft.com/office/drawing/2014/main" id="{B398A145-AAEA-4DFF-8F56-98CA91435DA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2" name="مكعب 741">
                  <a:extLst>
                    <a:ext uri="{FF2B5EF4-FFF2-40B4-BE49-F238E27FC236}">
                      <a16:creationId xmlns:a16="http://schemas.microsoft.com/office/drawing/2014/main" id="{B8AE3CED-DECE-416D-8B5F-A3ED2BE524D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3" name="مكعب 742">
                  <a:extLst>
                    <a:ext uri="{FF2B5EF4-FFF2-40B4-BE49-F238E27FC236}">
                      <a16:creationId xmlns:a16="http://schemas.microsoft.com/office/drawing/2014/main" id="{D67B0714-64F0-4079-BDE6-583FC3B35D4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4" name="مكعب 743">
                  <a:extLst>
                    <a:ext uri="{FF2B5EF4-FFF2-40B4-BE49-F238E27FC236}">
                      <a16:creationId xmlns:a16="http://schemas.microsoft.com/office/drawing/2014/main" id="{069F02A5-0227-41DA-A574-BB9731C68B2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5" name="مكعب 744">
                  <a:extLst>
                    <a:ext uri="{FF2B5EF4-FFF2-40B4-BE49-F238E27FC236}">
                      <a16:creationId xmlns:a16="http://schemas.microsoft.com/office/drawing/2014/main" id="{E5D6E7EB-CC5C-4227-9DC4-DBE8972857D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6" name="مكعب 745">
                  <a:extLst>
                    <a:ext uri="{FF2B5EF4-FFF2-40B4-BE49-F238E27FC236}">
                      <a16:creationId xmlns:a16="http://schemas.microsoft.com/office/drawing/2014/main" id="{B5DFA05C-64B0-43F9-B896-70789C88BD3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0" name="مجموعة 659">
                <a:extLst>
                  <a:ext uri="{FF2B5EF4-FFF2-40B4-BE49-F238E27FC236}">
                    <a16:creationId xmlns:a16="http://schemas.microsoft.com/office/drawing/2014/main" id="{F921312A-5E65-4328-895B-46CA4AF1D958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27" name="مكعب 726">
                  <a:extLst>
                    <a:ext uri="{FF2B5EF4-FFF2-40B4-BE49-F238E27FC236}">
                      <a16:creationId xmlns:a16="http://schemas.microsoft.com/office/drawing/2014/main" id="{48E8AC92-1895-467F-BD2E-995550A6B65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8" name="مكعب 727">
                  <a:extLst>
                    <a:ext uri="{FF2B5EF4-FFF2-40B4-BE49-F238E27FC236}">
                      <a16:creationId xmlns:a16="http://schemas.microsoft.com/office/drawing/2014/main" id="{73403473-F3C0-48BF-B013-5D873993D85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9" name="مكعب 728">
                  <a:extLst>
                    <a:ext uri="{FF2B5EF4-FFF2-40B4-BE49-F238E27FC236}">
                      <a16:creationId xmlns:a16="http://schemas.microsoft.com/office/drawing/2014/main" id="{1E90BA1F-F8FD-40F9-8051-E36A725239A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0" name="مكعب 729">
                  <a:extLst>
                    <a:ext uri="{FF2B5EF4-FFF2-40B4-BE49-F238E27FC236}">
                      <a16:creationId xmlns:a16="http://schemas.microsoft.com/office/drawing/2014/main" id="{F65B8803-9EE7-4E98-AC05-02C2F5FA15C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1" name="مكعب 730">
                  <a:extLst>
                    <a:ext uri="{FF2B5EF4-FFF2-40B4-BE49-F238E27FC236}">
                      <a16:creationId xmlns:a16="http://schemas.microsoft.com/office/drawing/2014/main" id="{3CE66B8A-3326-4A84-BE48-77E29FC93E8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2" name="مكعب 731">
                  <a:extLst>
                    <a:ext uri="{FF2B5EF4-FFF2-40B4-BE49-F238E27FC236}">
                      <a16:creationId xmlns:a16="http://schemas.microsoft.com/office/drawing/2014/main" id="{24C8CC25-F2A4-4B4C-AD6A-DC8287D11D3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3" name="مكعب 732">
                  <a:extLst>
                    <a:ext uri="{FF2B5EF4-FFF2-40B4-BE49-F238E27FC236}">
                      <a16:creationId xmlns:a16="http://schemas.microsoft.com/office/drawing/2014/main" id="{D4FD2463-1729-412D-9F8C-78E7301F233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4" name="مكعب 733">
                  <a:extLst>
                    <a:ext uri="{FF2B5EF4-FFF2-40B4-BE49-F238E27FC236}">
                      <a16:creationId xmlns:a16="http://schemas.microsoft.com/office/drawing/2014/main" id="{9B65CCB1-CF58-4DA2-994B-48CB2822BE5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5" name="مكعب 734">
                  <a:extLst>
                    <a:ext uri="{FF2B5EF4-FFF2-40B4-BE49-F238E27FC236}">
                      <a16:creationId xmlns:a16="http://schemas.microsoft.com/office/drawing/2014/main" id="{28E50D36-AD85-4F3C-9524-4A7727892C9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6" name="مكعب 735">
                  <a:extLst>
                    <a:ext uri="{FF2B5EF4-FFF2-40B4-BE49-F238E27FC236}">
                      <a16:creationId xmlns:a16="http://schemas.microsoft.com/office/drawing/2014/main" id="{B5174154-2846-4B99-A028-F3FCCF283E5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1" name="مجموعة 660">
                <a:extLst>
                  <a:ext uri="{FF2B5EF4-FFF2-40B4-BE49-F238E27FC236}">
                    <a16:creationId xmlns:a16="http://schemas.microsoft.com/office/drawing/2014/main" id="{B62E361C-3410-41AE-B50E-756B1FDC22E8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17" name="مكعب 716">
                  <a:extLst>
                    <a:ext uri="{FF2B5EF4-FFF2-40B4-BE49-F238E27FC236}">
                      <a16:creationId xmlns:a16="http://schemas.microsoft.com/office/drawing/2014/main" id="{DC36A044-0F18-44CE-8648-B10CC727485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8" name="مكعب 717">
                  <a:extLst>
                    <a:ext uri="{FF2B5EF4-FFF2-40B4-BE49-F238E27FC236}">
                      <a16:creationId xmlns:a16="http://schemas.microsoft.com/office/drawing/2014/main" id="{DDA8405F-CFF7-483A-8A8E-29F925D625D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9" name="مكعب 718">
                  <a:extLst>
                    <a:ext uri="{FF2B5EF4-FFF2-40B4-BE49-F238E27FC236}">
                      <a16:creationId xmlns:a16="http://schemas.microsoft.com/office/drawing/2014/main" id="{F04E5562-0016-42BC-86D8-62B3C645FEC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0" name="مكعب 719">
                  <a:extLst>
                    <a:ext uri="{FF2B5EF4-FFF2-40B4-BE49-F238E27FC236}">
                      <a16:creationId xmlns:a16="http://schemas.microsoft.com/office/drawing/2014/main" id="{6BB3D82B-3427-4FEF-9B61-8F7387496BE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1" name="مكعب 720">
                  <a:extLst>
                    <a:ext uri="{FF2B5EF4-FFF2-40B4-BE49-F238E27FC236}">
                      <a16:creationId xmlns:a16="http://schemas.microsoft.com/office/drawing/2014/main" id="{FC2D49F4-2935-40D8-B92F-CDFFA55F415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2" name="مكعب 721">
                  <a:extLst>
                    <a:ext uri="{FF2B5EF4-FFF2-40B4-BE49-F238E27FC236}">
                      <a16:creationId xmlns:a16="http://schemas.microsoft.com/office/drawing/2014/main" id="{44683A7D-017E-481A-AB57-939DD1D0C08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3" name="مكعب 722">
                  <a:extLst>
                    <a:ext uri="{FF2B5EF4-FFF2-40B4-BE49-F238E27FC236}">
                      <a16:creationId xmlns:a16="http://schemas.microsoft.com/office/drawing/2014/main" id="{01A7FA09-28BE-4D36-8199-D24B8BF1379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4" name="مكعب 723">
                  <a:extLst>
                    <a:ext uri="{FF2B5EF4-FFF2-40B4-BE49-F238E27FC236}">
                      <a16:creationId xmlns:a16="http://schemas.microsoft.com/office/drawing/2014/main" id="{6B6E45F7-59FA-415F-882D-44B3F5E637E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5" name="مكعب 724">
                  <a:extLst>
                    <a:ext uri="{FF2B5EF4-FFF2-40B4-BE49-F238E27FC236}">
                      <a16:creationId xmlns:a16="http://schemas.microsoft.com/office/drawing/2014/main" id="{F472531F-54B9-4952-850B-4476E2CBC12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6" name="مكعب 725">
                  <a:extLst>
                    <a:ext uri="{FF2B5EF4-FFF2-40B4-BE49-F238E27FC236}">
                      <a16:creationId xmlns:a16="http://schemas.microsoft.com/office/drawing/2014/main" id="{1A56959F-7A43-49A5-9065-8B787E48698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2" name="مجموعة 661">
                <a:extLst>
                  <a:ext uri="{FF2B5EF4-FFF2-40B4-BE49-F238E27FC236}">
                    <a16:creationId xmlns:a16="http://schemas.microsoft.com/office/drawing/2014/main" id="{21B99442-4427-4D57-9FC7-3F2356B7604A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707" name="مكعب 706">
                  <a:extLst>
                    <a:ext uri="{FF2B5EF4-FFF2-40B4-BE49-F238E27FC236}">
                      <a16:creationId xmlns:a16="http://schemas.microsoft.com/office/drawing/2014/main" id="{535274AE-EC15-4488-9F90-AB0BA529883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8" name="مكعب 707">
                  <a:extLst>
                    <a:ext uri="{FF2B5EF4-FFF2-40B4-BE49-F238E27FC236}">
                      <a16:creationId xmlns:a16="http://schemas.microsoft.com/office/drawing/2014/main" id="{629922A6-093A-4B34-8057-B83D4B2E40D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9" name="مكعب 708">
                  <a:extLst>
                    <a:ext uri="{FF2B5EF4-FFF2-40B4-BE49-F238E27FC236}">
                      <a16:creationId xmlns:a16="http://schemas.microsoft.com/office/drawing/2014/main" id="{FA970CAD-4A93-4D47-A602-56B13CD3EF5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0" name="مكعب 709">
                  <a:extLst>
                    <a:ext uri="{FF2B5EF4-FFF2-40B4-BE49-F238E27FC236}">
                      <a16:creationId xmlns:a16="http://schemas.microsoft.com/office/drawing/2014/main" id="{E540412A-5B80-4970-A5D3-5375A40C0A4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1" name="مكعب 710">
                  <a:extLst>
                    <a:ext uri="{FF2B5EF4-FFF2-40B4-BE49-F238E27FC236}">
                      <a16:creationId xmlns:a16="http://schemas.microsoft.com/office/drawing/2014/main" id="{91F0B29E-33CB-43FB-84FA-0E5B614681E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2" name="مكعب 711">
                  <a:extLst>
                    <a:ext uri="{FF2B5EF4-FFF2-40B4-BE49-F238E27FC236}">
                      <a16:creationId xmlns:a16="http://schemas.microsoft.com/office/drawing/2014/main" id="{11453F74-E24B-499A-812F-2A66FFF1AC7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3" name="مكعب 712">
                  <a:extLst>
                    <a:ext uri="{FF2B5EF4-FFF2-40B4-BE49-F238E27FC236}">
                      <a16:creationId xmlns:a16="http://schemas.microsoft.com/office/drawing/2014/main" id="{4777B473-55BA-418A-BEDF-A8AF1D0D996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4" name="مكعب 713">
                  <a:extLst>
                    <a:ext uri="{FF2B5EF4-FFF2-40B4-BE49-F238E27FC236}">
                      <a16:creationId xmlns:a16="http://schemas.microsoft.com/office/drawing/2014/main" id="{3E5035C7-91AD-4163-914D-89E16DBE92F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5" name="مكعب 714">
                  <a:extLst>
                    <a:ext uri="{FF2B5EF4-FFF2-40B4-BE49-F238E27FC236}">
                      <a16:creationId xmlns:a16="http://schemas.microsoft.com/office/drawing/2014/main" id="{B1B642C9-5E36-48A4-8A7F-A47B91E727A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6" name="مكعب 715">
                  <a:extLst>
                    <a:ext uri="{FF2B5EF4-FFF2-40B4-BE49-F238E27FC236}">
                      <a16:creationId xmlns:a16="http://schemas.microsoft.com/office/drawing/2014/main" id="{67A48248-15C6-4715-A415-6C97D8BE3C1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3" name="مجموعة 662">
                <a:extLst>
                  <a:ext uri="{FF2B5EF4-FFF2-40B4-BE49-F238E27FC236}">
                    <a16:creationId xmlns:a16="http://schemas.microsoft.com/office/drawing/2014/main" id="{A0193A82-9E15-4D10-8EF0-F9DD65736ED8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97" name="مكعب 696">
                  <a:extLst>
                    <a:ext uri="{FF2B5EF4-FFF2-40B4-BE49-F238E27FC236}">
                      <a16:creationId xmlns:a16="http://schemas.microsoft.com/office/drawing/2014/main" id="{0A8703EC-B0EB-4E0D-8E34-D5D237014AE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8" name="مكعب 697">
                  <a:extLst>
                    <a:ext uri="{FF2B5EF4-FFF2-40B4-BE49-F238E27FC236}">
                      <a16:creationId xmlns:a16="http://schemas.microsoft.com/office/drawing/2014/main" id="{0AC1CA89-D320-403B-838A-4DB5C0E36D8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9" name="مكعب 698">
                  <a:extLst>
                    <a:ext uri="{FF2B5EF4-FFF2-40B4-BE49-F238E27FC236}">
                      <a16:creationId xmlns:a16="http://schemas.microsoft.com/office/drawing/2014/main" id="{B179F0EE-DA0A-45FC-8ED7-14472990D85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0" name="مكعب 699">
                  <a:extLst>
                    <a:ext uri="{FF2B5EF4-FFF2-40B4-BE49-F238E27FC236}">
                      <a16:creationId xmlns:a16="http://schemas.microsoft.com/office/drawing/2014/main" id="{45A1B2B3-9B2E-46E1-9561-470D8F6CAF9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1" name="مكعب 700">
                  <a:extLst>
                    <a:ext uri="{FF2B5EF4-FFF2-40B4-BE49-F238E27FC236}">
                      <a16:creationId xmlns:a16="http://schemas.microsoft.com/office/drawing/2014/main" id="{F5C3C7A2-D66E-4F7B-A7BC-B35B897B112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2" name="مكعب 701">
                  <a:extLst>
                    <a:ext uri="{FF2B5EF4-FFF2-40B4-BE49-F238E27FC236}">
                      <a16:creationId xmlns:a16="http://schemas.microsoft.com/office/drawing/2014/main" id="{78ED5933-8FB1-40AA-82A9-66C24211F54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3" name="مكعب 702">
                  <a:extLst>
                    <a:ext uri="{FF2B5EF4-FFF2-40B4-BE49-F238E27FC236}">
                      <a16:creationId xmlns:a16="http://schemas.microsoft.com/office/drawing/2014/main" id="{C631EA89-BF7D-4670-9DC3-CEB29282736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4" name="مكعب 703">
                  <a:extLst>
                    <a:ext uri="{FF2B5EF4-FFF2-40B4-BE49-F238E27FC236}">
                      <a16:creationId xmlns:a16="http://schemas.microsoft.com/office/drawing/2014/main" id="{73DF3310-6717-4235-BD6E-EADC288EC34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5" name="مكعب 704">
                  <a:extLst>
                    <a:ext uri="{FF2B5EF4-FFF2-40B4-BE49-F238E27FC236}">
                      <a16:creationId xmlns:a16="http://schemas.microsoft.com/office/drawing/2014/main" id="{680934C7-16FB-4CC4-AC40-3A8CFBCB48F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6" name="مكعب 705">
                  <a:extLst>
                    <a:ext uri="{FF2B5EF4-FFF2-40B4-BE49-F238E27FC236}">
                      <a16:creationId xmlns:a16="http://schemas.microsoft.com/office/drawing/2014/main" id="{05567129-8FCE-4C80-BD10-693D7E3F2DB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4" name="مجموعة 663">
                <a:extLst>
                  <a:ext uri="{FF2B5EF4-FFF2-40B4-BE49-F238E27FC236}">
                    <a16:creationId xmlns:a16="http://schemas.microsoft.com/office/drawing/2014/main" id="{37E23AE0-8195-498C-8377-694C03EC9B36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87" name="مكعب 686">
                  <a:extLst>
                    <a:ext uri="{FF2B5EF4-FFF2-40B4-BE49-F238E27FC236}">
                      <a16:creationId xmlns:a16="http://schemas.microsoft.com/office/drawing/2014/main" id="{7DE1F186-BFAF-4BF2-AA95-9BD67D408B0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8" name="مكعب 687">
                  <a:extLst>
                    <a:ext uri="{FF2B5EF4-FFF2-40B4-BE49-F238E27FC236}">
                      <a16:creationId xmlns:a16="http://schemas.microsoft.com/office/drawing/2014/main" id="{F4C350E3-A787-4D15-BA3F-0982A402106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9" name="مكعب 688">
                  <a:extLst>
                    <a:ext uri="{FF2B5EF4-FFF2-40B4-BE49-F238E27FC236}">
                      <a16:creationId xmlns:a16="http://schemas.microsoft.com/office/drawing/2014/main" id="{FF76C99D-EC7C-4B6A-B031-180575A0A2E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0" name="مكعب 689">
                  <a:extLst>
                    <a:ext uri="{FF2B5EF4-FFF2-40B4-BE49-F238E27FC236}">
                      <a16:creationId xmlns:a16="http://schemas.microsoft.com/office/drawing/2014/main" id="{E26E4232-2547-4738-829B-EBDB162FBC4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1" name="مكعب 690">
                  <a:extLst>
                    <a:ext uri="{FF2B5EF4-FFF2-40B4-BE49-F238E27FC236}">
                      <a16:creationId xmlns:a16="http://schemas.microsoft.com/office/drawing/2014/main" id="{3A3728BF-2969-495C-9982-84DC6BF7E13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2" name="مكعب 691">
                  <a:extLst>
                    <a:ext uri="{FF2B5EF4-FFF2-40B4-BE49-F238E27FC236}">
                      <a16:creationId xmlns:a16="http://schemas.microsoft.com/office/drawing/2014/main" id="{61372481-0160-45CD-97EF-6BD952D1E43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3" name="مكعب 692">
                  <a:extLst>
                    <a:ext uri="{FF2B5EF4-FFF2-40B4-BE49-F238E27FC236}">
                      <a16:creationId xmlns:a16="http://schemas.microsoft.com/office/drawing/2014/main" id="{54CA9F55-FFF3-4C27-BCFE-D2183BB4D2B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4" name="مكعب 693">
                  <a:extLst>
                    <a:ext uri="{FF2B5EF4-FFF2-40B4-BE49-F238E27FC236}">
                      <a16:creationId xmlns:a16="http://schemas.microsoft.com/office/drawing/2014/main" id="{49B9BF56-599A-4AAF-9117-344533EE5B2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5" name="مكعب 694">
                  <a:extLst>
                    <a:ext uri="{FF2B5EF4-FFF2-40B4-BE49-F238E27FC236}">
                      <a16:creationId xmlns:a16="http://schemas.microsoft.com/office/drawing/2014/main" id="{AA221A63-7BDA-4A22-85E9-465078B3B90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6" name="مكعب 695">
                  <a:extLst>
                    <a:ext uri="{FF2B5EF4-FFF2-40B4-BE49-F238E27FC236}">
                      <a16:creationId xmlns:a16="http://schemas.microsoft.com/office/drawing/2014/main" id="{ADC574F5-B434-4F47-A2F8-F408EF5EC84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5" name="مجموعة 664">
                <a:extLst>
                  <a:ext uri="{FF2B5EF4-FFF2-40B4-BE49-F238E27FC236}">
                    <a16:creationId xmlns:a16="http://schemas.microsoft.com/office/drawing/2014/main" id="{50A1F1F5-BD07-4B59-B4F8-06551731CB65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77" name="مكعب 676">
                  <a:extLst>
                    <a:ext uri="{FF2B5EF4-FFF2-40B4-BE49-F238E27FC236}">
                      <a16:creationId xmlns:a16="http://schemas.microsoft.com/office/drawing/2014/main" id="{2A0E6C5F-1E76-4E78-9DC2-6B0C832F6A7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8" name="مكعب 677">
                  <a:extLst>
                    <a:ext uri="{FF2B5EF4-FFF2-40B4-BE49-F238E27FC236}">
                      <a16:creationId xmlns:a16="http://schemas.microsoft.com/office/drawing/2014/main" id="{FE3F9F11-BE7B-4E94-A4FB-88561CEC5D1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9" name="مكعب 678">
                  <a:extLst>
                    <a:ext uri="{FF2B5EF4-FFF2-40B4-BE49-F238E27FC236}">
                      <a16:creationId xmlns:a16="http://schemas.microsoft.com/office/drawing/2014/main" id="{71158BA7-70B5-47EB-8114-7ECC4F4018D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0" name="مكعب 679">
                  <a:extLst>
                    <a:ext uri="{FF2B5EF4-FFF2-40B4-BE49-F238E27FC236}">
                      <a16:creationId xmlns:a16="http://schemas.microsoft.com/office/drawing/2014/main" id="{E9EEE4A7-D1EE-43AA-985A-551732EA148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مكعب 680">
                  <a:extLst>
                    <a:ext uri="{FF2B5EF4-FFF2-40B4-BE49-F238E27FC236}">
                      <a16:creationId xmlns:a16="http://schemas.microsoft.com/office/drawing/2014/main" id="{4C5A9AA5-2B02-40F9-9B27-E4DD80A3C86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2" name="مكعب 681">
                  <a:extLst>
                    <a:ext uri="{FF2B5EF4-FFF2-40B4-BE49-F238E27FC236}">
                      <a16:creationId xmlns:a16="http://schemas.microsoft.com/office/drawing/2014/main" id="{5885BDEB-9C7B-42F7-965E-A369BB5CE32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3" name="مكعب 682">
                  <a:extLst>
                    <a:ext uri="{FF2B5EF4-FFF2-40B4-BE49-F238E27FC236}">
                      <a16:creationId xmlns:a16="http://schemas.microsoft.com/office/drawing/2014/main" id="{D849BE8F-A5EF-41C4-900E-92DDB6DCDF4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4" name="مكعب 683">
                  <a:extLst>
                    <a:ext uri="{FF2B5EF4-FFF2-40B4-BE49-F238E27FC236}">
                      <a16:creationId xmlns:a16="http://schemas.microsoft.com/office/drawing/2014/main" id="{43621E8C-4798-4E2E-A47E-CB1374CEC11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5" name="مكعب 684">
                  <a:extLst>
                    <a:ext uri="{FF2B5EF4-FFF2-40B4-BE49-F238E27FC236}">
                      <a16:creationId xmlns:a16="http://schemas.microsoft.com/office/drawing/2014/main" id="{1EFEE382-71E1-4496-B785-FAF4C2C3443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6" name="مكعب 685">
                  <a:extLst>
                    <a:ext uri="{FF2B5EF4-FFF2-40B4-BE49-F238E27FC236}">
                      <a16:creationId xmlns:a16="http://schemas.microsoft.com/office/drawing/2014/main" id="{8DE07A4F-5637-4897-9D0A-468CD01FB75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66" name="مجموعة 665">
                <a:extLst>
                  <a:ext uri="{FF2B5EF4-FFF2-40B4-BE49-F238E27FC236}">
                    <a16:creationId xmlns:a16="http://schemas.microsoft.com/office/drawing/2014/main" id="{35C35D0B-9B1E-42CF-BC49-D1B5B5A76BE6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67" name="مكعب 666">
                  <a:extLst>
                    <a:ext uri="{FF2B5EF4-FFF2-40B4-BE49-F238E27FC236}">
                      <a16:creationId xmlns:a16="http://schemas.microsoft.com/office/drawing/2014/main" id="{5633868D-C82C-40AA-9A1E-CB1F89FDFD9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8" name="مكعب 667">
                  <a:extLst>
                    <a:ext uri="{FF2B5EF4-FFF2-40B4-BE49-F238E27FC236}">
                      <a16:creationId xmlns:a16="http://schemas.microsoft.com/office/drawing/2014/main" id="{A1ECA0E4-209B-413A-9498-D971B6BB91B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9" name="مكعب 668">
                  <a:extLst>
                    <a:ext uri="{FF2B5EF4-FFF2-40B4-BE49-F238E27FC236}">
                      <a16:creationId xmlns:a16="http://schemas.microsoft.com/office/drawing/2014/main" id="{BAE85EC3-4C2F-4AFF-A7D2-00C6F10096D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0" name="مكعب 669">
                  <a:extLst>
                    <a:ext uri="{FF2B5EF4-FFF2-40B4-BE49-F238E27FC236}">
                      <a16:creationId xmlns:a16="http://schemas.microsoft.com/office/drawing/2014/main" id="{96359937-7142-4F7C-AA07-5669B13F8B6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1" name="مكعب 670">
                  <a:extLst>
                    <a:ext uri="{FF2B5EF4-FFF2-40B4-BE49-F238E27FC236}">
                      <a16:creationId xmlns:a16="http://schemas.microsoft.com/office/drawing/2014/main" id="{0F39CC86-C164-4A6E-8134-873CB2F0981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2" name="مكعب 671">
                  <a:extLst>
                    <a:ext uri="{FF2B5EF4-FFF2-40B4-BE49-F238E27FC236}">
                      <a16:creationId xmlns:a16="http://schemas.microsoft.com/office/drawing/2014/main" id="{02FDB497-F49D-4D46-88B6-1126E01529A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مكعب 672">
                  <a:extLst>
                    <a:ext uri="{FF2B5EF4-FFF2-40B4-BE49-F238E27FC236}">
                      <a16:creationId xmlns:a16="http://schemas.microsoft.com/office/drawing/2014/main" id="{2C02B5C9-F586-4524-9CE2-2684DF221C4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مكعب 673">
                  <a:extLst>
                    <a:ext uri="{FF2B5EF4-FFF2-40B4-BE49-F238E27FC236}">
                      <a16:creationId xmlns:a16="http://schemas.microsoft.com/office/drawing/2014/main" id="{AB7C8250-9AF6-432F-99EC-674B0477FC7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5" name="مكعب 674">
                  <a:extLst>
                    <a:ext uri="{FF2B5EF4-FFF2-40B4-BE49-F238E27FC236}">
                      <a16:creationId xmlns:a16="http://schemas.microsoft.com/office/drawing/2014/main" id="{3A4A499F-E476-4460-ADB4-6211036DDA0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" name="مكعب 675">
                  <a:extLst>
                    <a:ext uri="{FF2B5EF4-FFF2-40B4-BE49-F238E27FC236}">
                      <a16:creationId xmlns:a16="http://schemas.microsoft.com/office/drawing/2014/main" id="{F14B2CBA-A36F-4AF9-813E-2D353D72D02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5" name="مجموعة 434">
              <a:extLst>
                <a:ext uri="{FF2B5EF4-FFF2-40B4-BE49-F238E27FC236}">
                  <a16:creationId xmlns:a16="http://schemas.microsoft.com/office/drawing/2014/main" id="{0558B365-30E7-4EE0-BBD4-E077B797CC6B}"/>
                </a:ext>
              </a:extLst>
            </p:cNvPr>
            <p:cNvGrpSpPr/>
            <p:nvPr/>
          </p:nvGrpSpPr>
          <p:grpSpPr>
            <a:xfrm>
              <a:off x="6960825" y="3429000"/>
              <a:ext cx="1617220" cy="1544020"/>
              <a:chOff x="5352709" y="3110384"/>
              <a:chExt cx="1617220" cy="1544020"/>
            </a:xfrm>
          </p:grpSpPr>
          <p:grpSp>
            <p:nvGrpSpPr>
              <p:cNvPr id="547" name="مجموعة 546">
                <a:extLst>
                  <a:ext uri="{FF2B5EF4-FFF2-40B4-BE49-F238E27FC236}">
                    <a16:creationId xmlns:a16="http://schemas.microsoft.com/office/drawing/2014/main" id="{72A87DC8-1CC5-4C05-8E15-30240872E333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47" name="مكعب 646">
                  <a:extLst>
                    <a:ext uri="{FF2B5EF4-FFF2-40B4-BE49-F238E27FC236}">
                      <a16:creationId xmlns:a16="http://schemas.microsoft.com/office/drawing/2014/main" id="{A97541B2-408A-4DEA-8FD2-4C7094514B8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8" name="مكعب 647">
                  <a:extLst>
                    <a:ext uri="{FF2B5EF4-FFF2-40B4-BE49-F238E27FC236}">
                      <a16:creationId xmlns:a16="http://schemas.microsoft.com/office/drawing/2014/main" id="{A46D6F0E-EAA4-4267-957B-F8780088258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9" name="مكعب 648">
                  <a:extLst>
                    <a:ext uri="{FF2B5EF4-FFF2-40B4-BE49-F238E27FC236}">
                      <a16:creationId xmlns:a16="http://schemas.microsoft.com/office/drawing/2014/main" id="{39E913E6-BF95-4316-A02B-6243F0D02E1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0" name="مكعب 649">
                  <a:extLst>
                    <a:ext uri="{FF2B5EF4-FFF2-40B4-BE49-F238E27FC236}">
                      <a16:creationId xmlns:a16="http://schemas.microsoft.com/office/drawing/2014/main" id="{58084CEE-61AC-4EDF-9913-14873E143F0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1" name="مكعب 650">
                  <a:extLst>
                    <a:ext uri="{FF2B5EF4-FFF2-40B4-BE49-F238E27FC236}">
                      <a16:creationId xmlns:a16="http://schemas.microsoft.com/office/drawing/2014/main" id="{C39F6051-35C2-4C07-AF9A-663F14F0556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2" name="مكعب 651">
                  <a:extLst>
                    <a:ext uri="{FF2B5EF4-FFF2-40B4-BE49-F238E27FC236}">
                      <a16:creationId xmlns:a16="http://schemas.microsoft.com/office/drawing/2014/main" id="{0EF5C164-7BA3-4890-A007-9CC371EFF74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3" name="مكعب 652">
                  <a:extLst>
                    <a:ext uri="{FF2B5EF4-FFF2-40B4-BE49-F238E27FC236}">
                      <a16:creationId xmlns:a16="http://schemas.microsoft.com/office/drawing/2014/main" id="{03C907FC-01DC-4E42-9D65-6EC34931446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4" name="مكعب 653">
                  <a:extLst>
                    <a:ext uri="{FF2B5EF4-FFF2-40B4-BE49-F238E27FC236}">
                      <a16:creationId xmlns:a16="http://schemas.microsoft.com/office/drawing/2014/main" id="{B686C690-D94F-46B3-96D6-7526997D440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5" name="مكعب 654">
                  <a:extLst>
                    <a:ext uri="{FF2B5EF4-FFF2-40B4-BE49-F238E27FC236}">
                      <a16:creationId xmlns:a16="http://schemas.microsoft.com/office/drawing/2014/main" id="{FA8D8847-C152-43A1-9CE8-547F80E1B25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6" name="مكعب 655">
                  <a:extLst>
                    <a:ext uri="{FF2B5EF4-FFF2-40B4-BE49-F238E27FC236}">
                      <a16:creationId xmlns:a16="http://schemas.microsoft.com/office/drawing/2014/main" id="{A85E2636-04CF-470A-9389-83A42824B87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8" name="مجموعة 547">
                <a:extLst>
                  <a:ext uri="{FF2B5EF4-FFF2-40B4-BE49-F238E27FC236}">
                    <a16:creationId xmlns:a16="http://schemas.microsoft.com/office/drawing/2014/main" id="{0D14E854-8B84-44B6-BE6C-C811958A6280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37" name="مكعب 636">
                  <a:extLst>
                    <a:ext uri="{FF2B5EF4-FFF2-40B4-BE49-F238E27FC236}">
                      <a16:creationId xmlns:a16="http://schemas.microsoft.com/office/drawing/2014/main" id="{7B661526-EBA0-4932-8EE6-54AED0CCC8B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8" name="مكعب 637">
                  <a:extLst>
                    <a:ext uri="{FF2B5EF4-FFF2-40B4-BE49-F238E27FC236}">
                      <a16:creationId xmlns:a16="http://schemas.microsoft.com/office/drawing/2014/main" id="{12A39B90-593B-4D6B-9B25-7913DE789E9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9" name="مكعب 638">
                  <a:extLst>
                    <a:ext uri="{FF2B5EF4-FFF2-40B4-BE49-F238E27FC236}">
                      <a16:creationId xmlns:a16="http://schemas.microsoft.com/office/drawing/2014/main" id="{8E8D9245-BF3A-444C-81A7-AE88DFEA63D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0" name="مكعب 639">
                  <a:extLst>
                    <a:ext uri="{FF2B5EF4-FFF2-40B4-BE49-F238E27FC236}">
                      <a16:creationId xmlns:a16="http://schemas.microsoft.com/office/drawing/2014/main" id="{E7E02EB7-5BFD-4996-961F-B399773CDBB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1" name="مكعب 640">
                  <a:extLst>
                    <a:ext uri="{FF2B5EF4-FFF2-40B4-BE49-F238E27FC236}">
                      <a16:creationId xmlns:a16="http://schemas.microsoft.com/office/drawing/2014/main" id="{FCB843CD-D68D-40E1-BF0B-058197F05F4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2" name="مكعب 641">
                  <a:extLst>
                    <a:ext uri="{FF2B5EF4-FFF2-40B4-BE49-F238E27FC236}">
                      <a16:creationId xmlns:a16="http://schemas.microsoft.com/office/drawing/2014/main" id="{528D97A5-03ED-432E-B86E-8BD7C428118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3" name="مكعب 642">
                  <a:extLst>
                    <a:ext uri="{FF2B5EF4-FFF2-40B4-BE49-F238E27FC236}">
                      <a16:creationId xmlns:a16="http://schemas.microsoft.com/office/drawing/2014/main" id="{7F370CC5-F3DF-4CFB-85B1-1B2F73653B7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4" name="مكعب 643">
                  <a:extLst>
                    <a:ext uri="{FF2B5EF4-FFF2-40B4-BE49-F238E27FC236}">
                      <a16:creationId xmlns:a16="http://schemas.microsoft.com/office/drawing/2014/main" id="{4C131358-178A-41E7-892C-6AAA0B8B7E2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5" name="مكعب 644">
                  <a:extLst>
                    <a:ext uri="{FF2B5EF4-FFF2-40B4-BE49-F238E27FC236}">
                      <a16:creationId xmlns:a16="http://schemas.microsoft.com/office/drawing/2014/main" id="{3C017BDC-EF04-4CC5-95B7-C6D9FDFE3E5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6" name="مكعب 645">
                  <a:extLst>
                    <a:ext uri="{FF2B5EF4-FFF2-40B4-BE49-F238E27FC236}">
                      <a16:creationId xmlns:a16="http://schemas.microsoft.com/office/drawing/2014/main" id="{F19F80B9-EEC5-4EC6-A33A-9FF27135487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9" name="مجموعة 548">
                <a:extLst>
                  <a:ext uri="{FF2B5EF4-FFF2-40B4-BE49-F238E27FC236}">
                    <a16:creationId xmlns:a16="http://schemas.microsoft.com/office/drawing/2014/main" id="{FBF04C22-9D80-4869-8923-D2CD6CBE9A21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27" name="مكعب 626">
                  <a:extLst>
                    <a:ext uri="{FF2B5EF4-FFF2-40B4-BE49-F238E27FC236}">
                      <a16:creationId xmlns:a16="http://schemas.microsoft.com/office/drawing/2014/main" id="{18DD6FF6-005A-426C-97FA-6AFA334A773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8" name="مكعب 627">
                  <a:extLst>
                    <a:ext uri="{FF2B5EF4-FFF2-40B4-BE49-F238E27FC236}">
                      <a16:creationId xmlns:a16="http://schemas.microsoft.com/office/drawing/2014/main" id="{401BAF1E-7F56-40E0-AE66-FEAE13DD1AC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9" name="مكعب 628">
                  <a:extLst>
                    <a:ext uri="{FF2B5EF4-FFF2-40B4-BE49-F238E27FC236}">
                      <a16:creationId xmlns:a16="http://schemas.microsoft.com/office/drawing/2014/main" id="{E383625E-97FD-473D-9599-CB278AE7FEC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0" name="مكعب 629">
                  <a:extLst>
                    <a:ext uri="{FF2B5EF4-FFF2-40B4-BE49-F238E27FC236}">
                      <a16:creationId xmlns:a16="http://schemas.microsoft.com/office/drawing/2014/main" id="{225A47F9-57DC-4A8F-8C52-93CF5A48616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1" name="مكعب 630">
                  <a:extLst>
                    <a:ext uri="{FF2B5EF4-FFF2-40B4-BE49-F238E27FC236}">
                      <a16:creationId xmlns:a16="http://schemas.microsoft.com/office/drawing/2014/main" id="{954F8BD8-8005-4361-ACE4-4540D90F88E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2" name="مكعب 631">
                  <a:extLst>
                    <a:ext uri="{FF2B5EF4-FFF2-40B4-BE49-F238E27FC236}">
                      <a16:creationId xmlns:a16="http://schemas.microsoft.com/office/drawing/2014/main" id="{AFACD77C-11A7-426D-9983-0E0E630DBA7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3" name="مكعب 632">
                  <a:extLst>
                    <a:ext uri="{FF2B5EF4-FFF2-40B4-BE49-F238E27FC236}">
                      <a16:creationId xmlns:a16="http://schemas.microsoft.com/office/drawing/2014/main" id="{5A918CD4-AE89-47B9-AD7E-07CDC52F872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4" name="مكعب 633">
                  <a:extLst>
                    <a:ext uri="{FF2B5EF4-FFF2-40B4-BE49-F238E27FC236}">
                      <a16:creationId xmlns:a16="http://schemas.microsoft.com/office/drawing/2014/main" id="{50D5CBD7-29B5-4948-80D0-EB3761B2A1C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" name="مكعب 634">
                  <a:extLst>
                    <a:ext uri="{FF2B5EF4-FFF2-40B4-BE49-F238E27FC236}">
                      <a16:creationId xmlns:a16="http://schemas.microsoft.com/office/drawing/2014/main" id="{FA202AD4-CF5E-42E8-A99E-953A9012067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6" name="مكعب 635">
                  <a:extLst>
                    <a:ext uri="{FF2B5EF4-FFF2-40B4-BE49-F238E27FC236}">
                      <a16:creationId xmlns:a16="http://schemas.microsoft.com/office/drawing/2014/main" id="{D6D5228A-A6B8-49EC-BDC5-6F778F6405A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0" name="مجموعة 549">
                <a:extLst>
                  <a:ext uri="{FF2B5EF4-FFF2-40B4-BE49-F238E27FC236}">
                    <a16:creationId xmlns:a16="http://schemas.microsoft.com/office/drawing/2014/main" id="{8E6B6571-9796-4D7E-8E2E-D6EEEFD87E17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17" name="مكعب 616">
                  <a:extLst>
                    <a:ext uri="{FF2B5EF4-FFF2-40B4-BE49-F238E27FC236}">
                      <a16:creationId xmlns:a16="http://schemas.microsoft.com/office/drawing/2014/main" id="{C73236CA-52D5-4EE0-AE4E-F4577AF0327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" name="مكعب 617">
                  <a:extLst>
                    <a:ext uri="{FF2B5EF4-FFF2-40B4-BE49-F238E27FC236}">
                      <a16:creationId xmlns:a16="http://schemas.microsoft.com/office/drawing/2014/main" id="{0404C37A-800A-48A5-9373-204D3A5D90B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" name="مكعب 618">
                  <a:extLst>
                    <a:ext uri="{FF2B5EF4-FFF2-40B4-BE49-F238E27FC236}">
                      <a16:creationId xmlns:a16="http://schemas.microsoft.com/office/drawing/2014/main" id="{16CEC954-DE2D-4CB1-A7B9-94021323CF2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" name="مكعب 619">
                  <a:extLst>
                    <a:ext uri="{FF2B5EF4-FFF2-40B4-BE49-F238E27FC236}">
                      <a16:creationId xmlns:a16="http://schemas.microsoft.com/office/drawing/2014/main" id="{27662FAC-C6CF-4CC5-BAC9-65510D0AEE8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" name="مكعب 620">
                  <a:extLst>
                    <a:ext uri="{FF2B5EF4-FFF2-40B4-BE49-F238E27FC236}">
                      <a16:creationId xmlns:a16="http://schemas.microsoft.com/office/drawing/2014/main" id="{58F3F0C5-7126-4E62-B8B2-1BF22866DC6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" name="مكعب 621">
                  <a:extLst>
                    <a:ext uri="{FF2B5EF4-FFF2-40B4-BE49-F238E27FC236}">
                      <a16:creationId xmlns:a16="http://schemas.microsoft.com/office/drawing/2014/main" id="{D1A8127C-E181-437E-8E83-3285E90FD86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3" name="مكعب 622">
                  <a:extLst>
                    <a:ext uri="{FF2B5EF4-FFF2-40B4-BE49-F238E27FC236}">
                      <a16:creationId xmlns:a16="http://schemas.microsoft.com/office/drawing/2014/main" id="{A543B751-5CB5-4927-B2EF-1C4B0051BF6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" name="مكعب 623">
                  <a:extLst>
                    <a:ext uri="{FF2B5EF4-FFF2-40B4-BE49-F238E27FC236}">
                      <a16:creationId xmlns:a16="http://schemas.microsoft.com/office/drawing/2014/main" id="{D23A893D-2CCF-4A1E-9522-EEC1D079D0E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" name="مكعب 624">
                  <a:extLst>
                    <a:ext uri="{FF2B5EF4-FFF2-40B4-BE49-F238E27FC236}">
                      <a16:creationId xmlns:a16="http://schemas.microsoft.com/office/drawing/2014/main" id="{071EE1AC-52D1-4A27-B227-B46E29EF344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" name="مكعب 625">
                  <a:extLst>
                    <a:ext uri="{FF2B5EF4-FFF2-40B4-BE49-F238E27FC236}">
                      <a16:creationId xmlns:a16="http://schemas.microsoft.com/office/drawing/2014/main" id="{5B4FD860-55B8-40D9-80DD-EC5B7BD8AAA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1" name="مجموعة 550">
                <a:extLst>
                  <a:ext uri="{FF2B5EF4-FFF2-40B4-BE49-F238E27FC236}">
                    <a16:creationId xmlns:a16="http://schemas.microsoft.com/office/drawing/2014/main" id="{F66F29EB-22C7-4E55-B3C1-26318D3B0EED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607" name="مكعب 606">
                  <a:extLst>
                    <a:ext uri="{FF2B5EF4-FFF2-40B4-BE49-F238E27FC236}">
                      <a16:creationId xmlns:a16="http://schemas.microsoft.com/office/drawing/2014/main" id="{84E24E52-4177-4785-8C32-001D76987BE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8" name="مكعب 607">
                  <a:extLst>
                    <a:ext uri="{FF2B5EF4-FFF2-40B4-BE49-F238E27FC236}">
                      <a16:creationId xmlns:a16="http://schemas.microsoft.com/office/drawing/2014/main" id="{CAB8F7AD-8BFF-4730-9488-038FA7D6BB9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9" name="مكعب 608">
                  <a:extLst>
                    <a:ext uri="{FF2B5EF4-FFF2-40B4-BE49-F238E27FC236}">
                      <a16:creationId xmlns:a16="http://schemas.microsoft.com/office/drawing/2014/main" id="{B880AD2F-9A21-43AB-BAFC-8A976FAC5F0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0" name="مكعب 609">
                  <a:extLst>
                    <a:ext uri="{FF2B5EF4-FFF2-40B4-BE49-F238E27FC236}">
                      <a16:creationId xmlns:a16="http://schemas.microsoft.com/office/drawing/2014/main" id="{758BF0CC-0A7C-4D65-8AEC-6AC3B4EB662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1" name="مكعب 610">
                  <a:extLst>
                    <a:ext uri="{FF2B5EF4-FFF2-40B4-BE49-F238E27FC236}">
                      <a16:creationId xmlns:a16="http://schemas.microsoft.com/office/drawing/2014/main" id="{39F45C01-F1DA-49C5-980D-15CC7EE5C82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2" name="مكعب 611">
                  <a:extLst>
                    <a:ext uri="{FF2B5EF4-FFF2-40B4-BE49-F238E27FC236}">
                      <a16:creationId xmlns:a16="http://schemas.microsoft.com/office/drawing/2014/main" id="{CD9755D0-32A8-4F5C-992D-05764CB1504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3" name="مكعب 612">
                  <a:extLst>
                    <a:ext uri="{FF2B5EF4-FFF2-40B4-BE49-F238E27FC236}">
                      <a16:creationId xmlns:a16="http://schemas.microsoft.com/office/drawing/2014/main" id="{3EC21402-99EE-4E77-90AB-AA084EE4939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" name="مكعب 613">
                  <a:extLst>
                    <a:ext uri="{FF2B5EF4-FFF2-40B4-BE49-F238E27FC236}">
                      <a16:creationId xmlns:a16="http://schemas.microsoft.com/office/drawing/2014/main" id="{78F6B4CC-CB77-4663-AB21-0BE0FF23751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5" name="مكعب 614">
                  <a:extLst>
                    <a:ext uri="{FF2B5EF4-FFF2-40B4-BE49-F238E27FC236}">
                      <a16:creationId xmlns:a16="http://schemas.microsoft.com/office/drawing/2014/main" id="{9062D546-7B27-4219-88F3-980C01ABA67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6" name="مكعب 615">
                  <a:extLst>
                    <a:ext uri="{FF2B5EF4-FFF2-40B4-BE49-F238E27FC236}">
                      <a16:creationId xmlns:a16="http://schemas.microsoft.com/office/drawing/2014/main" id="{650265AF-A938-4FB8-8687-9BA3D423C34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2" name="مجموعة 551">
                <a:extLst>
                  <a:ext uri="{FF2B5EF4-FFF2-40B4-BE49-F238E27FC236}">
                    <a16:creationId xmlns:a16="http://schemas.microsoft.com/office/drawing/2014/main" id="{AD9CD07E-A4AA-414C-8FAA-E6CAD9BAC261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97" name="مكعب 596">
                  <a:extLst>
                    <a:ext uri="{FF2B5EF4-FFF2-40B4-BE49-F238E27FC236}">
                      <a16:creationId xmlns:a16="http://schemas.microsoft.com/office/drawing/2014/main" id="{0F3B5BD8-F542-4FD7-9B7C-1F96483613C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8" name="مكعب 597">
                  <a:extLst>
                    <a:ext uri="{FF2B5EF4-FFF2-40B4-BE49-F238E27FC236}">
                      <a16:creationId xmlns:a16="http://schemas.microsoft.com/office/drawing/2014/main" id="{CD62FB55-B6D7-49BF-8979-BB79A413C09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9" name="مكعب 598">
                  <a:extLst>
                    <a:ext uri="{FF2B5EF4-FFF2-40B4-BE49-F238E27FC236}">
                      <a16:creationId xmlns:a16="http://schemas.microsoft.com/office/drawing/2014/main" id="{1C6ACA22-81C5-4719-BF7C-2763FCD4AB3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0" name="مكعب 599">
                  <a:extLst>
                    <a:ext uri="{FF2B5EF4-FFF2-40B4-BE49-F238E27FC236}">
                      <a16:creationId xmlns:a16="http://schemas.microsoft.com/office/drawing/2014/main" id="{386A07B5-EFE1-4B71-B607-730762F7548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1" name="مكعب 600">
                  <a:extLst>
                    <a:ext uri="{FF2B5EF4-FFF2-40B4-BE49-F238E27FC236}">
                      <a16:creationId xmlns:a16="http://schemas.microsoft.com/office/drawing/2014/main" id="{A223D3B5-58E5-466B-A8A2-5C4166CCC04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2" name="مكعب 601">
                  <a:extLst>
                    <a:ext uri="{FF2B5EF4-FFF2-40B4-BE49-F238E27FC236}">
                      <a16:creationId xmlns:a16="http://schemas.microsoft.com/office/drawing/2014/main" id="{72AEDC5C-40DF-4E13-973C-B0F61448C92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3" name="مكعب 602">
                  <a:extLst>
                    <a:ext uri="{FF2B5EF4-FFF2-40B4-BE49-F238E27FC236}">
                      <a16:creationId xmlns:a16="http://schemas.microsoft.com/office/drawing/2014/main" id="{5E7769E6-D135-4BC7-BA2D-57B8A5D461E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" name="مكعب 603">
                  <a:extLst>
                    <a:ext uri="{FF2B5EF4-FFF2-40B4-BE49-F238E27FC236}">
                      <a16:creationId xmlns:a16="http://schemas.microsoft.com/office/drawing/2014/main" id="{7BDFBB2B-4F9F-4EBF-89F2-A797AC687A2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5" name="مكعب 604">
                  <a:extLst>
                    <a:ext uri="{FF2B5EF4-FFF2-40B4-BE49-F238E27FC236}">
                      <a16:creationId xmlns:a16="http://schemas.microsoft.com/office/drawing/2014/main" id="{09ABEDFE-2478-4525-8C81-108AE7E2B16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6" name="مكعب 605">
                  <a:extLst>
                    <a:ext uri="{FF2B5EF4-FFF2-40B4-BE49-F238E27FC236}">
                      <a16:creationId xmlns:a16="http://schemas.microsoft.com/office/drawing/2014/main" id="{9EADF82E-3D43-4981-A724-0982AB91554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3" name="مجموعة 552">
                <a:extLst>
                  <a:ext uri="{FF2B5EF4-FFF2-40B4-BE49-F238E27FC236}">
                    <a16:creationId xmlns:a16="http://schemas.microsoft.com/office/drawing/2014/main" id="{713F622E-278D-444D-A7ED-1527B505FE09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87" name="مكعب 586">
                  <a:extLst>
                    <a:ext uri="{FF2B5EF4-FFF2-40B4-BE49-F238E27FC236}">
                      <a16:creationId xmlns:a16="http://schemas.microsoft.com/office/drawing/2014/main" id="{F8BCCCA2-1EF0-41FF-8E6F-C1B5D3C40D5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8" name="مكعب 587">
                  <a:extLst>
                    <a:ext uri="{FF2B5EF4-FFF2-40B4-BE49-F238E27FC236}">
                      <a16:creationId xmlns:a16="http://schemas.microsoft.com/office/drawing/2014/main" id="{5AA9B89D-FA8B-4DAE-8322-615CEAE77B7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9" name="مكعب 588">
                  <a:extLst>
                    <a:ext uri="{FF2B5EF4-FFF2-40B4-BE49-F238E27FC236}">
                      <a16:creationId xmlns:a16="http://schemas.microsoft.com/office/drawing/2014/main" id="{46D37A14-956F-4609-B88E-B689440561F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0" name="مكعب 589">
                  <a:extLst>
                    <a:ext uri="{FF2B5EF4-FFF2-40B4-BE49-F238E27FC236}">
                      <a16:creationId xmlns:a16="http://schemas.microsoft.com/office/drawing/2014/main" id="{4123D8E1-8D12-4A26-A834-82C930E4520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1" name="مكعب 590">
                  <a:extLst>
                    <a:ext uri="{FF2B5EF4-FFF2-40B4-BE49-F238E27FC236}">
                      <a16:creationId xmlns:a16="http://schemas.microsoft.com/office/drawing/2014/main" id="{EC62FF1C-1517-46E5-9379-F24FD80DA84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2" name="مكعب 591">
                  <a:extLst>
                    <a:ext uri="{FF2B5EF4-FFF2-40B4-BE49-F238E27FC236}">
                      <a16:creationId xmlns:a16="http://schemas.microsoft.com/office/drawing/2014/main" id="{AE38430F-1134-4D0F-895B-490963E2E9F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3" name="مكعب 592">
                  <a:extLst>
                    <a:ext uri="{FF2B5EF4-FFF2-40B4-BE49-F238E27FC236}">
                      <a16:creationId xmlns:a16="http://schemas.microsoft.com/office/drawing/2014/main" id="{1D1C4163-63A9-4471-A7F7-4ACA6097D99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4" name="مكعب 593">
                  <a:extLst>
                    <a:ext uri="{FF2B5EF4-FFF2-40B4-BE49-F238E27FC236}">
                      <a16:creationId xmlns:a16="http://schemas.microsoft.com/office/drawing/2014/main" id="{6832C35C-04AF-4E18-9CC1-B72F0986B23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5" name="مكعب 594">
                  <a:extLst>
                    <a:ext uri="{FF2B5EF4-FFF2-40B4-BE49-F238E27FC236}">
                      <a16:creationId xmlns:a16="http://schemas.microsoft.com/office/drawing/2014/main" id="{5D4AEFEA-27AF-4A8B-BE80-6B4F7F5B8C8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6" name="مكعب 595">
                  <a:extLst>
                    <a:ext uri="{FF2B5EF4-FFF2-40B4-BE49-F238E27FC236}">
                      <a16:creationId xmlns:a16="http://schemas.microsoft.com/office/drawing/2014/main" id="{04BCF801-A39F-4612-BAC5-096E9005138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4" name="مجموعة 553">
                <a:extLst>
                  <a:ext uri="{FF2B5EF4-FFF2-40B4-BE49-F238E27FC236}">
                    <a16:creationId xmlns:a16="http://schemas.microsoft.com/office/drawing/2014/main" id="{4957A5DF-02B3-48AE-8D9F-F728734DF22D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77" name="مكعب 576">
                  <a:extLst>
                    <a:ext uri="{FF2B5EF4-FFF2-40B4-BE49-F238E27FC236}">
                      <a16:creationId xmlns:a16="http://schemas.microsoft.com/office/drawing/2014/main" id="{91BB0B23-08E2-424C-9C0C-CD46FFE5BEA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8" name="مكعب 577">
                  <a:extLst>
                    <a:ext uri="{FF2B5EF4-FFF2-40B4-BE49-F238E27FC236}">
                      <a16:creationId xmlns:a16="http://schemas.microsoft.com/office/drawing/2014/main" id="{92FBD6CB-507F-49C3-86B4-CAF532672C8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9" name="مكعب 578">
                  <a:extLst>
                    <a:ext uri="{FF2B5EF4-FFF2-40B4-BE49-F238E27FC236}">
                      <a16:creationId xmlns:a16="http://schemas.microsoft.com/office/drawing/2014/main" id="{61069C68-BDE1-4BDB-A099-1D643A739A4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0" name="مكعب 579">
                  <a:extLst>
                    <a:ext uri="{FF2B5EF4-FFF2-40B4-BE49-F238E27FC236}">
                      <a16:creationId xmlns:a16="http://schemas.microsoft.com/office/drawing/2014/main" id="{CAA954AE-424E-442D-B436-1AAEDDD152F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1" name="مكعب 580">
                  <a:extLst>
                    <a:ext uri="{FF2B5EF4-FFF2-40B4-BE49-F238E27FC236}">
                      <a16:creationId xmlns:a16="http://schemas.microsoft.com/office/drawing/2014/main" id="{A21D0E99-F1B2-4A37-A7D7-29D7BF99BB6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2" name="مكعب 581">
                  <a:extLst>
                    <a:ext uri="{FF2B5EF4-FFF2-40B4-BE49-F238E27FC236}">
                      <a16:creationId xmlns:a16="http://schemas.microsoft.com/office/drawing/2014/main" id="{307E013B-7A19-48CD-9E93-B3CA1C7CDE5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3" name="مكعب 582">
                  <a:extLst>
                    <a:ext uri="{FF2B5EF4-FFF2-40B4-BE49-F238E27FC236}">
                      <a16:creationId xmlns:a16="http://schemas.microsoft.com/office/drawing/2014/main" id="{991EA0AA-0DDC-4DF1-8AB1-91A0BCD9510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4" name="مكعب 583">
                  <a:extLst>
                    <a:ext uri="{FF2B5EF4-FFF2-40B4-BE49-F238E27FC236}">
                      <a16:creationId xmlns:a16="http://schemas.microsoft.com/office/drawing/2014/main" id="{3E5B62D1-5F89-4C10-B4FB-2ED6E00F8F0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5" name="مكعب 584">
                  <a:extLst>
                    <a:ext uri="{FF2B5EF4-FFF2-40B4-BE49-F238E27FC236}">
                      <a16:creationId xmlns:a16="http://schemas.microsoft.com/office/drawing/2014/main" id="{79D3659C-F03B-4C45-8DBF-63F7A15346F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6" name="مكعب 585">
                  <a:extLst>
                    <a:ext uri="{FF2B5EF4-FFF2-40B4-BE49-F238E27FC236}">
                      <a16:creationId xmlns:a16="http://schemas.microsoft.com/office/drawing/2014/main" id="{99F24AE8-B76A-4D62-AF8F-D36C7FF67EB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5" name="مجموعة 554">
                <a:extLst>
                  <a:ext uri="{FF2B5EF4-FFF2-40B4-BE49-F238E27FC236}">
                    <a16:creationId xmlns:a16="http://schemas.microsoft.com/office/drawing/2014/main" id="{670C8324-02AE-4A65-8359-94E715898995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67" name="مكعب 566">
                  <a:extLst>
                    <a:ext uri="{FF2B5EF4-FFF2-40B4-BE49-F238E27FC236}">
                      <a16:creationId xmlns:a16="http://schemas.microsoft.com/office/drawing/2014/main" id="{7A64BD98-34DC-41A4-A264-20AF21239EF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8" name="مكعب 567">
                  <a:extLst>
                    <a:ext uri="{FF2B5EF4-FFF2-40B4-BE49-F238E27FC236}">
                      <a16:creationId xmlns:a16="http://schemas.microsoft.com/office/drawing/2014/main" id="{79EFA734-1E50-4CD3-98DB-328FC71030E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9" name="مكعب 568">
                  <a:extLst>
                    <a:ext uri="{FF2B5EF4-FFF2-40B4-BE49-F238E27FC236}">
                      <a16:creationId xmlns:a16="http://schemas.microsoft.com/office/drawing/2014/main" id="{B23CF6AA-7C58-4460-A6EF-9A625BF351F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0" name="مكعب 569">
                  <a:extLst>
                    <a:ext uri="{FF2B5EF4-FFF2-40B4-BE49-F238E27FC236}">
                      <a16:creationId xmlns:a16="http://schemas.microsoft.com/office/drawing/2014/main" id="{97C374EE-1997-44A1-AECD-0681B9799E9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1" name="مكعب 570">
                  <a:extLst>
                    <a:ext uri="{FF2B5EF4-FFF2-40B4-BE49-F238E27FC236}">
                      <a16:creationId xmlns:a16="http://schemas.microsoft.com/office/drawing/2014/main" id="{A72E8054-AAE3-4DC9-ACCE-C23D53E4D60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2" name="مكعب 571">
                  <a:extLst>
                    <a:ext uri="{FF2B5EF4-FFF2-40B4-BE49-F238E27FC236}">
                      <a16:creationId xmlns:a16="http://schemas.microsoft.com/office/drawing/2014/main" id="{3358D1E5-91C1-4027-82D0-36053CB1F00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3" name="مكعب 572">
                  <a:extLst>
                    <a:ext uri="{FF2B5EF4-FFF2-40B4-BE49-F238E27FC236}">
                      <a16:creationId xmlns:a16="http://schemas.microsoft.com/office/drawing/2014/main" id="{98E566B8-948B-4846-B1D9-4582764E104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4" name="مكعب 573">
                  <a:extLst>
                    <a:ext uri="{FF2B5EF4-FFF2-40B4-BE49-F238E27FC236}">
                      <a16:creationId xmlns:a16="http://schemas.microsoft.com/office/drawing/2014/main" id="{9878B321-BFAC-44BB-9A0C-E51D12866CA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5" name="مكعب 574">
                  <a:extLst>
                    <a:ext uri="{FF2B5EF4-FFF2-40B4-BE49-F238E27FC236}">
                      <a16:creationId xmlns:a16="http://schemas.microsoft.com/office/drawing/2014/main" id="{751BA037-70D1-4E62-BDB8-BD0678F94B2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6" name="مكعب 575">
                  <a:extLst>
                    <a:ext uri="{FF2B5EF4-FFF2-40B4-BE49-F238E27FC236}">
                      <a16:creationId xmlns:a16="http://schemas.microsoft.com/office/drawing/2014/main" id="{F6925C03-2F96-453D-9C28-FF58B873CDF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56" name="مجموعة 555">
                <a:extLst>
                  <a:ext uri="{FF2B5EF4-FFF2-40B4-BE49-F238E27FC236}">
                    <a16:creationId xmlns:a16="http://schemas.microsoft.com/office/drawing/2014/main" id="{BB26592F-6371-416C-88AD-17C5BE90C681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57" name="مكعب 556">
                  <a:extLst>
                    <a:ext uri="{FF2B5EF4-FFF2-40B4-BE49-F238E27FC236}">
                      <a16:creationId xmlns:a16="http://schemas.microsoft.com/office/drawing/2014/main" id="{F39FE2D5-9A39-4B0F-AC3A-929DE913940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8" name="مكعب 557">
                  <a:extLst>
                    <a:ext uri="{FF2B5EF4-FFF2-40B4-BE49-F238E27FC236}">
                      <a16:creationId xmlns:a16="http://schemas.microsoft.com/office/drawing/2014/main" id="{677BD9F7-4341-4247-A2AE-E0DDFA8AFF2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9" name="مكعب 558">
                  <a:extLst>
                    <a:ext uri="{FF2B5EF4-FFF2-40B4-BE49-F238E27FC236}">
                      <a16:creationId xmlns:a16="http://schemas.microsoft.com/office/drawing/2014/main" id="{7A5B26B2-9385-4552-AB48-20E49F38FAC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0" name="مكعب 559">
                  <a:extLst>
                    <a:ext uri="{FF2B5EF4-FFF2-40B4-BE49-F238E27FC236}">
                      <a16:creationId xmlns:a16="http://schemas.microsoft.com/office/drawing/2014/main" id="{2881CD1E-19E8-4C1F-88A0-CF139677240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1" name="مكعب 560">
                  <a:extLst>
                    <a:ext uri="{FF2B5EF4-FFF2-40B4-BE49-F238E27FC236}">
                      <a16:creationId xmlns:a16="http://schemas.microsoft.com/office/drawing/2014/main" id="{8C639C1E-A245-4F94-B36D-5746871046D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2" name="مكعب 561">
                  <a:extLst>
                    <a:ext uri="{FF2B5EF4-FFF2-40B4-BE49-F238E27FC236}">
                      <a16:creationId xmlns:a16="http://schemas.microsoft.com/office/drawing/2014/main" id="{1A270BF8-8F1C-4EC0-90BC-79826C99F11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" name="مكعب 562">
                  <a:extLst>
                    <a:ext uri="{FF2B5EF4-FFF2-40B4-BE49-F238E27FC236}">
                      <a16:creationId xmlns:a16="http://schemas.microsoft.com/office/drawing/2014/main" id="{4D67AD66-FBC6-4765-8F60-99643F01A12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4" name="مكعب 563">
                  <a:extLst>
                    <a:ext uri="{FF2B5EF4-FFF2-40B4-BE49-F238E27FC236}">
                      <a16:creationId xmlns:a16="http://schemas.microsoft.com/office/drawing/2014/main" id="{B297BFD3-04DB-478F-91B5-08ABF866C8E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5" name="مكعب 564">
                  <a:extLst>
                    <a:ext uri="{FF2B5EF4-FFF2-40B4-BE49-F238E27FC236}">
                      <a16:creationId xmlns:a16="http://schemas.microsoft.com/office/drawing/2014/main" id="{8364D340-AFFB-4D09-9B54-EEA1E1CB431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6" name="مكعب 565">
                  <a:extLst>
                    <a:ext uri="{FF2B5EF4-FFF2-40B4-BE49-F238E27FC236}">
                      <a16:creationId xmlns:a16="http://schemas.microsoft.com/office/drawing/2014/main" id="{6C85F41B-5380-4C10-8D87-2B1A3080F2D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6" name="مجموعة 435">
              <a:extLst>
                <a:ext uri="{FF2B5EF4-FFF2-40B4-BE49-F238E27FC236}">
                  <a16:creationId xmlns:a16="http://schemas.microsoft.com/office/drawing/2014/main" id="{F004D7DC-320A-4A82-94AF-CCC10698CFB3}"/>
                </a:ext>
              </a:extLst>
            </p:cNvPr>
            <p:cNvGrpSpPr/>
            <p:nvPr/>
          </p:nvGrpSpPr>
          <p:grpSpPr>
            <a:xfrm>
              <a:off x="7008951" y="3476253"/>
              <a:ext cx="1617220" cy="1544020"/>
              <a:chOff x="5352709" y="3110384"/>
              <a:chExt cx="1617220" cy="1544020"/>
            </a:xfrm>
          </p:grpSpPr>
          <p:grpSp>
            <p:nvGrpSpPr>
              <p:cNvPr id="437" name="مجموعة 436">
                <a:extLst>
                  <a:ext uri="{FF2B5EF4-FFF2-40B4-BE49-F238E27FC236}">
                    <a16:creationId xmlns:a16="http://schemas.microsoft.com/office/drawing/2014/main" id="{7CC39525-2B5D-41CB-A791-50FE525E958C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37" name="مكعب 536">
                  <a:extLst>
                    <a:ext uri="{FF2B5EF4-FFF2-40B4-BE49-F238E27FC236}">
                      <a16:creationId xmlns:a16="http://schemas.microsoft.com/office/drawing/2014/main" id="{6438C84E-04E4-4228-AA9A-91ADB6437E5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8" name="مكعب 537">
                  <a:extLst>
                    <a:ext uri="{FF2B5EF4-FFF2-40B4-BE49-F238E27FC236}">
                      <a16:creationId xmlns:a16="http://schemas.microsoft.com/office/drawing/2014/main" id="{62CB61BC-37A3-4036-8A2F-785A4C76D01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9" name="مكعب 538">
                  <a:extLst>
                    <a:ext uri="{FF2B5EF4-FFF2-40B4-BE49-F238E27FC236}">
                      <a16:creationId xmlns:a16="http://schemas.microsoft.com/office/drawing/2014/main" id="{3BB80800-5AAD-47BA-9B6A-FD49764C840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0" name="مكعب 539">
                  <a:extLst>
                    <a:ext uri="{FF2B5EF4-FFF2-40B4-BE49-F238E27FC236}">
                      <a16:creationId xmlns:a16="http://schemas.microsoft.com/office/drawing/2014/main" id="{62D5F097-38A0-48E5-937D-CF01FFE882E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1" name="مكعب 540">
                  <a:extLst>
                    <a:ext uri="{FF2B5EF4-FFF2-40B4-BE49-F238E27FC236}">
                      <a16:creationId xmlns:a16="http://schemas.microsoft.com/office/drawing/2014/main" id="{9DEF4820-73DC-42A3-B50F-8ED6229D4B7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2" name="مكعب 541">
                  <a:extLst>
                    <a:ext uri="{FF2B5EF4-FFF2-40B4-BE49-F238E27FC236}">
                      <a16:creationId xmlns:a16="http://schemas.microsoft.com/office/drawing/2014/main" id="{7C0CB4CF-5B31-426F-AB2A-5B4A39CDA2D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3" name="مكعب 542">
                  <a:extLst>
                    <a:ext uri="{FF2B5EF4-FFF2-40B4-BE49-F238E27FC236}">
                      <a16:creationId xmlns:a16="http://schemas.microsoft.com/office/drawing/2014/main" id="{E3823770-F61A-491B-A6B6-CEFC014F71F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4" name="مكعب 543">
                  <a:extLst>
                    <a:ext uri="{FF2B5EF4-FFF2-40B4-BE49-F238E27FC236}">
                      <a16:creationId xmlns:a16="http://schemas.microsoft.com/office/drawing/2014/main" id="{9F1E1CE1-B344-4974-89C5-F008FCEBEF1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" name="مكعب 544">
                  <a:extLst>
                    <a:ext uri="{FF2B5EF4-FFF2-40B4-BE49-F238E27FC236}">
                      <a16:creationId xmlns:a16="http://schemas.microsoft.com/office/drawing/2014/main" id="{C8B9D225-4F14-42DE-8E6A-CEF089E09A5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" name="مكعب 545">
                  <a:extLst>
                    <a:ext uri="{FF2B5EF4-FFF2-40B4-BE49-F238E27FC236}">
                      <a16:creationId xmlns:a16="http://schemas.microsoft.com/office/drawing/2014/main" id="{14AF20D9-EEFA-4D22-9458-EC2192DD9B6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8" name="مجموعة 437">
                <a:extLst>
                  <a:ext uri="{FF2B5EF4-FFF2-40B4-BE49-F238E27FC236}">
                    <a16:creationId xmlns:a16="http://schemas.microsoft.com/office/drawing/2014/main" id="{B0B501B5-604F-4A21-B03D-385F69E4392B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27" name="مكعب 526">
                  <a:extLst>
                    <a:ext uri="{FF2B5EF4-FFF2-40B4-BE49-F238E27FC236}">
                      <a16:creationId xmlns:a16="http://schemas.microsoft.com/office/drawing/2014/main" id="{A55264EF-AE92-444C-BDE0-0B47CB3D6AA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8" name="مكعب 527">
                  <a:extLst>
                    <a:ext uri="{FF2B5EF4-FFF2-40B4-BE49-F238E27FC236}">
                      <a16:creationId xmlns:a16="http://schemas.microsoft.com/office/drawing/2014/main" id="{459796CA-5AA6-4D94-803E-9C74AB22C93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9" name="مكعب 528">
                  <a:extLst>
                    <a:ext uri="{FF2B5EF4-FFF2-40B4-BE49-F238E27FC236}">
                      <a16:creationId xmlns:a16="http://schemas.microsoft.com/office/drawing/2014/main" id="{D1B04B96-1AFC-46CA-A67F-A93DE099AE1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0" name="مكعب 529">
                  <a:extLst>
                    <a:ext uri="{FF2B5EF4-FFF2-40B4-BE49-F238E27FC236}">
                      <a16:creationId xmlns:a16="http://schemas.microsoft.com/office/drawing/2014/main" id="{6259AD0B-3358-4BD2-BB04-882EFF6C777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1" name="مكعب 530">
                  <a:extLst>
                    <a:ext uri="{FF2B5EF4-FFF2-40B4-BE49-F238E27FC236}">
                      <a16:creationId xmlns:a16="http://schemas.microsoft.com/office/drawing/2014/main" id="{BF54F0B4-DFA2-4324-93D8-5ED0AA4D4E2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2" name="مكعب 531">
                  <a:extLst>
                    <a:ext uri="{FF2B5EF4-FFF2-40B4-BE49-F238E27FC236}">
                      <a16:creationId xmlns:a16="http://schemas.microsoft.com/office/drawing/2014/main" id="{7EA1ED85-B0F6-46DC-BF99-0552BA4277D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3" name="مكعب 532">
                  <a:extLst>
                    <a:ext uri="{FF2B5EF4-FFF2-40B4-BE49-F238E27FC236}">
                      <a16:creationId xmlns:a16="http://schemas.microsoft.com/office/drawing/2014/main" id="{9BE351E5-ADF0-4CA7-8EEC-EEF15A2F0F8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4" name="مكعب 533">
                  <a:extLst>
                    <a:ext uri="{FF2B5EF4-FFF2-40B4-BE49-F238E27FC236}">
                      <a16:creationId xmlns:a16="http://schemas.microsoft.com/office/drawing/2014/main" id="{AAE4C68B-0F5E-475A-A2ED-1D2D0E26DCA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5" name="مكعب 534">
                  <a:extLst>
                    <a:ext uri="{FF2B5EF4-FFF2-40B4-BE49-F238E27FC236}">
                      <a16:creationId xmlns:a16="http://schemas.microsoft.com/office/drawing/2014/main" id="{4A3C3948-1337-4F33-9802-A9DED0B5BB7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6" name="مكعب 535">
                  <a:extLst>
                    <a:ext uri="{FF2B5EF4-FFF2-40B4-BE49-F238E27FC236}">
                      <a16:creationId xmlns:a16="http://schemas.microsoft.com/office/drawing/2014/main" id="{F513733B-5611-4515-9827-9EA239A1480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9" name="مجموعة 438">
                <a:extLst>
                  <a:ext uri="{FF2B5EF4-FFF2-40B4-BE49-F238E27FC236}">
                    <a16:creationId xmlns:a16="http://schemas.microsoft.com/office/drawing/2014/main" id="{A7FA6FD2-7505-4758-8CC3-D6AF0ECBA66F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7" name="مكعب 516">
                  <a:extLst>
                    <a:ext uri="{FF2B5EF4-FFF2-40B4-BE49-F238E27FC236}">
                      <a16:creationId xmlns:a16="http://schemas.microsoft.com/office/drawing/2014/main" id="{AFEDCBE2-3BE7-43AF-A28B-57E0C85FD58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مكعب 517">
                  <a:extLst>
                    <a:ext uri="{FF2B5EF4-FFF2-40B4-BE49-F238E27FC236}">
                      <a16:creationId xmlns:a16="http://schemas.microsoft.com/office/drawing/2014/main" id="{271AD9CA-0EED-4A16-9414-87A5A2555B2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مكعب 518">
                  <a:extLst>
                    <a:ext uri="{FF2B5EF4-FFF2-40B4-BE49-F238E27FC236}">
                      <a16:creationId xmlns:a16="http://schemas.microsoft.com/office/drawing/2014/main" id="{8EB3CB73-E5F6-41E8-AA8B-DE5DDEBD9C2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مكعب 519">
                  <a:extLst>
                    <a:ext uri="{FF2B5EF4-FFF2-40B4-BE49-F238E27FC236}">
                      <a16:creationId xmlns:a16="http://schemas.microsoft.com/office/drawing/2014/main" id="{160A3C0A-4AD3-4194-B6CD-D016E567A1A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مكعب 520">
                  <a:extLst>
                    <a:ext uri="{FF2B5EF4-FFF2-40B4-BE49-F238E27FC236}">
                      <a16:creationId xmlns:a16="http://schemas.microsoft.com/office/drawing/2014/main" id="{169B06E1-2A94-4B64-B975-03BB7594144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" name="مكعب 521">
                  <a:extLst>
                    <a:ext uri="{FF2B5EF4-FFF2-40B4-BE49-F238E27FC236}">
                      <a16:creationId xmlns:a16="http://schemas.microsoft.com/office/drawing/2014/main" id="{99B6E04E-51CB-4D66-A860-95DF4E04378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" name="مكعب 522">
                  <a:extLst>
                    <a:ext uri="{FF2B5EF4-FFF2-40B4-BE49-F238E27FC236}">
                      <a16:creationId xmlns:a16="http://schemas.microsoft.com/office/drawing/2014/main" id="{57F643D8-7B21-4D7F-83F7-0DC0239B3E4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4" name="مكعب 523">
                  <a:extLst>
                    <a:ext uri="{FF2B5EF4-FFF2-40B4-BE49-F238E27FC236}">
                      <a16:creationId xmlns:a16="http://schemas.microsoft.com/office/drawing/2014/main" id="{B19F197E-E39D-4623-AB7A-F5578C5DD0A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5" name="مكعب 524">
                  <a:extLst>
                    <a:ext uri="{FF2B5EF4-FFF2-40B4-BE49-F238E27FC236}">
                      <a16:creationId xmlns:a16="http://schemas.microsoft.com/office/drawing/2014/main" id="{411D3C2F-DE34-4EA1-A24E-FB81486CEA1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6" name="مكعب 525">
                  <a:extLst>
                    <a:ext uri="{FF2B5EF4-FFF2-40B4-BE49-F238E27FC236}">
                      <a16:creationId xmlns:a16="http://schemas.microsoft.com/office/drawing/2014/main" id="{442C1CAE-2CE3-4A5D-ADBD-D070E672A8B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0" name="مجموعة 439">
                <a:extLst>
                  <a:ext uri="{FF2B5EF4-FFF2-40B4-BE49-F238E27FC236}">
                    <a16:creationId xmlns:a16="http://schemas.microsoft.com/office/drawing/2014/main" id="{5217E7C5-2192-4108-BECB-2AEB5511A71E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7" name="مكعب 506">
                  <a:extLst>
                    <a:ext uri="{FF2B5EF4-FFF2-40B4-BE49-F238E27FC236}">
                      <a16:creationId xmlns:a16="http://schemas.microsoft.com/office/drawing/2014/main" id="{16990FBB-EFCA-445E-B13B-8E07F87BDFB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" name="مكعب 507">
                  <a:extLst>
                    <a:ext uri="{FF2B5EF4-FFF2-40B4-BE49-F238E27FC236}">
                      <a16:creationId xmlns:a16="http://schemas.microsoft.com/office/drawing/2014/main" id="{19C1B33A-F7A9-43F5-ABE4-24FB1DC7D73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" name="مكعب 508">
                  <a:extLst>
                    <a:ext uri="{FF2B5EF4-FFF2-40B4-BE49-F238E27FC236}">
                      <a16:creationId xmlns:a16="http://schemas.microsoft.com/office/drawing/2014/main" id="{40303E74-3087-4B46-A6EA-E7F9B06464F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" name="مكعب 509">
                  <a:extLst>
                    <a:ext uri="{FF2B5EF4-FFF2-40B4-BE49-F238E27FC236}">
                      <a16:creationId xmlns:a16="http://schemas.microsoft.com/office/drawing/2014/main" id="{4146D84B-5795-4C1D-B6DF-AEDD4B79C25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" name="مكعب 510">
                  <a:extLst>
                    <a:ext uri="{FF2B5EF4-FFF2-40B4-BE49-F238E27FC236}">
                      <a16:creationId xmlns:a16="http://schemas.microsoft.com/office/drawing/2014/main" id="{0D4C10FC-944D-46BC-8A35-EB85CB975DF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" name="مكعب 511">
                  <a:extLst>
                    <a:ext uri="{FF2B5EF4-FFF2-40B4-BE49-F238E27FC236}">
                      <a16:creationId xmlns:a16="http://schemas.microsoft.com/office/drawing/2014/main" id="{D731C338-85F4-43D5-950F-E51FB41DE9E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" name="مكعب 512">
                  <a:extLst>
                    <a:ext uri="{FF2B5EF4-FFF2-40B4-BE49-F238E27FC236}">
                      <a16:creationId xmlns:a16="http://schemas.microsoft.com/office/drawing/2014/main" id="{D503CAD0-970D-4C07-A96A-DFDC59E532B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" name="مكعب 513">
                  <a:extLst>
                    <a:ext uri="{FF2B5EF4-FFF2-40B4-BE49-F238E27FC236}">
                      <a16:creationId xmlns:a16="http://schemas.microsoft.com/office/drawing/2014/main" id="{F4CFDA2D-21E5-4D38-B1F9-805175EE240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" name="مكعب 514">
                  <a:extLst>
                    <a:ext uri="{FF2B5EF4-FFF2-40B4-BE49-F238E27FC236}">
                      <a16:creationId xmlns:a16="http://schemas.microsoft.com/office/drawing/2014/main" id="{AD7CFD98-3514-4449-919D-3B6AE17E3AA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" name="مكعب 515">
                  <a:extLst>
                    <a:ext uri="{FF2B5EF4-FFF2-40B4-BE49-F238E27FC236}">
                      <a16:creationId xmlns:a16="http://schemas.microsoft.com/office/drawing/2014/main" id="{C9D9634D-96CA-4B9A-8F19-714E31E7CB8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1" name="مجموعة 440">
                <a:extLst>
                  <a:ext uri="{FF2B5EF4-FFF2-40B4-BE49-F238E27FC236}">
                    <a16:creationId xmlns:a16="http://schemas.microsoft.com/office/drawing/2014/main" id="{29459B16-C040-4AF3-806C-7F890163B108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7" name="مكعب 496">
                  <a:extLst>
                    <a:ext uri="{FF2B5EF4-FFF2-40B4-BE49-F238E27FC236}">
                      <a16:creationId xmlns:a16="http://schemas.microsoft.com/office/drawing/2014/main" id="{DE10C4F3-9281-4AF6-B371-F9296FACCE1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مكعب 497">
                  <a:extLst>
                    <a:ext uri="{FF2B5EF4-FFF2-40B4-BE49-F238E27FC236}">
                      <a16:creationId xmlns:a16="http://schemas.microsoft.com/office/drawing/2014/main" id="{E09A54C9-32B9-443C-831C-3B79868E5F7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مكعب 498">
                  <a:extLst>
                    <a:ext uri="{FF2B5EF4-FFF2-40B4-BE49-F238E27FC236}">
                      <a16:creationId xmlns:a16="http://schemas.microsoft.com/office/drawing/2014/main" id="{9225A0A5-6960-40BB-9995-29053F94CAD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مكعب 499">
                  <a:extLst>
                    <a:ext uri="{FF2B5EF4-FFF2-40B4-BE49-F238E27FC236}">
                      <a16:creationId xmlns:a16="http://schemas.microsoft.com/office/drawing/2014/main" id="{FDEE0EBE-4F99-4FA8-A3AD-1DA0483EF3D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" name="مكعب 500">
                  <a:extLst>
                    <a:ext uri="{FF2B5EF4-FFF2-40B4-BE49-F238E27FC236}">
                      <a16:creationId xmlns:a16="http://schemas.microsoft.com/office/drawing/2014/main" id="{B156E55A-3CB7-466E-BD98-B8D6B1F70F3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" name="مكعب 501">
                  <a:extLst>
                    <a:ext uri="{FF2B5EF4-FFF2-40B4-BE49-F238E27FC236}">
                      <a16:creationId xmlns:a16="http://schemas.microsoft.com/office/drawing/2014/main" id="{34AFC711-56EA-446E-ABB9-091B9BF6E3D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" name="مكعب 502">
                  <a:extLst>
                    <a:ext uri="{FF2B5EF4-FFF2-40B4-BE49-F238E27FC236}">
                      <a16:creationId xmlns:a16="http://schemas.microsoft.com/office/drawing/2014/main" id="{357A8EA7-F3F1-45F5-8688-0736FA71DFF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" name="مكعب 503">
                  <a:extLst>
                    <a:ext uri="{FF2B5EF4-FFF2-40B4-BE49-F238E27FC236}">
                      <a16:creationId xmlns:a16="http://schemas.microsoft.com/office/drawing/2014/main" id="{D0874589-9DD2-4525-8772-601077F0372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" name="مكعب 504">
                  <a:extLst>
                    <a:ext uri="{FF2B5EF4-FFF2-40B4-BE49-F238E27FC236}">
                      <a16:creationId xmlns:a16="http://schemas.microsoft.com/office/drawing/2014/main" id="{B3DE5F63-07CB-4AF5-BC4F-8E59165A0F4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" name="مكعب 505">
                  <a:extLst>
                    <a:ext uri="{FF2B5EF4-FFF2-40B4-BE49-F238E27FC236}">
                      <a16:creationId xmlns:a16="http://schemas.microsoft.com/office/drawing/2014/main" id="{ADAD0460-B51E-495C-9972-155F40FD538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2" name="مجموعة 441">
                <a:extLst>
                  <a:ext uri="{FF2B5EF4-FFF2-40B4-BE49-F238E27FC236}">
                    <a16:creationId xmlns:a16="http://schemas.microsoft.com/office/drawing/2014/main" id="{A3F6D193-47BA-4EDB-8491-3D45F734B1BD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7" name="مكعب 486">
                  <a:extLst>
                    <a:ext uri="{FF2B5EF4-FFF2-40B4-BE49-F238E27FC236}">
                      <a16:creationId xmlns:a16="http://schemas.microsoft.com/office/drawing/2014/main" id="{39CBE023-6640-43D0-9419-9DF3770A1A0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" name="مكعب 487">
                  <a:extLst>
                    <a:ext uri="{FF2B5EF4-FFF2-40B4-BE49-F238E27FC236}">
                      <a16:creationId xmlns:a16="http://schemas.microsoft.com/office/drawing/2014/main" id="{F9F88017-4712-466E-8698-6DF5A704789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" name="مكعب 488">
                  <a:extLst>
                    <a:ext uri="{FF2B5EF4-FFF2-40B4-BE49-F238E27FC236}">
                      <a16:creationId xmlns:a16="http://schemas.microsoft.com/office/drawing/2014/main" id="{E3F4A611-F047-4ECA-B95C-B978419DFEA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" name="مكعب 489">
                  <a:extLst>
                    <a:ext uri="{FF2B5EF4-FFF2-40B4-BE49-F238E27FC236}">
                      <a16:creationId xmlns:a16="http://schemas.microsoft.com/office/drawing/2014/main" id="{801F34BB-4E56-47EE-B534-C2A796BB69A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" name="مكعب 490">
                  <a:extLst>
                    <a:ext uri="{FF2B5EF4-FFF2-40B4-BE49-F238E27FC236}">
                      <a16:creationId xmlns:a16="http://schemas.microsoft.com/office/drawing/2014/main" id="{BE017FE6-FC19-42E0-A17E-706DBE744CF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" name="مكعب 491">
                  <a:extLst>
                    <a:ext uri="{FF2B5EF4-FFF2-40B4-BE49-F238E27FC236}">
                      <a16:creationId xmlns:a16="http://schemas.microsoft.com/office/drawing/2014/main" id="{D3541DA6-1753-416B-AC9D-1A67DA6831B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" name="مكعب 492">
                  <a:extLst>
                    <a:ext uri="{FF2B5EF4-FFF2-40B4-BE49-F238E27FC236}">
                      <a16:creationId xmlns:a16="http://schemas.microsoft.com/office/drawing/2014/main" id="{989CFC53-62C8-4271-8F24-8BE553A1EEC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" name="مكعب 493">
                  <a:extLst>
                    <a:ext uri="{FF2B5EF4-FFF2-40B4-BE49-F238E27FC236}">
                      <a16:creationId xmlns:a16="http://schemas.microsoft.com/office/drawing/2014/main" id="{ED7CBC69-B92C-4D95-B82B-6553726A795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مكعب 494">
                  <a:extLst>
                    <a:ext uri="{FF2B5EF4-FFF2-40B4-BE49-F238E27FC236}">
                      <a16:creationId xmlns:a16="http://schemas.microsoft.com/office/drawing/2014/main" id="{595F819E-8D5C-4634-89BD-C979913897F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مكعب 495">
                  <a:extLst>
                    <a:ext uri="{FF2B5EF4-FFF2-40B4-BE49-F238E27FC236}">
                      <a16:creationId xmlns:a16="http://schemas.microsoft.com/office/drawing/2014/main" id="{513B3C1A-A791-431A-AAAD-ABC9E77624E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3" name="مجموعة 442">
                <a:extLst>
                  <a:ext uri="{FF2B5EF4-FFF2-40B4-BE49-F238E27FC236}">
                    <a16:creationId xmlns:a16="http://schemas.microsoft.com/office/drawing/2014/main" id="{F2919EE6-07D5-4802-9E7D-1313E95FFDBA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7" name="مكعب 476">
                  <a:extLst>
                    <a:ext uri="{FF2B5EF4-FFF2-40B4-BE49-F238E27FC236}">
                      <a16:creationId xmlns:a16="http://schemas.microsoft.com/office/drawing/2014/main" id="{F80E4D4E-A458-4FDF-9750-1FE3B1457A6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" name="مكعب 477">
                  <a:extLst>
                    <a:ext uri="{FF2B5EF4-FFF2-40B4-BE49-F238E27FC236}">
                      <a16:creationId xmlns:a16="http://schemas.microsoft.com/office/drawing/2014/main" id="{FAE064D9-5EED-45C4-AE5B-7026F4CD5CA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" name="مكعب 478">
                  <a:extLst>
                    <a:ext uri="{FF2B5EF4-FFF2-40B4-BE49-F238E27FC236}">
                      <a16:creationId xmlns:a16="http://schemas.microsoft.com/office/drawing/2014/main" id="{93273524-B298-4B13-943C-8FC49A82FE4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" name="مكعب 479">
                  <a:extLst>
                    <a:ext uri="{FF2B5EF4-FFF2-40B4-BE49-F238E27FC236}">
                      <a16:creationId xmlns:a16="http://schemas.microsoft.com/office/drawing/2014/main" id="{C81CC17F-B820-4C65-9C19-1DE99DC8D3F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" name="مكعب 480">
                  <a:extLst>
                    <a:ext uri="{FF2B5EF4-FFF2-40B4-BE49-F238E27FC236}">
                      <a16:creationId xmlns:a16="http://schemas.microsoft.com/office/drawing/2014/main" id="{2F5C409E-5ABC-4DDF-8417-1C7684CEC76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" name="مكعب 481">
                  <a:extLst>
                    <a:ext uri="{FF2B5EF4-FFF2-40B4-BE49-F238E27FC236}">
                      <a16:creationId xmlns:a16="http://schemas.microsoft.com/office/drawing/2014/main" id="{D8545085-917D-4039-B86C-FA8D9B82362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مكعب 482">
                  <a:extLst>
                    <a:ext uri="{FF2B5EF4-FFF2-40B4-BE49-F238E27FC236}">
                      <a16:creationId xmlns:a16="http://schemas.microsoft.com/office/drawing/2014/main" id="{A36CB19C-0B87-4FCF-915D-7F1405444BC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" name="مكعب 483">
                  <a:extLst>
                    <a:ext uri="{FF2B5EF4-FFF2-40B4-BE49-F238E27FC236}">
                      <a16:creationId xmlns:a16="http://schemas.microsoft.com/office/drawing/2014/main" id="{C29F09BC-33D2-45CE-B572-D0E676BE191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" name="مكعب 484">
                  <a:extLst>
                    <a:ext uri="{FF2B5EF4-FFF2-40B4-BE49-F238E27FC236}">
                      <a16:creationId xmlns:a16="http://schemas.microsoft.com/office/drawing/2014/main" id="{D80B8DD9-01E9-4A6C-AF02-2EBE4D50AFF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" name="مكعب 485">
                  <a:extLst>
                    <a:ext uri="{FF2B5EF4-FFF2-40B4-BE49-F238E27FC236}">
                      <a16:creationId xmlns:a16="http://schemas.microsoft.com/office/drawing/2014/main" id="{AB2ACB98-9601-4F90-8A54-7BD8220172A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4" name="مجموعة 443">
                <a:extLst>
                  <a:ext uri="{FF2B5EF4-FFF2-40B4-BE49-F238E27FC236}">
                    <a16:creationId xmlns:a16="http://schemas.microsoft.com/office/drawing/2014/main" id="{13CD1BCC-F6E4-48A5-B914-E6A659D42C06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7" name="مكعب 466">
                  <a:extLst>
                    <a:ext uri="{FF2B5EF4-FFF2-40B4-BE49-F238E27FC236}">
                      <a16:creationId xmlns:a16="http://schemas.microsoft.com/office/drawing/2014/main" id="{38F9DBD0-628C-4DD5-9BC7-E209938B4E6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" name="مكعب 467">
                  <a:extLst>
                    <a:ext uri="{FF2B5EF4-FFF2-40B4-BE49-F238E27FC236}">
                      <a16:creationId xmlns:a16="http://schemas.microsoft.com/office/drawing/2014/main" id="{98D9C82A-C3A2-4D48-8AD3-F23D5C8345E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" name="مكعب 468">
                  <a:extLst>
                    <a:ext uri="{FF2B5EF4-FFF2-40B4-BE49-F238E27FC236}">
                      <a16:creationId xmlns:a16="http://schemas.microsoft.com/office/drawing/2014/main" id="{08E9DD37-0A76-45EF-AC5C-EFD8F665849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" name="مكعب 469">
                  <a:extLst>
                    <a:ext uri="{FF2B5EF4-FFF2-40B4-BE49-F238E27FC236}">
                      <a16:creationId xmlns:a16="http://schemas.microsoft.com/office/drawing/2014/main" id="{4E6C6B8E-8193-4B3A-9354-86A725A4AFB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" name="مكعب 470">
                  <a:extLst>
                    <a:ext uri="{FF2B5EF4-FFF2-40B4-BE49-F238E27FC236}">
                      <a16:creationId xmlns:a16="http://schemas.microsoft.com/office/drawing/2014/main" id="{A049625E-BDB5-4036-BE14-71701F3841D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" name="مكعب 471">
                  <a:extLst>
                    <a:ext uri="{FF2B5EF4-FFF2-40B4-BE49-F238E27FC236}">
                      <a16:creationId xmlns:a16="http://schemas.microsoft.com/office/drawing/2014/main" id="{28F16960-D80C-4730-889D-AA48A5C9268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" name="مكعب 472">
                  <a:extLst>
                    <a:ext uri="{FF2B5EF4-FFF2-40B4-BE49-F238E27FC236}">
                      <a16:creationId xmlns:a16="http://schemas.microsoft.com/office/drawing/2014/main" id="{7988F15D-D4B1-4E09-873B-F2F7244CF89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" name="مكعب 473">
                  <a:extLst>
                    <a:ext uri="{FF2B5EF4-FFF2-40B4-BE49-F238E27FC236}">
                      <a16:creationId xmlns:a16="http://schemas.microsoft.com/office/drawing/2014/main" id="{AE627E09-C420-4A49-8F31-68578CE28D9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" name="مكعب 474">
                  <a:extLst>
                    <a:ext uri="{FF2B5EF4-FFF2-40B4-BE49-F238E27FC236}">
                      <a16:creationId xmlns:a16="http://schemas.microsoft.com/office/drawing/2014/main" id="{1B117933-F699-416D-BBE4-8D6A0398467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6" name="مكعب 475">
                  <a:extLst>
                    <a:ext uri="{FF2B5EF4-FFF2-40B4-BE49-F238E27FC236}">
                      <a16:creationId xmlns:a16="http://schemas.microsoft.com/office/drawing/2014/main" id="{F20F3658-4FC7-436C-BE94-D9E4CEC5598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5" name="مجموعة 444">
                <a:extLst>
                  <a:ext uri="{FF2B5EF4-FFF2-40B4-BE49-F238E27FC236}">
                    <a16:creationId xmlns:a16="http://schemas.microsoft.com/office/drawing/2014/main" id="{2C6DAF36-9420-4041-A3CB-52609B332067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7" name="مكعب 456">
                  <a:extLst>
                    <a:ext uri="{FF2B5EF4-FFF2-40B4-BE49-F238E27FC236}">
                      <a16:creationId xmlns:a16="http://schemas.microsoft.com/office/drawing/2014/main" id="{3E80FDE0-B3E0-41B8-BFAF-D2FF0CE8774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" name="مكعب 457">
                  <a:extLst>
                    <a:ext uri="{FF2B5EF4-FFF2-40B4-BE49-F238E27FC236}">
                      <a16:creationId xmlns:a16="http://schemas.microsoft.com/office/drawing/2014/main" id="{7FD852E7-5591-44D5-B916-2872E6BB54A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" name="مكعب 458">
                  <a:extLst>
                    <a:ext uri="{FF2B5EF4-FFF2-40B4-BE49-F238E27FC236}">
                      <a16:creationId xmlns:a16="http://schemas.microsoft.com/office/drawing/2014/main" id="{DAA579F9-EF39-4075-A243-82B4A980CC5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" name="مكعب 459">
                  <a:extLst>
                    <a:ext uri="{FF2B5EF4-FFF2-40B4-BE49-F238E27FC236}">
                      <a16:creationId xmlns:a16="http://schemas.microsoft.com/office/drawing/2014/main" id="{05F94911-6F09-4019-B461-A1B1B79D486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" name="مكعب 460">
                  <a:extLst>
                    <a:ext uri="{FF2B5EF4-FFF2-40B4-BE49-F238E27FC236}">
                      <a16:creationId xmlns:a16="http://schemas.microsoft.com/office/drawing/2014/main" id="{DCC8BD1A-98F6-4C7C-BAA9-30783638EB9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" name="مكعب 461">
                  <a:extLst>
                    <a:ext uri="{FF2B5EF4-FFF2-40B4-BE49-F238E27FC236}">
                      <a16:creationId xmlns:a16="http://schemas.microsoft.com/office/drawing/2014/main" id="{A854D7C8-C98C-4336-BCDA-F9A93EC2792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" name="مكعب 462">
                  <a:extLst>
                    <a:ext uri="{FF2B5EF4-FFF2-40B4-BE49-F238E27FC236}">
                      <a16:creationId xmlns:a16="http://schemas.microsoft.com/office/drawing/2014/main" id="{DC0EFB3A-06B8-4B1F-918A-8E4E83B52C8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" name="مكعب 463">
                  <a:extLst>
                    <a:ext uri="{FF2B5EF4-FFF2-40B4-BE49-F238E27FC236}">
                      <a16:creationId xmlns:a16="http://schemas.microsoft.com/office/drawing/2014/main" id="{EECC45AE-B7F1-4363-ADA1-1E4129C7EBE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5" name="مكعب 464">
                  <a:extLst>
                    <a:ext uri="{FF2B5EF4-FFF2-40B4-BE49-F238E27FC236}">
                      <a16:creationId xmlns:a16="http://schemas.microsoft.com/office/drawing/2014/main" id="{57515C1A-FFA9-4608-86AB-B15162A6F81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" name="مكعب 465">
                  <a:extLst>
                    <a:ext uri="{FF2B5EF4-FFF2-40B4-BE49-F238E27FC236}">
                      <a16:creationId xmlns:a16="http://schemas.microsoft.com/office/drawing/2014/main" id="{E8F5728F-2100-4B1B-8E64-22BB2896792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6" name="مجموعة 445">
                <a:extLst>
                  <a:ext uri="{FF2B5EF4-FFF2-40B4-BE49-F238E27FC236}">
                    <a16:creationId xmlns:a16="http://schemas.microsoft.com/office/drawing/2014/main" id="{F2EA32AF-30AE-4550-A77F-16498796EFE5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7" name="مكعب 446">
                  <a:extLst>
                    <a:ext uri="{FF2B5EF4-FFF2-40B4-BE49-F238E27FC236}">
                      <a16:creationId xmlns:a16="http://schemas.microsoft.com/office/drawing/2014/main" id="{19B599F4-BFFA-4120-BCA0-2B68C6E7704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" name="مكعب 447">
                  <a:extLst>
                    <a:ext uri="{FF2B5EF4-FFF2-40B4-BE49-F238E27FC236}">
                      <a16:creationId xmlns:a16="http://schemas.microsoft.com/office/drawing/2014/main" id="{DC21D871-CAD7-4159-B652-0C19D02A954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" name="مكعب 448">
                  <a:extLst>
                    <a:ext uri="{FF2B5EF4-FFF2-40B4-BE49-F238E27FC236}">
                      <a16:creationId xmlns:a16="http://schemas.microsoft.com/office/drawing/2014/main" id="{81133F85-F28E-4E82-B6E4-2EB852D9D64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" name="مكعب 449">
                  <a:extLst>
                    <a:ext uri="{FF2B5EF4-FFF2-40B4-BE49-F238E27FC236}">
                      <a16:creationId xmlns:a16="http://schemas.microsoft.com/office/drawing/2014/main" id="{CD0471FF-24EB-45D8-93E9-CE7269ED937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" name="مكعب 450">
                  <a:extLst>
                    <a:ext uri="{FF2B5EF4-FFF2-40B4-BE49-F238E27FC236}">
                      <a16:creationId xmlns:a16="http://schemas.microsoft.com/office/drawing/2014/main" id="{9EFB650F-F7C3-4B89-B1AB-412E9A22626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" name="مكعب 451">
                  <a:extLst>
                    <a:ext uri="{FF2B5EF4-FFF2-40B4-BE49-F238E27FC236}">
                      <a16:creationId xmlns:a16="http://schemas.microsoft.com/office/drawing/2014/main" id="{1DF126B5-0A5E-4B3D-82D7-3182A9F9B5A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" name="مكعب 452">
                  <a:extLst>
                    <a:ext uri="{FF2B5EF4-FFF2-40B4-BE49-F238E27FC236}">
                      <a16:creationId xmlns:a16="http://schemas.microsoft.com/office/drawing/2014/main" id="{35D400E2-7792-452E-95F6-2D5B8CA312D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4" name="مكعب 453">
                  <a:extLst>
                    <a:ext uri="{FF2B5EF4-FFF2-40B4-BE49-F238E27FC236}">
                      <a16:creationId xmlns:a16="http://schemas.microsoft.com/office/drawing/2014/main" id="{A157BD39-8F1D-46D7-A20D-A3D6487957D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" name="مكعب 454">
                  <a:extLst>
                    <a:ext uri="{FF2B5EF4-FFF2-40B4-BE49-F238E27FC236}">
                      <a16:creationId xmlns:a16="http://schemas.microsoft.com/office/drawing/2014/main" id="{CA42DA63-D54D-43AC-8901-59EA07B717A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" name="مكعب 455">
                  <a:extLst>
                    <a:ext uri="{FF2B5EF4-FFF2-40B4-BE49-F238E27FC236}">
                      <a16:creationId xmlns:a16="http://schemas.microsoft.com/office/drawing/2014/main" id="{2803F4F6-9F75-4458-8927-A24C0B4E919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37" name="مجموعة 1536">
            <a:extLst>
              <a:ext uri="{FF2B5EF4-FFF2-40B4-BE49-F238E27FC236}">
                <a16:creationId xmlns:a16="http://schemas.microsoft.com/office/drawing/2014/main" id="{1D2F1FB7-DEB6-4F5D-BFC7-0E57F093C493}"/>
              </a:ext>
            </a:extLst>
          </p:cNvPr>
          <p:cNvGrpSpPr/>
          <p:nvPr/>
        </p:nvGrpSpPr>
        <p:grpSpPr>
          <a:xfrm>
            <a:off x="7700180" y="3523818"/>
            <a:ext cx="1052594" cy="953813"/>
            <a:chOff x="5352709" y="3110384"/>
            <a:chExt cx="1617220" cy="1544020"/>
          </a:xfrm>
        </p:grpSpPr>
        <p:grpSp>
          <p:nvGrpSpPr>
            <p:cNvPr id="1538" name="مجموعة 1537">
              <a:extLst>
                <a:ext uri="{FF2B5EF4-FFF2-40B4-BE49-F238E27FC236}">
                  <a16:creationId xmlns:a16="http://schemas.microsoft.com/office/drawing/2014/main" id="{65230F73-C8CE-4DD4-A57C-959DD185CA44}"/>
                </a:ext>
              </a:extLst>
            </p:cNvPr>
            <p:cNvGrpSpPr/>
            <p:nvPr/>
          </p:nvGrpSpPr>
          <p:grpSpPr>
            <a:xfrm>
              <a:off x="6756773" y="3110384"/>
              <a:ext cx="213156" cy="1543690"/>
              <a:chOff x="3278249" y="1981640"/>
              <a:chExt cx="213156" cy="1543690"/>
            </a:xfrm>
          </p:grpSpPr>
          <p:sp>
            <p:nvSpPr>
              <p:cNvPr id="1638" name="مكعب 1637">
                <a:extLst>
                  <a:ext uri="{FF2B5EF4-FFF2-40B4-BE49-F238E27FC236}">
                    <a16:creationId xmlns:a16="http://schemas.microsoft.com/office/drawing/2014/main" id="{5ABB88D2-1AC2-4F4D-9FA5-8F5D84A7C340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9" name="مكعب 1638">
                <a:extLst>
                  <a:ext uri="{FF2B5EF4-FFF2-40B4-BE49-F238E27FC236}">
                    <a16:creationId xmlns:a16="http://schemas.microsoft.com/office/drawing/2014/main" id="{C9943820-CEEF-48B6-9A3F-67E6BC1760F9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0" name="مكعب 1639">
                <a:extLst>
                  <a:ext uri="{FF2B5EF4-FFF2-40B4-BE49-F238E27FC236}">
                    <a16:creationId xmlns:a16="http://schemas.microsoft.com/office/drawing/2014/main" id="{390A53FC-6518-4AF2-8567-360181E76456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1" name="مكعب 1640">
                <a:extLst>
                  <a:ext uri="{FF2B5EF4-FFF2-40B4-BE49-F238E27FC236}">
                    <a16:creationId xmlns:a16="http://schemas.microsoft.com/office/drawing/2014/main" id="{841B4178-A917-45F0-BF7B-AF5D575709DD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2" name="مكعب 1641">
                <a:extLst>
                  <a:ext uri="{FF2B5EF4-FFF2-40B4-BE49-F238E27FC236}">
                    <a16:creationId xmlns:a16="http://schemas.microsoft.com/office/drawing/2014/main" id="{90751657-226F-4643-8BBA-0BB0B464DC4B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3" name="مكعب 1642">
                <a:extLst>
                  <a:ext uri="{FF2B5EF4-FFF2-40B4-BE49-F238E27FC236}">
                    <a16:creationId xmlns:a16="http://schemas.microsoft.com/office/drawing/2014/main" id="{B16FA4FC-FE07-4BE7-8FEB-A264F1B85FAE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4" name="مكعب 1643">
                <a:extLst>
                  <a:ext uri="{FF2B5EF4-FFF2-40B4-BE49-F238E27FC236}">
                    <a16:creationId xmlns:a16="http://schemas.microsoft.com/office/drawing/2014/main" id="{4EE1A023-C680-473A-9D8B-D6573B9FF122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5" name="مكعب 1644">
                <a:extLst>
                  <a:ext uri="{FF2B5EF4-FFF2-40B4-BE49-F238E27FC236}">
                    <a16:creationId xmlns:a16="http://schemas.microsoft.com/office/drawing/2014/main" id="{303B214D-6D63-45D0-AD7D-8DC2450148DF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6" name="مكعب 1645">
                <a:extLst>
                  <a:ext uri="{FF2B5EF4-FFF2-40B4-BE49-F238E27FC236}">
                    <a16:creationId xmlns:a16="http://schemas.microsoft.com/office/drawing/2014/main" id="{57872C1C-5C40-4DA0-B6D7-E222EDF46760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7" name="مكعب 1646">
                <a:extLst>
                  <a:ext uri="{FF2B5EF4-FFF2-40B4-BE49-F238E27FC236}">
                    <a16:creationId xmlns:a16="http://schemas.microsoft.com/office/drawing/2014/main" id="{2C29B13A-FB68-499E-A09E-042282AB7CAE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39" name="مجموعة 1538">
              <a:extLst>
                <a:ext uri="{FF2B5EF4-FFF2-40B4-BE49-F238E27FC236}">
                  <a16:creationId xmlns:a16="http://schemas.microsoft.com/office/drawing/2014/main" id="{F7E2F0A6-DECD-40E6-9950-6E823669A468}"/>
                </a:ext>
              </a:extLst>
            </p:cNvPr>
            <p:cNvGrpSpPr/>
            <p:nvPr/>
          </p:nvGrpSpPr>
          <p:grpSpPr>
            <a:xfrm>
              <a:off x="6603267" y="3110384"/>
              <a:ext cx="213156" cy="1543690"/>
              <a:chOff x="3278249" y="1981640"/>
              <a:chExt cx="213156" cy="1543690"/>
            </a:xfrm>
          </p:grpSpPr>
          <p:sp>
            <p:nvSpPr>
              <p:cNvPr id="1628" name="مكعب 1627">
                <a:extLst>
                  <a:ext uri="{FF2B5EF4-FFF2-40B4-BE49-F238E27FC236}">
                    <a16:creationId xmlns:a16="http://schemas.microsoft.com/office/drawing/2014/main" id="{A9A4E49F-0548-488C-B399-08A7BA2768C6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9" name="مكعب 1628">
                <a:extLst>
                  <a:ext uri="{FF2B5EF4-FFF2-40B4-BE49-F238E27FC236}">
                    <a16:creationId xmlns:a16="http://schemas.microsoft.com/office/drawing/2014/main" id="{ED81E757-7EB4-4437-B159-BECE50DFE37D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" name="مكعب 1629">
                <a:extLst>
                  <a:ext uri="{FF2B5EF4-FFF2-40B4-BE49-F238E27FC236}">
                    <a16:creationId xmlns:a16="http://schemas.microsoft.com/office/drawing/2014/main" id="{149B0C78-BB5F-4031-A0B6-9C134D91974D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1" name="مكعب 1630">
                <a:extLst>
                  <a:ext uri="{FF2B5EF4-FFF2-40B4-BE49-F238E27FC236}">
                    <a16:creationId xmlns:a16="http://schemas.microsoft.com/office/drawing/2014/main" id="{C32AC2B0-9097-40E3-90ED-ED1CC4380711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2" name="مكعب 1631">
                <a:extLst>
                  <a:ext uri="{FF2B5EF4-FFF2-40B4-BE49-F238E27FC236}">
                    <a16:creationId xmlns:a16="http://schemas.microsoft.com/office/drawing/2014/main" id="{85EA68E6-209F-4A21-B3C8-CE171314674F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3" name="مكعب 1632">
                <a:extLst>
                  <a:ext uri="{FF2B5EF4-FFF2-40B4-BE49-F238E27FC236}">
                    <a16:creationId xmlns:a16="http://schemas.microsoft.com/office/drawing/2014/main" id="{F3D192D9-AD87-47B9-B976-9801163C11D9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4" name="مكعب 1633">
                <a:extLst>
                  <a:ext uri="{FF2B5EF4-FFF2-40B4-BE49-F238E27FC236}">
                    <a16:creationId xmlns:a16="http://schemas.microsoft.com/office/drawing/2014/main" id="{0CF608D1-0D27-4359-A56A-F8737A7B6C09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5" name="مكعب 1634">
                <a:extLst>
                  <a:ext uri="{FF2B5EF4-FFF2-40B4-BE49-F238E27FC236}">
                    <a16:creationId xmlns:a16="http://schemas.microsoft.com/office/drawing/2014/main" id="{4D0FF81F-5B85-4FF5-A180-06C2B1725489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6" name="مكعب 1635">
                <a:extLst>
                  <a:ext uri="{FF2B5EF4-FFF2-40B4-BE49-F238E27FC236}">
                    <a16:creationId xmlns:a16="http://schemas.microsoft.com/office/drawing/2014/main" id="{A43EF707-3E99-4081-B3BE-1F980A672FEE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7" name="مكعب 1636">
                <a:extLst>
                  <a:ext uri="{FF2B5EF4-FFF2-40B4-BE49-F238E27FC236}">
                    <a16:creationId xmlns:a16="http://schemas.microsoft.com/office/drawing/2014/main" id="{04944CAF-8435-4993-9677-831A75F3D4B1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0" name="مجموعة 1539">
              <a:extLst>
                <a:ext uri="{FF2B5EF4-FFF2-40B4-BE49-F238E27FC236}">
                  <a16:creationId xmlns:a16="http://schemas.microsoft.com/office/drawing/2014/main" id="{319E014A-F59B-4811-825F-FC8BAB8F480B}"/>
                </a:ext>
              </a:extLst>
            </p:cNvPr>
            <p:cNvGrpSpPr/>
            <p:nvPr/>
          </p:nvGrpSpPr>
          <p:grpSpPr>
            <a:xfrm>
              <a:off x="6447967" y="3110714"/>
              <a:ext cx="213156" cy="1543690"/>
              <a:chOff x="3278249" y="1981640"/>
              <a:chExt cx="213156" cy="1543690"/>
            </a:xfrm>
          </p:grpSpPr>
          <p:sp>
            <p:nvSpPr>
              <p:cNvPr id="1618" name="مكعب 1617">
                <a:extLst>
                  <a:ext uri="{FF2B5EF4-FFF2-40B4-BE49-F238E27FC236}">
                    <a16:creationId xmlns:a16="http://schemas.microsoft.com/office/drawing/2014/main" id="{9C3D4EC3-FAF6-44A4-8D4F-DB1977DAFF57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9" name="مكعب 1618">
                <a:extLst>
                  <a:ext uri="{FF2B5EF4-FFF2-40B4-BE49-F238E27FC236}">
                    <a16:creationId xmlns:a16="http://schemas.microsoft.com/office/drawing/2014/main" id="{A788691B-E3BC-4447-88B8-9A082CB31686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0" name="مكعب 1619">
                <a:extLst>
                  <a:ext uri="{FF2B5EF4-FFF2-40B4-BE49-F238E27FC236}">
                    <a16:creationId xmlns:a16="http://schemas.microsoft.com/office/drawing/2014/main" id="{2F33DB69-32E0-4790-AF21-4E543443B659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1" name="مكعب 1620">
                <a:extLst>
                  <a:ext uri="{FF2B5EF4-FFF2-40B4-BE49-F238E27FC236}">
                    <a16:creationId xmlns:a16="http://schemas.microsoft.com/office/drawing/2014/main" id="{1BAB930A-982A-4D8F-9390-A1E370ABB6C2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2" name="مكعب 1621">
                <a:extLst>
                  <a:ext uri="{FF2B5EF4-FFF2-40B4-BE49-F238E27FC236}">
                    <a16:creationId xmlns:a16="http://schemas.microsoft.com/office/drawing/2014/main" id="{9C9418E9-5FBF-4684-9F55-0875234C5DFE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3" name="مكعب 1622">
                <a:extLst>
                  <a:ext uri="{FF2B5EF4-FFF2-40B4-BE49-F238E27FC236}">
                    <a16:creationId xmlns:a16="http://schemas.microsoft.com/office/drawing/2014/main" id="{4930F40E-EB9A-40EF-993F-4819E4AC1439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4" name="مكعب 1623">
                <a:extLst>
                  <a:ext uri="{FF2B5EF4-FFF2-40B4-BE49-F238E27FC236}">
                    <a16:creationId xmlns:a16="http://schemas.microsoft.com/office/drawing/2014/main" id="{D70756E5-14A6-49F6-870F-CAFE2F3F54A9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5" name="مكعب 1624">
                <a:extLst>
                  <a:ext uri="{FF2B5EF4-FFF2-40B4-BE49-F238E27FC236}">
                    <a16:creationId xmlns:a16="http://schemas.microsoft.com/office/drawing/2014/main" id="{04C917BF-6386-4679-81F9-FB9640C7E812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6" name="مكعب 1625">
                <a:extLst>
                  <a:ext uri="{FF2B5EF4-FFF2-40B4-BE49-F238E27FC236}">
                    <a16:creationId xmlns:a16="http://schemas.microsoft.com/office/drawing/2014/main" id="{1C408DC2-42AB-4FE9-9C3B-1A1C045D206F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27" name="مكعب 1626">
                <a:extLst>
                  <a:ext uri="{FF2B5EF4-FFF2-40B4-BE49-F238E27FC236}">
                    <a16:creationId xmlns:a16="http://schemas.microsoft.com/office/drawing/2014/main" id="{71FC4485-5136-4591-9E22-06F907ADA66E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1" name="مجموعة 1540">
              <a:extLst>
                <a:ext uri="{FF2B5EF4-FFF2-40B4-BE49-F238E27FC236}">
                  <a16:creationId xmlns:a16="http://schemas.microsoft.com/office/drawing/2014/main" id="{B689004D-3B80-4F54-B708-B27B3DF08D9B}"/>
                </a:ext>
              </a:extLst>
            </p:cNvPr>
            <p:cNvGrpSpPr/>
            <p:nvPr/>
          </p:nvGrpSpPr>
          <p:grpSpPr>
            <a:xfrm>
              <a:off x="6292179" y="3110384"/>
              <a:ext cx="213156" cy="1543690"/>
              <a:chOff x="3278249" y="1981640"/>
              <a:chExt cx="213156" cy="1543690"/>
            </a:xfrm>
          </p:grpSpPr>
          <p:sp>
            <p:nvSpPr>
              <p:cNvPr id="1608" name="مكعب 1607">
                <a:extLst>
                  <a:ext uri="{FF2B5EF4-FFF2-40B4-BE49-F238E27FC236}">
                    <a16:creationId xmlns:a16="http://schemas.microsoft.com/office/drawing/2014/main" id="{EA6013C6-3FE5-4424-9069-099826F5EEF3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9" name="مكعب 1608">
                <a:extLst>
                  <a:ext uri="{FF2B5EF4-FFF2-40B4-BE49-F238E27FC236}">
                    <a16:creationId xmlns:a16="http://schemas.microsoft.com/office/drawing/2014/main" id="{701AE3E2-52DA-4729-ABCC-C2BC07B5CC34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" name="مكعب 1609">
                <a:extLst>
                  <a:ext uri="{FF2B5EF4-FFF2-40B4-BE49-F238E27FC236}">
                    <a16:creationId xmlns:a16="http://schemas.microsoft.com/office/drawing/2014/main" id="{E98BEF6C-5ACA-4DA8-B001-32C62BE5AE92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1" name="مكعب 1610">
                <a:extLst>
                  <a:ext uri="{FF2B5EF4-FFF2-40B4-BE49-F238E27FC236}">
                    <a16:creationId xmlns:a16="http://schemas.microsoft.com/office/drawing/2014/main" id="{A8C316FC-B7E8-4619-8232-64BA037C28C5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2" name="مكعب 1611">
                <a:extLst>
                  <a:ext uri="{FF2B5EF4-FFF2-40B4-BE49-F238E27FC236}">
                    <a16:creationId xmlns:a16="http://schemas.microsoft.com/office/drawing/2014/main" id="{D421CB54-910D-40A7-832E-D94125468C94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3" name="مكعب 1612">
                <a:extLst>
                  <a:ext uri="{FF2B5EF4-FFF2-40B4-BE49-F238E27FC236}">
                    <a16:creationId xmlns:a16="http://schemas.microsoft.com/office/drawing/2014/main" id="{8203F92B-3010-4C0D-8F7C-2DA7D7D2AAE1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4" name="مكعب 1613">
                <a:extLst>
                  <a:ext uri="{FF2B5EF4-FFF2-40B4-BE49-F238E27FC236}">
                    <a16:creationId xmlns:a16="http://schemas.microsoft.com/office/drawing/2014/main" id="{6A82AE59-C066-44E6-82AD-3CB2995B4F0F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5" name="مكعب 1614">
                <a:extLst>
                  <a:ext uri="{FF2B5EF4-FFF2-40B4-BE49-F238E27FC236}">
                    <a16:creationId xmlns:a16="http://schemas.microsoft.com/office/drawing/2014/main" id="{B6A36016-6F00-4BE6-A95F-1CE67998DE6B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6" name="مكعب 1615">
                <a:extLst>
                  <a:ext uri="{FF2B5EF4-FFF2-40B4-BE49-F238E27FC236}">
                    <a16:creationId xmlns:a16="http://schemas.microsoft.com/office/drawing/2014/main" id="{D0C03A54-EB29-4FF4-8B90-01B5E83F03A5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7" name="مكعب 1616">
                <a:extLst>
                  <a:ext uri="{FF2B5EF4-FFF2-40B4-BE49-F238E27FC236}">
                    <a16:creationId xmlns:a16="http://schemas.microsoft.com/office/drawing/2014/main" id="{F841A21D-DD6D-460B-B12E-AE7E0A4915D7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2" name="مجموعة 1541">
              <a:extLst>
                <a:ext uri="{FF2B5EF4-FFF2-40B4-BE49-F238E27FC236}">
                  <a16:creationId xmlns:a16="http://schemas.microsoft.com/office/drawing/2014/main" id="{814EE702-3CBB-44F7-886F-FDD47A43E53F}"/>
                </a:ext>
              </a:extLst>
            </p:cNvPr>
            <p:cNvGrpSpPr/>
            <p:nvPr/>
          </p:nvGrpSpPr>
          <p:grpSpPr>
            <a:xfrm>
              <a:off x="6138673" y="3110384"/>
              <a:ext cx="213156" cy="1543690"/>
              <a:chOff x="3278249" y="1981640"/>
              <a:chExt cx="213156" cy="1543690"/>
            </a:xfrm>
          </p:grpSpPr>
          <p:sp>
            <p:nvSpPr>
              <p:cNvPr id="1598" name="مكعب 1597">
                <a:extLst>
                  <a:ext uri="{FF2B5EF4-FFF2-40B4-BE49-F238E27FC236}">
                    <a16:creationId xmlns:a16="http://schemas.microsoft.com/office/drawing/2014/main" id="{1332049A-19EF-4AC1-A181-0E05C655E8B2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9" name="مكعب 1598">
                <a:extLst>
                  <a:ext uri="{FF2B5EF4-FFF2-40B4-BE49-F238E27FC236}">
                    <a16:creationId xmlns:a16="http://schemas.microsoft.com/office/drawing/2014/main" id="{8A8334CA-F8D7-481D-B15D-7484465A6D87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0" name="مكعب 1599">
                <a:extLst>
                  <a:ext uri="{FF2B5EF4-FFF2-40B4-BE49-F238E27FC236}">
                    <a16:creationId xmlns:a16="http://schemas.microsoft.com/office/drawing/2014/main" id="{D89A613B-69D9-47CB-93BE-60BAD14A7144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1" name="مكعب 1600">
                <a:extLst>
                  <a:ext uri="{FF2B5EF4-FFF2-40B4-BE49-F238E27FC236}">
                    <a16:creationId xmlns:a16="http://schemas.microsoft.com/office/drawing/2014/main" id="{A4A21B93-31DF-404B-9295-8D7E5CDF9F43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2" name="مكعب 1601">
                <a:extLst>
                  <a:ext uri="{FF2B5EF4-FFF2-40B4-BE49-F238E27FC236}">
                    <a16:creationId xmlns:a16="http://schemas.microsoft.com/office/drawing/2014/main" id="{380D0EA5-1CA6-4464-BE81-05E2CE951C4C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3" name="مكعب 1602">
                <a:extLst>
                  <a:ext uri="{FF2B5EF4-FFF2-40B4-BE49-F238E27FC236}">
                    <a16:creationId xmlns:a16="http://schemas.microsoft.com/office/drawing/2014/main" id="{F951188E-582D-46A0-B1F7-9D6ACC8D99A2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4" name="مكعب 1603">
                <a:extLst>
                  <a:ext uri="{FF2B5EF4-FFF2-40B4-BE49-F238E27FC236}">
                    <a16:creationId xmlns:a16="http://schemas.microsoft.com/office/drawing/2014/main" id="{AA226DDB-DC82-4DBF-ADCC-CA47B6C9CCC2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5" name="مكعب 1604">
                <a:extLst>
                  <a:ext uri="{FF2B5EF4-FFF2-40B4-BE49-F238E27FC236}">
                    <a16:creationId xmlns:a16="http://schemas.microsoft.com/office/drawing/2014/main" id="{08D29251-5E57-4CEE-8C48-8917381990CC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6" name="مكعب 1605">
                <a:extLst>
                  <a:ext uri="{FF2B5EF4-FFF2-40B4-BE49-F238E27FC236}">
                    <a16:creationId xmlns:a16="http://schemas.microsoft.com/office/drawing/2014/main" id="{1066B482-1DD0-49EA-86BE-54C4097811F9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07" name="مكعب 1606">
                <a:extLst>
                  <a:ext uri="{FF2B5EF4-FFF2-40B4-BE49-F238E27FC236}">
                    <a16:creationId xmlns:a16="http://schemas.microsoft.com/office/drawing/2014/main" id="{F79270AD-A063-4778-BA64-D642F5CC8EA1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3" name="مجموعة 1542">
              <a:extLst>
                <a:ext uri="{FF2B5EF4-FFF2-40B4-BE49-F238E27FC236}">
                  <a16:creationId xmlns:a16="http://schemas.microsoft.com/office/drawing/2014/main" id="{5D89C9FD-9E00-4804-850B-8DEB40C56634}"/>
                </a:ext>
              </a:extLst>
            </p:cNvPr>
            <p:cNvGrpSpPr/>
            <p:nvPr/>
          </p:nvGrpSpPr>
          <p:grpSpPr>
            <a:xfrm>
              <a:off x="5983373" y="3110714"/>
              <a:ext cx="213156" cy="1543690"/>
              <a:chOff x="3278249" y="1981640"/>
              <a:chExt cx="213156" cy="1543690"/>
            </a:xfrm>
          </p:grpSpPr>
          <p:sp>
            <p:nvSpPr>
              <p:cNvPr id="1588" name="مكعب 1587">
                <a:extLst>
                  <a:ext uri="{FF2B5EF4-FFF2-40B4-BE49-F238E27FC236}">
                    <a16:creationId xmlns:a16="http://schemas.microsoft.com/office/drawing/2014/main" id="{D17AFCB0-3FA0-41AC-9E6F-904034D53B12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" name="مكعب 1588">
                <a:extLst>
                  <a:ext uri="{FF2B5EF4-FFF2-40B4-BE49-F238E27FC236}">
                    <a16:creationId xmlns:a16="http://schemas.microsoft.com/office/drawing/2014/main" id="{0B1C0FF4-279B-4481-A6F4-33A557E0E66F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0" name="مكعب 1589">
                <a:extLst>
                  <a:ext uri="{FF2B5EF4-FFF2-40B4-BE49-F238E27FC236}">
                    <a16:creationId xmlns:a16="http://schemas.microsoft.com/office/drawing/2014/main" id="{818D49CE-0489-4E8E-8137-BCB632BA8C0F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1" name="مكعب 1590">
                <a:extLst>
                  <a:ext uri="{FF2B5EF4-FFF2-40B4-BE49-F238E27FC236}">
                    <a16:creationId xmlns:a16="http://schemas.microsoft.com/office/drawing/2014/main" id="{58498EE4-3431-449A-BD82-A33DCE0680D3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2" name="مكعب 1591">
                <a:extLst>
                  <a:ext uri="{FF2B5EF4-FFF2-40B4-BE49-F238E27FC236}">
                    <a16:creationId xmlns:a16="http://schemas.microsoft.com/office/drawing/2014/main" id="{FE3E069B-E7F6-46A9-B481-BD3A0626C922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3" name="مكعب 1592">
                <a:extLst>
                  <a:ext uri="{FF2B5EF4-FFF2-40B4-BE49-F238E27FC236}">
                    <a16:creationId xmlns:a16="http://schemas.microsoft.com/office/drawing/2014/main" id="{B91411B2-3357-424E-B5D7-AE7799E41FF3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4" name="مكعب 1593">
                <a:extLst>
                  <a:ext uri="{FF2B5EF4-FFF2-40B4-BE49-F238E27FC236}">
                    <a16:creationId xmlns:a16="http://schemas.microsoft.com/office/drawing/2014/main" id="{E08EC28C-D3D0-4B01-A4D4-1170E3829C44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5" name="مكعب 1594">
                <a:extLst>
                  <a:ext uri="{FF2B5EF4-FFF2-40B4-BE49-F238E27FC236}">
                    <a16:creationId xmlns:a16="http://schemas.microsoft.com/office/drawing/2014/main" id="{0FF73575-D513-4E10-A117-746F141971EC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6" name="مكعب 1595">
                <a:extLst>
                  <a:ext uri="{FF2B5EF4-FFF2-40B4-BE49-F238E27FC236}">
                    <a16:creationId xmlns:a16="http://schemas.microsoft.com/office/drawing/2014/main" id="{897E9E2F-C537-42AE-ADAE-88DC7F3B89B7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97" name="مكعب 1596">
                <a:extLst>
                  <a:ext uri="{FF2B5EF4-FFF2-40B4-BE49-F238E27FC236}">
                    <a16:creationId xmlns:a16="http://schemas.microsoft.com/office/drawing/2014/main" id="{97DA405E-B208-4F64-9C20-DD1202315DB6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4" name="مجموعة 1543">
              <a:extLst>
                <a:ext uri="{FF2B5EF4-FFF2-40B4-BE49-F238E27FC236}">
                  <a16:creationId xmlns:a16="http://schemas.microsoft.com/office/drawing/2014/main" id="{48FFFD95-5ABC-434F-BF0E-7886040D1AA9}"/>
                </a:ext>
              </a:extLst>
            </p:cNvPr>
            <p:cNvGrpSpPr/>
            <p:nvPr/>
          </p:nvGrpSpPr>
          <p:grpSpPr>
            <a:xfrm>
              <a:off x="5826199" y="3110384"/>
              <a:ext cx="213156" cy="1543690"/>
              <a:chOff x="3278249" y="1981640"/>
              <a:chExt cx="213156" cy="1543690"/>
            </a:xfrm>
          </p:grpSpPr>
          <p:sp>
            <p:nvSpPr>
              <p:cNvPr id="1578" name="مكعب 1577">
                <a:extLst>
                  <a:ext uri="{FF2B5EF4-FFF2-40B4-BE49-F238E27FC236}">
                    <a16:creationId xmlns:a16="http://schemas.microsoft.com/office/drawing/2014/main" id="{5DE5F4E8-F49D-45E5-AB3F-E07E06F2AE23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9" name="مكعب 1578">
                <a:extLst>
                  <a:ext uri="{FF2B5EF4-FFF2-40B4-BE49-F238E27FC236}">
                    <a16:creationId xmlns:a16="http://schemas.microsoft.com/office/drawing/2014/main" id="{3643F2D4-2479-41DC-968F-6AC631465475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0" name="مكعب 1579">
                <a:extLst>
                  <a:ext uri="{FF2B5EF4-FFF2-40B4-BE49-F238E27FC236}">
                    <a16:creationId xmlns:a16="http://schemas.microsoft.com/office/drawing/2014/main" id="{B6B7C498-79D7-4DE9-85A5-2A16D8B2C1BF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1" name="مكعب 1580">
                <a:extLst>
                  <a:ext uri="{FF2B5EF4-FFF2-40B4-BE49-F238E27FC236}">
                    <a16:creationId xmlns:a16="http://schemas.microsoft.com/office/drawing/2014/main" id="{F9CC2EFD-0E8C-47FC-B545-94B2893FFD11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2" name="مكعب 1581">
                <a:extLst>
                  <a:ext uri="{FF2B5EF4-FFF2-40B4-BE49-F238E27FC236}">
                    <a16:creationId xmlns:a16="http://schemas.microsoft.com/office/drawing/2014/main" id="{06D6E33A-C926-4F30-9355-56AD44FD07D7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3" name="مكعب 1582">
                <a:extLst>
                  <a:ext uri="{FF2B5EF4-FFF2-40B4-BE49-F238E27FC236}">
                    <a16:creationId xmlns:a16="http://schemas.microsoft.com/office/drawing/2014/main" id="{09BF7515-9BE9-4543-8E62-B40CB4A9138D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4" name="مكعب 1583">
                <a:extLst>
                  <a:ext uri="{FF2B5EF4-FFF2-40B4-BE49-F238E27FC236}">
                    <a16:creationId xmlns:a16="http://schemas.microsoft.com/office/drawing/2014/main" id="{43E0076E-6FA6-4355-B71D-909F5ED57505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5" name="مكعب 1584">
                <a:extLst>
                  <a:ext uri="{FF2B5EF4-FFF2-40B4-BE49-F238E27FC236}">
                    <a16:creationId xmlns:a16="http://schemas.microsoft.com/office/drawing/2014/main" id="{B8C9B2AE-1E31-4F80-A8E0-9555E2429FC1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6" name="مكعب 1585">
                <a:extLst>
                  <a:ext uri="{FF2B5EF4-FFF2-40B4-BE49-F238E27FC236}">
                    <a16:creationId xmlns:a16="http://schemas.microsoft.com/office/drawing/2014/main" id="{EAC67E3E-8A06-41E0-AF60-91597CC6A42C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7" name="مكعب 1586">
                <a:extLst>
                  <a:ext uri="{FF2B5EF4-FFF2-40B4-BE49-F238E27FC236}">
                    <a16:creationId xmlns:a16="http://schemas.microsoft.com/office/drawing/2014/main" id="{B8F4D74F-2BF1-4274-AD04-30FF68135A47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5" name="مجموعة 1544">
              <a:extLst>
                <a:ext uri="{FF2B5EF4-FFF2-40B4-BE49-F238E27FC236}">
                  <a16:creationId xmlns:a16="http://schemas.microsoft.com/office/drawing/2014/main" id="{E025D804-C074-4F4D-AAB2-25FEB6AB6232}"/>
                </a:ext>
              </a:extLst>
            </p:cNvPr>
            <p:cNvGrpSpPr/>
            <p:nvPr/>
          </p:nvGrpSpPr>
          <p:grpSpPr>
            <a:xfrm>
              <a:off x="5672693" y="3110384"/>
              <a:ext cx="213156" cy="1543690"/>
              <a:chOff x="3278249" y="1981640"/>
              <a:chExt cx="213156" cy="1543690"/>
            </a:xfrm>
          </p:grpSpPr>
          <p:sp>
            <p:nvSpPr>
              <p:cNvPr id="1568" name="مكعب 1567">
                <a:extLst>
                  <a:ext uri="{FF2B5EF4-FFF2-40B4-BE49-F238E27FC236}">
                    <a16:creationId xmlns:a16="http://schemas.microsoft.com/office/drawing/2014/main" id="{9DF9A320-5307-4639-81E8-9F990577D882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" name="مكعب 1568">
                <a:extLst>
                  <a:ext uri="{FF2B5EF4-FFF2-40B4-BE49-F238E27FC236}">
                    <a16:creationId xmlns:a16="http://schemas.microsoft.com/office/drawing/2014/main" id="{A329B573-3686-4B09-8BC4-F2D7696B51B3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0" name="مكعب 1569">
                <a:extLst>
                  <a:ext uri="{FF2B5EF4-FFF2-40B4-BE49-F238E27FC236}">
                    <a16:creationId xmlns:a16="http://schemas.microsoft.com/office/drawing/2014/main" id="{33ED700D-0E26-4757-813D-C93BD64F72CD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1" name="مكعب 1570">
                <a:extLst>
                  <a:ext uri="{FF2B5EF4-FFF2-40B4-BE49-F238E27FC236}">
                    <a16:creationId xmlns:a16="http://schemas.microsoft.com/office/drawing/2014/main" id="{295AA1C5-5A4E-4931-86A8-07416CDDAD06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2" name="مكعب 1571">
                <a:extLst>
                  <a:ext uri="{FF2B5EF4-FFF2-40B4-BE49-F238E27FC236}">
                    <a16:creationId xmlns:a16="http://schemas.microsoft.com/office/drawing/2014/main" id="{985A81A1-9471-4D97-B436-FD298FDBDDD7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3" name="مكعب 1572">
                <a:extLst>
                  <a:ext uri="{FF2B5EF4-FFF2-40B4-BE49-F238E27FC236}">
                    <a16:creationId xmlns:a16="http://schemas.microsoft.com/office/drawing/2014/main" id="{450CA3B6-B205-45CB-9864-6A5C8745D280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4" name="مكعب 1573">
                <a:extLst>
                  <a:ext uri="{FF2B5EF4-FFF2-40B4-BE49-F238E27FC236}">
                    <a16:creationId xmlns:a16="http://schemas.microsoft.com/office/drawing/2014/main" id="{4DB47BEF-42EE-40A3-BB7C-3350912CF4EB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5" name="مكعب 1574">
                <a:extLst>
                  <a:ext uri="{FF2B5EF4-FFF2-40B4-BE49-F238E27FC236}">
                    <a16:creationId xmlns:a16="http://schemas.microsoft.com/office/drawing/2014/main" id="{C8581290-5C14-4DB3-BD01-6CD784C90E13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6" name="مكعب 1575">
                <a:extLst>
                  <a:ext uri="{FF2B5EF4-FFF2-40B4-BE49-F238E27FC236}">
                    <a16:creationId xmlns:a16="http://schemas.microsoft.com/office/drawing/2014/main" id="{27EE7B1C-3024-4E04-BFD9-A043B76C6129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77" name="مكعب 1576">
                <a:extLst>
                  <a:ext uri="{FF2B5EF4-FFF2-40B4-BE49-F238E27FC236}">
                    <a16:creationId xmlns:a16="http://schemas.microsoft.com/office/drawing/2014/main" id="{329A8C83-472E-49F1-B3E8-DF9889E52866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6" name="مجموعة 1545">
              <a:extLst>
                <a:ext uri="{FF2B5EF4-FFF2-40B4-BE49-F238E27FC236}">
                  <a16:creationId xmlns:a16="http://schemas.microsoft.com/office/drawing/2014/main" id="{18FF1BD2-2C52-4E1B-BEEB-84408F328C07}"/>
                </a:ext>
              </a:extLst>
            </p:cNvPr>
            <p:cNvGrpSpPr/>
            <p:nvPr/>
          </p:nvGrpSpPr>
          <p:grpSpPr>
            <a:xfrm>
              <a:off x="5517393" y="3110714"/>
              <a:ext cx="213156" cy="1543690"/>
              <a:chOff x="3278249" y="1981640"/>
              <a:chExt cx="213156" cy="1543690"/>
            </a:xfrm>
          </p:grpSpPr>
          <p:sp>
            <p:nvSpPr>
              <p:cNvPr id="1558" name="مكعب 1557">
                <a:extLst>
                  <a:ext uri="{FF2B5EF4-FFF2-40B4-BE49-F238E27FC236}">
                    <a16:creationId xmlns:a16="http://schemas.microsoft.com/office/drawing/2014/main" id="{CCE926E2-6300-48CE-8779-D623223FDA5A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9" name="مكعب 1558">
                <a:extLst>
                  <a:ext uri="{FF2B5EF4-FFF2-40B4-BE49-F238E27FC236}">
                    <a16:creationId xmlns:a16="http://schemas.microsoft.com/office/drawing/2014/main" id="{9E7A9570-0612-46A4-8F0C-82685A0249A5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0" name="مكعب 1559">
                <a:extLst>
                  <a:ext uri="{FF2B5EF4-FFF2-40B4-BE49-F238E27FC236}">
                    <a16:creationId xmlns:a16="http://schemas.microsoft.com/office/drawing/2014/main" id="{D811706E-F151-441A-A1D8-914A4DCD8ABB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1" name="مكعب 1560">
                <a:extLst>
                  <a:ext uri="{FF2B5EF4-FFF2-40B4-BE49-F238E27FC236}">
                    <a16:creationId xmlns:a16="http://schemas.microsoft.com/office/drawing/2014/main" id="{D855A8C2-F34C-4282-9B1D-2E9AEDFC5278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2" name="مكعب 1561">
                <a:extLst>
                  <a:ext uri="{FF2B5EF4-FFF2-40B4-BE49-F238E27FC236}">
                    <a16:creationId xmlns:a16="http://schemas.microsoft.com/office/drawing/2014/main" id="{EA1EC1D0-9F88-4327-B497-D6F69D8B58C1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3" name="مكعب 1562">
                <a:extLst>
                  <a:ext uri="{FF2B5EF4-FFF2-40B4-BE49-F238E27FC236}">
                    <a16:creationId xmlns:a16="http://schemas.microsoft.com/office/drawing/2014/main" id="{AF436D03-816F-41C6-B68E-682E8C4293C0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4" name="مكعب 1563">
                <a:extLst>
                  <a:ext uri="{FF2B5EF4-FFF2-40B4-BE49-F238E27FC236}">
                    <a16:creationId xmlns:a16="http://schemas.microsoft.com/office/drawing/2014/main" id="{3DC33E9F-35B6-4EEE-84E1-6AAD16BD4BF5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5" name="مكعب 1564">
                <a:extLst>
                  <a:ext uri="{FF2B5EF4-FFF2-40B4-BE49-F238E27FC236}">
                    <a16:creationId xmlns:a16="http://schemas.microsoft.com/office/drawing/2014/main" id="{714B728B-F90D-4120-AA05-EDEE6338D747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6" name="مكعب 1565">
                <a:extLst>
                  <a:ext uri="{FF2B5EF4-FFF2-40B4-BE49-F238E27FC236}">
                    <a16:creationId xmlns:a16="http://schemas.microsoft.com/office/drawing/2014/main" id="{05CC6BFF-7359-48F0-BE7C-FFCC53444C15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7" name="مكعب 1566">
                <a:extLst>
                  <a:ext uri="{FF2B5EF4-FFF2-40B4-BE49-F238E27FC236}">
                    <a16:creationId xmlns:a16="http://schemas.microsoft.com/office/drawing/2014/main" id="{1F1AB893-B004-45CD-8FF2-40DD79DBE333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7" name="مجموعة 1546">
              <a:extLst>
                <a:ext uri="{FF2B5EF4-FFF2-40B4-BE49-F238E27FC236}">
                  <a16:creationId xmlns:a16="http://schemas.microsoft.com/office/drawing/2014/main" id="{F3C97DA8-BE2F-499C-B15A-74F2A5F21E9C}"/>
                </a:ext>
              </a:extLst>
            </p:cNvPr>
            <p:cNvGrpSpPr/>
            <p:nvPr/>
          </p:nvGrpSpPr>
          <p:grpSpPr>
            <a:xfrm>
              <a:off x="5352709" y="3110384"/>
              <a:ext cx="213156" cy="1543690"/>
              <a:chOff x="3278249" y="1981640"/>
              <a:chExt cx="213156" cy="1543690"/>
            </a:xfrm>
          </p:grpSpPr>
          <p:sp>
            <p:nvSpPr>
              <p:cNvPr id="1548" name="مكعب 1547">
                <a:extLst>
                  <a:ext uri="{FF2B5EF4-FFF2-40B4-BE49-F238E27FC236}">
                    <a16:creationId xmlns:a16="http://schemas.microsoft.com/office/drawing/2014/main" id="{7D44FEA6-54D5-45A3-A241-44DB408913B2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9" name="مكعب 1548">
                <a:extLst>
                  <a:ext uri="{FF2B5EF4-FFF2-40B4-BE49-F238E27FC236}">
                    <a16:creationId xmlns:a16="http://schemas.microsoft.com/office/drawing/2014/main" id="{2CE06641-5EDC-48F0-8F12-3C99406BE478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" name="مكعب 1549">
                <a:extLst>
                  <a:ext uri="{FF2B5EF4-FFF2-40B4-BE49-F238E27FC236}">
                    <a16:creationId xmlns:a16="http://schemas.microsoft.com/office/drawing/2014/main" id="{F5DBF977-C354-4F51-9249-67F04B61CD2F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1" name="مكعب 1550">
                <a:extLst>
                  <a:ext uri="{FF2B5EF4-FFF2-40B4-BE49-F238E27FC236}">
                    <a16:creationId xmlns:a16="http://schemas.microsoft.com/office/drawing/2014/main" id="{ECC59C8E-BA9E-4445-B669-9FA6F61BD2B5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2" name="مكعب 1551">
                <a:extLst>
                  <a:ext uri="{FF2B5EF4-FFF2-40B4-BE49-F238E27FC236}">
                    <a16:creationId xmlns:a16="http://schemas.microsoft.com/office/drawing/2014/main" id="{6B512D3A-C853-4ED8-BAFF-780C218D6DEC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3" name="مكعب 1552">
                <a:extLst>
                  <a:ext uri="{FF2B5EF4-FFF2-40B4-BE49-F238E27FC236}">
                    <a16:creationId xmlns:a16="http://schemas.microsoft.com/office/drawing/2014/main" id="{0EF050BA-9595-49E2-AC58-991DAED4A5A3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4" name="مكعب 1553">
                <a:extLst>
                  <a:ext uri="{FF2B5EF4-FFF2-40B4-BE49-F238E27FC236}">
                    <a16:creationId xmlns:a16="http://schemas.microsoft.com/office/drawing/2014/main" id="{D7942A63-D403-45C4-ADA2-735169A8316B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5" name="مكعب 1554">
                <a:extLst>
                  <a:ext uri="{FF2B5EF4-FFF2-40B4-BE49-F238E27FC236}">
                    <a16:creationId xmlns:a16="http://schemas.microsoft.com/office/drawing/2014/main" id="{D8525352-C783-4A21-8470-32F06A2CCD9C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6" name="مكعب 1555">
                <a:extLst>
                  <a:ext uri="{FF2B5EF4-FFF2-40B4-BE49-F238E27FC236}">
                    <a16:creationId xmlns:a16="http://schemas.microsoft.com/office/drawing/2014/main" id="{C99CCAD6-2FA8-4F6F-AE74-21727667430A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7" name="مكعب 1556">
                <a:extLst>
                  <a:ext uri="{FF2B5EF4-FFF2-40B4-BE49-F238E27FC236}">
                    <a16:creationId xmlns:a16="http://schemas.microsoft.com/office/drawing/2014/main" id="{254A1260-8AEE-4087-9713-BBDFC7B84E43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48" name="مجموعة 1647">
            <a:extLst>
              <a:ext uri="{FF2B5EF4-FFF2-40B4-BE49-F238E27FC236}">
                <a16:creationId xmlns:a16="http://schemas.microsoft.com/office/drawing/2014/main" id="{5D6F9506-1BEC-4ABE-949D-E46C5D57457F}"/>
              </a:ext>
            </a:extLst>
          </p:cNvPr>
          <p:cNvGrpSpPr/>
          <p:nvPr/>
        </p:nvGrpSpPr>
        <p:grpSpPr>
          <a:xfrm>
            <a:off x="6544662" y="3508918"/>
            <a:ext cx="1052594" cy="953813"/>
            <a:chOff x="5352709" y="3110384"/>
            <a:chExt cx="1617220" cy="1544020"/>
          </a:xfrm>
        </p:grpSpPr>
        <p:grpSp>
          <p:nvGrpSpPr>
            <p:cNvPr id="1649" name="مجموعة 1648">
              <a:extLst>
                <a:ext uri="{FF2B5EF4-FFF2-40B4-BE49-F238E27FC236}">
                  <a16:creationId xmlns:a16="http://schemas.microsoft.com/office/drawing/2014/main" id="{44A458ED-D8EF-4107-9367-C15829079FA3}"/>
                </a:ext>
              </a:extLst>
            </p:cNvPr>
            <p:cNvGrpSpPr/>
            <p:nvPr/>
          </p:nvGrpSpPr>
          <p:grpSpPr>
            <a:xfrm>
              <a:off x="6756773" y="3110384"/>
              <a:ext cx="213156" cy="1543690"/>
              <a:chOff x="3278249" y="1981640"/>
              <a:chExt cx="213156" cy="1543690"/>
            </a:xfrm>
          </p:grpSpPr>
          <p:sp>
            <p:nvSpPr>
              <p:cNvPr id="1749" name="مكعب 1748">
                <a:extLst>
                  <a:ext uri="{FF2B5EF4-FFF2-40B4-BE49-F238E27FC236}">
                    <a16:creationId xmlns:a16="http://schemas.microsoft.com/office/drawing/2014/main" id="{9558DFFE-9E38-460D-AA0A-4BB75B06B025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0" name="مكعب 1749">
                <a:extLst>
                  <a:ext uri="{FF2B5EF4-FFF2-40B4-BE49-F238E27FC236}">
                    <a16:creationId xmlns:a16="http://schemas.microsoft.com/office/drawing/2014/main" id="{D6733395-042F-488C-B586-2429838F25DA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1" name="مكعب 1750">
                <a:extLst>
                  <a:ext uri="{FF2B5EF4-FFF2-40B4-BE49-F238E27FC236}">
                    <a16:creationId xmlns:a16="http://schemas.microsoft.com/office/drawing/2014/main" id="{C76546F0-83AC-4E2D-BB83-D59F63AA9AAD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2" name="مكعب 1751">
                <a:extLst>
                  <a:ext uri="{FF2B5EF4-FFF2-40B4-BE49-F238E27FC236}">
                    <a16:creationId xmlns:a16="http://schemas.microsoft.com/office/drawing/2014/main" id="{AFFB0223-59BB-40DA-9FAB-DF1E7D503222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3" name="مكعب 1752">
                <a:extLst>
                  <a:ext uri="{FF2B5EF4-FFF2-40B4-BE49-F238E27FC236}">
                    <a16:creationId xmlns:a16="http://schemas.microsoft.com/office/drawing/2014/main" id="{64D16136-9163-4A28-82C1-DBD9E59CFB00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4" name="مكعب 1753">
                <a:extLst>
                  <a:ext uri="{FF2B5EF4-FFF2-40B4-BE49-F238E27FC236}">
                    <a16:creationId xmlns:a16="http://schemas.microsoft.com/office/drawing/2014/main" id="{D58C80BC-6F8F-46EA-B662-8A8B9D525B67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5" name="مكعب 1754">
                <a:extLst>
                  <a:ext uri="{FF2B5EF4-FFF2-40B4-BE49-F238E27FC236}">
                    <a16:creationId xmlns:a16="http://schemas.microsoft.com/office/drawing/2014/main" id="{45239287-0A4D-4D94-91DA-E0E76868607B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6" name="مكعب 1755">
                <a:extLst>
                  <a:ext uri="{FF2B5EF4-FFF2-40B4-BE49-F238E27FC236}">
                    <a16:creationId xmlns:a16="http://schemas.microsoft.com/office/drawing/2014/main" id="{D4A7ADF5-011E-4192-8431-C44D7162BBE3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7" name="مكعب 1756">
                <a:extLst>
                  <a:ext uri="{FF2B5EF4-FFF2-40B4-BE49-F238E27FC236}">
                    <a16:creationId xmlns:a16="http://schemas.microsoft.com/office/drawing/2014/main" id="{750CA896-C8D7-467E-8658-C877A25EAB7E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58" name="مكعب 1757">
                <a:extLst>
                  <a:ext uri="{FF2B5EF4-FFF2-40B4-BE49-F238E27FC236}">
                    <a16:creationId xmlns:a16="http://schemas.microsoft.com/office/drawing/2014/main" id="{ABDDEE82-D4C2-48F8-B0FE-4CE9ED46AD1A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0" name="مجموعة 1649">
              <a:extLst>
                <a:ext uri="{FF2B5EF4-FFF2-40B4-BE49-F238E27FC236}">
                  <a16:creationId xmlns:a16="http://schemas.microsoft.com/office/drawing/2014/main" id="{50432D66-6013-4069-AC3C-DEA2633A79FF}"/>
                </a:ext>
              </a:extLst>
            </p:cNvPr>
            <p:cNvGrpSpPr/>
            <p:nvPr/>
          </p:nvGrpSpPr>
          <p:grpSpPr>
            <a:xfrm>
              <a:off x="6603267" y="3110384"/>
              <a:ext cx="213156" cy="1543690"/>
              <a:chOff x="3278249" y="1981640"/>
              <a:chExt cx="213156" cy="1543690"/>
            </a:xfrm>
          </p:grpSpPr>
          <p:sp>
            <p:nvSpPr>
              <p:cNvPr id="1739" name="مكعب 1738">
                <a:extLst>
                  <a:ext uri="{FF2B5EF4-FFF2-40B4-BE49-F238E27FC236}">
                    <a16:creationId xmlns:a16="http://schemas.microsoft.com/office/drawing/2014/main" id="{8D494EFE-C9B2-4484-AFDD-0B18A5012E2D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0" name="مكعب 1739">
                <a:extLst>
                  <a:ext uri="{FF2B5EF4-FFF2-40B4-BE49-F238E27FC236}">
                    <a16:creationId xmlns:a16="http://schemas.microsoft.com/office/drawing/2014/main" id="{D7CA34CE-06A0-4F26-AC2E-4383B14B2BA4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1" name="مكعب 1740">
                <a:extLst>
                  <a:ext uri="{FF2B5EF4-FFF2-40B4-BE49-F238E27FC236}">
                    <a16:creationId xmlns:a16="http://schemas.microsoft.com/office/drawing/2014/main" id="{8639F4A0-A9D4-4677-BFDA-B910F8C14C09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2" name="مكعب 1741">
                <a:extLst>
                  <a:ext uri="{FF2B5EF4-FFF2-40B4-BE49-F238E27FC236}">
                    <a16:creationId xmlns:a16="http://schemas.microsoft.com/office/drawing/2014/main" id="{B4720B0D-1FE2-4A49-B7DB-5431FC71ED93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" name="مكعب 1742">
                <a:extLst>
                  <a:ext uri="{FF2B5EF4-FFF2-40B4-BE49-F238E27FC236}">
                    <a16:creationId xmlns:a16="http://schemas.microsoft.com/office/drawing/2014/main" id="{9212F23E-BDE5-459F-A362-E9304448834C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4" name="مكعب 1743">
                <a:extLst>
                  <a:ext uri="{FF2B5EF4-FFF2-40B4-BE49-F238E27FC236}">
                    <a16:creationId xmlns:a16="http://schemas.microsoft.com/office/drawing/2014/main" id="{4C9AA6F2-4D52-43FC-A3EA-87439E63E9D8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5" name="مكعب 1744">
                <a:extLst>
                  <a:ext uri="{FF2B5EF4-FFF2-40B4-BE49-F238E27FC236}">
                    <a16:creationId xmlns:a16="http://schemas.microsoft.com/office/drawing/2014/main" id="{223330C2-0A14-46F0-9C60-29F1056449E4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6" name="مكعب 1745">
                <a:extLst>
                  <a:ext uri="{FF2B5EF4-FFF2-40B4-BE49-F238E27FC236}">
                    <a16:creationId xmlns:a16="http://schemas.microsoft.com/office/drawing/2014/main" id="{331873B1-43EE-49AE-931A-32032A8A7A0D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7" name="مكعب 1746">
                <a:extLst>
                  <a:ext uri="{FF2B5EF4-FFF2-40B4-BE49-F238E27FC236}">
                    <a16:creationId xmlns:a16="http://schemas.microsoft.com/office/drawing/2014/main" id="{C801A5F6-7F4E-4B27-ADE6-7B586C3647C5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8" name="مكعب 1747">
                <a:extLst>
                  <a:ext uri="{FF2B5EF4-FFF2-40B4-BE49-F238E27FC236}">
                    <a16:creationId xmlns:a16="http://schemas.microsoft.com/office/drawing/2014/main" id="{EBC5A7C1-060C-4693-A5B0-A3941BB11B55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1" name="مجموعة 1650">
              <a:extLst>
                <a:ext uri="{FF2B5EF4-FFF2-40B4-BE49-F238E27FC236}">
                  <a16:creationId xmlns:a16="http://schemas.microsoft.com/office/drawing/2014/main" id="{2788B4F8-9C6B-4660-9163-3F169D6E9AB3}"/>
                </a:ext>
              </a:extLst>
            </p:cNvPr>
            <p:cNvGrpSpPr/>
            <p:nvPr/>
          </p:nvGrpSpPr>
          <p:grpSpPr>
            <a:xfrm>
              <a:off x="6447967" y="3110714"/>
              <a:ext cx="213156" cy="1543690"/>
              <a:chOff x="3278249" y="1981640"/>
              <a:chExt cx="213156" cy="1543690"/>
            </a:xfrm>
          </p:grpSpPr>
          <p:sp>
            <p:nvSpPr>
              <p:cNvPr id="1729" name="مكعب 1728">
                <a:extLst>
                  <a:ext uri="{FF2B5EF4-FFF2-40B4-BE49-F238E27FC236}">
                    <a16:creationId xmlns:a16="http://schemas.microsoft.com/office/drawing/2014/main" id="{1F3CAEDE-0010-4826-B2C8-17C73B8E851F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0" name="مكعب 1729">
                <a:extLst>
                  <a:ext uri="{FF2B5EF4-FFF2-40B4-BE49-F238E27FC236}">
                    <a16:creationId xmlns:a16="http://schemas.microsoft.com/office/drawing/2014/main" id="{8027486B-251E-4222-8EB7-3617141216EC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1" name="مكعب 1730">
                <a:extLst>
                  <a:ext uri="{FF2B5EF4-FFF2-40B4-BE49-F238E27FC236}">
                    <a16:creationId xmlns:a16="http://schemas.microsoft.com/office/drawing/2014/main" id="{4C746179-CC9E-4A66-AD32-CA0F08C2E458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2" name="مكعب 1731">
                <a:extLst>
                  <a:ext uri="{FF2B5EF4-FFF2-40B4-BE49-F238E27FC236}">
                    <a16:creationId xmlns:a16="http://schemas.microsoft.com/office/drawing/2014/main" id="{3AA50898-162E-4EF6-BC8F-1F0A2655F6A4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3" name="مكعب 1732">
                <a:extLst>
                  <a:ext uri="{FF2B5EF4-FFF2-40B4-BE49-F238E27FC236}">
                    <a16:creationId xmlns:a16="http://schemas.microsoft.com/office/drawing/2014/main" id="{34E4F2C4-7854-4738-BE75-751DCD04DCDF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4" name="مكعب 1733">
                <a:extLst>
                  <a:ext uri="{FF2B5EF4-FFF2-40B4-BE49-F238E27FC236}">
                    <a16:creationId xmlns:a16="http://schemas.microsoft.com/office/drawing/2014/main" id="{517D064B-CA2B-46F4-A02B-E94410C2A6B1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5" name="مكعب 1734">
                <a:extLst>
                  <a:ext uri="{FF2B5EF4-FFF2-40B4-BE49-F238E27FC236}">
                    <a16:creationId xmlns:a16="http://schemas.microsoft.com/office/drawing/2014/main" id="{2331CE45-3C65-4A46-B67B-7234217C3F95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6" name="مكعب 1735">
                <a:extLst>
                  <a:ext uri="{FF2B5EF4-FFF2-40B4-BE49-F238E27FC236}">
                    <a16:creationId xmlns:a16="http://schemas.microsoft.com/office/drawing/2014/main" id="{924DC73F-F4E2-482E-BE28-940312E4BD5E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7" name="مكعب 1736">
                <a:extLst>
                  <a:ext uri="{FF2B5EF4-FFF2-40B4-BE49-F238E27FC236}">
                    <a16:creationId xmlns:a16="http://schemas.microsoft.com/office/drawing/2014/main" id="{A3F91AF3-E3B4-4346-BD0B-C84C48090729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38" name="مكعب 1737">
                <a:extLst>
                  <a:ext uri="{FF2B5EF4-FFF2-40B4-BE49-F238E27FC236}">
                    <a16:creationId xmlns:a16="http://schemas.microsoft.com/office/drawing/2014/main" id="{E487B663-0FCF-44C7-A287-1A01CD14E2D5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2" name="مجموعة 1651">
              <a:extLst>
                <a:ext uri="{FF2B5EF4-FFF2-40B4-BE49-F238E27FC236}">
                  <a16:creationId xmlns:a16="http://schemas.microsoft.com/office/drawing/2014/main" id="{EFC5B5A5-E1E3-43D2-B72D-16E2B52C59A1}"/>
                </a:ext>
              </a:extLst>
            </p:cNvPr>
            <p:cNvGrpSpPr/>
            <p:nvPr/>
          </p:nvGrpSpPr>
          <p:grpSpPr>
            <a:xfrm>
              <a:off x="6292179" y="3110384"/>
              <a:ext cx="213156" cy="1543690"/>
              <a:chOff x="3278249" y="1981640"/>
              <a:chExt cx="213156" cy="1543690"/>
            </a:xfrm>
          </p:grpSpPr>
          <p:sp>
            <p:nvSpPr>
              <p:cNvPr id="1719" name="مكعب 1718">
                <a:extLst>
                  <a:ext uri="{FF2B5EF4-FFF2-40B4-BE49-F238E27FC236}">
                    <a16:creationId xmlns:a16="http://schemas.microsoft.com/office/drawing/2014/main" id="{6DB91A55-6F16-4ACE-AAA1-21828A5445E2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0" name="مكعب 1719">
                <a:extLst>
                  <a:ext uri="{FF2B5EF4-FFF2-40B4-BE49-F238E27FC236}">
                    <a16:creationId xmlns:a16="http://schemas.microsoft.com/office/drawing/2014/main" id="{DA387F3A-B42D-43FD-8273-4549B2A3D021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1" name="مكعب 1720">
                <a:extLst>
                  <a:ext uri="{FF2B5EF4-FFF2-40B4-BE49-F238E27FC236}">
                    <a16:creationId xmlns:a16="http://schemas.microsoft.com/office/drawing/2014/main" id="{E03AF8B8-8BD7-423D-8219-9B2D6AADC4AD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2" name="مكعب 1721">
                <a:extLst>
                  <a:ext uri="{FF2B5EF4-FFF2-40B4-BE49-F238E27FC236}">
                    <a16:creationId xmlns:a16="http://schemas.microsoft.com/office/drawing/2014/main" id="{3864FF7D-E36B-4988-BEDF-A8B7E93CF6CA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3" name="مكعب 1722">
                <a:extLst>
                  <a:ext uri="{FF2B5EF4-FFF2-40B4-BE49-F238E27FC236}">
                    <a16:creationId xmlns:a16="http://schemas.microsoft.com/office/drawing/2014/main" id="{6826A329-7C9D-4C12-AC85-A77A96084C71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4" name="مكعب 1723">
                <a:extLst>
                  <a:ext uri="{FF2B5EF4-FFF2-40B4-BE49-F238E27FC236}">
                    <a16:creationId xmlns:a16="http://schemas.microsoft.com/office/drawing/2014/main" id="{91FBDBEA-4ED5-44FE-8EB8-D04CFF830CE3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5" name="مكعب 1724">
                <a:extLst>
                  <a:ext uri="{FF2B5EF4-FFF2-40B4-BE49-F238E27FC236}">
                    <a16:creationId xmlns:a16="http://schemas.microsoft.com/office/drawing/2014/main" id="{1F7A1BB6-D080-4A10-84E2-98EB36F01C09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6" name="مكعب 1725">
                <a:extLst>
                  <a:ext uri="{FF2B5EF4-FFF2-40B4-BE49-F238E27FC236}">
                    <a16:creationId xmlns:a16="http://schemas.microsoft.com/office/drawing/2014/main" id="{57D250A8-05C8-4C66-BC27-16F812986F8B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7" name="مكعب 1726">
                <a:extLst>
                  <a:ext uri="{FF2B5EF4-FFF2-40B4-BE49-F238E27FC236}">
                    <a16:creationId xmlns:a16="http://schemas.microsoft.com/office/drawing/2014/main" id="{530F1958-D799-447B-A0F1-3860CB5475DD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28" name="مكعب 1727">
                <a:extLst>
                  <a:ext uri="{FF2B5EF4-FFF2-40B4-BE49-F238E27FC236}">
                    <a16:creationId xmlns:a16="http://schemas.microsoft.com/office/drawing/2014/main" id="{22EF3FE7-EBBA-4FF9-83ED-0CA5926471BE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3" name="مجموعة 1652">
              <a:extLst>
                <a:ext uri="{FF2B5EF4-FFF2-40B4-BE49-F238E27FC236}">
                  <a16:creationId xmlns:a16="http://schemas.microsoft.com/office/drawing/2014/main" id="{D2D6DD8B-F46E-4836-A1BA-8BF938AE66E6}"/>
                </a:ext>
              </a:extLst>
            </p:cNvPr>
            <p:cNvGrpSpPr/>
            <p:nvPr/>
          </p:nvGrpSpPr>
          <p:grpSpPr>
            <a:xfrm>
              <a:off x="6138673" y="3110384"/>
              <a:ext cx="213156" cy="1543690"/>
              <a:chOff x="3278249" y="1981640"/>
              <a:chExt cx="213156" cy="1543690"/>
            </a:xfrm>
          </p:grpSpPr>
          <p:sp>
            <p:nvSpPr>
              <p:cNvPr id="1709" name="مكعب 1708">
                <a:extLst>
                  <a:ext uri="{FF2B5EF4-FFF2-40B4-BE49-F238E27FC236}">
                    <a16:creationId xmlns:a16="http://schemas.microsoft.com/office/drawing/2014/main" id="{C7701D3F-28E9-49D4-92A3-5F61CDD717D0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0" name="مكعب 1709">
                <a:extLst>
                  <a:ext uri="{FF2B5EF4-FFF2-40B4-BE49-F238E27FC236}">
                    <a16:creationId xmlns:a16="http://schemas.microsoft.com/office/drawing/2014/main" id="{4004AE85-728B-491F-A1AC-0908C15DC16E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1" name="مكعب 1710">
                <a:extLst>
                  <a:ext uri="{FF2B5EF4-FFF2-40B4-BE49-F238E27FC236}">
                    <a16:creationId xmlns:a16="http://schemas.microsoft.com/office/drawing/2014/main" id="{8AD74066-0A98-4F6D-97EF-42E26633D57C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2" name="مكعب 1711">
                <a:extLst>
                  <a:ext uri="{FF2B5EF4-FFF2-40B4-BE49-F238E27FC236}">
                    <a16:creationId xmlns:a16="http://schemas.microsoft.com/office/drawing/2014/main" id="{E8AFDD12-042C-4336-9B64-DA5CFE6579BF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3" name="مكعب 1712">
                <a:extLst>
                  <a:ext uri="{FF2B5EF4-FFF2-40B4-BE49-F238E27FC236}">
                    <a16:creationId xmlns:a16="http://schemas.microsoft.com/office/drawing/2014/main" id="{38BA8299-5723-40A5-AFBD-F5D75695FA38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4" name="مكعب 1713">
                <a:extLst>
                  <a:ext uri="{FF2B5EF4-FFF2-40B4-BE49-F238E27FC236}">
                    <a16:creationId xmlns:a16="http://schemas.microsoft.com/office/drawing/2014/main" id="{C44DD791-2E26-4EFC-BB31-CC68C5D92833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5" name="مكعب 1714">
                <a:extLst>
                  <a:ext uri="{FF2B5EF4-FFF2-40B4-BE49-F238E27FC236}">
                    <a16:creationId xmlns:a16="http://schemas.microsoft.com/office/drawing/2014/main" id="{9FB27C09-5DCA-48E8-8B41-F672E027EE2B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6" name="مكعب 1715">
                <a:extLst>
                  <a:ext uri="{FF2B5EF4-FFF2-40B4-BE49-F238E27FC236}">
                    <a16:creationId xmlns:a16="http://schemas.microsoft.com/office/drawing/2014/main" id="{F97B3EF6-B1BA-4687-8419-2C2FA2840EE9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7" name="مكعب 1716">
                <a:extLst>
                  <a:ext uri="{FF2B5EF4-FFF2-40B4-BE49-F238E27FC236}">
                    <a16:creationId xmlns:a16="http://schemas.microsoft.com/office/drawing/2014/main" id="{3949A387-82F9-4757-8336-00710C2348CC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18" name="مكعب 1717">
                <a:extLst>
                  <a:ext uri="{FF2B5EF4-FFF2-40B4-BE49-F238E27FC236}">
                    <a16:creationId xmlns:a16="http://schemas.microsoft.com/office/drawing/2014/main" id="{7BD8EBA9-3CCB-40A8-8813-9D9DD2E96900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4" name="مجموعة 1653">
              <a:extLst>
                <a:ext uri="{FF2B5EF4-FFF2-40B4-BE49-F238E27FC236}">
                  <a16:creationId xmlns:a16="http://schemas.microsoft.com/office/drawing/2014/main" id="{3B6D26DA-3406-4010-AABC-8C731C2132D3}"/>
                </a:ext>
              </a:extLst>
            </p:cNvPr>
            <p:cNvGrpSpPr/>
            <p:nvPr/>
          </p:nvGrpSpPr>
          <p:grpSpPr>
            <a:xfrm>
              <a:off x="5983373" y="3110714"/>
              <a:ext cx="213156" cy="1543690"/>
              <a:chOff x="3278249" y="1981640"/>
              <a:chExt cx="213156" cy="1543690"/>
            </a:xfrm>
          </p:grpSpPr>
          <p:sp>
            <p:nvSpPr>
              <p:cNvPr id="1699" name="مكعب 1698">
                <a:extLst>
                  <a:ext uri="{FF2B5EF4-FFF2-40B4-BE49-F238E27FC236}">
                    <a16:creationId xmlns:a16="http://schemas.microsoft.com/office/drawing/2014/main" id="{41DD6BAD-F40C-4FA1-84BA-3BF283948585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0" name="مكعب 1699">
                <a:extLst>
                  <a:ext uri="{FF2B5EF4-FFF2-40B4-BE49-F238E27FC236}">
                    <a16:creationId xmlns:a16="http://schemas.microsoft.com/office/drawing/2014/main" id="{16D6E273-FAC9-4793-8C1B-B03A15195ACB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1" name="مكعب 1700">
                <a:extLst>
                  <a:ext uri="{FF2B5EF4-FFF2-40B4-BE49-F238E27FC236}">
                    <a16:creationId xmlns:a16="http://schemas.microsoft.com/office/drawing/2014/main" id="{FEC349E1-7649-4301-AD71-1CDFC97854D7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2" name="مكعب 1701">
                <a:extLst>
                  <a:ext uri="{FF2B5EF4-FFF2-40B4-BE49-F238E27FC236}">
                    <a16:creationId xmlns:a16="http://schemas.microsoft.com/office/drawing/2014/main" id="{566A1466-2DED-4444-9CD3-3CC02F33D9AE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3" name="مكعب 1702">
                <a:extLst>
                  <a:ext uri="{FF2B5EF4-FFF2-40B4-BE49-F238E27FC236}">
                    <a16:creationId xmlns:a16="http://schemas.microsoft.com/office/drawing/2014/main" id="{ECC6A2BB-909D-41C9-ADDF-1486AA8FD302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4" name="مكعب 1703">
                <a:extLst>
                  <a:ext uri="{FF2B5EF4-FFF2-40B4-BE49-F238E27FC236}">
                    <a16:creationId xmlns:a16="http://schemas.microsoft.com/office/drawing/2014/main" id="{5AE6A083-0226-45FC-A278-CD515B560A35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5" name="مكعب 1704">
                <a:extLst>
                  <a:ext uri="{FF2B5EF4-FFF2-40B4-BE49-F238E27FC236}">
                    <a16:creationId xmlns:a16="http://schemas.microsoft.com/office/drawing/2014/main" id="{E16CF117-109B-4663-BBE6-C03CBE16D836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6" name="مكعب 1705">
                <a:extLst>
                  <a:ext uri="{FF2B5EF4-FFF2-40B4-BE49-F238E27FC236}">
                    <a16:creationId xmlns:a16="http://schemas.microsoft.com/office/drawing/2014/main" id="{D9ECFFE0-8B83-42DA-B080-B47D1026DB74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7" name="مكعب 1706">
                <a:extLst>
                  <a:ext uri="{FF2B5EF4-FFF2-40B4-BE49-F238E27FC236}">
                    <a16:creationId xmlns:a16="http://schemas.microsoft.com/office/drawing/2014/main" id="{91CAB2C9-158E-4E2C-98E4-50EDF147A87E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08" name="مكعب 1707">
                <a:extLst>
                  <a:ext uri="{FF2B5EF4-FFF2-40B4-BE49-F238E27FC236}">
                    <a16:creationId xmlns:a16="http://schemas.microsoft.com/office/drawing/2014/main" id="{A1BEEB8C-F900-4678-9245-034FD30467CE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5" name="مجموعة 1654">
              <a:extLst>
                <a:ext uri="{FF2B5EF4-FFF2-40B4-BE49-F238E27FC236}">
                  <a16:creationId xmlns:a16="http://schemas.microsoft.com/office/drawing/2014/main" id="{A06ADF2D-0985-4082-A470-10C432AD2F16}"/>
                </a:ext>
              </a:extLst>
            </p:cNvPr>
            <p:cNvGrpSpPr/>
            <p:nvPr/>
          </p:nvGrpSpPr>
          <p:grpSpPr>
            <a:xfrm>
              <a:off x="5826199" y="3110384"/>
              <a:ext cx="213156" cy="1543690"/>
              <a:chOff x="3278249" y="1981640"/>
              <a:chExt cx="213156" cy="1543690"/>
            </a:xfrm>
          </p:grpSpPr>
          <p:sp>
            <p:nvSpPr>
              <p:cNvPr id="1689" name="مكعب 1688">
                <a:extLst>
                  <a:ext uri="{FF2B5EF4-FFF2-40B4-BE49-F238E27FC236}">
                    <a16:creationId xmlns:a16="http://schemas.microsoft.com/office/drawing/2014/main" id="{10C45768-003B-47E8-9325-A200AE6BB2AB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0" name="مكعب 1689">
                <a:extLst>
                  <a:ext uri="{FF2B5EF4-FFF2-40B4-BE49-F238E27FC236}">
                    <a16:creationId xmlns:a16="http://schemas.microsoft.com/office/drawing/2014/main" id="{E48A0515-E9E8-4D31-9EF5-34A463FE3266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1" name="مكعب 1690">
                <a:extLst>
                  <a:ext uri="{FF2B5EF4-FFF2-40B4-BE49-F238E27FC236}">
                    <a16:creationId xmlns:a16="http://schemas.microsoft.com/office/drawing/2014/main" id="{81C1800E-0942-4654-9579-0F26BA440BE1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2" name="مكعب 1691">
                <a:extLst>
                  <a:ext uri="{FF2B5EF4-FFF2-40B4-BE49-F238E27FC236}">
                    <a16:creationId xmlns:a16="http://schemas.microsoft.com/office/drawing/2014/main" id="{595AE54E-26A8-431A-A53B-5126ED974259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3" name="مكعب 1692">
                <a:extLst>
                  <a:ext uri="{FF2B5EF4-FFF2-40B4-BE49-F238E27FC236}">
                    <a16:creationId xmlns:a16="http://schemas.microsoft.com/office/drawing/2014/main" id="{825D70FD-6C83-4F3F-9AC5-362595EB5C30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4" name="مكعب 1693">
                <a:extLst>
                  <a:ext uri="{FF2B5EF4-FFF2-40B4-BE49-F238E27FC236}">
                    <a16:creationId xmlns:a16="http://schemas.microsoft.com/office/drawing/2014/main" id="{4EC14851-59EE-4E37-A4B7-BC03C0F44182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5" name="مكعب 1694">
                <a:extLst>
                  <a:ext uri="{FF2B5EF4-FFF2-40B4-BE49-F238E27FC236}">
                    <a16:creationId xmlns:a16="http://schemas.microsoft.com/office/drawing/2014/main" id="{70D69F91-98A4-4E59-8980-11809F5E3AAF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6" name="مكعب 1695">
                <a:extLst>
                  <a:ext uri="{FF2B5EF4-FFF2-40B4-BE49-F238E27FC236}">
                    <a16:creationId xmlns:a16="http://schemas.microsoft.com/office/drawing/2014/main" id="{32B1105D-DFD8-4FD6-92FD-251323EB0670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7" name="مكعب 1696">
                <a:extLst>
                  <a:ext uri="{FF2B5EF4-FFF2-40B4-BE49-F238E27FC236}">
                    <a16:creationId xmlns:a16="http://schemas.microsoft.com/office/drawing/2014/main" id="{C96CB926-52E5-4D17-B097-19FFC1814F6B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8" name="مكعب 1697">
                <a:extLst>
                  <a:ext uri="{FF2B5EF4-FFF2-40B4-BE49-F238E27FC236}">
                    <a16:creationId xmlns:a16="http://schemas.microsoft.com/office/drawing/2014/main" id="{6828544E-FD9E-4B36-8D7F-996E24D295DE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6" name="مجموعة 1655">
              <a:extLst>
                <a:ext uri="{FF2B5EF4-FFF2-40B4-BE49-F238E27FC236}">
                  <a16:creationId xmlns:a16="http://schemas.microsoft.com/office/drawing/2014/main" id="{C5FB48A3-9190-4C43-B65C-92E824768AF3}"/>
                </a:ext>
              </a:extLst>
            </p:cNvPr>
            <p:cNvGrpSpPr/>
            <p:nvPr/>
          </p:nvGrpSpPr>
          <p:grpSpPr>
            <a:xfrm>
              <a:off x="5672693" y="3110384"/>
              <a:ext cx="213156" cy="1543690"/>
              <a:chOff x="3278249" y="1981640"/>
              <a:chExt cx="213156" cy="1543690"/>
            </a:xfrm>
          </p:grpSpPr>
          <p:sp>
            <p:nvSpPr>
              <p:cNvPr id="1679" name="مكعب 1678">
                <a:extLst>
                  <a:ext uri="{FF2B5EF4-FFF2-40B4-BE49-F238E27FC236}">
                    <a16:creationId xmlns:a16="http://schemas.microsoft.com/office/drawing/2014/main" id="{51E82C5C-D676-4901-8D6F-C16D0540983A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0" name="مكعب 1679">
                <a:extLst>
                  <a:ext uri="{FF2B5EF4-FFF2-40B4-BE49-F238E27FC236}">
                    <a16:creationId xmlns:a16="http://schemas.microsoft.com/office/drawing/2014/main" id="{8ABC618D-3EA0-41C0-9F4E-286848072979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1" name="مكعب 1680">
                <a:extLst>
                  <a:ext uri="{FF2B5EF4-FFF2-40B4-BE49-F238E27FC236}">
                    <a16:creationId xmlns:a16="http://schemas.microsoft.com/office/drawing/2014/main" id="{7B835963-8975-45AB-8CCA-A40BAD173295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2" name="مكعب 1681">
                <a:extLst>
                  <a:ext uri="{FF2B5EF4-FFF2-40B4-BE49-F238E27FC236}">
                    <a16:creationId xmlns:a16="http://schemas.microsoft.com/office/drawing/2014/main" id="{4D69DB2C-AE0B-4662-A9D8-D902FFEC4F0B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3" name="مكعب 1682">
                <a:extLst>
                  <a:ext uri="{FF2B5EF4-FFF2-40B4-BE49-F238E27FC236}">
                    <a16:creationId xmlns:a16="http://schemas.microsoft.com/office/drawing/2014/main" id="{0F0CEEE7-075F-4ED2-A7C7-F9A46FED21CA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4" name="مكعب 1683">
                <a:extLst>
                  <a:ext uri="{FF2B5EF4-FFF2-40B4-BE49-F238E27FC236}">
                    <a16:creationId xmlns:a16="http://schemas.microsoft.com/office/drawing/2014/main" id="{690210D5-1A1E-43A6-8B2D-F13D6867C1EE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5" name="مكعب 1684">
                <a:extLst>
                  <a:ext uri="{FF2B5EF4-FFF2-40B4-BE49-F238E27FC236}">
                    <a16:creationId xmlns:a16="http://schemas.microsoft.com/office/drawing/2014/main" id="{401BE956-051F-46F8-BE76-DD9BD287D1A7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6" name="مكعب 1685">
                <a:extLst>
                  <a:ext uri="{FF2B5EF4-FFF2-40B4-BE49-F238E27FC236}">
                    <a16:creationId xmlns:a16="http://schemas.microsoft.com/office/drawing/2014/main" id="{2EBBE5EC-D636-4EB5-96ED-EA8AFCEE81A0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7" name="مكعب 1686">
                <a:extLst>
                  <a:ext uri="{FF2B5EF4-FFF2-40B4-BE49-F238E27FC236}">
                    <a16:creationId xmlns:a16="http://schemas.microsoft.com/office/drawing/2014/main" id="{696E0A7C-8B1D-4685-8448-0781276DD2C2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88" name="مكعب 1687">
                <a:extLst>
                  <a:ext uri="{FF2B5EF4-FFF2-40B4-BE49-F238E27FC236}">
                    <a16:creationId xmlns:a16="http://schemas.microsoft.com/office/drawing/2014/main" id="{875D57F4-F132-42FA-BEAB-645A0277ABFE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7" name="مجموعة 1656">
              <a:extLst>
                <a:ext uri="{FF2B5EF4-FFF2-40B4-BE49-F238E27FC236}">
                  <a16:creationId xmlns:a16="http://schemas.microsoft.com/office/drawing/2014/main" id="{037DF8C6-F6E9-41BD-BFE8-39765E5B89C9}"/>
                </a:ext>
              </a:extLst>
            </p:cNvPr>
            <p:cNvGrpSpPr/>
            <p:nvPr/>
          </p:nvGrpSpPr>
          <p:grpSpPr>
            <a:xfrm>
              <a:off x="5517393" y="3110714"/>
              <a:ext cx="213156" cy="1543690"/>
              <a:chOff x="3278249" y="1981640"/>
              <a:chExt cx="213156" cy="1543690"/>
            </a:xfrm>
          </p:grpSpPr>
          <p:sp>
            <p:nvSpPr>
              <p:cNvPr id="1669" name="مكعب 1668">
                <a:extLst>
                  <a:ext uri="{FF2B5EF4-FFF2-40B4-BE49-F238E27FC236}">
                    <a16:creationId xmlns:a16="http://schemas.microsoft.com/office/drawing/2014/main" id="{B87FF2B4-ED71-40D2-BD58-67B30DB9E0DE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0" name="مكعب 1669">
                <a:extLst>
                  <a:ext uri="{FF2B5EF4-FFF2-40B4-BE49-F238E27FC236}">
                    <a16:creationId xmlns:a16="http://schemas.microsoft.com/office/drawing/2014/main" id="{C703F14E-13FD-49DE-891E-26F869B92231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1" name="مكعب 1670">
                <a:extLst>
                  <a:ext uri="{FF2B5EF4-FFF2-40B4-BE49-F238E27FC236}">
                    <a16:creationId xmlns:a16="http://schemas.microsoft.com/office/drawing/2014/main" id="{94428902-834A-4548-BD20-3A0E218E0FB1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2" name="مكعب 1671">
                <a:extLst>
                  <a:ext uri="{FF2B5EF4-FFF2-40B4-BE49-F238E27FC236}">
                    <a16:creationId xmlns:a16="http://schemas.microsoft.com/office/drawing/2014/main" id="{4AC03C4E-8AA1-4B1D-9192-576AD687CC3E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3" name="مكعب 1672">
                <a:extLst>
                  <a:ext uri="{FF2B5EF4-FFF2-40B4-BE49-F238E27FC236}">
                    <a16:creationId xmlns:a16="http://schemas.microsoft.com/office/drawing/2014/main" id="{2DEE7222-F889-42CF-9B61-8FFDBD66F004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4" name="مكعب 1673">
                <a:extLst>
                  <a:ext uri="{FF2B5EF4-FFF2-40B4-BE49-F238E27FC236}">
                    <a16:creationId xmlns:a16="http://schemas.microsoft.com/office/drawing/2014/main" id="{DEBB4B19-107D-4895-B04D-58043D94EC69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5" name="مكعب 1674">
                <a:extLst>
                  <a:ext uri="{FF2B5EF4-FFF2-40B4-BE49-F238E27FC236}">
                    <a16:creationId xmlns:a16="http://schemas.microsoft.com/office/drawing/2014/main" id="{523360DE-0F51-4059-A2DE-CEFC60CE64DD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6" name="مكعب 1675">
                <a:extLst>
                  <a:ext uri="{FF2B5EF4-FFF2-40B4-BE49-F238E27FC236}">
                    <a16:creationId xmlns:a16="http://schemas.microsoft.com/office/drawing/2014/main" id="{0A70650F-9380-4A07-98B0-22D664D41BA2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7" name="مكعب 1676">
                <a:extLst>
                  <a:ext uri="{FF2B5EF4-FFF2-40B4-BE49-F238E27FC236}">
                    <a16:creationId xmlns:a16="http://schemas.microsoft.com/office/drawing/2014/main" id="{5B32789D-71E1-4D61-8816-A6CCBAB343B4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78" name="مكعب 1677">
                <a:extLst>
                  <a:ext uri="{FF2B5EF4-FFF2-40B4-BE49-F238E27FC236}">
                    <a16:creationId xmlns:a16="http://schemas.microsoft.com/office/drawing/2014/main" id="{C9BD0884-142C-48CB-A073-5444B81E5519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58" name="مجموعة 1657">
              <a:extLst>
                <a:ext uri="{FF2B5EF4-FFF2-40B4-BE49-F238E27FC236}">
                  <a16:creationId xmlns:a16="http://schemas.microsoft.com/office/drawing/2014/main" id="{509F02D0-D6E3-4F93-8DE9-01B6DB63EEE9}"/>
                </a:ext>
              </a:extLst>
            </p:cNvPr>
            <p:cNvGrpSpPr/>
            <p:nvPr/>
          </p:nvGrpSpPr>
          <p:grpSpPr>
            <a:xfrm>
              <a:off x="5352709" y="3110384"/>
              <a:ext cx="213156" cy="1543690"/>
              <a:chOff x="3278249" y="1981640"/>
              <a:chExt cx="213156" cy="1543690"/>
            </a:xfrm>
          </p:grpSpPr>
          <p:sp>
            <p:nvSpPr>
              <p:cNvPr id="1659" name="مكعب 1658">
                <a:extLst>
                  <a:ext uri="{FF2B5EF4-FFF2-40B4-BE49-F238E27FC236}">
                    <a16:creationId xmlns:a16="http://schemas.microsoft.com/office/drawing/2014/main" id="{F11342EC-8DFE-4947-A739-2BC9241B7DC7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0" name="مكعب 1659">
                <a:extLst>
                  <a:ext uri="{FF2B5EF4-FFF2-40B4-BE49-F238E27FC236}">
                    <a16:creationId xmlns:a16="http://schemas.microsoft.com/office/drawing/2014/main" id="{6D5EC129-BB31-4D09-937F-4EBBE8910025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1" name="مكعب 1660">
                <a:extLst>
                  <a:ext uri="{FF2B5EF4-FFF2-40B4-BE49-F238E27FC236}">
                    <a16:creationId xmlns:a16="http://schemas.microsoft.com/office/drawing/2014/main" id="{0369A853-D88E-43AF-9D01-43EB469F403B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2" name="مكعب 1661">
                <a:extLst>
                  <a:ext uri="{FF2B5EF4-FFF2-40B4-BE49-F238E27FC236}">
                    <a16:creationId xmlns:a16="http://schemas.microsoft.com/office/drawing/2014/main" id="{BC45E518-2903-4368-983F-54573D70B503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3" name="مكعب 1662">
                <a:extLst>
                  <a:ext uri="{FF2B5EF4-FFF2-40B4-BE49-F238E27FC236}">
                    <a16:creationId xmlns:a16="http://schemas.microsoft.com/office/drawing/2014/main" id="{5DA32261-962D-487A-BA1A-298687149867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4" name="مكعب 1663">
                <a:extLst>
                  <a:ext uri="{FF2B5EF4-FFF2-40B4-BE49-F238E27FC236}">
                    <a16:creationId xmlns:a16="http://schemas.microsoft.com/office/drawing/2014/main" id="{6D54C961-E734-440F-A69A-8E4825E94BBB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5" name="مكعب 1664">
                <a:extLst>
                  <a:ext uri="{FF2B5EF4-FFF2-40B4-BE49-F238E27FC236}">
                    <a16:creationId xmlns:a16="http://schemas.microsoft.com/office/drawing/2014/main" id="{58A6029D-E2EF-4819-A157-A8B08B30F99E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6" name="مكعب 1665">
                <a:extLst>
                  <a:ext uri="{FF2B5EF4-FFF2-40B4-BE49-F238E27FC236}">
                    <a16:creationId xmlns:a16="http://schemas.microsoft.com/office/drawing/2014/main" id="{14B11361-91F9-48DB-B5A5-F618D2A1699C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7" name="مكعب 1666">
                <a:extLst>
                  <a:ext uri="{FF2B5EF4-FFF2-40B4-BE49-F238E27FC236}">
                    <a16:creationId xmlns:a16="http://schemas.microsoft.com/office/drawing/2014/main" id="{8B38516D-BCDB-4EC8-B8D2-D327A5B32E0A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68" name="مكعب 1667">
                <a:extLst>
                  <a:ext uri="{FF2B5EF4-FFF2-40B4-BE49-F238E27FC236}">
                    <a16:creationId xmlns:a16="http://schemas.microsoft.com/office/drawing/2014/main" id="{2A2F81BE-8160-4761-9185-D2B86C942464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59" name="مجموعة 1758">
            <a:extLst>
              <a:ext uri="{FF2B5EF4-FFF2-40B4-BE49-F238E27FC236}">
                <a16:creationId xmlns:a16="http://schemas.microsoft.com/office/drawing/2014/main" id="{6F05588B-E614-4AC3-9014-458ED7B16D75}"/>
              </a:ext>
            </a:extLst>
          </p:cNvPr>
          <p:cNvGrpSpPr/>
          <p:nvPr/>
        </p:nvGrpSpPr>
        <p:grpSpPr>
          <a:xfrm>
            <a:off x="5400513" y="3508918"/>
            <a:ext cx="1052594" cy="953813"/>
            <a:chOff x="5352709" y="3110384"/>
            <a:chExt cx="1617220" cy="1544020"/>
          </a:xfrm>
        </p:grpSpPr>
        <p:grpSp>
          <p:nvGrpSpPr>
            <p:cNvPr id="1760" name="مجموعة 1759">
              <a:extLst>
                <a:ext uri="{FF2B5EF4-FFF2-40B4-BE49-F238E27FC236}">
                  <a16:creationId xmlns:a16="http://schemas.microsoft.com/office/drawing/2014/main" id="{4AB1D4E6-E85F-4CB6-AD64-8A1ECC68CF2A}"/>
                </a:ext>
              </a:extLst>
            </p:cNvPr>
            <p:cNvGrpSpPr/>
            <p:nvPr/>
          </p:nvGrpSpPr>
          <p:grpSpPr>
            <a:xfrm>
              <a:off x="6756773" y="3110384"/>
              <a:ext cx="213156" cy="1543690"/>
              <a:chOff x="3278249" y="1981640"/>
              <a:chExt cx="213156" cy="1543690"/>
            </a:xfrm>
          </p:grpSpPr>
          <p:sp>
            <p:nvSpPr>
              <p:cNvPr id="1860" name="مكعب 1859">
                <a:extLst>
                  <a:ext uri="{FF2B5EF4-FFF2-40B4-BE49-F238E27FC236}">
                    <a16:creationId xmlns:a16="http://schemas.microsoft.com/office/drawing/2014/main" id="{D5A163EA-9905-4DFA-9D5B-94AC98CB2FBF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1" name="مكعب 1860">
                <a:extLst>
                  <a:ext uri="{FF2B5EF4-FFF2-40B4-BE49-F238E27FC236}">
                    <a16:creationId xmlns:a16="http://schemas.microsoft.com/office/drawing/2014/main" id="{370351EF-6B32-48B9-8EB2-630EBC851568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2" name="مكعب 1861">
                <a:extLst>
                  <a:ext uri="{FF2B5EF4-FFF2-40B4-BE49-F238E27FC236}">
                    <a16:creationId xmlns:a16="http://schemas.microsoft.com/office/drawing/2014/main" id="{7A7A2F00-CAA0-4CA2-9406-DFB2313CA95F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3" name="مكعب 1862">
                <a:extLst>
                  <a:ext uri="{FF2B5EF4-FFF2-40B4-BE49-F238E27FC236}">
                    <a16:creationId xmlns:a16="http://schemas.microsoft.com/office/drawing/2014/main" id="{BDD968AB-966A-4EBD-AB49-40B85FAD962F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4" name="مكعب 1863">
                <a:extLst>
                  <a:ext uri="{FF2B5EF4-FFF2-40B4-BE49-F238E27FC236}">
                    <a16:creationId xmlns:a16="http://schemas.microsoft.com/office/drawing/2014/main" id="{509762E2-8FE3-4273-8635-D8355E95E03C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5" name="مكعب 1864">
                <a:extLst>
                  <a:ext uri="{FF2B5EF4-FFF2-40B4-BE49-F238E27FC236}">
                    <a16:creationId xmlns:a16="http://schemas.microsoft.com/office/drawing/2014/main" id="{6DE334BD-B4BE-4B8C-B9FA-8045D3783B13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6" name="مكعب 1865">
                <a:extLst>
                  <a:ext uri="{FF2B5EF4-FFF2-40B4-BE49-F238E27FC236}">
                    <a16:creationId xmlns:a16="http://schemas.microsoft.com/office/drawing/2014/main" id="{5B798AE5-3D27-45E8-81C8-8EE6BF5F324A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7" name="مكعب 1866">
                <a:extLst>
                  <a:ext uri="{FF2B5EF4-FFF2-40B4-BE49-F238E27FC236}">
                    <a16:creationId xmlns:a16="http://schemas.microsoft.com/office/drawing/2014/main" id="{EF82E229-70B1-409A-9F91-C7D6C0F6F2C1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8" name="مكعب 1867">
                <a:extLst>
                  <a:ext uri="{FF2B5EF4-FFF2-40B4-BE49-F238E27FC236}">
                    <a16:creationId xmlns:a16="http://schemas.microsoft.com/office/drawing/2014/main" id="{FBF80E38-65AE-4E64-AEE2-90DD084F2B14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69" name="مكعب 1868">
                <a:extLst>
                  <a:ext uri="{FF2B5EF4-FFF2-40B4-BE49-F238E27FC236}">
                    <a16:creationId xmlns:a16="http://schemas.microsoft.com/office/drawing/2014/main" id="{BD41A725-B9F8-48FB-A7F0-B96D2CD5EB4A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1" name="مجموعة 1760">
              <a:extLst>
                <a:ext uri="{FF2B5EF4-FFF2-40B4-BE49-F238E27FC236}">
                  <a16:creationId xmlns:a16="http://schemas.microsoft.com/office/drawing/2014/main" id="{18811917-8B9A-4737-86D3-DB8D4D527BBB}"/>
                </a:ext>
              </a:extLst>
            </p:cNvPr>
            <p:cNvGrpSpPr/>
            <p:nvPr/>
          </p:nvGrpSpPr>
          <p:grpSpPr>
            <a:xfrm>
              <a:off x="6603267" y="3110384"/>
              <a:ext cx="213156" cy="1543690"/>
              <a:chOff x="3278249" y="1981640"/>
              <a:chExt cx="213156" cy="1543690"/>
            </a:xfrm>
          </p:grpSpPr>
          <p:sp>
            <p:nvSpPr>
              <p:cNvPr id="1850" name="مكعب 1849">
                <a:extLst>
                  <a:ext uri="{FF2B5EF4-FFF2-40B4-BE49-F238E27FC236}">
                    <a16:creationId xmlns:a16="http://schemas.microsoft.com/office/drawing/2014/main" id="{1AE576A7-4635-4414-8EEA-AF7CEEB66448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1" name="مكعب 1850">
                <a:extLst>
                  <a:ext uri="{FF2B5EF4-FFF2-40B4-BE49-F238E27FC236}">
                    <a16:creationId xmlns:a16="http://schemas.microsoft.com/office/drawing/2014/main" id="{7838826F-EE52-47B6-97D5-4D0610C3D1B9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2" name="مكعب 1851">
                <a:extLst>
                  <a:ext uri="{FF2B5EF4-FFF2-40B4-BE49-F238E27FC236}">
                    <a16:creationId xmlns:a16="http://schemas.microsoft.com/office/drawing/2014/main" id="{764BE183-79DB-4826-BA6F-13ED73C2C1C6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3" name="مكعب 1852">
                <a:extLst>
                  <a:ext uri="{FF2B5EF4-FFF2-40B4-BE49-F238E27FC236}">
                    <a16:creationId xmlns:a16="http://schemas.microsoft.com/office/drawing/2014/main" id="{7B8F9BA8-8665-46DF-9A98-FBF1A6D2D29C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4" name="مكعب 1853">
                <a:extLst>
                  <a:ext uri="{FF2B5EF4-FFF2-40B4-BE49-F238E27FC236}">
                    <a16:creationId xmlns:a16="http://schemas.microsoft.com/office/drawing/2014/main" id="{A83E2AA5-F9AF-4FE6-85D1-0C739E0FC976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5" name="مكعب 1854">
                <a:extLst>
                  <a:ext uri="{FF2B5EF4-FFF2-40B4-BE49-F238E27FC236}">
                    <a16:creationId xmlns:a16="http://schemas.microsoft.com/office/drawing/2014/main" id="{9C3C2189-C666-402A-A8DF-A61516623BD0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6" name="مكعب 1855">
                <a:extLst>
                  <a:ext uri="{FF2B5EF4-FFF2-40B4-BE49-F238E27FC236}">
                    <a16:creationId xmlns:a16="http://schemas.microsoft.com/office/drawing/2014/main" id="{2D93E352-8B67-4A9B-AF6F-3FC3FC53585D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7" name="مكعب 1856">
                <a:extLst>
                  <a:ext uri="{FF2B5EF4-FFF2-40B4-BE49-F238E27FC236}">
                    <a16:creationId xmlns:a16="http://schemas.microsoft.com/office/drawing/2014/main" id="{441818C4-AD11-48F4-A8B4-BEE332440E00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8" name="مكعب 1857">
                <a:extLst>
                  <a:ext uri="{FF2B5EF4-FFF2-40B4-BE49-F238E27FC236}">
                    <a16:creationId xmlns:a16="http://schemas.microsoft.com/office/drawing/2014/main" id="{BB3FA5A3-947A-44F0-BC4E-8151EB5A6CFF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59" name="مكعب 1858">
                <a:extLst>
                  <a:ext uri="{FF2B5EF4-FFF2-40B4-BE49-F238E27FC236}">
                    <a16:creationId xmlns:a16="http://schemas.microsoft.com/office/drawing/2014/main" id="{49BD2813-74AF-4DB8-BB36-C882706474EC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2" name="مجموعة 1761">
              <a:extLst>
                <a:ext uri="{FF2B5EF4-FFF2-40B4-BE49-F238E27FC236}">
                  <a16:creationId xmlns:a16="http://schemas.microsoft.com/office/drawing/2014/main" id="{8F1670A5-134D-4606-9125-6757D62EF225}"/>
                </a:ext>
              </a:extLst>
            </p:cNvPr>
            <p:cNvGrpSpPr/>
            <p:nvPr/>
          </p:nvGrpSpPr>
          <p:grpSpPr>
            <a:xfrm>
              <a:off x="6447967" y="3110714"/>
              <a:ext cx="213156" cy="1543690"/>
              <a:chOff x="3278249" y="1981640"/>
              <a:chExt cx="213156" cy="1543690"/>
            </a:xfrm>
          </p:grpSpPr>
          <p:sp>
            <p:nvSpPr>
              <p:cNvPr id="1840" name="مكعب 1839">
                <a:extLst>
                  <a:ext uri="{FF2B5EF4-FFF2-40B4-BE49-F238E27FC236}">
                    <a16:creationId xmlns:a16="http://schemas.microsoft.com/office/drawing/2014/main" id="{617EF94F-F9AA-40C4-A6CA-39CB4B321E81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1" name="مكعب 1840">
                <a:extLst>
                  <a:ext uri="{FF2B5EF4-FFF2-40B4-BE49-F238E27FC236}">
                    <a16:creationId xmlns:a16="http://schemas.microsoft.com/office/drawing/2014/main" id="{0732B7F5-9E23-4D0F-842F-D10B7E18DD2F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2" name="مكعب 1841">
                <a:extLst>
                  <a:ext uri="{FF2B5EF4-FFF2-40B4-BE49-F238E27FC236}">
                    <a16:creationId xmlns:a16="http://schemas.microsoft.com/office/drawing/2014/main" id="{94FC101F-DB17-455E-B2C3-CC6C569538A1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3" name="مكعب 1842">
                <a:extLst>
                  <a:ext uri="{FF2B5EF4-FFF2-40B4-BE49-F238E27FC236}">
                    <a16:creationId xmlns:a16="http://schemas.microsoft.com/office/drawing/2014/main" id="{88DAFDDE-AF13-45E2-9BC3-8294CECDD12E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4" name="مكعب 1843">
                <a:extLst>
                  <a:ext uri="{FF2B5EF4-FFF2-40B4-BE49-F238E27FC236}">
                    <a16:creationId xmlns:a16="http://schemas.microsoft.com/office/drawing/2014/main" id="{D0799C4A-7CD6-4C3D-9DCC-D988C54E5195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5" name="مكعب 1844">
                <a:extLst>
                  <a:ext uri="{FF2B5EF4-FFF2-40B4-BE49-F238E27FC236}">
                    <a16:creationId xmlns:a16="http://schemas.microsoft.com/office/drawing/2014/main" id="{DCAF2D2D-AE96-4D9B-8FEB-6328A1E6F404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6" name="مكعب 1845">
                <a:extLst>
                  <a:ext uri="{FF2B5EF4-FFF2-40B4-BE49-F238E27FC236}">
                    <a16:creationId xmlns:a16="http://schemas.microsoft.com/office/drawing/2014/main" id="{F8259580-C4E6-481E-9AFC-3320EECC0E15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7" name="مكعب 1846">
                <a:extLst>
                  <a:ext uri="{FF2B5EF4-FFF2-40B4-BE49-F238E27FC236}">
                    <a16:creationId xmlns:a16="http://schemas.microsoft.com/office/drawing/2014/main" id="{0C8EB894-6385-4B81-B60E-825C5ED8AD17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8" name="مكعب 1847">
                <a:extLst>
                  <a:ext uri="{FF2B5EF4-FFF2-40B4-BE49-F238E27FC236}">
                    <a16:creationId xmlns:a16="http://schemas.microsoft.com/office/drawing/2014/main" id="{4512580A-1682-41BF-8EEE-6EA455499565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49" name="مكعب 1848">
                <a:extLst>
                  <a:ext uri="{FF2B5EF4-FFF2-40B4-BE49-F238E27FC236}">
                    <a16:creationId xmlns:a16="http://schemas.microsoft.com/office/drawing/2014/main" id="{B750EE1F-1367-4C2F-8B5F-207A307DC59A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3" name="مجموعة 1762">
              <a:extLst>
                <a:ext uri="{FF2B5EF4-FFF2-40B4-BE49-F238E27FC236}">
                  <a16:creationId xmlns:a16="http://schemas.microsoft.com/office/drawing/2014/main" id="{2B3DB86A-DA25-493F-89C1-8C9C5DAF7824}"/>
                </a:ext>
              </a:extLst>
            </p:cNvPr>
            <p:cNvGrpSpPr/>
            <p:nvPr/>
          </p:nvGrpSpPr>
          <p:grpSpPr>
            <a:xfrm>
              <a:off x="6292179" y="3110384"/>
              <a:ext cx="213156" cy="1543690"/>
              <a:chOff x="3278249" y="1981640"/>
              <a:chExt cx="213156" cy="1543690"/>
            </a:xfrm>
          </p:grpSpPr>
          <p:sp>
            <p:nvSpPr>
              <p:cNvPr id="1830" name="مكعب 1829">
                <a:extLst>
                  <a:ext uri="{FF2B5EF4-FFF2-40B4-BE49-F238E27FC236}">
                    <a16:creationId xmlns:a16="http://schemas.microsoft.com/office/drawing/2014/main" id="{603BF956-68FB-4294-A254-5E879DA5ADEB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1" name="مكعب 1830">
                <a:extLst>
                  <a:ext uri="{FF2B5EF4-FFF2-40B4-BE49-F238E27FC236}">
                    <a16:creationId xmlns:a16="http://schemas.microsoft.com/office/drawing/2014/main" id="{C2721BB9-0324-4567-BB49-76FD13B76545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2" name="مكعب 1831">
                <a:extLst>
                  <a:ext uri="{FF2B5EF4-FFF2-40B4-BE49-F238E27FC236}">
                    <a16:creationId xmlns:a16="http://schemas.microsoft.com/office/drawing/2014/main" id="{144BDE5F-82A5-4F7C-977A-E9C27D8313A4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3" name="مكعب 1832">
                <a:extLst>
                  <a:ext uri="{FF2B5EF4-FFF2-40B4-BE49-F238E27FC236}">
                    <a16:creationId xmlns:a16="http://schemas.microsoft.com/office/drawing/2014/main" id="{A3A0735A-428D-4F74-B823-40DA574C32ED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4" name="مكعب 1833">
                <a:extLst>
                  <a:ext uri="{FF2B5EF4-FFF2-40B4-BE49-F238E27FC236}">
                    <a16:creationId xmlns:a16="http://schemas.microsoft.com/office/drawing/2014/main" id="{670324E1-39AF-4242-8A8A-A10729150043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5" name="مكعب 1834">
                <a:extLst>
                  <a:ext uri="{FF2B5EF4-FFF2-40B4-BE49-F238E27FC236}">
                    <a16:creationId xmlns:a16="http://schemas.microsoft.com/office/drawing/2014/main" id="{F29E587C-8198-48FB-9BA3-F8F4765A1256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6" name="مكعب 1835">
                <a:extLst>
                  <a:ext uri="{FF2B5EF4-FFF2-40B4-BE49-F238E27FC236}">
                    <a16:creationId xmlns:a16="http://schemas.microsoft.com/office/drawing/2014/main" id="{9E2070E1-09AA-41AD-B9BA-0003D9F72357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7" name="مكعب 1836">
                <a:extLst>
                  <a:ext uri="{FF2B5EF4-FFF2-40B4-BE49-F238E27FC236}">
                    <a16:creationId xmlns:a16="http://schemas.microsoft.com/office/drawing/2014/main" id="{6C23ABA8-3526-4D7D-B126-42AA7DEB4B4D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8" name="مكعب 1837">
                <a:extLst>
                  <a:ext uri="{FF2B5EF4-FFF2-40B4-BE49-F238E27FC236}">
                    <a16:creationId xmlns:a16="http://schemas.microsoft.com/office/drawing/2014/main" id="{91152ACF-7C45-40ED-8B22-B2870AD11576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39" name="مكعب 1838">
                <a:extLst>
                  <a:ext uri="{FF2B5EF4-FFF2-40B4-BE49-F238E27FC236}">
                    <a16:creationId xmlns:a16="http://schemas.microsoft.com/office/drawing/2014/main" id="{E16666CC-91C2-4E17-BF07-9BC97C378DC8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4" name="مجموعة 1763">
              <a:extLst>
                <a:ext uri="{FF2B5EF4-FFF2-40B4-BE49-F238E27FC236}">
                  <a16:creationId xmlns:a16="http://schemas.microsoft.com/office/drawing/2014/main" id="{2A2A673A-3AA5-4ACC-8402-A9D21645BB4D}"/>
                </a:ext>
              </a:extLst>
            </p:cNvPr>
            <p:cNvGrpSpPr/>
            <p:nvPr/>
          </p:nvGrpSpPr>
          <p:grpSpPr>
            <a:xfrm>
              <a:off x="6138673" y="3110384"/>
              <a:ext cx="213156" cy="1543690"/>
              <a:chOff x="3278249" y="1981640"/>
              <a:chExt cx="213156" cy="1543690"/>
            </a:xfrm>
          </p:grpSpPr>
          <p:sp>
            <p:nvSpPr>
              <p:cNvPr id="1820" name="مكعب 1819">
                <a:extLst>
                  <a:ext uri="{FF2B5EF4-FFF2-40B4-BE49-F238E27FC236}">
                    <a16:creationId xmlns:a16="http://schemas.microsoft.com/office/drawing/2014/main" id="{D392364D-19F6-401A-AE5D-BB02A5D6AB77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1" name="مكعب 1820">
                <a:extLst>
                  <a:ext uri="{FF2B5EF4-FFF2-40B4-BE49-F238E27FC236}">
                    <a16:creationId xmlns:a16="http://schemas.microsoft.com/office/drawing/2014/main" id="{FC8F58EA-44C5-48E6-825B-CFDCE8B6F9F4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2" name="مكعب 1821">
                <a:extLst>
                  <a:ext uri="{FF2B5EF4-FFF2-40B4-BE49-F238E27FC236}">
                    <a16:creationId xmlns:a16="http://schemas.microsoft.com/office/drawing/2014/main" id="{70C22C39-A67B-4613-A091-4822328C9705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3" name="مكعب 1822">
                <a:extLst>
                  <a:ext uri="{FF2B5EF4-FFF2-40B4-BE49-F238E27FC236}">
                    <a16:creationId xmlns:a16="http://schemas.microsoft.com/office/drawing/2014/main" id="{0450EFBE-6BCE-4FE6-93EA-3D1DAF7114A7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4" name="مكعب 1823">
                <a:extLst>
                  <a:ext uri="{FF2B5EF4-FFF2-40B4-BE49-F238E27FC236}">
                    <a16:creationId xmlns:a16="http://schemas.microsoft.com/office/drawing/2014/main" id="{2A5476E7-09DF-4C51-8A24-84992C5D29D2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5" name="مكعب 1824">
                <a:extLst>
                  <a:ext uri="{FF2B5EF4-FFF2-40B4-BE49-F238E27FC236}">
                    <a16:creationId xmlns:a16="http://schemas.microsoft.com/office/drawing/2014/main" id="{577341C4-98B8-4D53-A0CF-B392BB764D62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6" name="مكعب 1825">
                <a:extLst>
                  <a:ext uri="{FF2B5EF4-FFF2-40B4-BE49-F238E27FC236}">
                    <a16:creationId xmlns:a16="http://schemas.microsoft.com/office/drawing/2014/main" id="{AB0C3717-8769-40BF-B475-29FCEDCBE227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7" name="مكعب 1826">
                <a:extLst>
                  <a:ext uri="{FF2B5EF4-FFF2-40B4-BE49-F238E27FC236}">
                    <a16:creationId xmlns:a16="http://schemas.microsoft.com/office/drawing/2014/main" id="{8AAAE8A7-B4C3-46A5-A0F8-1D59D39ABC1E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8" name="مكعب 1827">
                <a:extLst>
                  <a:ext uri="{FF2B5EF4-FFF2-40B4-BE49-F238E27FC236}">
                    <a16:creationId xmlns:a16="http://schemas.microsoft.com/office/drawing/2014/main" id="{1EEA7F60-D4B6-49D5-B83D-9EA3A2FE68E8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29" name="مكعب 1828">
                <a:extLst>
                  <a:ext uri="{FF2B5EF4-FFF2-40B4-BE49-F238E27FC236}">
                    <a16:creationId xmlns:a16="http://schemas.microsoft.com/office/drawing/2014/main" id="{D095C30A-3733-4B1F-983D-BC4BEA295532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5" name="مجموعة 1764">
              <a:extLst>
                <a:ext uri="{FF2B5EF4-FFF2-40B4-BE49-F238E27FC236}">
                  <a16:creationId xmlns:a16="http://schemas.microsoft.com/office/drawing/2014/main" id="{3B4F5563-6655-4B5A-A7C9-CBB1C258E18B}"/>
                </a:ext>
              </a:extLst>
            </p:cNvPr>
            <p:cNvGrpSpPr/>
            <p:nvPr/>
          </p:nvGrpSpPr>
          <p:grpSpPr>
            <a:xfrm>
              <a:off x="5983373" y="3110714"/>
              <a:ext cx="213156" cy="1543690"/>
              <a:chOff x="3278249" y="1981640"/>
              <a:chExt cx="213156" cy="1543690"/>
            </a:xfrm>
          </p:grpSpPr>
          <p:sp>
            <p:nvSpPr>
              <p:cNvPr id="1810" name="مكعب 1809">
                <a:extLst>
                  <a:ext uri="{FF2B5EF4-FFF2-40B4-BE49-F238E27FC236}">
                    <a16:creationId xmlns:a16="http://schemas.microsoft.com/office/drawing/2014/main" id="{CD421D8D-AAAA-424B-8AF8-00CED848564F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1" name="مكعب 1810">
                <a:extLst>
                  <a:ext uri="{FF2B5EF4-FFF2-40B4-BE49-F238E27FC236}">
                    <a16:creationId xmlns:a16="http://schemas.microsoft.com/office/drawing/2014/main" id="{1A775BA6-06B7-4C58-908E-C7B186FCE2D2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2" name="مكعب 1811">
                <a:extLst>
                  <a:ext uri="{FF2B5EF4-FFF2-40B4-BE49-F238E27FC236}">
                    <a16:creationId xmlns:a16="http://schemas.microsoft.com/office/drawing/2014/main" id="{336B99F1-611B-402E-B677-411A1855CB36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3" name="مكعب 1812">
                <a:extLst>
                  <a:ext uri="{FF2B5EF4-FFF2-40B4-BE49-F238E27FC236}">
                    <a16:creationId xmlns:a16="http://schemas.microsoft.com/office/drawing/2014/main" id="{16BB51A0-40FD-403C-9407-4489D46E2F26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4" name="مكعب 1813">
                <a:extLst>
                  <a:ext uri="{FF2B5EF4-FFF2-40B4-BE49-F238E27FC236}">
                    <a16:creationId xmlns:a16="http://schemas.microsoft.com/office/drawing/2014/main" id="{6C887D51-BC8D-405F-AE31-81B8EB6136D7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5" name="مكعب 1814">
                <a:extLst>
                  <a:ext uri="{FF2B5EF4-FFF2-40B4-BE49-F238E27FC236}">
                    <a16:creationId xmlns:a16="http://schemas.microsoft.com/office/drawing/2014/main" id="{D7B07F74-AC78-493D-A335-96A4BEF76B22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6" name="مكعب 1815">
                <a:extLst>
                  <a:ext uri="{FF2B5EF4-FFF2-40B4-BE49-F238E27FC236}">
                    <a16:creationId xmlns:a16="http://schemas.microsoft.com/office/drawing/2014/main" id="{76F4B0FE-56EE-49F0-AA2E-E6D66F72C8EE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7" name="مكعب 1816">
                <a:extLst>
                  <a:ext uri="{FF2B5EF4-FFF2-40B4-BE49-F238E27FC236}">
                    <a16:creationId xmlns:a16="http://schemas.microsoft.com/office/drawing/2014/main" id="{7C2EF2FC-C44F-4274-95A3-FFBD056C7CAD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8" name="مكعب 1817">
                <a:extLst>
                  <a:ext uri="{FF2B5EF4-FFF2-40B4-BE49-F238E27FC236}">
                    <a16:creationId xmlns:a16="http://schemas.microsoft.com/office/drawing/2014/main" id="{76318EFA-C928-4369-8CAB-BA72E9C62594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19" name="مكعب 1818">
                <a:extLst>
                  <a:ext uri="{FF2B5EF4-FFF2-40B4-BE49-F238E27FC236}">
                    <a16:creationId xmlns:a16="http://schemas.microsoft.com/office/drawing/2014/main" id="{3F019E33-0CB2-4598-A0B7-A3CF2B6CC02F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6" name="مجموعة 1765">
              <a:extLst>
                <a:ext uri="{FF2B5EF4-FFF2-40B4-BE49-F238E27FC236}">
                  <a16:creationId xmlns:a16="http://schemas.microsoft.com/office/drawing/2014/main" id="{3B084677-1F89-436F-9F0D-44508490D4A3}"/>
                </a:ext>
              </a:extLst>
            </p:cNvPr>
            <p:cNvGrpSpPr/>
            <p:nvPr/>
          </p:nvGrpSpPr>
          <p:grpSpPr>
            <a:xfrm>
              <a:off x="5826199" y="3110384"/>
              <a:ext cx="213156" cy="1543690"/>
              <a:chOff x="3278249" y="1981640"/>
              <a:chExt cx="213156" cy="1543690"/>
            </a:xfrm>
          </p:grpSpPr>
          <p:sp>
            <p:nvSpPr>
              <p:cNvPr id="1800" name="مكعب 1799">
                <a:extLst>
                  <a:ext uri="{FF2B5EF4-FFF2-40B4-BE49-F238E27FC236}">
                    <a16:creationId xmlns:a16="http://schemas.microsoft.com/office/drawing/2014/main" id="{C3FBA51E-1FB5-4B18-A304-83812B152619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1" name="مكعب 1800">
                <a:extLst>
                  <a:ext uri="{FF2B5EF4-FFF2-40B4-BE49-F238E27FC236}">
                    <a16:creationId xmlns:a16="http://schemas.microsoft.com/office/drawing/2014/main" id="{C460F70B-584B-4370-9DA4-954C01198351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2" name="مكعب 1801">
                <a:extLst>
                  <a:ext uri="{FF2B5EF4-FFF2-40B4-BE49-F238E27FC236}">
                    <a16:creationId xmlns:a16="http://schemas.microsoft.com/office/drawing/2014/main" id="{E3475633-1730-4894-9E34-8FA672633A47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3" name="مكعب 1802">
                <a:extLst>
                  <a:ext uri="{FF2B5EF4-FFF2-40B4-BE49-F238E27FC236}">
                    <a16:creationId xmlns:a16="http://schemas.microsoft.com/office/drawing/2014/main" id="{D43C64C1-A7F6-4B03-99BB-886D18D927ED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4" name="مكعب 1803">
                <a:extLst>
                  <a:ext uri="{FF2B5EF4-FFF2-40B4-BE49-F238E27FC236}">
                    <a16:creationId xmlns:a16="http://schemas.microsoft.com/office/drawing/2014/main" id="{B84B8B3A-CE76-4EE7-BBD2-5B0225DAF9F4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5" name="مكعب 1804">
                <a:extLst>
                  <a:ext uri="{FF2B5EF4-FFF2-40B4-BE49-F238E27FC236}">
                    <a16:creationId xmlns:a16="http://schemas.microsoft.com/office/drawing/2014/main" id="{B51E1DD0-CE20-47A7-8387-196F288048DA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6" name="مكعب 1805">
                <a:extLst>
                  <a:ext uri="{FF2B5EF4-FFF2-40B4-BE49-F238E27FC236}">
                    <a16:creationId xmlns:a16="http://schemas.microsoft.com/office/drawing/2014/main" id="{16EEB7FA-7C02-48C3-B79F-BDC611AA3772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7" name="مكعب 1806">
                <a:extLst>
                  <a:ext uri="{FF2B5EF4-FFF2-40B4-BE49-F238E27FC236}">
                    <a16:creationId xmlns:a16="http://schemas.microsoft.com/office/drawing/2014/main" id="{76BEBF5F-61C6-4E30-ADFF-8F0D0635CC6C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8" name="مكعب 1807">
                <a:extLst>
                  <a:ext uri="{FF2B5EF4-FFF2-40B4-BE49-F238E27FC236}">
                    <a16:creationId xmlns:a16="http://schemas.microsoft.com/office/drawing/2014/main" id="{EDE023D2-D262-4EEC-A130-7027E82CB9B7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09" name="مكعب 1808">
                <a:extLst>
                  <a:ext uri="{FF2B5EF4-FFF2-40B4-BE49-F238E27FC236}">
                    <a16:creationId xmlns:a16="http://schemas.microsoft.com/office/drawing/2014/main" id="{BD5AFB04-14F6-4763-AF43-3320E27DDC58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7" name="مجموعة 1766">
              <a:extLst>
                <a:ext uri="{FF2B5EF4-FFF2-40B4-BE49-F238E27FC236}">
                  <a16:creationId xmlns:a16="http://schemas.microsoft.com/office/drawing/2014/main" id="{34241ABE-0130-4E5D-8C21-6E8BDFD31C63}"/>
                </a:ext>
              </a:extLst>
            </p:cNvPr>
            <p:cNvGrpSpPr/>
            <p:nvPr/>
          </p:nvGrpSpPr>
          <p:grpSpPr>
            <a:xfrm>
              <a:off x="5672693" y="3110384"/>
              <a:ext cx="213156" cy="1543690"/>
              <a:chOff x="3278249" y="1981640"/>
              <a:chExt cx="213156" cy="1543690"/>
            </a:xfrm>
          </p:grpSpPr>
          <p:sp>
            <p:nvSpPr>
              <p:cNvPr id="1790" name="مكعب 1789">
                <a:extLst>
                  <a:ext uri="{FF2B5EF4-FFF2-40B4-BE49-F238E27FC236}">
                    <a16:creationId xmlns:a16="http://schemas.microsoft.com/office/drawing/2014/main" id="{97743777-1C44-4748-80D1-060AD79D4D1A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1" name="مكعب 1790">
                <a:extLst>
                  <a:ext uri="{FF2B5EF4-FFF2-40B4-BE49-F238E27FC236}">
                    <a16:creationId xmlns:a16="http://schemas.microsoft.com/office/drawing/2014/main" id="{0BBDEB8C-1ABC-45AF-B6D1-4C5E3B5F7165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2" name="مكعب 1791">
                <a:extLst>
                  <a:ext uri="{FF2B5EF4-FFF2-40B4-BE49-F238E27FC236}">
                    <a16:creationId xmlns:a16="http://schemas.microsoft.com/office/drawing/2014/main" id="{9CA25A71-1EBA-4381-B75B-FC0CA9065284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3" name="مكعب 1792">
                <a:extLst>
                  <a:ext uri="{FF2B5EF4-FFF2-40B4-BE49-F238E27FC236}">
                    <a16:creationId xmlns:a16="http://schemas.microsoft.com/office/drawing/2014/main" id="{5F8F7809-7BA0-486D-B44F-59516FDB93CD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4" name="مكعب 1793">
                <a:extLst>
                  <a:ext uri="{FF2B5EF4-FFF2-40B4-BE49-F238E27FC236}">
                    <a16:creationId xmlns:a16="http://schemas.microsoft.com/office/drawing/2014/main" id="{EF6FECB0-26CE-4B52-B6BC-07AEA77F574B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5" name="مكعب 1794">
                <a:extLst>
                  <a:ext uri="{FF2B5EF4-FFF2-40B4-BE49-F238E27FC236}">
                    <a16:creationId xmlns:a16="http://schemas.microsoft.com/office/drawing/2014/main" id="{82522D60-F490-476C-A6F0-7489D684B4A6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6" name="مكعب 1795">
                <a:extLst>
                  <a:ext uri="{FF2B5EF4-FFF2-40B4-BE49-F238E27FC236}">
                    <a16:creationId xmlns:a16="http://schemas.microsoft.com/office/drawing/2014/main" id="{EF6DF7B5-BCC5-430F-8279-21FF92921AEE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7" name="مكعب 1796">
                <a:extLst>
                  <a:ext uri="{FF2B5EF4-FFF2-40B4-BE49-F238E27FC236}">
                    <a16:creationId xmlns:a16="http://schemas.microsoft.com/office/drawing/2014/main" id="{A89754C3-A437-4D27-B5BF-5817AD24D18A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8" name="مكعب 1797">
                <a:extLst>
                  <a:ext uri="{FF2B5EF4-FFF2-40B4-BE49-F238E27FC236}">
                    <a16:creationId xmlns:a16="http://schemas.microsoft.com/office/drawing/2014/main" id="{9FD65D67-2ED4-4888-B521-3516AD07C6F0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99" name="مكعب 1798">
                <a:extLst>
                  <a:ext uri="{FF2B5EF4-FFF2-40B4-BE49-F238E27FC236}">
                    <a16:creationId xmlns:a16="http://schemas.microsoft.com/office/drawing/2014/main" id="{8FFE3AF3-5C9A-450F-BAD4-17469C7D9169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8" name="مجموعة 1767">
              <a:extLst>
                <a:ext uri="{FF2B5EF4-FFF2-40B4-BE49-F238E27FC236}">
                  <a16:creationId xmlns:a16="http://schemas.microsoft.com/office/drawing/2014/main" id="{C1C980AC-05A2-43EC-B988-1EC379A3ED70}"/>
                </a:ext>
              </a:extLst>
            </p:cNvPr>
            <p:cNvGrpSpPr/>
            <p:nvPr/>
          </p:nvGrpSpPr>
          <p:grpSpPr>
            <a:xfrm>
              <a:off x="5517393" y="3110714"/>
              <a:ext cx="213156" cy="1543690"/>
              <a:chOff x="3278249" y="1981640"/>
              <a:chExt cx="213156" cy="1543690"/>
            </a:xfrm>
          </p:grpSpPr>
          <p:sp>
            <p:nvSpPr>
              <p:cNvPr id="1780" name="مكعب 1779">
                <a:extLst>
                  <a:ext uri="{FF2B5EF4-FFF2-40B4-BE49-F238E27FC236}">
                    <a16:creationId xmlns:a16="http://schemas.microsoft.com/office/drawing/2014/main" id="{789C54B7-57FC-4652-8B13-D18348138469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1" name="مكعب 1780">
                <a:extLst>
                  <a:ext uri="{FF2B5EF4-FFF2-40B4-BE49-F238E27FC236}">
                    <a16:creationId xmlns:a16="http://schemas.microsoft.com/office/drawing/2014/main" id="{B986CA5C-F6F4-4D58-8527-93A059DD7138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2" name="مكعب 1781">
                <a:extLst>
                  <a:ext uri="{FF2B5EF4-FFF2-40B4-BE49-F238E27FC236}">
                    <a16:creationId xmlns:a16="http://schemas.microsoft.com/office/drawing/2014/main" id="{E9FEB49C-AA74-4990-A4F2-6D716A785155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3" name="مكعب 1782">
                <a:extLst>
                  <a:ext uri="{FF2B5EF4-FFF2-40B4-BE49-F238E27FC236}">
                    <a16:creationId xmlns:a16="http://schemas.microsoft.com/office/drawing/2014/main" id="{A1CC6210-0633-4E24-B637-E8622F6AA694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4" name="مكعب 1783">
                <a:extLst>
                  <a:ext uri="{FF2B5EF4-FFF2-40B4-BE49-F238E27FC236}">
                    <a16:creationId xmlns:a16="http://schemas.microsoft.com/office/drawing/2014/main" id="{5C6474A5-DE64-4705-A3D9-B964A3540979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5" name="مكعب 1784">
                <a:extLst>
                  <a:ext uri="{FF2B5EF4-FFF2-40B4-BE49-F238E27FC236}">
                    <a16:creationId xmlns:a16="http://schemas.microsoft.com/office/drawing/2014/main" id="{F049701B-5CC4-4E45-BB05-63B10EC8E3EE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6" name="مكعب 1785">
                <a:extLst>
                  <a:ext uri="{FF2B5EF4-FFF2-40B4-BE49-F238E27FC236}">
                    <a16:creationId xmlns:a16="http://schemas.microsoft.com/office/drawing/2014/main" id="{5453C137-A213-47B7-AFCB-E4C631C21B6C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7" name="مكعب 1786">
                <a:extLst>
                  <a:ext uri="{FF2B5EF4-FFF2-40B4-BE49-F238E27FC236}">
                    <a16:creationId xmlns:a16="http://schemas.microsoft.com/office/drawing/2014/main" id="{9B8CB0FE-5A4B-44E0-9581-9EBE79213417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8" name="مكعب 1787">
                <a:extLst>
                  <a:ext uri="{FF2B5EF4-FFF2-40B4-BE49-F238E27FC236}">
                    <a16:creationId xmlns:a16="http://schemas.microsoft.com/office/drawing/2014/main" id="{1E2084E4-7A24-4D6E-B0FC-445C7C4A9181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89" name="مكعب 1788">
                <a:extLst>
                  <a:ext uri="{FF2B5EF4-FFF2-40B4-BE49-F238E27FC236}">
                    <a16:creationId xmlns:a16="http://schemas.microsoft.com/office/drawing/2014/main" id="{4E4A2FB0-2E70-4256-90C5-20D77C276031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9" name="مجموعة 1768">
              <a:extLst>
                <a:ext uri="{FF2B5EF4-FFF2-40B4-BE49-F238E27FC236}">
                  <a16:creationId xmlns:a16="http://schemas.microsoft.com/office/drawing/2014/main" id="{8717AB33-073B-46EF-8A17-CF995BF05B0D}"/>
                </a:ext>
              </a:extLst>
            </p:cNvPr>
            <p:cNvGrpSpPr/>
            <p:nvPr/>
          </p:nvGrpSpPr>
          <p:grpSpPr>
            <a:xfrm>
              <a:off x="5352709" y="3110384"/>
              <a:ext cx="213156" cy="1543690"/>
              <a:chOff x="3278249" y="1981640"/>
              <a:chExt cx="213156" cy="1543690"/>
            </a:xfrm>
          </p:grpSpPr>
          <p:sp>
            <p:nvSpPr>
              <p:cNvPr id="1770" name="مكعب 1769">
                <a:extLst>
                  <a:ext uri="{FF2B5EF4-FFF2-40B4-BE49-F238E27FC236}">
                    <a16:creationId xmlns:a16="http://schemas.microsoft.com/office/drawing/2014/main" id="{59E19FF3-31D1-4E1B-A71C-40FCE74F89C2}"/>
                  </a:ext>
                </a:extLst>
              </p:cNvPr>
              <p:cNvSpPr/>
              <p:nvPr/>
            </p:nvSpPr>
            <p:spPr>
              <a:xfrm flipH="1">
                <a:off x="3279635" y="332544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1" name="مكعب 1770">
                <a:extLst>
                  <a:ext uri="{FF2B5EF4-FFF2-40B4-BE49-F238E27FC236}">
                    <a16:creationId xmlns:a16="http://schemas.microsoft.com/office/drawing/2014/main" id="{75D2FB5A-8C6E-4DBA-85B9-AED2F3CB028D}"/>
                  </a:ext>
                </a:extLst>
              </p:cNvPr>
              <p:cNvSpPr/>
              <p:nvPr/>
            </p:nvSpPr>
            <p:spPr>
              <a:xfrm flipH="1">
                <a:off x="3279634" y="3177798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2" name="مكعب 1771">
                <a:extLst>
                  <a:ext uri="{FF2B5EF4-FFF2-40B4-BE49-F238E27FC236}">
                    <a16:creationId xmlns:a16="http://schemas.microsoft.com/office/drawing/2014/main" id="{3C743A3A-A5EB-4BED-9599-42904699659D}"/>
                  </a:ext>
                </a:extLst>
              </p:cNvPr>
              <p:cNvSpPr/>
              <p:nvPr/>
            </p:nvSpPr>
            <p:spPr>
              <a:xfrm flipH="1">
                <a:off x="3279134" y="302733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3" name="مكعب 1772">
                <a:extLst>
                  <a:ext uri="{FF2B5EF4-FFF2-40B4-BE49-F238E27FC236}">
                    <a16:creationId xmlns:a16="http://schemas.microsoft.com/office/drawing/2014/main" id="{E9AEBBE8-C17A-4148-B3AB-AB2B90AE0765}"/>
                  </a:ext>
                </a:extLst>
              </p:cNvPr>
              <p:cNvSpPr/>
              <p:nvPr/>
            </p:nvSpPr>
            <p:spPr>
              <a:xfrm flipH="1">
                <a:off x="3279133" y="2879682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4" name="مكعب 1773">
                <a:extLst>
                  <a:ext uri="{FF2B5EF4-FFF2-40B4-BE49-F238E27FC236}">
                    <a16:creationId xmlns:a16="http://schemas.microsoft.com/office/drawing/2014/main" id="{4253C970-F1C0-4A8B-8652-53C10F2A4B67}"/>
                  </a:ext>
                </a:extLst>
              </p:cNvPr>
              <p:cNvSpPr/>
              <p:nvPr/>
            </p:nvSpPr>
            <p:spPr>
              <a:xfrm flipH="1">
                <a:off x="3278752" y="272953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5" name="مكعب 1774">
                <a:extLst>
                  <a:ext uri="{FF2B5EF4-FFF2-40B4-BE49-F238E27FC236}">
                    <a16:creationId xmlns:a16="http://schemas.microsoft.com/office/drawing/2014/main" id="{60727D68-CE28-47A0-B51D-252F02C29E97}"/>
                  </a:ext>
                </a:extLst>
              </p:cNvPr>
              <p:cNvSpPr/>
              <p:nvPr/>
            </p:nvSpPr>
            <p:spPr>
              <a:xfrm flipH="1">
                <a:off x="3278751" y="2581881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6" name="مكعب 1775">
                <a:extLst>
                  <a:ext uri="{FF2B5EF4-FFF2-40B4-BE49-F238E27FC236}">
                    <a16:creationId xmlns:a16="http://schemas.microsoft.com/office/drawing/2014/main" id="{6032F3C9-EDD4-444D-844D-07864F71C0DF}"/>
                  </a:ext>
                </a:extLst>
              </p:cNvPr>
              <p:cNvSpPr/>
              <p:nvPr/>
            </p:nvSpPr>
            <p:spPr>
              <a:xfrm flipH="1">
                <a:off x="3278251" y="243141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7" name="مكعب 1776">
                <a:extLst>
                  <a:ext uri="{FF2B5EF4-FFF2-40B4-BE49-F238E27FC236}">
                    <a16:creationId xmlns:a16="http://schemas.microsoft.com/office/drawing/2014/main" id="{393FCB99-573C-447E-9964-A97E48CD02CE}"/>
                  </a:ext>
                </a:extLst>
              </p:cNvPr>
              <p:cNvSpPr/>
              <p:nvPr/>
            </p:nvSpPr>
            <p:spPr>
              <a:xfrm flipH="1">
                <a:off x="3278250" y="2283765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8" name="مكعب 1777">
                <a:extLst>
                  <a:ext uri="{FF2B5EF4-FFF2-40B4-BE49-F238E27FC236}">
                    <a16:creationId xmlns:a16="http://schemas.microsoft.com/office/drawing/2014/main" id="{68A1C86D-9471-4F67-8B2F-6CBF9EB5D992}"/>
                  </a:ext>
                </a:extLst>
              </p:cNvPr>
              <p:cNvSpPr/>
              <p:nvPr/>
            </p:nvSpPr>
            <p:spPr>
              <a:xfrm flipH="1">
                <a:off x="3278250" y="212929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79" name="مكعب 1778">
                <a:extLst>
                  <a:ext uri="{FF2B5EF4-FFF2-40B4-BE49-F238E27FC236}">
                    <a16:creationId xmlns:a16="http://schemas.microsoft.com/office/drawing/2014/main" id="{2B225008-3B04-41B7-9727-6D1AA1C786C4}"/>
                  </a:ext>
                </a:extLst>
              </p:cNvPr>
              <p:cNvSpPr/>
              <p:nvPr/>
            </p:nvSpPr>
            <p:spPr>
              <a:xfrm flipH="1">
                <a:off x="3278249" y="1981640"/>
                <a:ext cx="211770" cy="199882"/>
              </a:xfrm>
              <a:prstGeom prst="cube">
                <a:avLst/>
              </a:prstGeom>
              <a:solidFill>
                <a:srgbClr val="FFC000"/>
              </a:solidFill>
              <a:ln w="3175">
                <a:solidFill>
                  <a:srgbClr val="FFB3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70" name="مجموعة 1869">
            <a:extLst>
              <a:ext uri="{FF2B5EF4-FFF2-40B4-BE49-F238E27FC236}">
                <a16:creationId xmlns:a16="http://schemas.microsoft.com/office/drawing/2014/main" id="{B0D5DE66-09DB-4D2A-9FCE-9CE14169E536}"/>
              </a:ext>
            </a:extLst>
          </p:cNvPr>
          <p:cNvGrpSpPr/>
          <p:nvPr/>
        </p:nvGrpSpPr>
        <p:grpSpPr>
          <a:xfrm>
            <a:off x="7630888" y="4578690"/>
            <a:ext cx="1208435" cy="1126894"/>
            <a:chOff x="6636953" y="3108437"/>
            <a:chExt cx="1989218" cy="1911836"/>
          </a:xfrm>
        </p:grpSpPr>
        <p:grpSp>
          <p:nvGrpSpPr>
            <p:cNvPr id="1871" name="مجموعة 1870">
              <a:extLst>
                <a:ext uri="{FF2B5EF4-FFF2-40B4-BE49-F238E27FC236}">
                  <a16:creationId xmlns:a16="http://schemas.microsoft.com/office/drawing/2014/main" id="{FBD3F5F1-BB2B-48A8-85C7-48385E2AB055}"/>
                </a:ext>
              </a:extLst>
            </p:cNvPr>
            <p:cNvGrpSpPr/>
            <p:nvPr/>
          </p:nvGrpSpPr>
          <p:grpSpPr>
            <a:xfrm>
              <a:off x="6636953" y="3108437"/>
              <a:ext cx="1617220" cy="1544020"/>
              <a:chOff x="5352709" y="3110384"/>
              <a:chExt cx="1617220" cy="1544020"/>
            </a:xfrm>
          </p:grpSpPr>
          <p:grpSp>
            <p:nvGrpSpPr>
              <p:cNvPr id="2871" name="مجموعة 2870">
                <a:extLst>
                  <a:ext uri="{FF2B5EF4-FFF2-40B4-BE49-F238E27FC236}">
                    <a16:creationId xmlns:a16="http://schemas.microsoft.com/office/drawing/2014/main" id="{1DD561D3-EBB2-4DB0-856F-FD1118440C0A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971" name="مكعب 2970">
                  <a:extLst>
                    <a:ext uri="{FF2B5EF4-FFF2-40B4-BE49-F238E27FC236}">
                      <a16:creationId xmlns:a16="http://schemas.microsoft.com/office/drawing/2014/main" id="{38B28507-1DFB-4998-A76F-72786AEF949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2" name="مكعب 2971">
                  <a:extLst>
                    <a:ext uri="{FF2B5EF4-FFF2-40B4-BE49-F238E27FC236}">
                      <a16:creationId xmlns:a16="http://schemas.microsoft.com/office/drawing/2014/main" id="{6552D449-CF2C-4720-ACEE-1E5C6622385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3" name="مكعب 2972">
                  <a:extLst>
                    <a:ext uri="{FF2B5EF4-FFF2-40B4-BE49-F238E27FC236}">
                      <a16:creationId xmlns:a16="http://schemas.microsoft.com/office/drawing/2014/main" id="{A927085A-D8C2-4276-96DC-A07ACBED27D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4" name="مكعب 2973">
                  <a:extLst>
                    <a:ext uri="{FF2B5EF4-FFF2-40B4-BE49-F238E27FC236}">
                      <a16:creationId xmlns:a16="http://schemas.microsoft.com/office/drawing/2014/main" id="{0B2D02DE-6653-45C8-9DEB-5BD229BA373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5" name="مكعب 2974">
                  <a:extLst>
                    <a:ext uri="{FF2B5EF4-FFF2-40B4-BE49-F238E27FC236}">
                      <a16:creationId xmlns:a16="http://schemas.microsoft.com/office/drawing/2014/main" id="{5B0573EA-5022-4598-8CFB-23CA85CC996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6" name="مكعب 2975">
                  <a:extLst>
                    <a:ext uri="{FF2B5EF4-FFF2-40B4-BE49-F238E27FC236}">
                      <a16:creationId xmlns:a16="http://schemas.microsoft.com/office/drawing/2014/main" id="{215621A1-D74D-4105-AF21-0543C253F09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7" name="مكعب 2976">
                  <a:extLst>
                    <a:ext uri="{FF2B5EF4-FFF2-40B4-BE49-F238E27FC236}">
                      <a16:creationId xmlns:a16="http://schemas.microsoft.com/office/drawing/2014/main" id="{DA4B8931-6747-47A5-8D1E-E0D92CF091E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8" name="مكعب 2977">
                  <a:extLst>
                    <a:ext uri="{FF2B5EF4-FFF2-40B4-BE49-F238E27FC236}">
                      <a16:creationId xmlns:a16="http://schemas.microsoft.com/office/drawing/2014/main" id="{A00C5C94-F5A4-4722-9189-E8B81C7E2E0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9" name="مكعب 2978">
                  <a:extLst>
                    <a:ext uri="{FF2B5EF4-FFF2-40B4-BE49-F238E27FC236}">
                      <a16:creationId xmlns:a16="http://schemas.microsoft.com/office/drawing/2014/main" id="{F2993CE4-77AD-4E70-A67F-DA2681D342B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0" name="مكعب 2979">
                  <a:extLst>
                    <a:ext uri="{FF2B5EF4-FFF2-40B4-BE49-F238E27FC236}">
                      <a16:creationId xmlns:a16="http://schemas.microsoft.com/office/drawing/2014/main" id="{A2F5AB75-36B1-48E1-9846-66EE2DD62EA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2" name="مجموعة 2871">
                <a:extLst>
                  <a:ext uri="{FF2B5EF4-FFF2-40B4-BE49-F238E27FC236}">
                    <a16:creationId xmlns:a16="http://schemas.microsoft.com/office/drawing/2014/main" id="{EA4A552D-D62B-444F-A952-82CAFBB246CA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961" name="مكعب 2960">
                  <a:extLst>
                    <a:ext uri="{FF2B5EF4-FFF2-40B4-BE49-F238E27FC236}">
                      <a16:creationId xmlns:a16="http://schemas.microsoft.com/office/drawing/2014/main" id="{2C8D9C05-1924-42C9-8953-D0995861703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2" name="مكعب 2961">
                  <a:extLst>
                    <a:ext uri="{FF2B5EF4-FFF2-40B4-BE49-F238E27FC236}">
                      <a16:creationId xmlns:a16="http://schemas.microsoft.com/office/drawing/2014/main" id="{C4218B7B-C4DD-4ECA-B950-1146831AA79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3" name="مكعب 2962">
                  <a:extLst>
                    <a:ext uri="{FF2B5EF4-FFF2-40B4-BE49-F238E27FC236}">
                      <a16:creationId xmlns:a16="http://schemas.microsoft.com/office/drawing/2014/main" id="{75E761CB-BF05-4DFA-802C-146A5AA686B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4" name="مكعب 2963">
                  <a:extLst>
                    <a:ext uri="{FF2B5EF4-FFF2-40B4-BE49-F238E27FC236}">
                      <a16:creationId xmlns:a16="http://schemas.microsoft.com/office/drawing/2014/main" id="{057D1FF4-6D2C-45CF-A62F-47B72F44C53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5" name="مكعب 2964">
                  <a:extLst>
                    <a:ext uri="{FF2B5EF4-FFF2-40B4-BE49-F238E27FC236}">
                      <a16:creationId xmlns:a16="http://schemas.microsoft.com/office/drawing/2014/main" id="{22055646-BE18-4CA8-893C-E9D62BB6E97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6" name="مكعب 2965">
                  <a:extLst>
                    <a:ext uri="{FF2B5EF4-FFF2-40B4-BE49-F238E27FC236}">
                      <a16:creationId xmlns:a16="http://schemas.microsoft.com/office/drawing/2014/main" id="{B55CB536-8E5F-4397-B935-745A966E080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7" name="مكعب 2966">
                  <a:extLst>
                    <a:ext uri="{FF2B5EF4-FFF2-40B4-BE49-F238E27FC236}">
                      <a16:creationId xmlns:a16="http://schemas.microsoft.com/office/drawing/2014/main" id="{A5E7CA0F-95E4-4705-83CD-63EEA851221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8" name="مكعب 2967">
                  <a:extLst>
                    <a:ext uri="{FF2B5EF4-FFF2-40B4-BE49-F238E27FC236}">
                      <a16:creationId xmlns:a16="http://schemas.microsoft.com/office/drawing/2014/main" id="{FF9E23E7-040C-4BFB-8EDE-EF19D271945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9" name="مكعب 2968">
                  <a:extLst>
                    <a:ext uri="{FF2B5EF4-FFF2-40B4-BE49-F238E27FC236}">
                      <a16:creationId xmlns:a16="http://schemas.microsoft.com/office/drawing/2014/main" id="{799DCBBC-2656-437B-A531-5B6687DA0B0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0" name="مكعب 2969">
                  <a:extLst>
                    <a:ext uri="{FF2B5EF4-FFF2-40B4-BE49-F238E27FC236}">
                      <a16:creationId xmlns:a16="http://schemas.microsoft.com/office/drawing/2014/main" id="{FD65947F-4EC3-444F-90FC-599DD3ED090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3" name="مجموعة 2872">
                <a:extLst>
                  <a:ext uri="{FF2B5EF4-FFF2-40B4-BE49-F238E27FC236}">
                    <a16:creationId xmlns:a16="http://schemas.microsoft.com/office/drawing/2014/main" id="{D0BA5FC2-024B-46B0-86D1-5BFFAD14D769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951" name="مكعب 2950">
                  <a:extLst>
                    <a:ext uri="{FF2B5EF4-FFF2-40B4-BE49-F238E27FC236}">
                      <a16:creationId xmlns:a16="http://schemas.microsoft.com/office/drawing/2014/main" id="{845A4905-71B9-4215-8350-076AA980B08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2" name="مكعب 2951">
                  <a:extLst>
                    <a:ext uri="{FF2B5EF4-FFF2-40B4-BE49-F238E27FC236}">
                      <a16:creationId xmlns:a16="http://schemas.microsoft.com/office/drawing/2014/main" id="{806B0C0C-7001-445F-A224-B3EA5F69526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3" name="مكعب 2952">
                  <a:extLst>
                    <a:ext uri="{FF2B5EF4-FFF2-40B4-BE49-F238E27FC236}">
                      <a16:creationId xmlns:a16="http://schemas.microsoft.com/office/drawing/2014/main" id="{7FDEA8BA-11D7-40D3-92FD-4BC516E96EA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4" name="مكعب 2953">
                  <a:extLst>
                    <a:ext uri="{FF2B5EF4-FFF2-40B4-BE49-F238E27FC236}">
                      <a16:creationId xmlns:a16="http://schemas.microsoft.com/office/drawing/2014/main" id="{01B41041-B0F2-460E-8BE2-1D1F3D65BEB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5" name="مكعب 2954">
                  <a:extLst>
                    <a:ext uri="{FF2B5EF4-FFF2-40B4-BE49-F238E27FC236}">
                      <a16:creationId xmlns:a16="http://schemas.microsoft.com/office/drawing/2014/main" id="{880B6D29-4CC9-482A-849F-A388BC3EDBC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6" name="مكعب 2955">
                  <a:extLst>
                    <a:ext uri="{FF2B5EF4-FFF2-40B4-BE49-F238E27FC236}">
                      <a16:creationId xmlns:a16="http://schemas.microsoft.com/office/drawing/2014/main" id="{F70EF05B-427D-4189-8F1D-3EEAAD079DB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7" name="مكعب 2956">
                  <a:extLst>
                    <a:ext uri="{FF2B5EF4-FFF2-40B4-BE49-F238E27FC236}">
                      <a16:creationId xmlns:a16="http://schemas.microsoft.com/office/drawing/2014/main" id="{047AF92B-CA86-4EE2-A55C-DE87217AFB9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8" name="مكعب 2957">
                  <a:extLst>
                    <a:ext uri="{FF2B5EF4-FFF2-40B4-BE49-F238E27FC236}">
                      <a16:creationId xmlns:a16="http://schemas.microsoft.com/office/drawing/2014/main" id="{C3CB8F1E-4D9D-4790-BE93-33C98F383BF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9" name="مكعب 2958">
                  <a:extLst>
                    <a:ext uri="{FF2B5EF4-FFF2-40B4-BE49-F238E27FC236}">
                      <a16:creationId xmlns:a16="http://schemas.microsoft.com/office/drawing/2014/main" id="{99C6F252-D311-4513-BCF3-8B4E8FF04ED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0" name="مكعب 2959">
                  <a:extLst>
                    <a:ext uri="{FF2B5EF4-FFF2-40B4-BE49-F238E27FC236}">
                      <a16:creationId xmlns:a16="http://schemas.microsoft.com/office/drawing/2014/main" id="{AD03405A-23E2-41CD-AA1A-DB3FC975A17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4" name="مجموعة 2873">
                <a:extLst>
                  <a:ext uri="{FF2B5EF4-FFF2-40B4-BE49-F238E27FC236}">
                    <a16:creationId xmlns:a16="http://schemas.microsoft.com/office/drawing/2014/main" id="{09BD0925-1300-436F-B84A-2375818C4ADD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941" name="مكعب 2940">
                  <a:extLst>
                    <a:ext uri="{FF2B5EF4-FFF2-40B4-BE49-F238E27FC236}">
                      <a16:creationId xmlns:a16="http://schemas.microsoft.com/office/drawing/2014/main" id="{DA612EE6-E5C1-4D95-A89F-7A04CD82AFB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2" name="مكعب 2941">
                  <a:extLst>
                    <a:ext uri="{FF2B5EF4-FFF2-40B4-BE49-F238E27FC236}">
                      <a16:creationId xmlns:a16="http://schemas.microsoft.com/office/drawing/2014/main" id="{EA64E536-6395-43B5-9157-8C3B33A4027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3" name="مكعب 2942">
                  <a:extLst>
                    <a:ext uri="{FF2B5EF4-FFF2-40B4-BE49-F238E27FC236}">
                      <a16:creationId xmlns:a16="http://schemas.microsoft.com/office/drawing/2014/main" id="{00515435-BCEC-4AF5-94A3-81142062D25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4" name="مكعب 2943">
                  <a:extLst>
                    <a:ext uri="{FF2B5EF4-FFF2-40B4-BE49-F238E27FC236}">
                      <a16:creationId xmlns:a16="http://schemas.microsoft.com/office/drawing/2014/main" id="{BE42D4A2-D621-42FF-87BA-B7C32030F29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5" name="مكعب 2944">
                  <a:extLst>
                    <a:ext uri="{FF2B5EF4-FFF2-40B4-BE49-F238E27FC236}">
                      <a16:creationId xmlns:a16="http://schemas.microsoft.com/office/drawing/2014/main" id="{831CAB8A-3165-40BC-A4F3-67E0EFA8C78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6" name="مكعب 2945">
                  <a:extLst>
                    <a:ext uri="{FF2B5EF4-FFF2-40B4-BE49-F238E27FC236}">
                      <a16:creationId xmlns:a16="http://schemas.microsoft.com/office/drawing/2014/main" id="{E5B4C20F-C416-4B6D-A9B0-F4C7077497D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7" name="مكعب 2946">
                  <a:extLst>
                    <a:ext uri="{FF2B5EF4-FFF2-40B4-BE49-F238E27FC236}">
                      <a16:creationId xmlns:a16="http://schemas.microsoft.com/office/drawing/2014/main" id="{32387727-1D37-46B1-ADA6-7708B28C705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8" name="مكعب 2947">
                  <a:extLst>
                    <a:ext uri="{FF2B5EF4-FFF2-40B4-BE49-F238E27FC236}">
                      <a16:creationId xmlns:a16="http://schemas.microsoft.com/office/drawing/2014/main" id="{DD0EB4B2-23C2-4D76-AA3A-9EE0FBF001B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9" name="مكعب 2948">
                  <a:extLst>
                    <a:ext uri="{FF2B5EF4-FFF2-40B4-BE49-F238E27FC236}">
                      <a16:creationId xmlns:a16="http://schemas.microsoft.com/office/drawing/2014/main" id="{118DD271-4F07-4244-894A-30C3DF53559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0" name="مكعب 2949">
                  <a:extLst>
                    <a:ext uri="{FF2B5EF4-FFF2-40B4-BE49-F238E27FC236}">
                      <a16:creationId xmlns:a16="http://schemas.microsoft.com/office/drawing/2014/main" id="{4786F778-B7F6-4C4E-A66E-76A95107507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5" name="مجموعة 2874">
                <a:extLst>
                  <a:ext uri="{FF2B5EF4-FFF2-40B4-BE49-F238E27FC236}">
                    <a16:creationId xmlns:a16="http://schemas.microsoft.com/office/drawing/2014/main" id="{61D73BFA-9E40-417D-83D1-5710DCDE175B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931" name="مكعب 2930">
                  <a:extLst>
                    <a:ext uri="{FF2B5EF4-FFF2-40B4-BE49-F238E27FC236}">
                      <a16:creationId xmlns:a16="http://schemas.microsoft.com/office/drawing/2014/main" id="{72825B8D-F1F8-419F-A9BA-F81D14A583B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2" name="مكعب 2931">
                  <a:extLst>
                    <a:ext uri="{FF2B5EF4-FFF2-40B4-BE49-F238E27FC236}">
                      <a16:creationId xmlns:a16="http://schemas.microsoft.com/office/drawing/2014/main" id="{96622B8D-5820-4A8F-A363-E1BED1A9204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3" name="مكعب 2932">
                  <a:extLst>
                    <a:ext uri="{FF2B5EF4-FFF2-40B4-BE49-F238E27FC236}">
                      <a16:creationId xmlns:a16="http://schemas.microsoft.com/office/drawing/2014/main" id="{0F224D8B-2B20-47BD-A2D4-C2114767CCB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4" name="مكعب 2933">
                  <a:extLst>
                    <a:ext uri="{FF2B5EF4-FFF2-40B4-BE49-F238E27FC236}">
                      <a16:creationId xmlns:a16="http://schemas.microsoft.com/office/drawing/2014/main" id="{75B8E596-6E2B-421B-82B2-EB5450E452A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5" name="مكعب 2934">
                  <a:extLst>
                    <a:ext uri="{FF2B5EF4-FFF2-40B4-BE49-F238E27FC236}">
                      <a16:creationId xmlns:a16="http://schemas.microsoft.com/office/drawing/2014/main" id="{7C2B4BB5-BAEF-4EF7-B29D-6604512AE52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6" name="مكعب 2935">
                  <a:extLst>
                    <a:ext uri="{FF2B5EF4-FFF2-40B4-BE49-F238E27FC236}">
                      <a16:creationId xmlns:a16="http://schemas.microsoft.com/office/drawing/2014/main" id="{95A3D1BA-EB31-465B-9E0B-500C72603C8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7" name="مكعب 2936">
                  <a:extLst>
                    <a:ext uri="{FF2B5EF4-FFF2-40B4-BE49-F238E27FC236}">
                      <a16:creationId xmlns:a16="http://schemas.microsoft.com/office/drawing/2014/main" id="{45722772-D385-4C17-BB1E-A66C658C5E9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8" name="مكعب 2937">
                  <a:extLst>
                    <a:ext uri="{FF2B5EF4-FFF2-40B4-BE49-F238E27FC236}">
                      <a16:creationId xmlns:a16="http://schemas.microsoft.com/office/drawing/2014/main" id="{6247D2AD-AA75-432A-8BFC-CA52AC8F41D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9" name="مكعب 2938">
                  <a:extLst>
                    <a:ext uri="{FF2B5EF4-FFF2-40B4-BE49-F238E27FC236}">
                      <a16:creationId xmlns:a16="http://schemas.microsoft.com/office/drawing/2014/main" id="{57601DC4-AD71-4297-AFC2-35DB303B704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0" name="مكعب 2939">
                  <a:extLst>
                    <a:ext uri="{FF2B5EF4-FFF2-40B4-BE49-F238E27FC236}">
                      <a16:creationId xmlns:a16="http://schemas.microsoft.com/office/drawing/2014/main" id="{B4A36448-243B-4594-A0EB-985D22CF0DA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6" name="مجموعة 2875">
                <a:extLst>
                  <a:ext uri="{FF2B5EF4-FFF2-40B4-BE49-F238E27FC236}">
                    <a16:creationId xmlns:a16="http://schemas.microsoft.com/office/drawing/2014/main" id="{042E901A-0B9C-4EF2-8526-7093C55DC218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921" name="مكعب 2920">
                  <a:extLst>
                    <a:ext uri="{FF2B5EF4-FFF2-40B4-BE49-F238E27FC236}">
                      <a16:creationId xmlns:a16="http://schemas.microsoft.com/office/drawing/2014/main" id="{EA775499-3177-4FF5-BE33-4A39B681084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2" name="مكعب 2921">
                  <a:extLst>
                    <a:ext uri="{FF2B5EF4-FFF2-40B4-BE49-F238E27FC236}">
                      <a16:creationId xmlns:a16="http://schemas.microsoft.com/office/drawing/2014/main" id="{24BFCF54-3137-489B-BB8C-6957A4EDCEB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3" name="مكعب 2922">
                  <a:extLst>
                    <a:ext uri="{FF2B5EF4-FFF2-40B4-BE49-F238E27FC236}">
                      <a16:creationId xmlns:a16="http://schemas.microsoft.com/office/drawing/2014/main" id="{86D5A7FF-B4FD-45B1-837D-91A9864FF10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4" name="مكعب 2923">
                  <a:extLst>
                    <a:ext uri="{FF2B5EF4-FFF2-40B4-BE49-F238E27FC236}">
                      <a16:creationId xmlns:a16="http://schemas.microsoft.com/office/drawing/2014/main" id="{CCBF9BD5-B1B4-42A4-8942-7D14A5EE94A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5" name="مكعب 2924">
                  <a:extLst>
                    <a:ext uri="{FF2B5EF4-FFF2-40B4-BE49-F238E27FC236}">
                      <a16:creationId xmlns:a16="http://schemas.microsoft.com/office/drawing/2014/main" id="{60E0AA27-E99E-4DCC-A5A1-25E3C76D715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6" name="مكعب 2925">
                  <a:extLst>
                    <a:ext uri="{FF2B5EF4-FFF2-40B4-BE49-F238E27FC236}">
                      <a16:creationId xmlns:a16="http://schemas.microsoft.com/office/drawing/2014/main" id="{F7374AC0-CE0B-4A1D-9B2C-13F65872725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7" name="مكعب 2926">
                  <a:extLst>
                    <a:ext uri="{FF2B5EF4-FFF2-40B4-BE49-F238E27FC236}">
                      <a16:creationId xmlns:a16="http://schemas.microsoft.com/office/drawing/2014/main" id="{F8F1C6A5-E93C-4E32-9953-F61937C938E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8" name="مكعب 2927">
                  <a:extLst>
                    <a:ext uri="{FF2B5EF4-FFF2-40B4-BE49-F238E27FC236}">
                      <a16:creationId xmlns:a16="http://schemas.microsoft.com/office/drawing/2014/main" id="{F557A09B-6AF0-4D25-96C2-F6C95E4D365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9" name="مكعب 2928">
                  <a:extLst>
                    <a:ext uri="{FF2B5EF4-FFF2-40B4-BE49-F238E27FC236}">
                      <a16:creationId xmlns:a16="http://schemas.microsoft.com/office/drawing/2014/main" id="{EE833CCC-636B-433E-B3E2-954E872D30D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0" name="مكعب 2929">
                  <a:extLst>
                    <a:ext uri="{FF2B5EF4-FFF2-40B4-BE49-F238E27FC236}">
                      <a16:creationId xmlns:a16="http://schemas.microsoft.com/office/drawing/2014/main" id="{EAF34FE8-7C46-4277-8F50-318E1B206A4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7" name="مجموعة 2876">
                <a:extLst>
                  <a:ext uri="{FF2B5EF4-FFF2-40B4-BE49-F238E27FC236}">
                    <a16:creationId xmlns:a16="http://schemas.microsoft.com/office/drawing/2014/main" id="{76480109-19CD-41A6-9438-1ED6360A2541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911" name="مكعب 2910">
                  <a:extLst>
                    <a:ext uri="{FF2B5EF4-FFF2-40B4-BE49-F238E27FC236}">
                      <a16:creationId xmlns:a16="http://schemas.microsoft.com/office/drawing/2014/main" id="{44AB4FFF-2696-45AB-BAB1-A8997D06AFF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2" name="مكعب 2911">
                  <a:extLst>
                    <a:ext uri="{FF2B5EF4-FFF2-40B4-BE49-F238E27FC236}">
                      <a16:creationId xmlns:a16="http://schemas.microsoft.com/office/drawing/2014/main" id="{763FCAA4-CA96-41F9-9CCF-74CAAB840CD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3" name="مكعب 2912">
                  <a:extLst>
                    <a:ext uri="{FF2B5EF4-FFF2-40B4-BE49-F238E27FC236}">
                      <a16:creationId xmlns:a16="http://schemas.microsoft.com/office/drawing/2014/main" id="{3EB727C6-41C4-4ACD-93D3-4A44223A139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4" name="مكعب 2913">
                  <a:extLst>
                    <a:ext uri="{FF2B5EF4-FFF2-40B4-BE49-F238E27FC236}">
                      <a16:creationId xmlns:a16="http://schemas.microsoft.com/office/drawing/2014/main" id="{561DF094-FA6B-4A71-9D21-F846ED22C42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5" name="مكعب 2914">
                  <a:extLst>
                    <a:ext uri="{FF2B5EF4-FFF2-40B4-BE49-F238E27FC236}">
                      <a16:creationId xmlns:a16="http://schemas.microsoft.com/office/drawing/2014/main" id="{0F825230-453A-4398-BBB8-767E00F360C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6" name="مكعب 2915">
                  <a:extLst>
                    <a:ext uri="{FF2B5EF4-FFF2-40B4-BE49-F238E27FC236}">
                      <a16:creationId xmlns:a16="http://schemas.microsoft.com/office/drawing/2014/main" id="{5F161D3E-4FEB-4B07-B82F-454706E698E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7" name="مكعب 2916">
                  <a:extLst>
                    <a:ext uri="{FF2B5EF4-FFF2-40B4-BE49-F238E27FC236}">
                      <a16:creationId xmlns:a16="http://schemas.microsoft.com/office/drawing/2014/main" id="{257F1732-6774-4B2B-B5B9-6B539239B56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8" name="مكعب 2917">
                  <a:extLst>
                    <a:ext uri="{FF2B5EF4-FFF2-40B4-BE49-F238E27FC236}">
                      <a16:creationId xmlns:a16="http://schemas.microsoft.com/office/drawing/2014/main" id="{B274F170-1C5F-482B-A26E-55C70B9F5F8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9" name="مكعب 2918">
                  <a:extLst>
                    <a:ext uri="{FF2B5EF4-FFF2-40B4-BE49-F238E27FC236}">
                      <a16:creationId xmlns:a16="http://schemas.microsoft.com/office/drawing/2014/main" id="{2662DE48-F860-46B6-930A-3E6A950287C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0" name="مكعب 2919">
                  <a:extLst>
                    <a:ext uri="{FF2B5EF4-FFF2-40B4-BE49-F238E27FC236}">
                      <a16:creationId xmlns:a16="http://schemas.microsoft.com/office/drawing/2014/main" id="{2A681494-49C3-426D-98B8-003B74AED0B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8" name="مجموعة 2877">
                <a:extLst>
                  <a:ext uri="{FF2B5EF4-FFF2-40B4-BE49-F238E27FC236}">
                    <a16:creationId xmlns:a16="http://schemas.microsoft.com/office/drawing/2014/main" id="{F1E7A0F6-CCF0-4BD4-B394-2FE35E14CF75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901" name="مكعب 2900">
                  <a:extLst>
                    <a:ext uri="{FF2B5EF4-FFF2-40B4-BE49-F238E27FC236}">
                      <a16:creationId xmlns:a16="http://schemas.microsoft.com/office/drawing/2014/main" id="{FEF95C13-9F8B-4E68-9AED-1EF3DA9061B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2" name="مكعب 2901">
                  <a:extLst>
                    <a:ext uri="{FF2B5EF4-FFF2-40B4-BE49-F238E27FC236}">
                      <a16:creationId xmlns:a16="http://schemas.microsoft.com/office/drawing/2014/main" id="{B14B7096-8555-45B5-9BED-3DEF231A702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3" name="مكعب 2902">
                  <a:extLst>
                    <a:ext uri="{FF2B5EF4-FFF2-40B4-BE49-F238E27FC236}">
                      <a16:creationId xmlns:a16="http://schemas.microsoft.com/office/drawing/2014/main" id="{E5A14986-C137-441C-BE05-C7B872C477F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4" name="مكعب 2903">
                  <a:extLst>
                    <a:ext uri="{FF2B5EF4-FFF2-40B4-BE49-F238E27FC236}">
                      <a16:creationId xmlns:a16="http://schemas.microsoft.com/office/drawing/2014/main" id="{707A0224-59B3-4D95-AAA9-A5BB1022886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5" name="مكعب 2904">
                  <a:extLst>
                    <a:ext uri="{FF2B5EF4-FFF2-40B4-BE49-F238E27FC236}">
                      <a16:creationId xmlns:a16="http://schemas.microsoft.com/office/drawing/2014/main" id="{0928A3FC-EB7D-4C55-A0C6-C3955C19EA6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6" name="مكعب 2905">
                  <a:extLst>
                    <a:ext uri="{FF2B5EF4-FFF2-40B4-BE49-F238E27FC236}">
                      <a16:creationId xmlns:a16="http://schemas.microsoft.com/office/drawing/2014/main" id="{B9E1DF62-CCF1-47CE-AB66-F541889BD93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7" name="مكعب 2906">
                  <a:extLst>
                    <a:ext uri="{FF2B5EF4-FFF2-40B4-BE49-F238E27FC236}">
                      <a16:creationId xmlns:a16="http://schemas.microsoft.com/office/drawing/2014/main" id="{0D523677-1569-4905-A9BF-3D74E823D80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8" name="مكعب 2907">
                  <a:extLst>
                    <a:ext uri="{FF2B5EF4-FFF2-40B4-BE49-F238E27FC236}">
                      <a16:creationId xmlns:a16="http://schemas.microsoft.com/office/drawing/2014/main" id="{F0CD130E-BF82-4965-B3D9-9CC376D70BC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9" name="مكعب 2908">
                  <a:extLst>
                    <a:ext uri="{FF2B5EF4-FFF2-40B4-BE49-F238E27FC236}">
                      <a16:creationId xmlns:a16="http://schemas.microsoft.com/office/drawing/2014/main" id="{6F72B895-7F36-4402-A800-C04BBA0F2BA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0" name="مكعب 2909">
                  <a:extLst>
                    <a:ext uri="{FF2B5EF4-FFF2-40B4-BE49-F238E27FC236}">
                      <a16:creationId xmlns:a16="http://schemas.microsoft.com/office/drawing/2014/main" id="{796F51EE-5A80-4ED5-B617-720CB948063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79" name="مجموعة 2878">
                <a:extLst>
                  <a:ext uri="{FF2B5EF4-FFF2-40B4-BE49-F238E27FC236}">
                    <a16:creationId xmlns:a16="http://schemas.microsoft.com/office/drawing/2014/main" id="{827AA3C9-10BC-41EE-9F75-252608051048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91" name="مكعب 2890">
                  <a:extLst>
                    <a:ext uri="{FF2B5EF4-FFF2-40B4-BE49-F238E27FC236}">
                      <a16:creationId xmlns:a16="http://schemas.microsoft.com/office/drawing/2014/main" id="{0E28538B-75CB-40BD-996F-C32F638C8FC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2" name="مكعب 2891">
                  <a:extLst>
                    <a:ext uri="{FF2B5EF4-FFF2-40B4-BE49-F238E27FC236}">
                      <a16:creationId xmlns:a16="http://schemas.microsoft.com/office/drawing/2014/main" id="{CE4594E1-D473-4E9E-95B5-0E33B1FAE77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3" name="مكعب 2892">
                  <a:extLst>
                    <a:ext uri="{FF2B5EF4-FFF2-40B4-BE49-F238E27FC236}">
                      <a16:creationId xmlns:a16="http://schemas.microsoft.com/office/drawing/2014/main" id="{927ED942-3A94-4C43-9AA9-BD8DB20F045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4" name="مكعب 2893">
                  <a:extLst>
                    <a:ext uri="{FF2B5EF4-FFF2-40B4-BE49-F238E27FC236}">
                      <a16:creationId xmlns:a16="http://schemas.microsoft.com/office/drawing/2014/main" id="{EEA4447A-0559-4DF6-B264-E3CED229786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5" name="مكعب 2894">
                  <a:extLst>
                    <a:ext uri="{FF2B5EF4-FFF2-40B4-BE49-F238E27FC236}">
                      <a16:creationId xmlns:a16="http://schemas.microsoft.com/office/drawing/2014/main" id="{B19A7109-6DF2-4E3B-8107-3D65625428A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6" name="مكعب 2895">
                  <a:extLst>
                    <a:ext uri="{FF2B5EF4-FFF2-40B4-BE49-F238E27FC236}">
                      <a16:creationId xmlns:a16="http://schemas.microsoft.com/office/drawing/2014/main" id="{2F415FA3-33E8-4E9F-8F65-A30A8BC9004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7" name="مكعب 2896">
                  <a:extLst>
                    <a:ext uri="{FF2B5EF4-FFF2-40B4-BE49-F238E27FC236}">
                      <a16:creationId xmlns:a16="http://schemas.microsoft.com/office/drawing/2014/main" id="{14AAB908-D1AB-44AB-9D2B-ABF8BEEBBD3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8" name="مكعب 2897">
                  <a:extLst>
                    <a:ext uri="{FF2B5EF4-FFF2-40B4-BE49-F238E27FC236}">
                      <a16:creationId xmlns:a16="http://schemas.microsoft.com/office/drawing/2014/main" id="{B6FDD8F5-CDAD-4443-BCF4-597EAC1D42E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9" name="مكعب 2898">
                  <a:extLst>
                    <a:ext uri="{FF2B5EF4-FFF2-40B4-BE49-F238E27FC236}">
                      <a16:creationId xmlns:a16="http://schemas.microsoft.com/office/drawing/2014/main" id="{3D30B9DB-1D91-4956-8280-089A16DBC1A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0" name="مكعب 2899">
                  <a:extLst>
                    <a:ext uri="{FF2B5EF4-FFF2-40B4-BE49-F238E27FC236}">
                      <a16:creationId xmlns:a16="http://schemas.microsoft.com/office/drawing/2014/main" id="{4A6939F9-182E-4588-A2C0-7C34880F58E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880" name="مجموعة 2879">
                <a:extLst>
                  <a:ext uri="{FF2B5EF4-FFF2-40B4-BE49-F238E27FC236}">
                    <a16:creationId xmlns:a16="http://schemas.microsoft.com/office/drawing/2014/main" id="{1DDEAEEB-3B73-4349-AB88-D3437C6F6E52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81" name="مكعب 2880">
                  <a:extLst>
                    <a:ext uri="{FF2B5EF4-FFF2-40B4-BE49-F238E27FC236}">
                      <a16:creationId xmlns:a16="http://schemas.microsoft.com/office/drawing/2014/main" id="{EDB2FEBB-077B-4F12-84EE-E8163DF258E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2" name="مكعب 2881">
                  <a:extLst>
                    <a:ext uri="{FF2B5EF4-FFF2-40B4-BE49-F238E27FC236}">
                      <a16:creationId xmlns:a16="http://schemas.microsoft.com/office/drawing/2014/main" id="{381A59BD-9A8B-4551-9932-1568A97D125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3" name="مكعب 2882">
                  <a:extLst>
                    <a:ext uri="{FF2B5EF4-FFF2-40B4-BE49-F238E27FC236}">
                      <a16:creationId xmlns:a16="http://schemas.microsoft.com/office/drawing/2014/main" id="{54B8B823-D07B-4A8A-A479-86C8B8F8F3D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4" name="مكعب 2883">
                  <a:extLst>
                    <a:ext uri="{FF2B5EF4-FFF2-40B4-BE49-F238E27FC236}">
                      <a16:creationId xmlns:a16="http://schemas.microsoft.com/office/drawing/2014/main" id="{9900C02D-4028-4B0F-9841-5B6463FCA5F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5" name="مكعب 2884">
                  <a:extLst>
                    <a:ext uri="{FF2B5EF4-FFF2-40B4-BE49-F238E27FC236}">
                      <a16:creationId xmlns:a16="http://schemas.microsoft.com/office/drawing/2014/main" id="{214F1211-0F6E-4303-A42C-D11D70BD12C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6" name="مكعب 2885">
                  <a:extLst>
                    <a:ext uri="{FF2B5EF4-FFF2-40B4-BE49-F238E27FC236}">
                      <a16:creationId xmlns:a16="http://schemas.microsoft.com/office/drawing/2014/main" id="{6EB2C267-B5AB-433E-BFA6-CF6CD0A35C2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7" name="مكعب 2886">
                  <a:extLst>
                    <a:ext uri="{FF2B5EF4-FFF2-40B4-BE49-F238E27FC236}">
                      <a16:creationId xmlns:a16="http://schemas.microsoft.com/office/drawing/2014/main" id="{6635A125-1B0B-431F-8407-DEF247D0DA1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8" name="مكعب 2887">
                  <a:extLst>
                    <a:ext uri="{FF2B5EF4-FFF2-40B4-BE49-F238E27FC236}">
                      <a16:creationId xmlns:a16="http://schemas.microsoft.com/office/drawing/2014/main" id="{59631A6B-6FFA-4357-9E0A-CFE6BCA5335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9" name="مكعب 2888">
                  <a:extLst>
                    <a:ext uri="{FF2B5EF4-FFF2-40B4-BE49-F238E27FC236}">
                      <a16:creationId xmlns:a16="http://schemas.microsoft.com/office/drawing/2014/main" id="{3211FC31-FBD4-4A48-91D3-6CD9CF8C270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0" name="مكعب 2889">
                  <a:extLst>
                    <a:ext uri="{FF2B5EF4-FFF2-40B4-BE49-F238E27FC236}">
                      <a16:creationId xmlns:a16="http://schemas.microsoft.com/office/drawing/2014/main" id="{12683471-7545-4C17-A231-8799AD848AC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2" name="مجموعة 1871">
              <a:extLst>
                <a:ext uri="{FF2B5EF4-FFF2-40B4-BE49-F238E27FC236}">
                  <a16:creationId xmlns:a16="http://schemas.microsoft.com/office/drawing/2014/main" id="{76B2B28A-DD80-40C7-8D62-624719CC9898}"/>
                </a:ext>
              </a:extLst>
            </p:cNvPr>
            <p:cNvGrpSpPr/>
            <p:nvPr/>
          </p:nvGrpSpPr>
          <p:grpSpPr>
            <a:xfrm>
              <a:off x="6673933" y="3149705"/>
              <a:ext cx="1617220" cy="1544020"/>
              <a:chOff x="5352709" y="3110384"/>
              <a:chExt cx="1617220" cy="1544020"/>
            </a:xfrm>
          </p:grpSpPr>
          <p:grpSp>
            <p:nvGrpSpPr>
              <p:cNvPr id="2761" name="مجموعة 2760">
                <a:extLst>
                  <a:ext uri="{FF2B5EF4-FFF2-40B4-BE49-F238E27FC236}">
                    <a16:creationId xmlns:a16="http://schemas.microsoft.com/office/drawing/2014/main" id="{F91F5132-FCDB-4991-AF20-BFA15CB99052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61" name="مكعب 2860">
                  <a:extLst>
                    <a:ext uri="{FF2B5EF4-FFF2-40B4-BE49-F238E27FC236}">
                      <a16:creationId xmlns:a16="http://schemas.microsoft.com/office/drawing/2014/main" id="{FDA85633-2544-4509-A715-6A8A3874B5A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2" name="مكعب 2861">
                  <a:extLst>
                    <a:ext uri="{FF2B5EF4-FFF2-40B4-BE49-F238E27FC236}">
                      <a16:creationId xmlns:a16="http://schemas.microsoft.com/office/drawing/2014/main" id="{64D67011-4A93-46FF-BFC3-F3E065561D1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3" name="مكعب 2862">
                  <a:extLst>
                    <a:ext uri="{FF2B5EF4-FFF2-40B4-BE49-F238E27FC236}">
                      <a16:creationId xmlns:a16="http://schemas.microsoft.com/office/drawing/2014/main" id="{0C98BB54-9135-4953-B9CB-7A76F953B94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4" name="مكعب 2863">
                  <a:extLst>
                    <a:ext uri="{FF2B5EF4-FFF2-40B4-BE49-F238E27FC236}">
                      <a16:creationId xmlns:a16="http://schemas.microsoft.com/office/drawing/2014/main" id="{56CAD9B7-C522-4B7D-A711-32DE828B0DB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5" name="مكعب 2864">
                  <a:extLst>
                    <a:ext uri="{FF2B5EF4-FFF2-40B4-BE49-F238E27FC236}">
                      <a16:creationId xmlns:a16="http://schemas.microsoft.com/office/drawing/2014/main" id="{B9F7770A-87D9-43D1-BF09-BF71E5C22F3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6" name="مكعب 2865">
                  <a:extLst>
                    <a:ext uri="{FF2B5EF4-FFF2-40B4-BE49-F238E27FC236}">
                      <a16:creationId xmlns:a16="http://schemas.microsoft.com/office/drawing/2014/main" id="{78BF4C14-0AF8-4272-B440-0BCD373C1DF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7" name="مكعب 2866">
                  <a:extLst>
                    <a:ext uri="{FF2B5EF4-FFF2-40B4-BE49-F238E27FC236}">
                      <a16:creationId xmlns:a16="http://schemas.microsoft.com/office/drawing/2014/main" id="{14A954E2-4003-48CB-95DD-A21A835545A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8" name="مكعب 2867">
                  <a:extLst>
                    <a:ext uri="{FF2B5EF4-FFF2-40B4-BE49-F238E27FC236}">
                      <a16:creationId xmlns:a16="http://schemas.microsoft.com/office/drawing/2014/main" id="{D1779FB8-10FD-4E39-B851-1A04CCB9D50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9" name="مكعب 2868">
                  <a:extLst>
                    <a:ext uri="{FF2B5EF4-FFF2-40B4-BE49-F238E27FC236}">
                      <a16:creationId xmlns:a16="http://schemas.microsoft.com/office/drawing/2014/main" id="{3DEF4816-DA9B-4B1B-9805-56E9DA01999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0" name="مكعب 2869">
                  <a:extLst>
                    <a:ext uri="{FF2B5EF4-FFF2-40B4-BE49-F238E27FC236}">
                      <a16:creationId xmlns:a16="http://schemas.microsoft.com/office/drawing/2014/main" id="{3107C1ED-BBF9-4DF0-AD9C-49BA6ECFBE1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2" name="مجموعة 2761">
                <a:extLst>
                  <a:ext uri="{FF2B5EF4-FFF2-40B4-BE49-F238E27FC236}">
                    <a16:creationId xmlns:a16="http://schemas.microsoft.com/office/drawing/2014/main" id="{18F6022E-E86E-4B42-B929-B230B8891692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51" name="مكعب 2850">
                  <a:extLst>
                    <a:ext uri="{FF2B5EF4-FFF2-40B4-BE49-F238E27FC236}">
                      <a16:creationId xmlns:a16="http://schemas.microsoft.com/office/drawing/2014/main" id="{876A387D-F800-4626-A408-41F6214CD44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2" name="مكعب 2851">
                  <a:extLst>
                    <a:ext uri="{FF2B5EF4-FFF2-40B4-BE49-F238E27FC236}">
                      <a16:creationId xmlns:a16="http://schemas.microsoft.com/office/drawing/2014/main" id="{AB621B61-250A-4C04-ABF7-D17B4B7A65E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3" name="مكعب 2852">
                  <a:extLst>
                    <a:ext uri="{FF2B5EF4-FFF2-40B4-BE49-F238E27FC236}">
                      <a16:creationId xmlns:a16="http://schemas.microsoft.com/office/drawing/2014/main" id="{2398BDFE-935A-49F9-9A16-BD8C7F0C909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4" name="مكعب 2853">
                  <a:extLst>
                    <a:ext uri="{FF2B5EF4-FFF2-40B4-BE49-F238E27FC236}">
                      <a16:creationId xmlns:a16="http://schemas.microsoft.com/office/drawing/2014/main" id="{0076EC3B-8A40-4407-A0A7-E0AB9352B4D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5" name="مكعب 2854">
                  <a:extLst>
                    <a:ext uri="{FF2B5EF4-FFF2-40B4-BE49-F238E27FC236}">
                      <a16:creationId xmlns:a16="http://schemas.microsoft.com/office/drawing/2014/main" id="{54BE9787-E208-4980-99AE-E7D3814AABC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6" name="مكعب 2855">
                  <a:extLst>
                    <a:ext uri="{FF2B5EF4-FFF2-40B4-BE49-F238E27FC236}">
                      <a16:creationId xmlns:a16="http://schemas.microsoft.com/office/drawing/2014/main" id="{45829871-9DF9-465C-BC2E-F5A94284FBF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7" name="مكعب 2856">
                  <a:extLst>
                    <a:ext uri="{FF2B5EF4-FFF2-40B4-BE49-F238E27FC236}">
                      <a16:creationId xmlns:a16="http://schemas.microsoft.com/office/drawing/2014/main" id="{E823C0BD-11BF-4F5B-83B9-44907B10744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8" name="مكعب 2857">
                  <a:extLst>
                    <a:ext uri="{FF2B5EF4-FFF2-40B4-BE49-F238E27FC236}">
                      <a16:creationId xmlns:a16="http://schemas.microsoft.com/office/drawing/2014/main" id="{88D7C976-5F36-4F2A-9EDF-71B311892BD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9" name="مكعب 2858">
                  <a:extLst>
                    <a:ext uri="{FF2B5EF4-FFF2-40B4-BE49-F238E27FC236}">
                      <a16:creationId xmlns:a16="http://schemas.microsoft.com/office/drawing/2014/main" id="{BE243D5C-BBF9-457D-8C5D-853604C6E97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0" name="مكعب 2859">
                  <a:extLst>
                    <a:ext uri="{FF2B5EF4-FFF2-40B4-BE49-F238E27FC236}">
                      <a16:creationId xmlns:a16="http://schemas.microsoft.com/office/drawing/2014/main" id="{DBE3A35F-B64B-4ABE-8E0A-3BB8547ADBB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3" name="مجموعة 2762">
                <a:extLst>
                  <a:ext uri="{FF2B5EF4-FFF2-40B4-BE49-F238E27FC236}">
                    <a16:creationId xmlns:a16="http://schemas.microsoft.com/office/drawing/2014/main" id="{B7FEAB19-8BB7-4939-914C-31CB26A16B01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41" name="مكعب 2840">
                  <a:extLst>
                    <a:ext uri="{FF2B5EF4-FFF2-40B4-BE49-F238E27FC236}">
                      <a16:creationId xmlns:a16="http://schemas.microsoft.com/office/drawing/2014/main" id="{9D216DAA-BC19-416A-96B2-7FC9BBDA476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2" name="مكعب 2841">
                  <a:extLst>
                    <a:ext uri="{FF2B5EF4-FFF2-40B4-BE49-F238E27FC236}">
                      <a16:creationId xmlns:a16="http://schemas.microsoft.com/office/drawing/2014/main" id="{0344528B-8F24-4506-BA04-EC72C6603C0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3" name="مكعب 2842">
                  <a:extLst>
                    <a:ext uri="{FF2B5EF4-FFF2-40B4-BE49-F238E27FC236}">
                      <a16:creationId xmlns:a16="http://schemas.microsoft.com/office/drawing/2014/main" id="{25B098FE-1B81-43C1-A09B-1DAD92FF35B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4" name="مكعب 2843">
                  <a:extLst>
                    <a:ext uri="{FF2B5EF4-FFF2-40B4-BE49-F238E27FC236}">
                      <a16:creationId xmlns:a16="http://schemas.microsoft.com/office/drawing/2014/main" id="{F4797A71-861C-411A-9D94-D576AD1AF6A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5" name="مكعب 2844">
                  <a:extLst>
                    <a:ext uri="{FF2B5EF4-FFF2-40B4-BE49-F238E27FC236}">
                      <a16:creationId xmlns:a16="http://schemas.microsoft.com/office/drawing/2014/main" id="{480D9F5A-7655-450C-8C00-124538D9FAE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6" name="مكعب 2845">
                  <a:extLst>
                    <a:ext uri="{FF2B5EF4-FFF2-40B4-BE49-F238E27FC236}">
                      <a16:creationId xmlns:a16="http://schemas.microsoft.com/office/drawing/2014/main" id="{029AFE09-D8BD-43B7-B599-3322155ACBD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7" name="مكعب 2846">
                  <a:extLst>
                    <a:ext uri="{FF2B5EF4-FFF2-40B4-BE49-F238E27FC236}">
                      <a16:creationId xmlns:a16="http://schemas.microsoft.com/office/drawing/2014/main" id="{D93E0606-CCB5-4741-85B5-ED924C2FE98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8" name="مكعب 2847">
                  <a:extLst>
                    <a:ext uri="{FF2B5EF4-FFF2-40B4-BE49-F238E27FC236}">
                      <a16:creationId xmlns:a16="http://schemas.microsoft.com/office/drawing/2014/main" id="{243694C5-BB1E-41FE-8013-513312B9AA2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9" name="مكعب 2848">
                  <a:extLst>
                    <a:ext uri="{FF2B5EF4-FFF2-40B4-BE49-F238E27FC236}">
                      <a16:creationId xmlns:a16="http://schemas.microsoft.com/office/drawing/2014/main" id="{CFE2BEAB-BDFC-4767-B890-AA7EFD96397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0" name="مكعب 2849">
                  <a:extLst>
                    <a:ext uri="{FF2B5EF4-FFF2-40B4-BE49-F238E27FC236}">
                      <a16:creationId xmlns:a16="http://schemas.microsoft.com/office/drawing/2014/main" id="{4BFF7A11-75D1-4926-82F4-BEB9B322090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4" name="مجموعة 2763">
                <a:extLst>
                  <a:ext uri="{FF2B5EF4-FFF2-40B4-BE49-F238E27FC236}">
                    <a16:creationId xmlns:a16="http://schemas.microsoft.com/office/drawing/2014/main" id="{4617045C-0592-4E52-B727-29B27D951A72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31" name="مكعب 2830">
                  <a:extLst>
                    <a:ext uri="{FF2B5EF4-FFF2-40B4-BE49-F238E27FC236}">
                      <a16:creationId xmlns:a16="http://schemas.microsoft.com/office/drawing/2014/main" id="{59736684-1E9A-4A1C-BA06-A116BF9B4EE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2" name="مكعب 2831">
                  <a:extLst>
                    <a:ext uri="{FF2B5EF4-FFF2-40B4-BE49-F238E27FC236}">
                      <a16:creationId xmlns:a16="http://schemas.microsoft.com/office/drawing/2014/main" id="{1125ED2E-12A1-45DC-B546-177AE705578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3" name="مكعب 2832">
                  <a:extLst>
                    <a:ext uri="{FF2B5EF4-FFF2-40B4-BE49-F238E27FC236}">
                      <a16:creationId xmlns:a16="http://schemas.microsoft.com/office/drawing/2014/main" id="{B05F2AEA-1FE8-495C-990D-812CBACE993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4" name="مكعب 2833">
                  <a:extLst>
                    <a:ext uri="{FF2B5EF4-FFF2-40B4-BE49-F238E27FC236}">
                      <a16:creationId xmlns:a16="http://schemas.microsoft.com/office/drawing/2014/main" id="{8A15E1DA-72EC-43E0-A5A2-490AFEA6945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5" name="مكعب 2834">
                  <a:extLst>
                    <a:ext uri="{FF2B5EF4-FFF2-40B4-BE49-F238E27FC236}">
                      <a16:creationId xmlns:a16="http://schemas.microsoft.com/office/drawing/2014/main" id="{9F88E36F-82F5-4019-9A58-50C8DAA3DB6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6" name="مكعب 2835">
                  <a:extLst>
                    <a:ext uri="{FF2B5EF4-FFF2-40B4-BE49-F238E27FC236}">
                      <a16:creationId xmlns:a16="http://schemas.microsoft.com/office/drawing/2014/main" id="{ED5D769F-A4B7-419A-B401-F939FD8AAA5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7" name="مكعب 2836">
                  <a:extLst>
                    <a:ext uri="{FF2B5EF4-FFF2-40B4-BE49-F238E27FC236}">
                      <a16:creationId xmlns:a16="http://schemas.microsoft.com/office/drawing/2014/main" id="{105BB064-6CD2-4EF3-8F4A-0B6594A5FFC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8" name="مكعب 2837">
                  <a:extLst>
                    <a:ext uri="{FF2B5EF4-FFF2-40B4-BE49-F238E27FC236}">
                      <a16:creationId xmlns:a16="http://schemas.microsoft.com/office/drawing/2014/main" id="{73E7FF84-4933-4BFA-8D39-D8512DAC370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9" name="مكعب 2838">
                  <a:extLst>
                    <a:ext uri="{FF2B5EF4-FFF2-40B4-BE49-F238E27FC236}">
                      <a16:creationId xmlns:a16="http://schemas.microsoft.com/office/drawing/2014/main" id="{270E2A5C-AA77-421E-9BB0-0EDB5CDB8B0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0" name="مكعب 2839">
                  <a:extLst>
                    <a:ext uri="{FF2B5EF4-FFF2-40B4-BE49-F238E27FC236}">
                      <a16:creationId xmlns:a16="http://schemas.microsoft.com/office/drawing/2014/main" id="{252DE014-1B65-4B42-B372-203C2BB787D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5" name="مجموعة 2764">
                <a:extLst>
                  <a:ext uri="{FF2B5EF4-FFF2-40B4-BE49-F238E27FC236}">
                    <a16:creationId xmlns:a16="http://schemas.microsoft.com/office/drawing/2014/main" id="{0B9EC60F-91FD-4299-82B1-8E8C88C7840E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21" name="مكعب 2820">
                  <a:extLst>
                    <a:ext uri="{FF2B5EF4-FFF2-40B4-BE49-F238E27FC236}">
                      <a16:creationId xmlns:a16="http://schemas.microsoft.com/office/drawing/2014/main" id="{D9C60E57-EFDE-4794-8143-30AA3E4C371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2" name="مكعب 2821">
                  <a:extLst>
                    <a:ext uri="{FF2B5EF4-FFF2-40B4-BE49-F238E27FC236}">
                      <a16:creationId xmlns:a16="http://schemas.microsoft.com/office/drawing/2014/main" id="{F4F47A95-9537-4ADB-A209-1BD51B6C819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3" name="مكعب 2822">
                  <a:extLst>
                    <a:ext uri="{FF2B5EF4-FFF2-40B4-BE49-F238E27FC236}">
                      <a16:creationId xmlns:a16="http://schemas.microsoft.com/office/drawing/2014/main" id="{C111708A-924C-4FE3-978D-7E3C50C6CE1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4" name="مكعب 2823">
                  <a:extLst>
                    <a:ext uri="{FF2B5EF4-FFF2-40B4-BE49-F238E27FC236}">
                      <a16:creationId xmlns:a16="http://schemas.microsoft.com/office/drawing/2014/main" id="{1D0DBB61-B9F1-4662-871A-CAC329F9408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5" name="مكعب 2824">
                  <a:extLst>
                    <a:ext uri="{FF2B5EF4-FFF2-40B4-BE49-F238E27FC236}">
                      <a16:creationId xmlns:a16="http://schemas.microsoft.com/office/drawing/2014/main" id="{C033C13F-58B9-411C-AADE-722ADF38699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6" name="مكعب 2825">
                  <a:extLst>
                    <a:ext uri="{FF2B5EF4-FFF2-40B4-BE49-F238E27FC236}">
                      <a16:creationId xmlns:a16="http://schemas.microsoft.com/office/drawing/2014/main" id="{ECE30C0D-215F-4692-8E54-A08D2AC5125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7" name="مكعب 2826">
                  <a:extLst>
                    <a:ext uri="{FF2B5EF4-FFF2-40B4-BE49-F238E27FC236}">
                      <a16:creationId xmlns:a16="http://schemas.microsoft.com/office/drawing/2014/main" id="{9B6A1669-1AD7-443E-A445-E42266759FD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8" name="مكعب 2827">
                  <a:extLst>
                    <a:ext uri="{FF2B5EF4-FFF2-40B4-BE49-F238E27FC236}">
                      <a16:creationId xmlns:a16="http://schemas.microsoft.com/office/drawing/2014/main" id="{9E5B6FA0-1479-44AB-8806-028A261238C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9" name="مكعب 2828">
                  <a:extLst>
                    <a:ext uri="{FF2B5EF4-FFF2-40B4-BE49-F238E27FC236}">
                      <a16:creationId xmlns:a16="http://schemas.microsoft.com/office/drawing/2014/main" id="{3656EC69-E4C4-4435-B6AE-AE016442C9B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0" name="مكعب 2829">
                  <a:extLst>
                    <a:ext uri="{FF2B5EF4-FFF2-40B4-BE49-F238E27FC236}">
                      <a16:creationId xmlns:a16="http://schemas.microsoft.com/office/drawing/2014/main" id="{DC6F58A6-A876-4D8C-BD0B-4BC575A8203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6" name="مجموعة 2765">
                <a:extLst>
                  <a:ext uri="{FF2B5EF4-FFF2-40B4-BE49-F238E27FC236}">
                    <a16:creationId xmlns:a16="http://schemas.microsoft.com/office/drawing/2014/main" id="{C53D3E47-3C2B-4005-92A2-177B505D52D7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11" name="مكعب 2810">
                  <a:extLst>
                    <a:ext uri="{FF2B5EF4-FFF2-40B4-BE49-F238E27FC236}">
                      <a16:creationId xmlns:a16="http://schemas.microsoft.com/office/drawing/2014/main" id="{F35398BF-0D2D-49FD-B6C0-C0BE04CAC16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2" name="مكعب 2811">
                  <a:extLst>
                    <a:ext uri="{FF2B5EF4-FFF2-40B4-BE49-F238E27FC236}">
                      <a16:creationId xmlns:a16="http://schemas.microsoft.com/office/drawing/2014/main" id="{2566C4C8-B5C3-408D-9EC1-7DDE7230A36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3" name="مكعب 2812">
                  <a:extLst>
                    <a:ext uri="{FF2B5EF4-FFF2-40B4-BE49-F238E27FC236}">
                      <a16:creationId xmlns:a16="http://schemas.microsoft.com/office/drawing/2014/main" id="{A12CB12C-1A27-4D8E-9AAC-978640338A9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4" name="مكعب 2813">
                  <a:extLst>
                    <a:ext uri="{FF2B5EF4-FFF2-40B4-BE49-F238E27FC236}">
                      <a16:creationId xmlns:a16="http://schemas.microsoft.com/office/drawing/2014/main" id="{FB79F090-82B7-4489-95BE-192F74790E9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5" name="مكعب 2814">
                  <a:extLst>
                    <a:ext uri="{FF2B5EF4-FFF2-40B4-BE49-F238E27FC236}">
                      <a16:creationId xmlns:a16="http://schemas.microsoft.com/office/drawing/2014/main" id="{9D73A74A-A89F-4BE1-88F8-DE39BBC4931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6" name="مكعب 2815">
                  <a:extLst>
                    <a:ext uri="{FF2B5EF4-FFF2-40B4-BE49-F238E27FC236}">
                      <a16:creationId xmlns:a16="http://schemas.microsoft.com/office/drawing/2014/main" id="{998645EB-BF0B-43DE-B8BE-A6DB743BC5A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7" name="مكعب 2816">
                  <a:extLst>
                    <a:ext uri="{FF2B5EF4-FFF2-40B4-BE49-F238E27FC236}">
                      <a16:creationId xmlns:a16="http://schemas.microsoft.com/office/drawing/2014/main" id="{9FF075EA-DF63-45EE-BACD-2BD1E861134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8" name="مكعب 2817">
                  <a:extLst>
                    <a:ext uri="{FF2B5EF4-FFF2-40B4-BE49-F238E27FC236}">
                      <a16:creationId xmlns:a16="http://schemas.microsoft.com/office/drawing/2014/main" id="{F2511732-B2B9-4C6B-A22C-D9050C855D8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9" name="مكعب 2818">
                  <a:extLst>
                    <a:ext uri="{FF2B5EF4-FFF2-40B4-BE49-F238E27FC236}">
                      <a16:creationId xmlns:a16="http://schemas.microsoft.com/office/drawing/2014/main" id="{B7856817-9A1D-42C0-89D3-18A51E01F06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0" name="مكعب 2819">
                  <a:extLst>
                    <a:ext uri="{FF2B5EF4-FFF2-40B4-BE49-F238E27FC236}">
                      <a16:creationId xmlns:a16="http://schemas.microsoft.com/office/drawing/2014/main" id="{755E3F15-1FA1-4091-8F15-54847F7253A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7" name="مجموعة 2766">
                <a:extLst>
                  <a:ext uri="{FF2B5EF4-FFF2-40B4-BE49-F238E27FC236}">
                    <a16:creationId xmlns:a16="http://schemas.microsoft.com/office/drawing/2014/main" id="{2EEDB001-9CE2-4B5F-A747-74F774A24F7F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801" name="مكعب 2800">
                  <a:extLst>
                    <a:ext uri="{FF2B5EF4-FFF2-40B4-BE49-F238E27FC236}">
                      <a16:creationId xmlns:a16="http://schemas.microsoft.com/office/drawing/2014/main" id="{DA416465-FAEB-4E4F-A615-B86345521F1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2" name="مكعب 2801">
                  <a:extLst>
                    <a:ext uri="{FF2B5EF4-FFF2-40B4-BE49-F238E27FC236}">
                      <a16:creationId xmlns:a16="http://schemas.microsoft.com/office/drawing/2014/main" id="{739CDADD-8A42-43D8-BD36-BBC79D30EE9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3" name="مكعب 2802">
                  <a:extLst>
                    <a:ext uri="{FF2B5EF4-FFF2-40B4-BE49-F238E27FC236}">
                      <a16:creationId xmlns:a16="http://schemas.microsoft.com/office/drawing/2014/main" id="{0023D9B2-FE71-4294-9F5C-C87CDC5D5EF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4" name="مكعب 2803">
                  <a:extLst>
                    <a:ext uri="{FF2B5EF4-FFF2-40B4-BE49-F238E27FC236}">
                      <a16:creationId xmlns:a16="http://schemas.microsoft.com/office/drawing/2014/main" id="{535D524F-2282-4FD3-816D-0A26E1D2C96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5" name="مكعب 2804">
                  <a:extLst>
                    <a:ext uri="{FF2B5EF4-FFF2-40B4-BE49-F238E27FC236}">
                      <a16:creationId xmlns:a16="http://schemas.microsoft.com/office/drawing/2014/main" id="{761CAC4D-2EED-49E5-9B11-86AC2D272A5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6" name="مكعب 2805">
                  <a:extLst>
                    <a:ext uri="{FF2B5EF4-FFF2-40B4-BE49-F238E27FC236}">
                      <a16:creationId xmlns:a16="http://schemas.microsoft.com/office/drawing/2014/main" id="{70477C1F-468B-4F69-A173-9EE8006F4C8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7" name="مكعب 2806">
                  <a:extLst>
                    <a:ext uri="{FF2B5EF4-FFF2-40B4-BE49-F238E27FC236}">
                      <a16:creationId xmlns:a16="http://schemas.microsoft.com/office/drawing/2014/main" id="{EABA0DE6-78A5-40F1-A6FE-3EA95D90182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8" name="مكعب 2807">
                  <a:extLst>
                    <a:ext uri="{FF2B5EF4-FFF2-40B4-BE49-F238E27FC236}">
                      <a16:creationId xmlns:a16="http://schemas.microsoft.com/office/drawing/2014/main" id="{A29BAC94-7EC1-4C7F-AA68-1CA6F52C368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9" name="مكعب 2808">
                  <a:extLst>
                    <a:ext uri="{FF2B5EF4-FFF2-40B4-BE49-F238E27FC236}">
                      <a16:creationId xmlns:a16="http://schemas.microsoft.com/office/drawing/2014/main" id="{5C972CB3-29E9-4B62-B8CA-ED28BB735BE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0" name="مكعب 2809">
                  <a:extLst>
                    <a:ext uri="{FF2B5EF4-FFF2-40B4-BE49-F238E27FC236}">
                      <a16:creationId xmlns:a16="http://schemas.microsoft.com/office/drawing/2014/main" id="{9D3F82F4-6585-4166-BF9D-3AF79820330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8" name="مجموعة 2767">
                <a:extLst>
                  <a:ext uri="{FF2B5EF4-FFF2-40B4-BE49-F238E27FC236}">
                    <a16:creationId xmlns:a16="http://schemas.microsoft.com/office/drawing/2014/main" id="{AA9DC5ED-3348-4FEB-923B-8F78B9451AAD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91" name="مكعب 2790">
                  <a:extLst>
                    <a:ext uri="{FF2B5EF4-FFF2-40B4-BE49-F238E27FC236}">
                      <a16:creationId xmlns:a16="http://schemas.microsoft.com/office/drawing/2014/main" id="{66278DED-A94C-4B4F-B117-B4D34BE207F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2" name="مكعب 2791">
                  <a:extLst>
                    <a:ext uri="{FF2B5EF4-FFF2-40B4-BE49-F238E27FC236}">
                      <a16:creationId xmlns:a16="http://schemas.microsoft.com/office/drawing/2014/main" id="{5B0D5EFD-92D3-429D-939E-0456FA5E32A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3" name="مكعب 2792">
                  <a:extLst>
                    <a:ext uri="{FF2B5EF4-FFF2-40B4-BE49-F238E27FC236}">
                      <a16:creationId xmlns:a16="http://schemas.microsoft.com/office/drawing/2014/main" id="{F65F655D-50D1-4604-A203-7B083871658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4" name="مكعب 2793">
                  <a:extLst>
                    <a:ext uri="{FF2B5EF4-FFF2-40B4-BE49-F238E27FC236}">
                      <a16:creationId xmlns:a16="http://schemas.microsoft.com/office/drawing/2014/main" id="{F697DF38-2458-4370-BCEF-391ECA633AC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5" name="مكعب 2794">
                  <a:extLst>
                    <a:ext uri="{FF2B5EF4-FFF2-40B4-BE49-F238E27FC236}">
                      <a16:creationId xmlns:a16="http://schemas.microsoft.com/office/drawing/2014/main" id="{2365BF79-11C8-48DA-82F8-BB3AB4F86AE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6" name="مكعب 2795">
                  <a:extLst>
                    <a:ext uri="{FF2B5EF4-FFF2-40B4-BE49-F238E27FC236}">
                      <a16:creationId xmlns:a16="http://schemas.microsoft.com/office/drawing/2014/main" id="{047C8BAD-4D65-41FD-BECC-D70D5F37FD3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7" name="مكعب 2796">
                  <a:extLst>
                    <a:ext uri="{FF2B5EF4-FFF2-40B4-BE49-F238E27FC236}">
                      <a16:creationId xmlns:a16="http://schemas.microsoft.com/office/drawing/2014/main" id="{BD3F56A1-276A-43D8-A327-93671107609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8" name="مكعب 2797">
                  <a:extLst>
                    <a:ext uri="{FF2B5EF4-FFF2-40B4-BE49-F238E27FC236}">
                      <a16:creationId xmlns:a16="http://schemas.microsoft.com/office/drawing/2014/main" id="{60536927-3624-4F70-A295-A74EA3B2955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9" name="مكعب 2798">
                  <a:extLst>
                    <a:ext uri="{FF2B5EF4-FFF2-40B4-BE49-F238E27FC236}">
                      <a16:creationId xmlns:a16="http://schemas.microsoft.com/office/drawing/2014/main" id="{24AC2393-B6A3-4EB0-BAFD-27EA852744A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0" name="مكعب 2799">
                  <a:extLst>
                    <a:ext uri="{FF2B5EF4-FFF2-40B4-BE49-F238E27FC236}">
                      <a16:creationId xmlns:a16="http://schemas.microsoft.com/office/drawing/2014/main" id="{1DF5FB98-AF80-4B59-AD99-C4542742CB2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69" name="مجموعة 2768">
                <a:extLst>
                  <a:ext uri="{FF2B5EF4-FFF2-40B4-BE49-F238E27FC236}">
                    <a16:creationId xmlns:a16="http://schemas.microsoft.com/office/drawing/2014/main" id="{E3846D5B-9B9E-42E3-9448-0589C0E55334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81" name="مكعب 2780">
                  <a:extLst>
                    <a:ext uri="{FF2B5EF4-FFF2-40B4-BE49-F238E27FC236}">
                      <a16:creationId xmlns:a16="http://schemas.microsoft.com/office/drawing/2014/main" id="{9235BA63-08B6-406C-8175-29F8BF37252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2" name="مكعب 2781">
                  <a:extLst>
                    <a:ext uri="{FF2B5EF4-FFF2-40B4-BE49-F238E27FC236}">
                      <a16:creationId xmlns:a16="http://schemas.microsoft.com/office/drawing/2014/main" id="{72938517-E7AD-415A-BC2B-E5EC304D835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3" name="مكعب 2782">
                  <a:extLst>
                    <a:ext uri="{FF2B5EF4-FFF2-40B4-BE49-F238E27FC236}">
                      <a16:creationId xmlns:a16="http://schemas.microsoft.com/office/drawing/2014/main" id="{4BF7393A-489F-463F-8562-A02A7AA8F6D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4" name="مكعب 2783">
                  <a:extLst>
                    <a:ext uri="{FF2B5EF4-FFF2-40B4-BE49-F238E27FC236}">
                      <a16:creationId xmlns:a16="http://schemas.microsoft.com/office/drawing/2014/main" id="{87F05C84-5B1E-4D3E-8C10-257DB29179F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5" name="مكعب 2784">
                  <a:extLst>
                    <a:ext uri="{FF2B5EF4-FFF2-40B4-BE49-F238E27FC236}">
                      <a16:creationId xmlns:a16="http://schemas.microsoft.com/office/drawing/2014/main" id="{DAC9D90F-B061-4606-A37D-7C637B24051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6" name="مكعب 2785">
                  <a:extLst>
                    <a:ext uri="{FF2B5EF4-FFF2-40B4-BE49-F238E27FC236}">
                      <a16:creationId xmlns:a16="http://schemas.microsoft.com/office/drawing/2014/main" id="{AD6626A6-7F31-4D88-B573-FAF3E296747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7" name="مكعب 2786">
                  <a:extLst>
                    <a:ext uri="{FF2B5EF4-FFF2-40B4-BE49-F238E27FC236}">
                      <a16:creationId xmlns:a16="http://schemas.microsoft.com/office/drawing/2014/main" id="{E30B9080-6FC2-4AC4-92AB-D78419E7F9E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8" name="مكعب 2787">
                  <a:extLst>
                    <a:ext uri="{FF2B5EF4-FFF2-40B4-BE49-F238E27FC236}">
                      <a16:creationId xmlns:a16="http://schemas.microsoft.com/office/drawing/2014/main" id="{3097129D-FD74-4C07-8D86-2AEF06B5F29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9" name="مكعب 2788">
                  <a:extLst>
                    <a:ext uri="{FF2B5EF4-FFF2-40B4-BE49-F238E27FC236}">
                      <a16:creationId xmlns:a16="http://schemas.microsoft.com/office/drawing/2014/main" id="{41D6D6A9-B092-4C0E-950B-775E4C9A59D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0" name="مكعب 2789">
                  <a:extLst>
                    <a:ext uri="{FF2B5EF4-FFF2-40B4-BE49-F238E27FC236}">
                      <a16:creationId xmlns:a16="http://schemas.microsoft.com/office/drawing/2014/main" id="{1D50C506-494D-4CD5-8205-50AAD6975AF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70" name="مجموعة 2769">
                <a:extLst>
                  <a:ext uri="{FF2B5EF4-FFF2-40B4-BE49-F238E27FC236}">
                    <a16:creationId xmlns:a16="http://schemas.microsoft.com/office/drawing/2014/main" id="{EE8CE2E7-078B-4D9F-8192-0CB15134A156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71" name="مكعب 2770">
                  <a:extLst>
                    <a:ext uri="{FF2B5EF4-FFF2-40B4-BE49-F238E27FC236}">
                      <a16:creationId xmlns:a16="http://schemas.microsoft.com/office/drawing/2014/main" id="{D6652715-0BA1-4345-9D8B-D6939A1EE23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2" name="مكعب 2771">
                  <a:extLst>
                    <a:ext uri="{FF2B5EF4-FFF2-40B4-BE49-F238E27FC236}">
                      <a16:creationId xmlns:a16="http://schemas.microsoft.com/office/drawing/2014/main" id="{07556119-8E1A-4B5C-AD72-A49FCD6052F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3" name="مكعب 2772">
                  <a:extLst>
                    <a:ext uri="{FF2B5EF4-FFF2-40B4-BE49-F238E27FC236}">
                      <a16:creationId xmlns:a16="http://schemas.microsoft.com/office/drawing/2014/main" id="{7A2C8500-5DC7-4E19-AC0A-C24A6D0879D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4" name="مكعب 2773">
                  <a:extLst>
                    <a:ext uri="{FF2B5EF4-FFF2-40B4-BE49-F238E27FC236}">
                      <a16:creationId xmlns:a16="http://schemas.microsoft.com/office/drawing/2014/main" id="{A5D00A5D-2C83-4CEC-B4EA-5B82DA0A2C7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5" name="مكعب 2774">
                  <a:extLst>
                    <a:ext uri="{FF2B5EF4-FFF2-40B4-BE49-F238E27FC236}">
                      <a16:creationId xmlns:a16="http://schemas.microsoft.com/office/drawing/2014/main" id="{4D4B5BA2-7C04-410B-A154-A214A7E169D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6" name="مكعب 2775">
                  <a:extLst>
                    <a:ext uri="{FF2B5EF4-FFF2-40B4-BE49-F238E27FC236}">
                      <a16:creationId xmlns:a16="http://schemas.microsoft.com/office/drawing/2014/main" id="{DE2FF792-6E14-45D2-B9E4-288FC7B867A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7" name="مكعب 2776">
                  <a:extLst>
                    <a:ext uri="{FF2B5EF4-FFF2-40B4-BE49-F238E27FC236}">
                      <a16:creationId xmlns:a16="http://schemas.microsoft.com/office/drawing/2014/main" id="{7A2C2064-6870-4842-9A51-39F78D1404E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8" name="مكعب 2777">
                  <a:extLst>
                    <a:ext uri="{FF2B5EF4-FFF2-40B4-BE49-F238E27FC236}">
                      <a16:creationId xmlns:a16="http://schemas.microsoft.com/office/drawing/2014/main" id="{6F004BD6-E1A3-47E6-96E8-E90532A4E1F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9" name="مكعب 2778">
                  <a:extLst>
                    <a:ext uri="{FF2B5EF4-FFF2-40B4-BE49-F238E27FC236}">
                      <a16:creationId xmlns:a16="http://schemas.microsoft.com/office/drawing/2014/main" id="{8F8E5C94-0E9D-4F36-87EE-923E810FC0D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0" name="مكعب 2779">
                  <a:extLst>
                    <a:ext uri="{FF2B5EF4-FFF2-40B4-BE49-F238E27FC236}">
                      <a16:creationId xmlns:a16="http://schemas.microsoft.com/office/drawing/2014/main" id="{EF8CE8DD-1267-4E62-8357-8338612A566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3" name="مجموعة 1872">
              <a:extLst>
                <a:ext uri="{FF2B5EF4-FFF2-40B4-BE49-F238E27FC236}">
                  <a16:creationId xmlns:a16="http://schemas.microsoft.com/office/drawing/2014/main" id="{E9293C6A-152A-426D-BAC8-C2B89526EA72}"/>
                </a:ext>
              </a:extLst>
            </p:cNvPr>
            <p:cNvGrpSpPr/>
            <p:nvPr/>
          </p:nvGrpSpPr>
          <p:grpSpPr>
            <a:xfrm>
              <a:off x="6717808" y="3191472"/>
              <a:ext cx="1617220" cy="1544020"/>
              <a:chOff x="5352709" y="3110384"/>
              <a:chExt cx="1617220" cy="1544020"/>
            </a:xfrm>
          </p:grpSpPr>
          <p:grpSp>
            <p:nvGrpSpPr>
              <p:cNvPr id="2651" name="مجموعة 2650">
                <a:extLst>
                  <a:ext uri="{FF2B5EF4-FFF2-40B4-BE49-F238E27FC236}">
                    <a16:creationId xmlns:a16="http://schemas.microsoft.com/office/drawing/2014/main" id="{94751857-F807-4FD3-B2A3-4D0C37FD5314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51" name="مكعب 2750">
                  <a:extLst>
                    <a:ext uri="{FF2B5EF4-FFF2-40B4-BE49-F238E27FC236}">
                      <a16:creationId xmlns:a16="http://schemas.microsoft.com/office/drawing/2014/main" id="{7B545007-67F8-40AD-A5D2-35C77452162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2" name="مكعب 2751">
                  <a:extLst>
                    <a:ext uri="{FF2B5EF4-FFF2-40B4-BE49-F238E27FC236}">
                      <a16:creationId xmlns:a16="http://schemas.microsoft.com/office/drawing/2014/main" id="{399847C7-55AC-4BE0-8E5D-CC91BFB5328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3" name="مكعب 2752">
                  <a:extLst>
                    <a:ext uri="{FF2B5EF4-FFF2-40B4-BE49-F238E27FC236}">
                      <a16:creationId xmlns:a16="http://schemas.microsoft.com/office/drawing/2014/main" id="{A33CA3F5-E392-4E73-880A-77773E46BA7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4" name="مكعب 2753">
                  <a:extLst>
                    <a:ext uri="{FF2B5EF4-FFF2-40B4-BE49-F238E27FC236}">
                      <a16:creationId xmlns:a16="http://schemas.microsoft.com/office/drawing/2014/main" id="{32520638-AEBC-4A8D-ACF7-A4161808E59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5" name="مكعب 2754">
                  <a:extLst>
                    <a:ext uri="{FF2B5EF4-FFF2-40B4-BE49-F238E27FC236}">
                      <a16:creationId xmlns:a16="http://schemas.microsoft.com/office/drawing/2014/main" id="{80B9FD5C-65AE-4684-9E8E-3C4B183D879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6" name="مكعب 2755">
                  <a:extLst>
                    <a:ext uri="{FF2B5EF4-FFF2-40B4-BE49-F238E27FC236}">
                      <a16:creationId xmlns:a16="http://schemas.microsoft.com/office/drawing/2014/main" id="{50326BFE-3E0D-4225-9E78-2DAD9651838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7" name="مكعب 2756">
                  <a:extLst>
                    <a:ext uri="{FF2B5EF4-FFF2-40B4-BE49-F238E27FC236}">
                      <a16:creationId xmlns:a16="http://schemas.microsoft.com/office/drawing/2014/main" id="{F29D2109-EDA6-41A1-B55C-881F92DF57C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8" name="مكعب 2757">
                  <a:extLst>
                    <a:ext uri="{FF2B5EF4-FFF2-40B4-BE49-F238E27FC236}">
                      <a16:creationId xmlns:a16="http://schemas.microsoft.com/office/drawing/2014/main" id="{3C7486B8-627D-4187-8C24-445E1531681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9" name="مكعب 2758">
                  <a:extLst>
                    <a:ext uri="{FF2B5EF4-FFF2-40B4-BE49-F238E27FC236}">
                      <a16:creationId xmlns:a16="http://schemas.microsoft.com/office/drawing/2014/main" id="{C5D9926F-F95E-4523-BE32-0FB6A84424D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0" name="مكعب 2759">
                  <a:extLst>
                    <a:ext uri="{FF2B5EF4-FFF2-40B4-BE49-F238E27FC236}">
                      <a16:creationId xmlns:a16="http://schemas.microsoft.com/office/drawing/2014/main" id="{9C6212D1-999B-40BC-BC8B-2AF0579FAFD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2" name="مجموعة 2651">
                <a:extLst>
                  <a:ext uri="{FF2B5EF4-FFF2-40B4-BE49-F238E27FC236}">
                    <a16:creationId xmlns:a16="http://schemas.microsoft.com/office/drawing/2014/main" id="{EC9C55FB-6CC1-4C9F-B663-05342886AFB0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41" name="مكعب 2740">
                  <a:extLst>
                    <a:ext uri="{FF2B5EF4-FFF2-40B4-BE49-F238E27FC236}">
                      <a16:creationId xmlns:a16="http://schemas.microsoft.com/office/drawing/2014/main" id="{6E08AF44-21A7-4659-B102-DD60048A493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2" name="مكعب 2741">
                  <a:extLst>
                    <a:ext uri="{FF2B5EF4-FFF2-40B4-BE49-F238E27FC236}">
                      <a16:creationId xmlns:a16="http://schemas.microsoft.com/office/drawing/2014/main" id="{71C226B3-E414-4FEF-9C95-D0692FD00D0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3" name="مكعب 2742">
                  <a:extLst>
                    <a:ext uri="{FF2B5EF4-FFF2-40B4-BE49-F238E27FC236}">
                      <a16:creationId xmlns:a16="http://schemas.microsoft.com/office/drawing/2014/main" id="{C6D1C156-BC96-4A08-B087-55D51753E12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4" name="مكعب 2743">
                  <a:extLst>
                    <a:ext uri="{FF2B5EF4-FFF2-40B4-BE49-F238E27FC236}">
                      <a16:creationId xmlns:a16="http://schemas.microsoft.com/office/drawing/2014/main" id="{38AD8758-7D72-4458-8F33-F30D7B352E4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5" name="مكعب 2744">
                  <a:extLst>
                    <a:ext uri="{FF2B5EF4-FFF2-40B4-BE49-F238E27FC236}">
                      <a16:creationId xmlns:a16="http://schemas.microsoft.com/office/drawing/2014/main" id="{EEDEB1E5-0E2E-41E6-B5CC-E60497F0C30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6" name="مكعب 2745">
                  <a:extLst>
                    <a:ext uri="{FF2B5EF4-FFF2-40B4-BE49-F238E27FC236}">
                      <a16:creationId xmlns:a16="http://schemas.microsoft.com/office/drawing/2014/main" id="{BAA9920D-374D-4E1F-891F-708AE70318B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7" name="مكعب 2746">
                  <a:extLst>
                    <a:ext uri="{FF2B5EF4-FFF2-40B4-BE49-F238E27FC236}">
                      <a16:creationId xmlns:a16="http://schemas.microsoft.com/office/drawing/2014/main" id="{3E81D352-A6E3-4815-B65E-5C893E065DB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8" name="مكعب 2747">
                  <a:extLst>
                    <a:ext uri="{FF2B5EF4-FFF2-40B4-BE49-F238E27FC236}">
                      <a16:creationId xmlns:a16="http://schemas.microsoft.com/office/drawing/2014/main" id="{1B2743A8-DCA2-4B95-B9EE-1F406FFE46B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9" name="مكعب 2748">
                  <a:extLst>
                    <a:ext uri="{FF2B5EF4-FFF2-40B4-BE49-F238E27FC236}">
                      <a16:creationId xmlns:a16="http://schemas.microsoft.com/office/drawing/2014/main" id="{27494C78-2CC0-45E4-BAEF-F6601257882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0" name="مكعب 2749">
                  <a:extLst>
                    <a:ext uri="{FF2B5EF4-FFF2-40B4-BE49-F238E27FC236}">
                      <a16:creationId xmlns:a16="http://schemas.microsoft.com/office/drawing/2014/main" id="{EB540820-FA4D-48B3-92C2-B422222D8AE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3" name="مجموعة 2652">
                <a:extLst>
                  <a:ext uri="{FF2B5EF4-FFF2-40B4-BE49-F238E27FC236}">
                    <a16:creationId xmlns:a16="http://schemas.microsoft.com/office/drawing/2014/main" id="{9213227C-3718-47B0-8EE4-D26C86B8FD6D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31" name="مكعب 2730">
                  <a:extLst>
                    <a:ext uri="{FF2B5EF4-FFF2-40B4-BE49-F238E27FC236}">
                      <a16:creationId xmlns:a16="http://schemas.microsoft.com/office/drawing/2014/main" id="{CC9AD45A-3679-4884-B1C8-1A0B0200862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2" name="مكعب 2731">
                  <a:extLst>
                    <a:ext uri="{FF2B5EF4-FFF2-40B4-BE49-F238E27FC236}">
                      <a16:creationId xmlns:a16="http://schemas.microsoft.com/office/drawing/2014/main" id="{147942BA-FA0B-403E-AD22-B472B6828D5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3" name="مكعب 2732">
                  <a:extLst>
                    <a:ext uri="{FF2B5EF4-FFF2-40B4-BE49-F238E27FC236}">
                      <a16:creationId xmlns:a16="http://schemas.microsoft.com/office/drawing/2014/main" id="{E1B04AFD-D342-41DD-88D9-EEFF3B10624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4" name="مكعب 2733">
                  <a:extLst>
                    <a:ext uri="{FF2B5EF4-FFF2-40B4-BE49-F238E27FC236}">
                      <a16:creationId xmlns:a16="http://schemas.microsoft.com/office/drawing/2014/main" id="{6222B06A-F98C-4053-B318-3C3A4A7AEBD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5" name="مكعب 2734">
                  <a:extLst>
                    <a:ext uri="{FF2B5EF4-FFF2-40B4-BE49-F238E27FC236}">
                      <a16:creationId xmlns:a16="http://schemas.microsoft.com/office/drawing/2014/main" id="{C7DB6937-6AC3-48F4-ABDD-03F33DF9C4B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6" name="مكعب 2735">
                  <a:extLst>
                    <a:ext uri="{FF2B5EF4-FFF2-40B4-BE49-F238E27FC236}">
                      <a16:creationId xmlns:a16="http://schemas.microsoft.com/office/drawing/2014/main" id="{FCD46342-DB2F-4165-ADD5-B95A5B8E164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7" name="مكعب 2736">
                  <a:extLst>
                    <a:ext uri="{FF2B5EF4-FFF2-40B4-BE49-F238E27FC236}">
                      <a16:creationId xmlns:a16="http://schemas.microsoft.com/office/drawing/2014/main" id="{F40757CB-9E75-4CF3-9A84-95C3A4C0512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8" name="مكعب 2737">
                  <a:extLst>
                    <a:ext uri="{FF2B5EF4-FFF2-40B4-BE49-F238E27FC236}">
                      <a16:creationId xmlns:a16="http://schemas.microsoft.com/office/drawing/2014/main" id="{AE01EA71-16CB-49C8-B347-E6BD050A5E4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9" name="مكعب 2738">
                  <a:extLst>
                    <a:ext uri="{FF2B5EF4-FFF2-40B4-BE49-F238E27FC236}">
                      <a16:creationId xmlns:a16="http://schemas.microsoft.com/office/drawing/2014/main" id="{4439E181-37F5-47C5-BB4D-F511343444F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0" name="مكعب 2739">
                  <a:extLst>
                    <a:ext uri="{FF2B5EF4-FFF2-40B4-BE49-F238E27FC236}">
                      <a16:creationId xmlns:a16="http://schemas.microsoft.com/office/drawing/2014/main" id="{826C114C-9061-4D95-A294-8C997FADFB2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4" name="مجموعة 2653">
                <a:extLst>
                  <a:ext uri="{FF2B5EF4-FFF2-40B4-BE49-F238E27FC236}">
                    <a16:creationId xmlns:a16="http://schemas.microsoft.com/office/drawing/2014/main" id="{C43F0FD0-02F9-4026-862C-9B3331256F75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21" name="مكعب 2720">
                  <a:extLst>
                    <a:ext uri="{FF2B5EF4-FFF2-40B4-BE49-F238E27FC236}">
                      <a16:creationId xmlns:a16="http://schemas.microsoft.com/office/drawing/2014/main" id="{DA7F11EC-0140-491D-9F58-633C1D24BF1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2" name="مكعب 2721">
                  <a:extLst>
                    <a:ext uri="{FF2B5EF4-FFF2-40B4-BE49-F238E27FC236}">
                      <a16:creationId xmlns:a16="http://schemas.microsoft.com/office/drawing/2014/main" id="{025FBE8E-DC51-446E-9E9E-ED79844CF21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3" name="مكعب 2722">
                  <a:extLst>
                    <a:ext uri="{FF2B5EF4-FFF2-40B4-BE49-F238E27FC236}">
                      <a16:creationId xmlns:a16="http://schemas.microsoft.com/office/drawing/2014/main" id="{98A981F7-4683-4F0F-8FC3-D608777BD4B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4" name="مكعب 2723">
                  <a:extLst>
                    <a:ext uri="{FF2B5EF4-FFF2-40B4-BE49-F238E27FC236}">
                      <a16:creationId xmlns:a16="http://schemas.microsoft.com/office/drawing/2014/main" id="{4A3BE0B4-6DAD-4729-849E-B79CEE1537E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5" name="مكعب 2724">
                  <a:extLst>
                    <a:ext uri="{FF2B5EF4-FFF2-40B4-BE49-F238E27FC236}">
                      <a16:creationId xmlns:a16="http://schemas.microsoft.com/office/drawing/2014/main" id="{2A13B90B-6914-45A3-8FF6-78895CD2CA2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6" name="مكعب 2725">
                  <a:extLst>
                    <a:ext uri="{FF2B5EF4-FFF2-40B4-BE49-F238E27FC236}">
                      <a16:creationId xmlns:a16="http://schemas.microsoft.com/office/drawing/2014/main" id="{24189A57-A1E1-4CA0-A2BE-1166D47219B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7" name="مكعب 2726">
                  <a:extLst>
                    <a:ext uri="{FF2B5EF4-FFF2-40B4-BE49-F238E27FC236}">
                      <a16:creationId xmlns:a16="http://schemas.microsoft.com/office/drawing/2014/main" id="{4B06BE12-1B77-4D1B-ADF5-906EA1AC0B1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8" name="مكعب 2727">
                  <a:extLst>
                    <a:ext uri="{FF2B5EF4-FFF2-40B4-BE49-F238E27FC236}">
                      <a16:creationId xmlns:a16="http://schemas.microsoft.com/office/drawing/2014/main" id="{7C8CA516-518A-49D5-9DC5-8B2A4C3B59A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9" name="مكعب 2728">
                  <a:extLst>
                    <a:ext uri="{FF2B5EF4-FFF2-40B4-BE49-F238E27FC236}">
                      <a16:creationId xmlns:a16="http://schemas.microsoft.com/office/drawing/2014/main" id="{957B06E6-0EF2-4C04-B306-13CA48AA23F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0" name="مكعب 2729">
                  <a:extLst>
                    <a:ext uri="{FF2B5EF4-FFF2-40B4-BE49-F238E27FC236}">
                      <a16:creationId xmlns:a16="http://schemas.microsoft.com/office/drawing/2014/main" id="{F1BFBDA8-DFE6-49E0-8EC7-357E7FFB1E9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5" name="مجموعة 2654">
                <a:extLst>
                  <a:ext uri="{FF2B5EF4-FFF2-40B4-BE49-F238E27FC236}">
                    <a16:creationId xmlns:a16="http://schemas.microsoft.com/office/drawing/2014/main" id="{D7C84A74-6EC6-4285-891B-3AA08DB272EC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11" name="مكعب 2710">
                  <a:extLst>
                    <a:ext uri="{FF2B5EF4-FFF2-40B4-BE49-F238E27FC236}">
                      <a16:creationId xmlns:a16="http://schemas.microsoft.com/office/drawing/2014/main" id="{419C98C6-8B37-4DB1-B5D8-4CB1107FB31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2" name="مكعب 2711">
                  <a:extLst>
                    <a:ext uri="{FF2B5EF4-FFF2-40B4-BE49-F238E27FC236}">
                      <a16:creationId xmlns:a16="http://schemas.microsoft.com/office/drawing/2014/main" id="{513C2152-BC26-4EA1-8A12-30C1060762F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3" name="مكعب 2712">
                  <a:extLst>
                    <a:ext uri="{FF2B5EF4-FFF2-40B4-BE49-F238E27FC236}">
                      <a16:creationId xmlns:a16="http://schemas.microsoft.com/office/drawing/2014/main" id="{78026DCE-E465-499F-B0D1-C0626B25BFA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4" name="مكعب 2713">
                  <a:extLst>
                    <a:ext uri="{FF2B5EF4-FFF2-40B4-BE49-F238E27FC236}">
                      <a16:creationId xmlns:a16="http://schemas.microsoft.com/office/drawing/2014/main" id="{AF370654-CFE2-4E2B-BC7F-A8C92CFCBF5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5" name="مكعب 2714">
                  <a:extLst>
                    <a:ext uri="{FF2B5EF4-FFF2-40B4-BE49-F238E27FC236}">
                      <a16:creationId xmlns:a16="http://schemas.microsoft.com/office/drawing/2014/main" id="{6D227306-B892-4953-B67D-E4B4D96262D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6" name="مكعب 2715">
                  <a:extLst>
                    <a:ext uri="{FF2B5EF4-FFF2-40B4-BE49-F238E27FC236}">
                      <a16:creationId xmlns:a16="http://schemas.microsoft.com/office/drawing/2014/main" id="{9D80ECB0-4A84-4A0B-BD26-89E130C2F28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7" name="مكعب 2716">
                  <a:extLst>
                    <a:ext uri="{FF2B5EF4-FFF2-40B4-BE49-F238E27FC236}">
                      <a16:creationId xmlns:a16="http://schemas.microsoft.com/office/drawing/2014/main" id="{1BCB777A-E9A2-4470-8F3A-A59F8187AD8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8" name="مكعب 2717">
                  <a:extLst>
                    <a:ext uri="{FF2B5EF4-FFF2-40B4-BE49-F238E27FC236}">
                      <a16:creationId xmlns:a16="http://schemas.microsoft.com/office/drawing/2014/main" id="{AAD0D4AF-DEAF-45B9-90E2-5D4DD0059E9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9" name="مكعب 2718">
                  <a:extLst>
                    <a:ext uri="{FF2B5EF4-FFF2-40B4-BE49-F238E27FC236}">
                      <a16:creationId xmlns:a16="http://schemas.microsoft.com/office/drawing/2014/main" id="{2658965A-911A-4200-86BD-D3A22BD507E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0" name="مكعب 2719">
                  <a:extLst>
                    <a:ext uri="{FF2B5EF4-FFF2-40B4-BE49-F238E27FC236}">
                      <a16:creationId xmlns:a16="http://schemas.microsoft.com/office/drawing/2014/main" id="{2CE803BF-E463-4C1D-BA8B-51DEA836F66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6" name="مجموعة 2655">
                <a:extLst>
                  <a:ext uri="{FF2B5EF4-FFF2-40B4-BE49-F238E27FC236}">
                    <a16:creationId xmlns:a16="http://schemas.microsoft.com/office/drawing/2014/main" id="{E2E87851-E037-4615-8E77-167E9C4DFB54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701" name="مكعب 2700">
                  <a:extLst>
                    <a:ext uri="{FF2B5EF4-FFF2-40B4-BE49-F238E27FC236}">
                      <a16:creationId xmlns:a16="http://schemas.microsoft.com/office/drawing/2014/main" id="{43CE076D-772B-4740-85A7-53AA6F2036F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2" name="مكعب 2701">
                  <a:extLst>
                    <a:ext uri="{FF2B5EF4-FFF2-40B4-BE49-F238E27FC236}">
                      <a16:creationId xmlns:a16="http://schemas.microsoft.com/office/drawing/2014/main" id="{50DEE18D-6EF0-4AA8-9A23-894AB1CE507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3" name="مكعب 2702">
                  <a:extLst>
                    <a:ext uri="{FF2B5EF4-FFF2-40B4-BE49-F238E27FC236}">
                      <a16:creationId xmlns:a16="http://schemas.microsoft.com/office/drawing/2014/main" id="{7986D95E-0FC7-48C1-8663-5097C92F68B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4" name="مكعب 2703">
                  <a:extLst>
                    <a:ext uri="{FF2B5EF4-FFF2-40B4-BE49-F238E27FC236}">
                      <a16:creationId xmlns:a16="http://schemas.microsoft.com/office/drawing/2014/main" id="{2679C798-EFA3-4F2B-9F22-19FE0CD81A2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5" name="مكعب 2704">
                  <a:extLst>
                    <a:ext uri="{FF2B5EF4-FFF2-40B4-BE49-F238E27FC236}">
                      <a16:creationId xmlns:a16="http://schemas.microsoft.com/office/drawing/2014/main" id="{B7170598-435E-4FD0-A81D-6D7291B75E7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6" name="مكعب 2705">
                  <a:extLst>
                    <a:ext uri="{FF2B5EF4-FFF2-40B4-BE49-F238E27FC236}">
                      <a16:creationId xmlns:a16="http://schemas.microsoft.com/office/drawing/2014/main" id="{4C4BC7BF-BF7B-4030-B1B8-9E5B9AC9662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7" name="مكعب 2706">
                  <a:extLst>
                    <a:ext uri="{FF2B5EF4-FFF2-40B4-BE49-F238E27FC236}">
                      <a16:creationId xmlns:a16="http://schemas.microsoft.com/office/drawing/2014/main" id="{555F1577-8EB2-4F47-8355-BA2E339E94D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8" name="مكعب 2707">
                  <a:extLst>
                    <a:ext uri="{FF2B5EF4-FFF2-40B4-BE49-F238E27FC236}">
                      <a16:creationId xmlns:a16="http://schemas.microsoft.com/office/drawing/2014/main" id="{9D9EF2C3-E328-4C58-BFDB-C4B7188FC92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9" name="مكعب 2708">
                  <a:extLst>
                    <a:ext uri="{FF2B5EF4-FFF2-40B4-BE49-F238E27FC236}">
                      <a16:creationId xmlns:a16="http://schemas.microsoft.com/office/drawing/2014/main" id="{DA99C516-1B97-467F-8B5C-89548279EC3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0" name="مكعب 2709">
                  <a:extLst>
                    <a:ext uri="{FF2B5EF4-FFF2-40B4-BE49-F238E27FC236}">
                      <a16:creationId xmlns:a16="http://schemas.microsoft.com/office/drawing/2014/main" id="{27DF9AD1-6000-4EDB-B917-C385CB51C1E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7" name="مجموعة 2656">
                <a:extLst>
                  <a:ext uri="{FF2B5EF4-FFF2-40B4-BE49-F238E27FC236}">
                    <a16:creationId xmlns:a16="http://schemas.microsoft.com/office/drawing/2014/main" id="{1194C16C-0A70-420E-B456-670D8423B809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91" name="مكعب 2690">
                  <a:extLst>
                    <a:ext uri="{FF2B5EF4-FFF2-40B4-BE49-F238E27FC236}">
                      <a16:creationId xmlns:a16="http://schemas.microsoft.com/office/drawing/2014/main" id="{723207C1-BFE0-4C91-8569-781C5B18148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2" name="مكعب 2691">
                  <a:extLst>
                    <a:ext uri="{FF2B5EF4-FFF2-40B4-BE49-F238E27FC236}">
                      <a16:creationId xmlns:a16="http://schemas.microsoft.com/office/drawing/2014/main" id="{E5306426-42CF-4952-BF99-63AD0C7F517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3" name="مكعب 2692">
                  <a:extLst>
                    <a:ext uri="{FF2B5EF4-FFF2-40B4-BE49-F238E27FC236}">
                      <a16:creationId xmlns:a16="http://schemas.microsoft.com/office/drawing/2014/main" id="{F7F18A1A-1147-4C2D-B4AB-3A7862E8736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4" name="مكعب 2693">
                  <a:extLst>
                    <a:ext uri="{FF2B5EF4-FFF2-40B4-BE49-F238E27FC236}">
                      <a16:creationId xmlns:a16="http://schemas.microsoft.com/office/drawing/2014/main" id="{D09A011E-4C6D-4E6A-98A9-84C21613B33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5" name="مكعب 2694">
                  <a:extLst>
                    <a:ext uri="{FF2B5EF4-FFF2-40B4-BE49-F238E27FC236}">
                      <a16:creationId xmlns:a16="http://schemas.microsoft.com/office/drawing/2014/main" id="{46CF072B-0784-40C1-B55E-DBE8EB99C91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6" name="مكعب 2695">
                  <a:extLst>
                    <a:ext uri="{FF2B5EF4-FFF2-40B4-BE49-F238E27FC236}">
                      <a16:creationId xmlns:a16="http://schemas.microsoft.com/office/drawing/2014/main" id="{EEF2DC6E-7750-41A0-A8F0-E9B726121B5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7" name="مكعب 2696">
                  <a:extLst>
                    <a:ext uri="{FF2B5EF4-FFF2-40B4-BE49-F238E27FC236}">
                      <a16:creationId xmlns:a16="http://schemas.microsoft.com/office/drawing/2014/main" id="{2AF00A46-4B91-4507-8F32-F042B04DDB3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8" name="مكعب 2697">
                  <a:extLst>
                    <a:ext uri="{FF2B5EF4-FFF2-40B4-BE49-F238E27FC236}">
                      <a16:creationId xmlns:a16="http://schemas.microsoft.com/office/drawing/2014/main" id="{6D88324D-7991-487C-8A53-4C858834AC0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9" name="مكعب 2698">
                  <a:extLst>
                    <a:ext uri="{FF2B5EF4-FFF2-40B4-BE49-F238E27FC236}">
                      <a16:creationId xmlns:a16="http://schemas.microsoft.com/office/drawing/2014/main" id="{EB54CB06-EBEA-4140-8688-F7371284030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0" name="مكعب 2699">
                  <a:extLst>
                    <a:ext uri="{FF2B5EF4-FFF2-40B4-BE49-F238E27FC236}">
                      <a16:creationId xmlns:a16="http://schemas.microsoft.com/office/drawing/2014/main" id="{00320963-791D-4768-9429-26FD13028B6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8" name="مجموعة 2657">
                <a:extLst>
                  <a:ext uri="{FF2B5EF4-FFF2-40B4-BE49-F238E27FC236}">
                    <a16:creationId xmlns:a16="http://schemas.microsoft.com/office/drawing/2014/main" id="{133A7183-5450-4522-8F84-C6D58B1BA2D7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81" name="مكعب 2680">
                  <a:extLst>
                    <a:ext uri="{FF2B5EF4-FFF2-40B4-BE49-F238E27FC236}">
                      <a16:creationId xmlns:a16="http://schemas.microsoft.com/office/drawing/2014/main" id="{1FCDE785-D2A6-4A01-8FE5-58473770819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2" name="مكعب 2681">
                  <a:extLst>
                    <a:ext uri="{FF2B5EF4-FFF2-40B4-BE49-F238E27FC236}">
                      <a16:creationId xmlns:a16="http://schemas.microsoft.com/office/drawing/2014/main" id="{68BA74A0-3183-46C9-BB93-B1CEAA3322E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3" name="مكعب 2682">
                  <a:extLst>
                    <a:ext uri="{FF2B5EF4-FFF2-40B4-BE49-F238E27FC236}">
                      <a16:creationId xmlns:a16="http://schemas.microsoft.com/office/drawing/2014/main" id="{6B054DF8-807A-4E34-884A-CCF55B6A425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4" name="مكعب 2683">
                  <a:extLst>
                    <a:ext uri="{FF2B5EF4-FFF2-40B4-BE49-F238E27FC236}">
                      <a16:creationId xmlns:a16="http://schemas.microsoft.com/office/drawing/2014/main" id="{632A6905-C902-4124-946F-67237B8EE9C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5" name="مكعب 2684">
                  <a:extLst>
                    <a:ext uri="{FF2B5EF4-FFF2-40B4-BE49-F238E27FC236}">
                      <a16:creationId xmlns:a16="http://schemas.microsoft.com/office/drawing/2014/main" id="{4C7097A4-C165-4A95-8570-49F238375CB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6" name="مكعب 2685">
                  <a:extLst>
                    <a:ext uri="{FF2B5EF4-FFF2-40B4-BE49-F238E27FC236}">
                      <a16:creationId xmlns:a16="http://schemas.microsoft.com/office/drawing/2014/main" id="{56C210D0-555C-4C1C-A444-4B673557C06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7" name="مكعب 2686">
                  <a:extLst>
                    <a:ext uri="{FF2B5EF4-FFF2-40B4-BE49-F238E27FC236}">
                      <a16:creationId xmlns:a16="http://schemas.microsoft.com/office/drawing/2014/main" id="{681EF012-BF77-49A1-A495-F7707CA26D4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8" name="مكعب 2687">
                  <a:extLst>
                    <a:ext uri="{FF2B5EF4-FFF2-40B4-BE49-F238E27FC236}">
                      <a16:creationId xmlns:a16="http://schemas.microsoft.com/office/drawing/2014/main" id="{B221A861-D3F6-4C03-9EF0-225C2FB6C25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9" name="مكعب 2688">
                  <a:extLst>
                    <a:ext uri="{FF2B5EF4-FFF2-40B4-BE49-F238E27FC236}">
                      <a16:creationId xmlns:a16="http://schemas.microsoft.com/office/drawing/2014/main" id="{FD9D85EF-6252-4DEF-A189-0FC3BD4CD87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0" name="مكعب 2689">
                  <a:extLst>
                    <a:ext uri="{FF2B5EF4-FFF2-40B4-BE49-F238E27FC236}">
                      <a16:creationId xmlns:a16="http://schemas.microsoft.com/office/drawing/2014/main" id="{97E4C1C6-EBD3-4338-A7BC-B737A0ADA15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59" name="مجموعة 2658">
                <a:extLst>
                  <a:ext uri="{FF2B5EF4-FFF2-40B4-BE49-F238E27FC236}">
                    <a16:creationId xmlns:a16="http://schemas.microsoft.com/office/drawing/2014/main" id="{C9BAFCCA-285E-46D6-86B5-69BD811430C9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71" name="مكعب 2670">
                  <a:extLst>
                    <a:ext uri="{FF2B5EF4-FFF2-40B4-BE49-F238E27FC236}">
                      <a16:creationId xmlns:a16="http://schemas.microsoft.com/office/drawing/2014/main" id="{5B242CFD-5718-491B-9F46-CF4F2FE4D4F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2" name="مكعب 2671">
                  <a:extLst>
                    <a:ext uri="{FF2B5EF4-FFF2-40B4-BE49-F238E27FC236}">
                      <a16:creationId xmlns:a16="http://schemas.microsoft.com/office/drawing/2014/main" id="{64E5FD7D-8AD6-412C-BA8F-2681667ACA2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3" name="مكعب 2672">
                  <a:extLst>
                    <a:ext uri="{FF2B5EF4-FFF2-40B4-BE49-F238E27FC236}">
                      <a16:creationId xmlns:a16="http://schemas.microsoft.com/office/drawing/2014/main" id="{80998A8A-0CFB-4FBD-9DCA-4880A453A6F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" name="مكعب 2673">
                  <a:extLst>
                    <a:ext uri="{FF2B5EF4-FFF2-40B4-BE49-F238E27FC236}">
                      <a16:creationId xmlns:a16="http://schemas.microsoft.com/office/drawing/2014/main" id="{8B770F3D-1088-4747-A5E8-9832A58CAC4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5" name="مكعب 2674">
                  <a:extLst>
                    <a:ext uri="{FF2B5EF4-FFF2-40B4-BE49-F238E27FC236}">
                      <a16:creationId xmlns:a16="http://schemas.microsoft.com/office/drawing/2014/main" id="{C77B748B-7DED-44C8-A83F-F99422D84BF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6" name="مكعب 2675">
                  <a:extLst>
                    <a:ext uri="{FF2B5EF4-FFF2-40B4-BE49-F238E27FC236}">
                      <a16:creationId xmlns:a16="http://schemas.microsoft.com/office/drawing/2014/main" id="{371FC320-BAEB-47D4-8388-EB047698900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7" name="مكعب 2676">
                  <a:extLst>
                    <a:ext uri="{FF2B5EF4-FFF2-40B4-BE49-F238E27FC236}">
                      <a16:creationId xmlns:a16="http://schemas.microsoft.com/office/drawing/2014/main" id="{7ABEFAFB-4DCC-4A1A-BFA7-807FA130CD5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8" name="مكعب 2677">
                  <a:extLst>
                    <a:ext uri="{FF2B5EF4-FFF2-40B4-BE49-F238E27FC236}">
                      <a16:creationId xmlns:a16="http://schemas.microsoft.com/office/drawing/2014/main" id="{59D3749F-8EFD-4D18-B845-DE0D1061DEC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9" name="مكعب 2678">
                  <a:extLst>
                    <a:ext uri="{FF2B5EF4-FFF2-40B4-BE49-F238E27FC236}">
                      <a16:creationId xmlns:a16="http://schemas.microsoft.com/office/drawing/2014/main" id="{3F210D38-47AC-47B1-94F8-F53B0B99ED4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0" name="مكعب 2679">
                  <a:extLst>
                    <a:ext uri="{FF2B5EF4-FFF2-40B4-BE49-F238E27FC236}">
                      <a16:creationId xmlns:a16="http://schemas.microsoft.com/office/drawing/2014/main" id="{F2C58488-9812-4585-910A-A2CC1BEED1C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60" name="مجموعة 2659">
                <a:extLst>
                  <a:ext uri="{FF2B5EF4-FFF2-40B4-BE49-F238E27FC236}">
                    <a16:creationId xmlns:a16="http://schemas.microsoft.com/office/drawing/2014/main" id="{6056B201-2FCC-45FF-ABEB-5972E65E7A8A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61" name="مكعب 2660">
                  <a:extLst>
                    <a:ext uri="{FF2B5EF4-FFF2-40B4-BE49-F238E27FC236}">
                      <a16:creationId xmlns:a16="http://schemas.microsoft.com/office/drawing/2014/main" id="{511EE9EB-4AFC-4643-B9CE-2FAE3B38DB4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2" name="مكعب 2661">
                  <a:extLst>
                    <a:ext uri="{FF2B5EF4-FFF2-40B4-BE49-F238E27FC236}">
                      <a16:creationId xmlns:a16="http://schemas.microsoft.com/office/drawing/2014/main" id="{CBE04055-A8E1-44E2-86D5-DACDE988FB0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3" name="مكعب 2662">
                  <a:extLst>
                    <a:ext uri="{FF2B5EF4-FFF2-40B4-BE49-F238E27FC236}">
                      <a16:creationId xmlns:a16="http://schemas.microsoft.com/office/drawing/2014/main" id="{6BFB7A40-AE0E-4C5C-8816-947E44CF638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4" name="مكعب 2663">
                  <a:extLst>
                    <a:ext uri="{FF2B5EF4-FFF2-40B4-BE49-F238E27FC236}">
                      <a16:creationId xmlns:a16="http://schemas.microsoft.com/office/drawing/2014/main" id="{D5415EDC-876D-4C64-9381-5E5815A89A2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5" name="مكعب 2664">
                  <a:extLst>
                    <a:ext uri="{FF2B5EF4-FFF2-40B4-BE49-F238E27FC236}">
                      <a16:creationId xmlns:a16="http://schemas.microsoft.com/office/drawing/2014/main" id="{D334BD9E-9953-494F-9096-542BFF8764C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6" name="مكعب 2665">
                  <a:extLst>
                    <a:ext uri="{FF2B5EF4-FFF2-40B4-BE49-F238E27FC236}">
                      <a16:creationId xmlns:a16="http://schemas.microsoft.com/office/drawing/2014/main" id="{D4F5E9CE-BA83-46B4-8036-10CD758C1D2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7" name="مكعب 2666">
                  <a:extLst>
                    <a:ext uri="{FF2B5EF4-FFF2-40B4-BE49-F238E27FC236}">
                      <a16:creationId xmlns:a16="http://schemas.microsoft.com/office/drawing/2014/main" id="{EF42F871-C4DA-4AEC-BA6B-183CC2DA4B5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8" name="مكعب 2667">
                  <a:extLst>
                    <a:ext uri="{FF2B5EF4-FFF2-40B4-BE49-F238E27FC236}">
                      <a16:creationId xmlns:a16="http://schemas.microsoft.com/office/drawing/2014/main" id="{4F9EE099-8A99-4FB8-BB54-B6FF726C241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9" name="مكعب 2668">
                  <a:extLst>
                    <a:ext uri="{FF2B5EF4-FFF2-40B4-BE49-F238E27FC236}">
                      <a16:creationId xmlns:a16="http://schemas.microsoft.com/office/drawing/2014/main" id="{7B54F84D-F160-46CB-A5BE-D0410CB17D1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0" name="مكعب 2669">
                  <a:extLst>
                    <a:ext uri="{FF2B5EF4-FFF2-40B4-BE49-F238E27FC236}">
                      <a16:creationId xmlns:a16="http://schemas.microsoft.com/office/drawing/2014/main" id="{6686E086-1C15-4F5D-BD29-E3CE1062747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4" name="مجموعة 1873">
              <a:extLst>
                <a:ext uri="{FF2B5EF4-FFF2-40B4-BE49-F238E27FC236}">
                  <a16:creationId xmlns:a16="http://schemas.microsoft.com/office/drawing/2014/main" id="{360EFA4A-506C-4DBC-8838-5CAEAD65796A}"/>
                </a:ext>
              </a:extLst>
            </p:cNvPr>
            <p:cNvGrpSpPr/>
            <p:nvPr/>
          </p:nvGrpSpPr>
          <p:grpSpPr>
            <a:xfrm>
              <a:off x="6754788" y="3232740"/>
              <a:ext cx="1617220" cy="1544020"/>
              <a:chOff x="5352709" y="3110384"/>
              <a:chExt cx="1617220" cy="1544020"/>
            </a:xfrm>
          </p:grpSpPr>
          <p:grpSp>
            <p:nvGrpSpPr>
              <p:cNvPr id="2541" name="مجموعة 2540">
                <a:extLst>
                  <a:ext uri="{FF2B5EF4-FFF2-40B4-BE49-F238E27FC236}">
                    <a16:creationId xmlns:a16="http://schemas.microsoft.com/office/drawing/2014/main" id="{94373B7A-4F87-47DB-90F2-C84016F1676B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41" name="مكعب 2640">
                  <a:extLst>
                    <a:ext uri="{FF2B5EF4-FFF2-40B4-BE49-F238E27FC236}">
                      <a16:creationId xmlns:a16="http://schemas.microsoft.com/office/drawing/2014/main" id="{CB35BE89-CAE0-4A48-B964-871A18C54C4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2" name="مكعب 2641">
                  <a:extLst>
                    <a:ext uri="{FF2B5EF4-FFF2-40B4-BE49-F238E27FC236}">
                      <a16:creationId xmlns:a16="http://schemas.microsoft.com/office/drawing/2014/main" id="{07D17A64-1D48-45C6-9A03-2D7E4075E6F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3" name="مكعب 2642">
                  <a:extLst>
                    <a:ext uri="{FF2B5EF4-FFF2-40B4-BE49-F238E27FC236}">
                      <a16:creationId xmlns:a16="http://schemas.microsoft.com/office/drawing/2014/main" id="{1D394343-462C-403F-B96B-C0810781972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4" name="مكعب 2643">
                  <a:extLst>
                    <a:ext uri="{FF2B5EF4-FFF2-40B4-BE49-F238E27FC236}">
                      <a16:creationId xmlns:a16="http://schemas.microsoft.com/office/drawing/2014/main" id="{86A363B3-B30E-421D-B737-C4DF2FC4024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5" name="مكعب 2644">
                  <a:extLst>
                    <a:ext uri="{FF2B5EF4-FFF2-40B4-BE49-F238E27FC236}">
                      <a16:creationId xmlns:a16="http://schemas.microsoft.com/office/drawing/2014/main" id="{EA883AC4-F2E5-4E6B-9C0F-CD8790E1D43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6" name="مكعب 2645">
                  <a:extLst>
                    <a:ext uri="{FF2B5EF4-FFF2-40B4-BE49-F238E27FC236}">
                      <a16:creationId xmlns:a16="http://schemas.microsoft.com/office/drawing/2014/main" id="{761E3189-FA0E-47FA-A8D6-F1A75106BDB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7" name="مكعب 2646">
                  <a:extLst>
                    <a:ext uri="{FF2B5EF4-FFF2-40B4-BE49-F238E27FC236}">
                      <a16:creationId xmlns:a16="http://schemas.microsoft.com/office/drawing/2014/main" id="{2C05349A-2137-4335-A573-D72EDB43D20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8" name="مكعب 2647">
                  <a:extLst>
                    <a:ext uri="{FF2B5EF4-FFF2-40B4-BE49-F238E27FC236}">
                      <a16:creationId xmlns:a16="http://schemas.microsoft.com/office/drawing/2014/main" id="{D74A4231-FCE1-4A32-BE91-169CCD1A40A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9" name="مكعب 2648">
                  <a:extLst>
                    <a:ext uri="{FF2B5EF4-FFF2-40B4-BE49-F238E27FC236}">
                      <a16:creationId xmlns:a16="http://schemas.microsoft.com/office/drawing/2014/main" id="{3E28F869-F5E6-4196-9142-3EA7B8202E6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0" name="مكعب 2649">
                  <a:extLst>
                    <a:ext uri="{FF2B5EF4-FFF2-40B4-BE49-F238E27FC236}">
                      <a16:creationId xmlns:a16="http://schemas.microsoft.com/office/drawing/2014/main" id="{F802A45C-A42D-4376-B609-10569CE4318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42" name="مجموعة 2541">
                <a:extLst>
                  <a:ext uri="{FF2B5EF4-FFF2-40B4-BE49-F238E27FC236}">
                    <a16:creationId xmlns:a16="http://schemas.microsoft.com/office/drawing/2014/main" id="{114B7C5C-F7F6-42B9-ABB2-D06DE7A6BD70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31" name="مكعب 2630">
                  <a:extLst>
                    <a:ext uri="{FF2B5EF4-FFF2-40B4-BE49-F238E27FC236}">
                      <a16:creationId xmlns:a16="http://schemas.microsoft.com/office/drawing/2014/main" id="{88CAC714-60DA-432B-8E70-23F74187E9F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2" name="مكعب 2631">
                  <a:extLst>
                    <a:ext uri="{FF2B5EF4-FFF2-40B4-BE49-F238E27FC236}">
                      <a16:creationId xmlns:a16="http://schemas.microsoft.com/office/drawing/2014/main" id="{81141B1C-8D0F-4DE4-B2BC-3EB82D6277D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3" name="مكعب 2632">
                  <a:extLst>
                    <a:ext uri="{FF2B5EF4-FFF2-40B4-BE49-F238E27FC236}">
                      <a16:creationId xmlns:a16="http://schemas.microsoft.com/office/drawing/2014/main" id="{0564DDD2-CE12-4E09-9650-AF919932503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4" name="مكعب 2633">
                  <a:extLst>
                    <a:ext uri="{FF2B5EF4-FFF2-40B4-BE49-F238E27FC236}">
                      <a16:creationId xmlns:a16="http://schemas.microsoft.com/office/drawing/2014/main" id="{D03E02E6-27E1-4FE0-B1C2-D2B07E6F735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5" name="مكعب 2634">
                  <a:extLst>
                    <a:ext uri="{FF2B5EF4-FFF2-40B4-BE49-F238E27FC236}">
                      <a16:creationId xmlns:a16="http://schemas.microsoft.com/office/drawing/2014/main" id="{76CC6CC2-E6F2-43B5-93D4-D4FD0022630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6" name="مكعب 2635">
                  <a:extLst>
                    <a:ext uri="{FF2B5EF4-FFF2-40B4-BE49-F238E27FC236}">
                      <a16:creationId xmlns:a16="http://schemas.microsoft.com/office/drawing/2014/main" id="{BFC3E14F-108D-4C3A-BBA2-7D75CA3FD44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7" name="مكعب 2636">
                  <a:extLst>
                    <a:ext uri="{FF2B5EF4-FFF2-40B4-BE49-F238E27FC236}">
                      <a16:creationId xmlns:a16="http://schemas.microsoft.com/office/drawing/2014/main" id="{F5E8A954-CDD5-45C2-8164-2254FD7B10B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8" name="مكعب 2637">
                  <a:extLst>
                    <a:ext uri="{FF2B5EF4-FFF2-40B4-BE49-F238E27FC236}">
                      <a16:creationId xmlns:a16="http://schemas.microsoft.com/office/drawing/2014/main" id="{17D2F9CF-27EC-4C10-8FB4-DA261CAA0B7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9" name="مكعب 2638">
                  <a:extLst>
                    <a:ext uri="{FF2B5EF4-FFF2-40B4-BE49-F238E27FC236}">
                      <a16:creationId xmlns:a16="http://schemas.microsoft.com/office/drawing/2014/main" id="{9729B543-FDDE-4526-A27C-A747C879240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0" name="مكعب 2639">
                  <a:extLst>
                    <a:ext uri="{FF2B5EF4-FFF2-40B4-BE49-F238E27FC236}">
                      <a16:creationId xmlns:a16="http://schemas.microsoft.com/office/drawing/2014/main" id="{75B635AD-4FD9-4DEA-A5C0-4BDCA3392E0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43" name="مجموعة 2542">
                <a:extLst>
                  <a:ext uri="{FF2B5EF4-FFF2-40B4-BE49-F238E27FC236}">
                    <a16:creationId xmlns:a16="http://schemas.microsoft.com/office/drawing/2014/main" id="{9784AB2F-40C1-4863-B6BF-986F042EC0CC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21" name="مكعب 2620">
                  <a:extLst>
                    <a:ext uri="{FF2B5EF4-FFF2-40B4-BE49-F238E27FC236}">
                      <a16:creationId xmlns:a16="http://schemas.microsoft.com/office/drawing/2014/main" id="{7B22EBF4-C50B-4139-BCCB-5C61586B055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2" name="مكعب 2621">
                  <a:extLst>
                    <a:ext uri="{FF2B5EF4-FFF2-40B4-BE49-F238E27FC236}">
                      <a16:creationId xmlns:a16="http://schemas.microsoft.com/office/drawing/2014/main" id="{D6AB109C-319C-479E-8DB2-87229DD3772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3" name="مكعب 2622">
                  <a:extLst>
                    <a:ext uri="{FF2B5EF4-FFF2-40B4-BE49-F238E27FC236}">
                      <a16:creationId xmlns:a16="http://schemas.microsoft.com/office/drawing/2014/main" id="{DE579210-6668-45E5-B2B6-8F3C32575D2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4" name="مكعب 2623">
                  <a:extLst>
                    <a:ext uri="{FF2B5EF4-FFF2-40B4-BE49-F238E27FC236}">
                      <a16:creationId xmlns:a16="http://schemas.microsoft.com/office/drawing/2014/main" id="{FD11E162-2217-4E9D-BFC4-156A4558D70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5" name="مكعب 2624">
                  <a:extLst>
                    <a:ext uri="{FF2B5EF4-FFF2-40B4-BE49-F238E27FC236}">
                      <a16:creationId xmlns:a16="http://schemas.microsoft.com/office/drawing/2014/main" id="{72363DFD-E5FE-443B-9C92-D2DD21AE369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6" name="مكعب 2625">
                  <a:extLst>
                    <a:ext uri="{FF2B5EF4-FFF2-40B4-BE49-F238E27FC236}">
                      <a16:creationId xmlns:a16="http://schemas.microsoft.com/office/drawing/2014/main" id="{CF39AE86-1321-48B5-B48C-7EED7FC72D0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7" name="مكعب 2626">
                  <a:extLst>
                    <a:ext uri="{FF2B5EF4-FFF2-40B4-BE49-F238E27FC236}">
                      <a16:creationId xmlns:a16="http://schemas.microsoft.com/office/drawing/2014/main" id="{C7FB4E1B-5217-412A-A208-C512540D49F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8" name="مكعب 2627">
                  <a:extLst>
                    <a:ext uri="{FF2B5EF4-FFF2-40B4-BE49-F238E27FC236}">
                      <a16:creationId xmlns:a16="http://schemas.microsoft.com/office/drawing/2014/main" id="{2BEBBD4F-FAFF-405B-A23F-C991049662B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9" name="مكعب 2628">
                  <a:extLst>
                    <a:ext uri="{FF2B5EF4-FFF2-40B4-BE49-F238E27FC236}">
                      <a16:creationId xmlns:a16="http://schemas.microsoft.com/office/drawing/2014/main" id="{3E878721-93B3-4766-AB08-336579E2EC7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0" name="مكعب 2629">
                  <a:extLst>
                    <a:ext uri="{FF2B5EF4-FFF2-40B4-BE49-F238E27FC236}">
                      <a16:creationId xmlns:a16="http://schemas.microsoft.com/office/drawing/2014/main" id="{6531A9E7-04B0-4559-9456-84E3D63275C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44" name="مجموعة 2543">
                <a:extLst>
                  <a:ext uri="{FF2B5EF4-FFF2-40B4-BE49-F238E27FC236}">
                    <a16:creationId xmlns:a16="http://schemas.microsoft.com/office/drawing/2014/main" id="{6123E0D8-FF9B-4D3B-BB1D-485D6B72523E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11" name="مكعب 2610">
                  <a:extLst>
                    <a:ext uri="{FF2B5EF4-FFF2-40B4-BE49-F238E27FC236}">
                      <a16:creationId xmlns:a16="http://schemas.microsoft.com/office/drawing/2014/main" id="{1156DC57-8728-4CA0-BAB6-62BB28A0557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2" name="مكعب 2611">
                  <a:extLst>
                    <a:ext uri="{FF2B5EF4-FFF2-40B4-BE49-F238E27FC236}">
                      <a16:creationId xmlns:a16="http://schemas.microsoft.com/office/drawing/2014/main" id="{593E78BD-A6E6-4070-BBA8-8A7AA25BAF3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3" name="مكعب 2612">
                  <a:extLst>
                    <a:ext uri="{FF2B5EF4-FFF2-40B4-BE49-F238E27FC236}">
                      <a16:creationId xmlns:a16="http://schemas.microsoft.com/office/drawing/2014/main" id="{D4214227-AE19-437A-B6D5-2DE52DFE611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4" name="مكعب 2613">
                  <a:extLst>
                    <a:ext uri="{FF2B5EF4-FFF2-40B4-BE49-F238E27FC236}">
                      <a16:creationId xmlns:a16="http://schemas.microsoft.com/office/drawing/2014/main" id="{987B7217-06CF-4CF0-B494-F9C54ABDC80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5" name="مكعب 2614">
                  <a:extLst>
                    <a:ext uri="{FF2B5EF4-FFF2-40B4-BE49-F238E27FC236}">
                      <a16:creationId xmlns:a16="http://schemas.microsoft.com/office/drawing/2014/main" id="{9F6AF687-938F-4C30-AF78-50173A3EB75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6" name="مكعب 2615">
                  <a:extLst>
                    <a:ext uri="{FF2B5EF4-FFF2-40B4-BE49-F238E27FC236}">
                      <a16:creationId xmlns:a16="http://schemas.microsoft.com/office/drawing/2014/main" id="{9484A7AC-365A-4B97-B265-34D8489BBE1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7" name="مكعب 2616">
                  <a:extLst>
                    <a:ext uri="{FF2B5EF4-FFF2-40B4-BE49-F238E27FC236}">
                      <a16:creationId xmlns:a16="http://schemas.microsoft.com/office/drawing/2014/main" id="{0EB7DA41-BB42-4D30-9789-5EF41A19E53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8" name="مكعب 2617">
                  <a:extLst>
                    <a:ext uri="{FF2B5EF4-FFF2-40B4-BE49-F238E27FC236}">
                      <a16:creationId xmlns:a16="http://schemas.microsoft.com/office/drawing/2014/main" id="{DCC0D23D-A2E6-4649-A1C4-6FD851E22B8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9" name="مكعب 2618">
                  <a:extLst>
                    <a:ext uri="{FF2B5EF4-FFF2-40B4-BE49-F238E27FC236}">
                      <a16:creationId xmlns:a16="http://schemas.microsoft.com/office/drawing/2014/main" id="{424F3F77-F58F-42EC-9840-F73C8D03F65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0" name="مكعب 2619">
                  <a:extLst>
                    <a:ext uri="{FF2B5EF4-FFF2-40B4-BE49-F238E27FC236}">
                      <a16:creationId xmlns:a16="http://schemas.microsoft.com/office/drawing/2014/main" id="{68EC00CE-37A3-4219-931B-8B99DAF80DF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45" name="مجموعة 2544">
                <a:extLst>
                  <a:ext uri="{FF2B5EF4-FFF2-40B4-BE49-F238E27FC236}">
                    <a16:creationId xmlns:a16="http://schemas.microsoft.com/office/drawing/2014/main" id="{BF7D53E0-C11B-444E-97D1-1EE56290D225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601" name="مكعب 2600">
                  <a:extLst>
                    <a:ext uri="{FF2B5EF4-FFF2-40B4-BE49-F238E27FC236}">
                      <a16:creationId xmlns:a16="http://schemas.microsoft.com/office/drawing/2014/main" id="{DE4129C1-38FA-4A2D-8C30-315FB9BC40F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2" name="مكعب 2601">
                  <a:extLst>
                    <a:ext uri="{FF2B5EF4-FFF2-40B4-BE49-F238E27FC236}">
                      <a16:creationId xmlns:a16="http://schemas.microsoft.com/office/drawing/2014/main" id="{E2900DD3-E02B-4E94-B8F7-4C02B7C7389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3" name="مكعب 2602">
                  <a:extLst>
                    <a:ext uri="{FF2B5EF4-FFF2-40B4-BE49-F238E27FC236}">
                      <a16:creationId xmlns:a16="http://schemas.microsoft.com/office/drawing/2014/main" id="{7A5893A3-40B5-440F-8524-5FE6163B5D7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4" name="مكعب 2603">
                  <a:extLst>
                    <a:ext uri="{FF2B5EF4-FFF2-40B4-BE49-F238E27FC236}">
                      <a16:creationId xmlns:a16="http://schemas.microsoft.com/office/drawing/2014/main" id="{808B607F-74FB-4D88-B8B5-5B44D541C3E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5" name="مكعب 2604">
                  <a:extLst>
                    <a:ext uri="{FF2B5EF4-FFF2-40B4-BE49-F238E27FC236}">
                      <a16:creationId xmlns:a16="http://schemas.microsoft.com/office/drawing/2014/main" id="{D8DC5731-6DBF-48A9-8E70-21AD08D2DE1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6" name="مكعب 2605">
                  <a:extLst>
                    <a:ext uri="{FF2B5EF4-FFF2-40B4-BE49-F238E27FC236}">
                      <a16:creationId xmlns:a16="http://schemas.microsoft.com/office/drawing/2014/main" id="{AC280233-1B72-4BEE-819A-4888D1EECE6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7" name="مكعب 2606">
                  <a:extLst>
                    <a:ext uri="{FF2B5EF4-FFF2-40B4-BE49-F238E27FC236}">
                      <a16:creationId xmlns:a16="http://schemas.microsoft.com/office/drawing/2014/main" id="{B8402942-76B7-4F59-B06A-AC4E7CED03E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8" name="مكعب 2607">
                  <a:extLst>
                    <a:ext uri="{FF2B5EF4-FFF2-40B4-BE49-F238E27FC236}">
                      <a16:creationId xmlns:a16="http://schemas.microsoft.com/office/drawing/2014/main" id="{5F756EEB-BDC9-411B-BB19-017F9898313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9" name="مكعب 2608">
                  <a:extLst>
                    <a:ext uri="{FF2B5EF4-FFF2-40B4-BE49-F238E27FC236}">
                      <a16:creationId xmlns:a16="http://schemas.microsoft.com/office/drawing/2014/main" id="{C05C1E2C-6AB4-4F9D-B4A5-AE20162FB9D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0" name="مكعب 2609">
                  <a:extLst>
                    <a:ext uri="{FF2B5EF4-FFF2-40B4-BE49-F238E27FC236}">
                      <a16:creationId xmlns:a16="http://schemas.microsoft.com/office/drawing/2014/main" id="{F0814E5F-9550-4EAC-85BA-202215E481C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46" name="مجموعة 2545">
                <a:extLst>
                  <a:ext uri="{FF2B5EF4-FFF2-40B4-BE49-F238E27FC236}">
                    <a16:creationId xmlns:a16="http://schemas.microsoft.com/office/drawing/2014/main" id="{B953CD45-365E-4B11-9481-6100619F4562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91" name="مكعب 2590">
                  <a:extLst>
                    <a:ext uri="{FF2B5EF4-FFF2-40B4-BE49-F238E27FC236}">
                      <a16:creationId xmlns:a16="http://schemas.microsoft.com/office/drawing/2014/main" id="{12A54F88-B36E-4343-9E96-C5F16D0CE0B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2" name="مكعب 2591">
                  <a:extLst>
                    <a:ext uri="{FF2B5EF4-FFF2-40B4-BE49-F238E27FC236}">
                      <a16:creationId xmlns:a16="http://schemas.microsoft.com/office/drawing/2014/main" id="{516A5828-E9A8-476D-A790-67B872EC575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3" name="مكعب 2592">
                  <a:extLst>
                    <a:ext uri="{FF2B5EF4-FFF2-40B4-BE49-F238E27FC236}">
                      <a16:creationId xmlns:a16="http://schemas.microsoft.com/office/drawing/2014/main" id="{6908AE1C-E96C-4AD7-84C7-F5489C5B446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4" name="مكعب 2593">
                  <a:extLst>
                    <a:ext uri="{FF2B5EF4-FFF2-40B4-BE49-F238E27FC236}">
                      <a16:creationId xmlns:a16="http://schemas.microsoft.com/office/drawing/2014/main" id="{192A44D8-AD23-4977-88BE-F3B86AD7DA3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5" name="مكعب 2594">
                  <a:extLst>
                    <a:ext uri="{FF2B5EF4-FFF2-40B4-BE49-F238E27FC236}">
                      <a16:creationId xmlns:a16="http://schemas.microsoft.com/office/drawing/2014/main" id="{CA35BD7A-9773-45B1-BDB8-98C631366D3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6" name="مكعب 2595">
                  <a:extLst>
                    <a:ext uri="{FF2B5EF4-FFF2-40B4-BE49-F238E27FC236}">
                      <a16:creationId xmlns:a16="http://schemas.microsoft.com/office/drawing/2014/main" id="{0BD634DA-5603-4EE0-90A8-305D0E8A9C2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7" name="مكعب 2596">
                  <a:extLst>
                    <a:ext uri="{FF2B5EF4-FFF2-40B4-BE49-F238E27FC236}">
                      <a16:creationId xmlns:a16="http://schemas.microsoft.com/office/drawing/2014/main" id="{0D543699-EFBB-47DB-ACB2-6825AA2B4C2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8" name="مكعب 2597">
                  <a:extLst>
                    <a:ext uri="{FF2B5EF4-FFF2-40B4-BE49-F238E27FC236}">
                      <a16:creationId xmlns:a16="http://schemas.microsoft.com/office/drawing/2014/main" id="{78241C72-680E-46CA-8000-A6C1FFD64BE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9" name="مكعب 2598">
                  <a:extLst>
                    <a:ext uri="{FF2B5EF4-FFF2-40B4-BE49-F238E27FC236}">
                      <a16:creationId xmlns:a16="http://schemas.microsoft.com/office/drawing/2014/main" id="{0DBE29E4-6594-41C4-8C58-EE7D1E23C94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0" name="مكعب 2599">
                  <a:extLst>
                    <a:ext uri="{FF2B5EF4-FFF2-40B4-BE49-F238E27FC236}">
                      <a16:creationId xmlns:a16="http://schemas.microsoft.com/office/drawing/2014/main" id="{C670B236-C746-4102-A8B8-87A5D0685F6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47" name="مجموعة 2546">
                <a:extLst>
                  <a:ext uri="{FF2B5EF4-FFF2-40B4-BE49-F238E27FC236}">
                    <a16:creationId xmlns:a16="http://schemas.microsoft.com/office/drawing/2014/main" id="{0F0D1AA7-2BDE-47AB-A374-ADE761459860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81" name="مكعب 2580">
                  <a:extLst>
                    <a:ext uri="{FF2B5EF4-FFF2-40B4-BE49-F238E27FC236}">
                      <a16:creationId xmlns:a16="http://schemas.microsoft.com/office/drawing/2014/main" id="{7B3A5C05-9B09-45FD-88CA-5E23A086642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2" name="مكعب 2581">
                  <a:extLst>
                    <a:ext uri="{FF2B5EF4-FFF2-40B4-BE49-F238E27FC236}">
                      <a16:creationId xmlns:a16="http://schemas.microsoft.com/office/drawing/2014/main" id="{C367606B-1ED5-4DE7-81AE-FACC08C1E4D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3" name="مكعب 2582">
                  <a:extLst>
                    <a:ext uri="{FF2B5EF4-FFF2-40B4-BE49-F238E27FC236}">
                      <a16:creationId xmlns:a16="http://schemas.microsoft.com/office/drawing/2014/main" id="{288763DA-CD83-4A04-86E1-DAAB4520C23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4" name="مكعب 2583">
                  <a:extLst>
                    <a:ext uri="{FF2B5EF4-FFF2-40B4-BE49-F238E27FC236}">
                      <a16:creationId xmlns:a16="http://schemas.microsoft.com/office/drawing/2014/main" id="{EAD45C05-0620-4D50-819C-C9AD2FCF071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5" name="مكعب 2584">
                  <a:extLst>
                    <a:ext uri="{FF2B5EF4-FFF2-40B4-BE49-F238E27FC236}">
                      <a16:creationId xmlns:a16="http://schemas.microsoft.com/office/drawing/2014/main" id="{3E4B67DF-3E16-4D43-A658-6B0D66067CC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6" name="مكعب 2585">
                  <a:extLst>
                    <a:ext uri="{FF2B5EF4-FFF2-40B4-BE49-F238E27FC236}">
                      <a16:creationId xmlns:a16="http://schemas.microsoft.com/office/drawing/2014/main" id="{6D234E0B-3BDE-456E-B122-379432D21A0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7" name="مكعب 2586">
                  <a:extLst>
                    <a:ext uri="{FF2B5EF4-FFF2-40B4-BE49-F238E27FC236}">
                      <a16:creationId xmlns:a16="http://schemas.microsoft.com/office/drawing/2014/main" id="{0D6E4E1D-AFFB-4FE0-AEEE-E6766C7F6A3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8" name="مكعب 2587">
                  <a:extLst>
                    <a:ext uri="{FF2B5EF4-FFF2-40B4-BE49-F238E27FC236}">
                      <a16:creationId xmlns:a16="http://schemas.microsoft.com/office/drawing/2014/main" id="{EF897DB2-0C31-46BC-B3A8-74E31F0362F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9" name="مكعب 2588">
                  <a:extLst>
                    <a:ext uri="{FF2B5EF4-FFF2-40B4-BE49-F238E27FC236}">
                      <a16:creationId xmlns:a16="http://schemas.microsoft.com/office/drawing/2014/main" id="{1CC8466A-FA50-4145-B41E-3E6D9F9DF8B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0" name="مكعب 2589">
                  <a:extLst>
                    <a:ext uri="{FF2B5EF4-FFF2-40B4-BE49-F238E27FC236}">
                      <a16:creationId xmlns:a16="http://schemas.microsoft.com/office/drawing/2014/main" id="{A52F5BC8-D535-4C93-9852-0AFA6B1C241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48" name="مجموعة 2547">
                <a:extLst>
                  <a:ext uri="{FF2B5EF4-FFF2-40B4-BE49-F238E27FC236}">
                    <a16:creationId xmlns:a16="http://schemas.microsoft.com/office/drawing/2014/main" id="{B5015807-60CD-461B-84C5-98E7B088ED7C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71" name="مكعب 2570">
                  <a:extLst>
                    <a:ext uri="{FF2B5EF4-FFF2-40B4-BE49-F238E27FC236}">
                      <a16:creationId xmlns:a16="http://schemas.microsoft.com/office/drawing/2014/main" id="{6A0F1716-98D7-4760-9979-14B0A253437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2" name="مكعب 2571">
                  <a:extLst>
                    <a:ext uri="{FF2B5EF4-FFF2-40B4-BE49-F238E27FC236}">
                      <a16:creationId xmlns:a16="http://schemas.microsoft.com/office/drawing/2014/main" id="{020F3554-9E93-4AA4-9F09-A1FCAEC6579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3" name="مكعب 2572">
                  <a:extLst>
                    <a:ext uri="{FF2B5EF4-FFF2-40B4-BE49-F238E27FC236}">
                      <a16:creationId xmlns:a16="http://schemas.microsoft.com/office/drawing/2014/main" id="{44A16ECA-EE63-4E9B-8D57-9D55694B2C7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4" name="مكعب 2573">
                  <a:extLst>
                    <a:ext uri="{FF2B5EF4-FFF2-40B4-BE49-F238E27FC236}">
                      <a16:creationId xmlns:a16="http://schemas.microsoft.com/office/drawing/2014/main" id="{1B483816-A6F4-48DA-8CEE-13B887240A6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5" name="مكعب 2574">
                  <a:extLst>
                    <a:ext uri="{FF2B5EF4-FFF2-40B4-BE49-F238E27FC236}">
                      <a16:creationId xmlns:a16="http://schemas.microsoft.com/office/drawing/2014/main" id="{0773100C-274B-4AA2-819C-49655807DDA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6" name="مكعب 2575">
                  <a:extLst>
                    <a:ext uri="{FF2B5EF4-FFF2-40B4-BE49-F238E27FC236}">
                      <a16:creationId xmlns:a16="http://schemas.microsoft.com/office/drawing/2014/main" id="{F909D3EC-556D-4C6B-A8E1-9200A0B25BF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7" name="مكعب 2576">
                  <a:extLst>
                    <a:ext uri="{FF2B5EF4-FFF2-40B4-BE49-F238E27FC236}">
                      <a16:creationId xmlns:a16="http://schemas.microsoft.com/office/drawing/2014/main" id="{C6F56091-5F4A-4635-B813-8E7650DAE90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8" name="مكعب 2577">
                  <a:extLst>
                    <a:ext uri="{FF2B5EF4-FFF2-40B4-BE49-F238E27FC236}">
                      <a16:creationId xmlns:a16="http://schemas.microsoft.com/office/drawing/2014/main" id="{DC0197B5-CA8B-42B5-B729-A24B9CF4056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9" name="مكعب 2578">
                  <a:extLst>
                    <a:ext uri="{FF2B5EF4-FFF2-40B4-BE49-F238E27FC236}">
                      <a16:creationId xmlns:a16="http://schemas.microsoft.com/office/drawing/2014/main" id="{9A6C2993-795C-4A0D-9DB3-FF884F4E57A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0" name="مكعب 2579">
                  <a:extLst>
                    <a:ext uri="{FF2B5EF4-FFF2-40B4-BE49-F238E27FC236}">
                      <a16:creationId xmlns:a16="http://schemas.microsoft.com/office/drawing/2014/main" id="{92301F48-82B2-483F-BFA2-831219601B2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49" name="مجموعة 2548">
                <a:extLst>
                  <a:ext uri="{FF2B5EF4-FFF2-40B4-BE49-F238E27FC236}">
                    <a16:creationId xmlns:a16="http://schemas.microsoft.com/office/drawing/2014/main" id="{4F2D75B3-4311-4BFD-9E5F-14F8C187888E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61" name="مكعب 2560">
                  <a:extLst>
                    <a:ext uri="{FF2B5EF4-FFF2-40B4-BE49-F238E27FC236}">
                      <a16:creationId xmlns:a16="http://schemas.microsoft.com/office/drawing/2014/main" id="{A6D0D602-5BDD-4DFD-96A0-EB3A21A2C74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2" name="مكعب 2561">
                  <a:extLst>
                    <a:ext uri="{FF2B5EF4-FFF2-40B4-BE49-F238E27FC236}">
                      <a16:creationId xmlns:a16="http://schemas.microsoft.com/office/drawing/2014/main" id="{72C17F73-AB4A-4CCD-923D-F78A16CCB04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3" name="مكعب 2562">
                  <a:extLst>
                    <a:ext uri="{FF2B5EF4-FFF2-40B4-BE49-F238E27FC236}">
                      <a16:creationId xmlns:a16="http://schemas.microsoft.com/office/drawing/2014/main" id="{1095A44C-5F3B-429B-8C24-FF156753090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4" name="مكعب 2563">
                  <a:extLst>
                    <a:ext uri="{FF2B5EF4-FFF2-40B4-BE49-F238E27FC236}">
                      <a16:creationId xmlns:a16="http://schemas.microsoft.com/office/drawing/2014/main" id="{2FB06740-12C2-4512-945F-813A2952C6E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5" name="مكعب 2564">
                  <a:extLst>
                    <a:ext uri="{FF2B5EF4-FFF2-40B4-BE49-F238E27FC236}">
                      <a16:creationId xmlns:a16="http://schemas.microsoft.com/office/drawing/2014/main" id="{DBFBC965-B2CD-4C70-9722-5D294197197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6" name="مكعب 2565">
                  <a:extLst>
                    <a:ext uri="{FF2B5EF4-FFF2-40B4-BE49-F238E27FC236}">
                      <a16:creationId xmlns:a16="http://schemas.microsoft.com/office/drawing/2014/main" id="{D0619A11-2B66-4BEB-9ED8-7EBF49F3F01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7" name="مكعب 2566">
                  <a:extLst>
                    <a:ext uri="{FF2B5EF4-FFF2-40B4-BE49-F238E27FC236}">
                      <a16:creationId xmlns:a16="http://schemas.microsoft.com/office/drawing/2014/main" id="{8717D4F9-7C6E-4F2D-8FA3-D11C766EDFF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8" name="مكعب 2567">
                  <a:extLst>
                    <a:ext uri="{FF2B5EF4-FFF2-40B4-BE49-F238E27FC236}">
                      <a16:creationId xmlns:a16="http://schemas.microsoft.com/office/drawing/2014/main" id="{88885808-1DFB-4264-AF4E-875B697A9FD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9" name="مكعب 2568">
                  <a:extLst>
                    <a:ext uri="{FF2B5EF4-FFF2-40B4-BE49-F238E27FC236}">
                      <a16:creationId xmlns:a16="http://schemas.microsoft.com/office/drawing/2014/main" id="{CF888361-AA36-4114-8AB0-8212B46390B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0" name="مكعب 2569">
                  <a:extLst>
                    <a:ext uri="{FF2B5EF4-FFF2-40B4-BE49-F238E27FC236}">
                      <a16:creationId xmlns:a16="http://schemas.microsoft.com/office/drawing/2014/main" id="{B0C5CF33-D6B2-4BFB-97BD-81D5FB52F21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50" name="مجموعة 2549">
                <a:extLst>
                  <a:ext uri="{FF2B5EF4-FFF2-40B4-BE49-F238E27FC236}">
                    <a16:creationId xmlns:a16="http://schemas.microsoft.com/office/drawing/2014/main" id="{3ED06BC6-0B91-430A-A211-49C0378B8B0B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51" name="مكعب 2550">
                  <a:extLst>
                    <a:ext uri="{FF2B5EF4-FFF2-40B4-BE49-F238E27FC236}">
                      <a16:creationId xmlns:a16="http://schemas.microsoft.com/office/drawing/2014/main" id="{2606A8E1-4AED-488F-9F95-BA20C3BF3C7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2" name="مكعب 2551">
                  <a:extLst>
                    <a:ext uri="{FF2B5EF4-FFF2-40B4-BE49-F238E27FC236}">
                      <a16:creationId xmlns:a16="http://schemas.microsoft.com/office/drawing/2014/main" id="{6BEFA8AA-8F04-4CA6-8D1D-578BE8ECB91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3" name="مكعب 2552">
                  <a:extLst>
                    <a:ext uri="{FF2B5EF4-FFF2-40B4-BE49-F238E27FC236}">
                      <a16:creationId xmlns:a16="http://schemas.microsoft.com/office/drawing/2014/main" id="{B9329960-0C6E-4F4D-9C75-16871A07082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4" name="مكعب 2553">
                  <a:extLst>
                    <a:ext uri="{FF2B5EF4-FFF2-40B4-BE49-F238E27FC236}">
                      <a16:creationId xmlns:a16="http://schemas.microsoft.com/office/drawing/2014/main" id="{BB75DD1F-AAB7-40A3-96F7-50076A613C9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5" name="مكعب 2554">
                  <a:extLst>
                    <a:ext uri="{FF2B5EF4-FFF2-40B4-BE49-F238E27FC236}">
                      <a16:creationId xmlns:a16="http://schemas.microsoft.com/office/drawing/2014/main" id="{C2B5820E-CD4C-470A-9DCB-6E5734761BF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6" name="مكعب 2555">
                  <a:extLst>
                    <a:ext uri="{FF2B5EF4-FFF2-40B4-BE49-F238E27FC236}">
                      <a16:creationId xmlns:a16="http://schemas.microsoft.com/office/drawing/2014/main" id="{03810BCB-8738-445F-84DE-F9F0189AFEF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7" name="مكعب 2556">
                  <a:extLst>
                    <a:ext uri="{FF2B5EF4-FFF2-40B4-BE49-F238E27FC236}">
                      <a16:creationId xmlns:a16="http://schemas.microsoft.com/office/drawing/2014/main" id="{BA900919-7483-4EA5-9ADE-4EA889874CE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8" name="مكعب 2557">
                  <a:extLst>
                    <a:ext uri="{FF2B5EF4-FFF2-40B4-BE49-F238E27FC236}">
                      <a16:creationId xmlns:a16="http://schemas.microsoft.com/office/drawing/2014/main" id="{A4D3A09C-1013-49F7-BAF7-E09F1679116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9" name="مكعب 2558">
                  <a:extLst>
                    <a:ext uri="{FF2B5EF4-FFF2-40B4-BE49-F238E27FC236}">
                      <a16:creationId xmlns:a16="http://schemas.microsoft.com/office/drawing/2014/main" id="{C056E52D-455C-4E0F-A10D-1D8BCFD45EE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0" name="مكعب 2559">
                  <a:extLst>
                    <a:ext uri="{FF2B5EF4-FFF2-40B4-BE49-F238E27FC236}">
                      <a16:creationId xmlns:a16="http://schemas.microsoft.com/office/drawing/2014/main" id="{470967AD-6E73-41DC-909C-4EF9C01464B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5" name="مجموعة 1874">
              <a:extLst>
                <a:ext uri="{FF2B5EF4-FFF2-40B4-BE49-F238E27FC236}">
                  <a16:creationId xmlns:a16="http://schemas.microsoft.com/office/drawing/2014/main" id="{0D3A62EF-4208-4D8D-8790-2B5BA1923B64}"/>
                </a:ext>
              </a:extLst>
            </p:cNvPr>
            <p:cNvGrpSpPr/>
            <p:nvPr/>
          </p:nvGrpSpPr>
          <p:grpSpPr>
            <a:xfrm>
              <a:off x="6801280" y="3272764"/>
              <a:ext cx="1617220" cy="1544020"/>
              <a:chOff x="5352709" y="3110384"/>
              <a:chExt cx="1617220" cy="1544020"/>
            </a:xfrm>
          </p:grpSpPr>
          <p:grpSp>
            <p:nvGrpSpPr>
              <p:cNvPr id="2431" name="مجموعة 2430">
                <a:extLst>
                  <a:ext uri="{FF2B5EF4-FFF2-40B4-BE49-F238E27FC236}">
                    <a16:creationId xmlns:a16="http://schemas.microsoft.com/office/drawing/2014/main" id="{C6C87DEC-11C1-4465-B578-6A4A1AB324E0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31" name="مكعب 2530">
                  <a:extLst>
                    <a:ext uri="{FF2B5EF4-FFF2-40B4-BE49-F238E27FC236}">
                      <a16:creationId xmlns:a16="http://schemas.microsoft.com/office/drawing/2014/main" id="{C8435A0D-1A4F-4C21-BE6B-F25C6581716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2" name="مكعب 2531">
                  <a:extLst>
                    <a:ext uri="{FF2B5EF4-FFF2-40B4-BE49-F238E27FC236}">
                      <a16:creationId xmlns:a16="http://schemas.microsoft.com/office/drawing/2014/main" id="{8E02AC20-F0AD-414B-BC5B-44521C06300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3" name="مكعب 2532">
                  <a:extLst>
                    <a:ext uri="{FF2B5EF4-FFF2-40B4-BE49-F238E27FC236}">
                      <a16:creationId xmlns:a16="http://schemas.microsoft.com/office/drawing/2014/main" id="{E31D8D7F-ED86-465E-B877-3F22CFCAC3E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4" name="مكعب 2533">
                  <a:extLst>
                    <a:ext uri="{FF2B5EF4-FFF2-40B4-BE49-F238E27FC236}">
                      <a16:creationId xmlns:a16="http://schemas.microsoft.com/office/drawing/2014/main" id="{BC1F5B25-B12E-4BC4-84FB-55B40ADE3A2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5" name="مكعب 2534">
                  <a:extLst>
                    <a:ext uri="{FF2B5EF4-FFF2-40B4-BE49-F238E27FC236}">
                      <a16:creationId xmlns:a16="http://schemas.microsoft.com/office/drawing/2014/main" id="{1D675EBB-F4E4-4656-85B5-D13A4480410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6" name="مكعب 2535">
                  <a:extLst>
                    <a:ext uri="{FF2B5EF4-FFF2-40B4-BE49-F238E27FC236}">
                      <a16:creationId xmlns:a16="http://schemas.microsoft.com/office/drawing/2014/main" id="{D29D2477-0932-40EA-8A83-35D31C30CAC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7" name="مكعب 2536">
                  <a:extLst>
                    <a:ext uri="{FF2B5EF4-FFF2-40B4-BE49-F238E27FC236}">
                      <a16:creationId xmlns:a16="http://schemas.microsoft.com/office/drawing/2014/main" id="{3513F334-8562-4340-B40D-DC148A445B4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8" name="مكعب 2537">
                  <a:extLst>
                    <a:ext uri="{FF2B5EF4-FFF2-40B4-BE49-F238E27FC236}">
                      <a16:creationId xmlns:a16="http://schemas.microsoft.com/office/drawing/2014/main" id="{151B04D7-CB50-4FDA-A653-16E13B01DBA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9" name="مكعب 2538">
                  <a:extLst>
                    <a:ext uri="{FF2B5EF4-FFF2-40B4-BE49-F238E27FC236}">
                      <a16:creationId xmlns:a16="http://schemas.microsoft.com/office/drawing/2014/main" id="{08BE6579-ADF3-4AFC-A5BF-E516A1A32FC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0" name="مكعب 2539">
                  <a:extLst>
                    <a:ext uri="{FF2B5EF4-FFF2-40B4-BE49-F238E27FC236}">
                      <a16:creationId xmlns:a16="http://schemas.microsoft.com/office/drawing/2014/main" id="{D88917CB-6626-44C7-9B7A-5775EC13FFF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32" name="مجموعة 2431">
                <a:extLst>
                  <a:ext uri="{FF2B5EF4-FFF2-40B4-BE49-F238E27FC236}">
                    <a16:creationId xmlns:a16="http://schemas.microsoft.com/office/drawing/2014/main" id="{9945E1FA-4BB0-42BD-B0C3-C3F51959B7BF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21" name="مكعب 2520">
                  <a:extLst>
                    <a:ext uri="{FF2B5EF4-FFF2-40B4-BE49-F238E27FC236}">
                      <a16:creationId xmlns:a16="http://schemas.microsoft.com/office/drawing/2014/main" id="{13161292-EE27-4138-BDA4-2B65E072687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2" name="مكعب 2521">
                  <a:extLst>
                    <a:ext uri="{FF2B5EF4-FFF2-40B4-BE49-F238E27FC236}">
                      <a16:creationId xmlns:a16="http://schemas.microsoft.com/office/drawing/2014/main" id="{7AAAAC54-AE5D-4615-8D7B-E63CBB29FA8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3" name="مكعب 2522">
                  <a:extLst>
                    <a:ext uri="{FF2B5EF4-FFF2-40B4-BE49-F238E27FC236}">
                      <a16:creationId xmlns:a16="http://schemas.microsoft.com/office/drawing/2014/main" id="{787E1D30-68B2-4526-A391-DFCD849850E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4" name="مكعب 2523">
                  <a:extLst>
                    <a:ext uri="{FF2B5EF4-FFF2-40B4-BE49-F238E27FC236}">
                      <a16:creationId xmlns:a16="http://schemas.microsoft.com/office/drawing/2014/main" id="{4C676565-F179-4793-B50D-305644A657E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5" name="مكعب 2524">
                  <a:extLst>
                    <a:ext uri="{FF2B5EF4-FFF2-40B4-BE49-F238E27FC236}">
                      <a16:creationId xmlns:a16="http://schemas.microsoft.com/office/drawing/2014/main" id="{799999A5-3DC6-4615-B729-A4BE5845459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6" name="مكعب 2525">
                  <a:extLst>
                    <a:ext uri="{FF2B5EF4-FFF2-40B4-BE49-F238E27FC236}">
                      <a16:creationId xmlns:a16="http://schemas.microsoft.com/office/drawing/2014/main" id="{CCA30545-D5F1-49DC-9013-F2ED5C01758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7" name="مكعب 2526">
                  <a:extLst>
                    <a:ext uri="{FF2B5EF4-FFF2-40B4-BE49-F238E27FC236}">
                      <a16:creationId xmlns:a16="http://schemas.microsoft.com/office/drawing/2014/main" id="{585CC14C-03FE-4282-A074-565964C8F01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8" name="مكعب 2527">
                  <a:extLst>
                    <a:ext uri="{FF2B5EF4-FFF2-40B4-BE49-F238E27FC236}">
                      <a16:creationId xmlns:a16="http://schemas.microsoft.com/office/drawing/2014/main" id="{16571CF2-273F-40B9-9F26-E7692F59CDB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9" name="مكعب 2528">
                  <a:extLst>
                    <a:ext uri="{FF2B5EF4-FFF2-40B4-BE49-F238E27FC236}">
                      <a16:creationId xmlns:a16="http://schemas.microsoft.com/office/drawing/2014/main" id="{AAE7B657-0C2A-4DB8-8FD5-185523348EC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0" name="مكعب 2529">
                  <a:extLst>
                    <a:ext uri="{FF2B5EF4-FFF2-40B4-BE49-F238E27FC236}">
                      <a16:creationId xmlns:a16="http://schemas.microsoft.com/office/drawing/2014/main" id="{ED672335-997E-48F7-83F0-7CED4DED635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33" name="مجموعة 2432">
                <a:extLst>
                  <a:ext uri="{FF2B5EF4-FFF2-40B4-BE49-F238E27FC236}">
                    <a16:creationId xmlns:a16="http://schemas.microsoft.com/office/drawing/2014/main" id="{49771A42-764B-48F8-9D7E-A35E48E07EF9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11" name="مكعب 2510">
                  <a:extLst>
                    <a:ext uri="{FF2B5EF4-FFF2-40B4-BE49-F238E27FC236}">
                      <a16:creationId xmlns:a16="http://schemas.microsoft.com/office/drawing/2014/main" id="{6A6AD0F9-3714-4D75-8464-8D0A8E2D93C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2" name="مكعب 2511">
                  <a:extLst>
                    <a:ext uri="{FF2B5EF4-FFF2-40B4-BE49-F238E27FC236}">
                      <a16:creationId xmlns:a16="http://schemas.microsoft.com/office/drawing/2014/main" id="{F167733E-DEFC-432A-9E3E-07D7E9EC2B0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3" name="مكعب 2512">
                  <a:extLst>
                    <a:ext uri="{FF2B5EF4-FFF2-40B4-BE49-F238E27FC236}">
                      <a16:creationId xmlns:a16="http://schemas.microsoft.com/office/drawing/2014/main" id="{81666602-73E8-4709-9D4E-7DB4215F0D2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4" name="مكعب 2513">
                  <a:extLst>
                    <a:ext uri="{FF2B5EF4-FFF2-40B4-BE49-F238E27FC236}">
                      <a16:creationId xmlns:a16="http://schemas.microsoft.com/office/drawing/2014/main" id="{2BB73C86-75BF-4883-A435-31DA71A13EA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5" name="مكعب 2514">
                  <a:extLst>
                    <a:ext uri="{FF2B5EF4-FFF2-40B4-BE49-F238E27FC236}">
                      <a16:creationId xmlns:a16="http://schemas.microsoft.com/office/drawing/2014/main" id="{11D1D212-64C3-4014-9816-C8B2707E2D2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6" name="مكعب 2515">
                  <a:extLst>
                    <a:ext uri="{FF2B5EF4-FFF2-40B4-BE49-F238E27FC236}">
                      <a16:creationId xmlns:a16="http://schemas.microsoft.com/office/drawing/2014/main" id="{4E18504E-CB52-43F6-8C8F-5CD7947F573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7" name="مكعب 2516">
                  <a:extLst>
                    <a:ext uri="{FF2B5EF4-FFF2-40B4-BE49-F238E27FC236}">
                      <a16:creationId xmlns:a16="http://schemas.microsoft.com/office/drawing/2014/main" id="{A1DDA2B1-AB55-42DC-B814-2D95A60BD02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8" name="مكعب 2517">
                  <a:extLst>
                    <a:ext uri="{FF2B5EF4-FFF2-40B4-BE49-F238E27FC236}">
                      <a16:creationId xmlns:a16="http://schemas.microsoft.com/office/drawing/2014/main" id="{87729A57-6E12-48FE-B67A-5B9D14D18A4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9" name="مكعب 2518">
                  <a:extLst>
                    <a:ext uri="{FF2B5EF4-FFF2-40B4-BE49-F238E27FC236}">
                      <a16:creationId xmlns:a16="http://schemas.microsoft.com/office/drawing/2014/main" id="{8453EBC9-E132-480C-85DE-6A9F4232FCC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0" name="مكعب 2519">
                  <a:extLst>
                    <a:ext uri="{FF2B5EF4-FFF2-40B4-BE49-F238E27FC236}">
                      <a16:creationId xmlns:a16="http://schemas.microsoft.com/office/drawing/2014/main" id="{E95A2804-D00C-4B95-B1A3-B8B622B376B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34" name="مجموعة 2433">
                <a:extLst>
                  <a:ext uri="{FF2B5EF4-FFF2-40B4-BE49-F238E27FC236}">
                    <a16:creationId xmlns:a16="http://schemas.microsoft.com/office/drawing/2014/main" id="{5BE6F9E1-73DA-46A3-ABB8-C126B477AA53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501" name="مكعب 2500">
                  <a:extLst>
                    <a:ext uri="{FF2B5EF4-FFF2-40B4-BE49-F238E27FC236}">
                      <a16:creationId xmlns:a16="http://schemas.microsoft.com/office/drawing/2014/main" id="{9A64BCB7-8E03-4579-A591-C6A4FC2A2F9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2" name="مكعب 2501">
                  <a:extLst>
                    <a:ext uri="{FF2B5EF4-FFF2-40B4-BE49-F238E27FC236}">
                      <a16:creationId xmlns:a16="http://schemas.microsoft.com/office/drawing/2014/main" id="{E977927E-AC28-49A5-8877-CE6F8DDA197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3" name="مكعب 2502">
                  <a:extLst>
                    <a:ext uri="{FF2B5EF4-FFF2-40B4-BE49-F238E27FC236}">
                      <a16:creationId xmlns:a16="http://schemas.microsoft.com/office/drawing/2014/main" id="{6DA10970-CE1B-48ED-846E-705DD9986C4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4" name="مكعب 2503">
                  <a:extLst>
                    <a:ext uri="{FF2B5EF4-FFF2-40B4-BE49-F238E27FC236}">
                      <a16:creationId xmlns:a16="http://schemas.microsoft.com/office/drawing/2014/main" id="{B2ED3E79-CF4F-445C-9DC0-A5253F766E1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5" name="مكعب 2504">
                  <a:extLst>
                    <a:ext uri="{FF2B5EF4-FFF2-40B4-BE49-F238E27FC236}">
                      <a16:creationId xmlns:a16="http://schemas.microsoft.com/office/drawing/2014/main" id="{92F1ED2A-61F0-4851-A208-5699325C3E7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6" name="مكعب 2505">
                  <a:extLst>
                    <a:ext uri="{FF2B5EF4-FFF2-40B4-BE49-F238E27FC236}">
                      <a16:creationId xmlns:a16="http://schemas.microsoft.com/office/drawing/2014/main" id="{8838167A-6FC5-4F42-BAAE-BED262954C2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7" name="مكعب 2506">
                  <a:extLst>
                    <a:ext uri="{FF2B5EF4-FFF2-40B4-BE49-F238E27FC236}">
                      <a16:creationId xmlns:a16="http://schemas.microsoft.com/office/drawing/2014/main" id="{87AFDFB4-9163-4FC8-A54C-E96FC4DBC86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8" name="مكعب 2507">
                  <a:extLst>
                    <a:ext uri="{FF2B5EF4-FFF2-40B4-BE49-F238E27FC236}">
                      <a16:creationId xmlns:a16="http://schemas.microsoft.com/office/drawing/2014/main" id="{B2587111-4FA0-4733-B566-7D3101D7178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9" name="مكعب 2508">
                  <a:extLst>
                    <a:ext uri="{FF2B5EF4-FFF2-40B4-BE49-F238E27FC236}">
                      <a16:creationId xmlns:a16="http://schemas.microsoft.com/office/drawing/2014/main" id="{0C6D3CBB-3E5C-4A5C-9FBD-6829BDAB1B5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0" name="مكعب 2509">
                  <a:extLst>
                    <a:ext uri="{FF2B5EF4-FFF2-40B4-BE49-F238E27FC236}">
                      <a16:creationId xmlns:a16="http://schemas.microsoft.com/office/drawing/2014/main" id="{6186A958-B1E6-46E7-A1A2-41D7ED72E2A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35" name="مجموعة 2434">
                <a:extLst>
                  <a:ext uri="{FF2B5EF4-FFF2-40B4-BE49-F238E27FC236}">
                    <a16:creationId xmlns:a16="http://schemas.microsoft.com/office/drawing/2014/main" id="{0AAF1C5A-116A-4F24-9971-0BF90C83E7B9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91" name="مكعب 2490">
                  <a:extLst>
                    <a:ext uri="{FF2B5EF4-FFF2-40B4-BE49-F238E27FC236}">
                      <a16:creationId xmlns:a16="http://schemas.microsoft.com/office/drawing/2014/main" id="{FFBC2A1E-B6E0-48B7-9380-DCB29CE89D7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2" name="مكعب 2491">
                  <a:extLst>
                    <a:ext uri="{FF2B5EF4-FFF2-40B4-BE49-F238E27FC236}">
                      <a16:creationId xmlns:a16="http://schemas.microsoft.com/office/drawing/2014/main" id="{16F0049A-8821-44D8-A861-ECB94104EF4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3" name="مكعب 2492">
                  <a:extLst>
                    <a:ext uri="{FF2B5EF4-FFF2-40B4-BE49-F238E27FC236}">
                      <a16:creationId xmlns:a16="http://schemas.microsoft.com/office/drawing/2014/main" id="{AA71EF42-274F-432B-9B81-4E8E0F6CFB7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4" name="مكعب 2493">
                  <a:extLst>
                    <a:ext uri="{FF2B5EF4-FFF2-40B4-BE49-F238E27FC236}">
                      <a16:creationId xmlns:a16="http://schemas.microsoft.com/office/drawing/2014/main" id="{53555516-1262-4421-ABB7-D4EFF53B0CE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5" name="مكعب 2494">
                  <a:extLst>
                    <a:ext uri="{FF2B5EF4-FFF2-40B4-BE49-F238E27FC236}">
                      <a16:creationId xmlns:a16="http://schemas.microsoft.com/office/drawing/2014/main" id="{5ABEB7DE-9BE3-48A5-83A3-5FAF0280801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6" name="مكعب 2495">
                  <a:extLst>
                    <a:ext uri="{FF2B5EF4-FFF2-40B4-BE49-F238E27FC236}">
                      <a16:creationId xmlns:a16="http://schemas.microsoft.com/office/drawing/2014/main" id="{4E0CB935-EEDF-4AB0-B1E8-239F2317779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7" name="مكعب 2496">
                  <a:extLst>
                    <a:ext uri="{FF2B5EF4-FFF2-40B4-BE49-F238E27FC236}">
                      <a16:creationId xmlns:a16="http://schemas.microsoft.com/office/drawing/2014/main" id="{391D5D73-149D-4CAB-A2DF-65D7A9D2E69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8" name="مكعب 2497">
                  <a:extLst>
                    <a:ext uri="{FF2B5EF4-FFF2-40B4-BE49-F238E27FC236}">
                      <a16:creationId xmlns:a16="http://schemas.microsoft.com/office/drawing/2014/main" id="{55675CC7-460C-41AF-B3CD-97ECFE17609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9" name="مكعب 2498">
                  <a:extLst>
                    <a:ext uri="{FF2B5EF4-FFF2-40B4-BE49-F238E27FC236}">
                      <a16:creationId xmlns:a16="http://schemas.microsoft.com/office/drawing/2014/main" id="{A3DBEC85-A33A-406D-A168-6C4D9ECBE7A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0" name="مكعب 2499">
                  <a:extLst>
                    <a:ext uri="{FF2B5EF4-FFF2-40B4-BE49-F238E27FC236}">
                      <a16:creationId xmlns:a16="http://schemas.microsoft.com/office/drawing/2014/main" id="{2478B0BB-5218-4EA1-8D44-225969E9FF5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36" name="مجموعة 2435">
                <a:extLst>
                  <a:ext uri="{FF2B5EF4-FFF2-40B4-BE49-F238E27FC236}">
                    <a16:creationId xmlns:a16="http://schemas.microsoft.com/office/drawing/2014/main" id="{6C85BD23-5B37-489C-9FAF-98EFC25EBC63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81" name="مكعب 2480">
                  <a:extLst>
                    <a:ext uri="{FF2B5EF4-FFF2-40B4-BE49-F238E27FC236}">
                      <a16:creationId xmlns:a16="http://schemas.microsoft.com/office/drawing/2014/main" id="{FE6A0E4B-49B8-442C-98F5-47744B90A23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2" name="مكعب 2481">
                  <a:extLst>
                    <a:ext uri="{FF2B5EF4-FFF2-40B4-BE49-F238E27FC236}">
                      <a16:creationId xmlns:a16="http://schemas.microsoft.com/office/drawing/2014/main" id="{5918EE2A-C8BD-4CBE-8FC6-3D64AC07C59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3" name="مكعب 2482">
                  <a:extLst>
                    <a:ext uri="{FF2B5EF4-FFF2-40B4-BE49-F238E27FC236}">
                      <a16:creationId xmlns:a16="http://schemas.microsoft.com/office/drawing/2014/main" id="{9D940C70-2AD0-4EA3-A721-539E32366EF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4" name="مكعب 2483">
                  <a:extLst>
                    <a:ext uri="{FF2B5EF4-FFF2-40B4-BE49-F238E27FC236}">
                      <a16:creationId xmlns:a16="http://schemas.microsoft.com/office/drawing/2014/main" id="{FB173B58-6B29-4052-8E7A-D6A932441F9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5" name="مكعب 2484">
                  <a:extLst>
                    <a:ext uri="{FF2B5EF4-FFF2-40B4-BE49-F238E27FC236}">
                      <a16:creationId xmlns:a16="http://schemas.microsoft.com/office/drawing/2014/main" id="{70661B7F-B666-4653-9EE9-AFAB5521DF0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6" name="مكعب 2485">
                  <a:extLst>
                    <a:ext uri="{FF2B5EF4-FFF2-40B4-BE49-F238E27FC236}">
                      <a16:creationId xmlns:a16="http://schemas.microsoft.com/office/drawing/2014/main" id="{954F3043-5BC8-41F8-9BAC-EBF7BE2D5D1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7" name="مكعب 2486">
                  <a:extLst>
                    <a:ext uri="{FF2B5EF4-FFF2-40B4-BE49-F238E27FC236}">
                      <a16:creationId xmlns:a16="http://schemas.microsoft.com/office/drawing/2014/main" id="{D52E44AA-13AE-4D13-B979-020C3AA403F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8" name="مكعب 2487">
                  <a:extLst>
                    <a:ext uri="{FF2B5EF4-FFF2-40B4-BE49-F238E27FC236}">
                      <a16:creationId xmlns:a16="http://schemas.microsoft.com/office/drawing/2014/main" id="{86F27887-F824-4799-8330-7A19003487B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9" name="مكعب 2488">
                  <a:extLst>
                    <a:ext uri="{FF2B5EF4-FFF2-40B4-BE49-F238E27FC236}">
                      <a16:creationId xmlns:a16="http://schemas.microsoft.com/office/drawing/2014/main" id="{3F31F5FF-41D4-4DB8-8DDB-DF26B2E3566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0" name="مكعب 2489">
                  <a:extLst>
                    <a:ext uri="{FF2B5EF4-FFF2-40B4-BE49-F238E27FC236}">
                      <a16:creationId xmlns:a16="http://schemas.microsoft.com/office/drawing/2014/main" id="{E1106941-D9F3-49AE-BA34-EED6E56096A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37" name="مجموعة 2436">
                <a:extLst>
                  <a:ext uri="{FF2B5EF4-FFF2-40B4-BE49-F238E27FC236}">
                    <a16:creationId xmlns:a16="http://schemas.microsoft.com/office/drawing/2014/main" id="{0751DD6A-734A-4DFD-924D-B9ED41251EDB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71" name="مكعب 2470">
                  <a:extLst>
                    <a:ext uri="{FF2B5EF4-FFF2-40B4-BE49-F238E27FC236}">
                      <a16:creationId xmlns:a16="http://schemas.microsoft.com/office/drawing/2014/main" id="{F65ECF94-7BBD-4D71-82AF-6F9BB623C1A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2" name="مكعب 2471">
                  <a:extLst>
                    <a:ext uri="{FF2B5EF4-FFF2-40B4-BE49-F238E27FC236}">
                      <a16:creationId xmlns:a16="http://schemas.microsoft.com/office/drawing/2014/main" id="{F36644E2-F14A-4FD9-9E87-ECAFA303807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3" name="مكعب 2472">
                  <a:extLst>
                    <a:ext uri="{FF2B5EF4-FFF2-40B4-BE49-F238E27FC236}">
                      <a16:creationId xmlns:a16="http://schemas.microsoft.com/office/drawing/2014/main" id="{8523165C-5973-4062-9F66-67ACC40E65C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4" name="مكعب 2473">
                  <a:extLst>
                    <a:ext uri="{FF2B5EF4-FFF2-40B4-BE49-F238E27FC236}">
                      <a16:creationId xmlns:a16="http://schemas.microsoft.com/office/drawing/2014/main" id="{55D25D63-EA68-4267-A3F1-F0C3C184433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5" name="مكعب 2474">
                  <a:extLst>
                    <a:ext uri="{FF2B5EF4-FFF2-40B4-BE49-F238E27FC236}">
                      <a16:creationId xmlns:a16="http://schemas.microsoft.com/office/drawing/2014/main" id="{D68D2C60-9CBA-4270-B6AE-835FF520A2D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6" name="مكعب 2475">
                  <a:extLst>
                    <a:ext uri="{FF2B5EF4-FFF2-40B4-BE49-F238E27FC236}">
                      <a16:creationId xmlns:a16="http://schemas.microsoft.com/office/drawing/2014/main" id="{C7816A49-9987-46C9-A255-6A1C7818E2A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7" name="مكعب 2476">
                  <a:extLst>
                    <a:ext uri="{FF2B5EF4-FFF2-40B4-BE49-F238E27FC236}">
                      <a16:creationId xmlns:a16="http://schemas.microsoft.com/office/drawing/2014/main" id="{3129ED95-45AE-4B59-8518-ACA914CEAA3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8" name="مكعب 2477">
                  <a:extLst>
                    <a:ext uri="{FF2B5EF4-FFF2-40B4-BE49-F238E27FC236}">
                      <a16:creationId xmlns:a16="http://schemas.microsoft.com/office/drawing/2014/main" id="{51FFBC9E-F25E-4612-9B64-E2334A2F509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9" name="مكعب 2478">
                  <a:extLst>
                    <a:ext uri="{FF2B5EF4-FFF2-40B4-BE49-F238E27FC236}">
                      <a16:creationId xmlns:a16="http://schemas.microsoft.com/office/drawing/2014/main" id="{BF348428-9C74-4DBC-A239-2FC59989C40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0" name="مكعب 2479">
                  <a:extLst>
                    <a:ext uri="{FF2B5EF4-FFF2-40B4-BE49-F238E27FC236}">
                      <a16:creationId xmlns:a16="http://schemas.microsoft.com/office/drawing/2014/main" id="{11170247-49ED-429B-A7FF-99579BF4D56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38" name="مجموعة 2437">
                <a:extLst>
                  <a:ext uri="{FF2B5EF4-FFF2-40B4-BE49-F238E27FC236}">
                    <a16:creationId xmlns:a16="http://schemas.microsoft.com/office/drawing/2014/main" id="{44F41F71-0629-4409-B5B2-2127DF2888E7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61" name="مكعب 2460">
                  <a:extLst>
                    <a:ext uri="{FF2B5EF4-FFF2-40B4-BE49-F238E27FC236}">
                      <a16:creationId xmlns:a16="http://schemas.microsoft.com/office/drawing/2014/main" id="{03DCB849-F447-45FC-910B-DDA98C11329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" name="مكعب 2461">
                  <a:extLst>
                    <a:ext uri="{FF2B5EF4-FFF2-40B4-BE49-F238E27FC236}">
                      <a16:creationId xmlns:a16="http://schemas.microsoft.com/office/drawing/2014/main" id="{2CFF8C0C-B039-4286-8A9B-825B89C1A8F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" name="مكعب 2462">
                  <a:extLst>
                    <a:ext uri="{FF2B5EF4-FFF2-40B4-BE49-F238E27FC236}">
                      <a16:creationId xmlns:a16="http://schemas.microsoft.com/office/drawing/2014/main" id="{7B028D29-7E9E-4EDC-8A9C-1678688E7E3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" name="مكعب 2463">
                  <a:extLst>
                    <a:ext uri="{FF2B5EF4-FFF2-40B4-BE49-F238E27FC236}">
                      <a16:creationId xmlns:a16="http://schemas.microsoft.com/office/drawing/2014/main" id="{9BCA1040-E34E-4888-9ACF-9C45220B849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5" name="مكعب 2464">
                  <a:extLst>
                    <a:ext uri="{FF2B5EF4-FFF2-40B4-BE49-F238E27FC236}">
                      <a16:creationId xmlns:a16="http://schemas.microsoft.com/office/drawing/2014/main" id="{567E2652-BE42-4359-B9FD-2762FFD888F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" name="مكعب 2465">
                  <a:extLst>
                    <a:ext uri="{FF2B5EF4-FFF2-40B4-BE49-F238E27FC236}">
                      <a16:creationId xmlns:a16="http://schemas.microsoft.com/office/drawing/2014/main" id="{603F07EC-05EC-4E34-A2A5-408D95BF046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" name="مكعب 2466">
                  <a:extLst>
                    <a:ext uri="{FF2B5EF4-FFF2-40B4-BE49-F238E27FC236}">
                      <a16:creationId xmlns:a16="http://schemas.microsoft.com/office/drawing/2014/main" id="{E243D543-2D50-45E4-AAF6-A4A76947A42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" name="مكعب 2467">
                  <a:extLst>
                    <a:ext uri="{FF2B5EF4-FFF2-40B4-BE49-F238E27FC236}">
                      <a16:creationId xmlns:a16="http://schemas.microsoft.com/office/drawing/2014/main" id="{BBBF1AE8-5D8B-4B43-855F-563B57267AE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9" name="مكعب 2468">
                  <a:extLst>
                    <a:ext uri="{FF2B5EF4-FFF2-40B4-BE49-F238E27FC236}">
                      <a16:creationId xmlns:a16="http://schemas.microsoft.com/office/drawing/2014/main" id="{EDABA80F-70BC-40AB-AE87-8F75C99271B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0" name="مكعب 2469">
                  <a:extLst>
                    <a:ext uri="{FF2B5EF4-FFF2-40B4-BE49-F238E27FC236}">
                      <a16:creationId xmlns:a16="http://schemas.microsoft.com/office/drawing/2014/main" id="{DE11794E-F41C-45E3-970C-C4987D082D1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39" name="مجموعة 2438">
                <a:extLst>
                  <a:ext uri="{FF2B5EF4-FFF2-40B4-BE49-F238E27FC236}">
                    <a16:creationId xmlns:a16="http://schemas.microsoft.com/office/drawing/2014/main" id="{DF13F7F4-95E5-4AA3-94F7-716DEFC99804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51" name="مكعب 2450">
                  <a:extLst>
                    <a:ext uri="{FF2B5EF4-FFF2-40B4-BE49-F238E27FC236}">
                      <a16:creationId xmlns:a16="http://schemas.microsoft.com/office/drawing/2014/main" id="{2EECC34A-8C9D-4233-91CA-22A8B2001DE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2" name="مكعب 2451">
                  <a:extLst>
                    <a:ext uri="{FF2B5EF4-FFF2-40B4-BE49-F238E27FC236}">
                      <a16:creationId xmlns:a16="http://schemas.microsoft.com/office/drawing/2014/main" id="{C46520B2-FEFC-4120-A9A5-F70132608FA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3" name="مكعب 2452">
                  <a:extLst>
                    <a:ext uri="{FF2B5EF4-FFF2-40B4-BE49-F238E27FC236}">
                      <a16:creationId xmlns:a16="http://schemas.microsoft.com/office/drawing/2014/main" id="{4E70519E-CF6E-4082-BD96-E228644B994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4" name="مكعب 2453">
                  <a:extLst>
                    <a:ext uri="{FF2B5EF4-FFF2-40B4-BE49-F238E27FC236}">
                      <a16:creationId xmlns:a16="http://schemas.microsoft.com/office/drawing/2014/main" id="{F71EF2FF-542E-47DA-89A6-555C4BEB71D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5" name="مكعب 2454">
                  <a:extLst>
                    <a:ext uri="{FF2B5EF4-FFF2-40B4-BE49-F238E27FC236}">
                      <a16:creationId xmlns:a16="http://schemas.microsoft.com/office/drawing/2014/main" id="{5DB2202D-997B-41B8-A032-8DBE660C116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6" name="مكعب 2455">
                  <a:extLst>
                    <a:ext uri="{FF2B5EF4-FFF2-40B4-BE49-F238E27FC236}">
                      <a16:creationId xmlns:a16="http://schemas.microsoft.com/office/drawing/2014/main" id="{BE95694D-C216-4EFE-8897-06E40492022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7" name="مكعب 2456">
                  <a:extLst>
                    <a:ext uri="{FF2B5EF4-FFF2-40B4-BE49-F238E27FC236}">
                      <a16:creationId xmlns:a16="http://schemas.microsoft.com/office/drawing/2014/main" id="{6A1D03CE-F552-46EF-AB52-87BE8D07EBA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8" name="مكعب 2457">
                  <a:extLst>
                    <a:ext uri="{FF2B5EF4-FFF2-40B4-BE49-F238E27FC236}">
                      <a16:creationId xmlns:a16="http://schemas.microsoft.com/office/drawing/2014/main" id="{1F7C1CE0-90E7-422F-A112-FE7B337AE9D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9" name="مكعب 2458">
                  <a:extLst>
                    <a:ext uri="{FF2B5EF4-FFF2-40B4-BE49-F238E27FC236}">
                      <a16:creationId xmlns:a16="http://schemas.microsoft.com/office/drawing/2014/main" id="{5C09AA69-B706-428B-A150-5E70FCF10E8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0" name="مكعب 2459">
                  <a:extLst>
                    <a:ext uri="{FF2B5EF4-FFF2-40B4-BE49-F238E27FC236}">
                      <a16:creationId xmlns:a16="http://schemas.microsoft.com/office/drawing/2014/main" id="{0A2743DC-7B67-449B-96D6-B800E276A82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40" name="مجموعة 2439">
                <a:extLst>
                  <a:ext uri="{FF2B5EF4-FFF2-40B4-BE49-F238E27FC236}">
                    <a16:creationId xmlns:a16="http://schemas.microsoft.com/office/drawing/2014/main" id="{63CCC79A-57F9-4916-B1DF-D160FA919188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41" name="مكعب 2440">
                  <a:extLst>
                    <a:ext uri="{FF2B5EF4-FFF2-40B4-BE49-F238E27FC236}">
                      <a16:creationId xmlns:a16="http://schemas.microsoft.com/office/drawing/2014/main" id="{3F7B060B-3777-4F7A-972E-0D2A36A2705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2" name="مكعب 2441">
                  <a:extLst>
                    <a:ext uri="{FF2B5EF4-FFF2-40B4-BE49-F238E27FC236}">
                      <a16:creationId xmlns:a16="http://schemas.microsoft.com/office/drawing/2014/main" id="{89E115EE-22A8-4E68-9697-1919A259DA1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3" name="مكعب 2442">
                  <a:extLst>
                    <a:ext uri="{FF2B5EF4-FFF2-40B4-BE49-F238E27FC236}">
                      <a16:creationId xmlns:a16="http://schemas.microsoft.com/office/drawing/2014/main" id="{94E50CA8-F310-4677-9092-C74384B66B0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4" name="مكعب 2443">
                  <a:extLst>
                    <a:ext uri="{FF2B5EF4-FFF2-40B4-BE49-F238E27FC236}">
                      <a16:creationId xmlns:a16="http://schemas.microsoft.com/office/drawing/2014/main" id="{922D4522-FC6B-4952-A001-57441457A0F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5" name="مكعب 2444">
                  <a:extLst>
                    <a:ext uri="{FF2B5EF4-FFF2-40B4-BE49-F238E27FC236}">
                      <a16:creationId xmlns:a16="http://schemas.microsoft.com/office/drawing/2014/main" id="{83C3138F-8DFB-4F48-A0FC-B102A9FEAF3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6" name="مكعب 2445">
                  <a:extLst>
                    <a:ext uri="{FF2B5EF4-FFF2-40B4-BE49-F238E27FC236}">
                      <a16:creationId xmlns:a16="http://schemas.microsoft.com/office/drawing/2014/main" id="{595F947A-CFFC-445E-8A79-86FD88E6DDE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7" name="مكعب 2446">
                  <a:extLst>
                    <a:ext uri="{FF2B5EF4-FFF2-40B4-BE49-F238E27FC236}">
                      <a16:creationId xmlns:a16="http://schemas.microsoft.com/office/drawing/2014/main" id="{47A4C5BE-4565-471B-A152-3B4099B9512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8" name="مكعب 2447">
                  <a:extLst>
                    <a:ext uri="{FF2B5EF4-FFF2-40B4-BE49-F238E27FC236}">
                      <a16:creationId xmlns:a16="http://schemas.microsoft.com/office/drawing/2014/main" id="{ABAFF7E3-3006-4913-B1DF-222718497FB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9" name="مكعب 2448">
                  <a:extLst>
                    <a:ext uri="{FF2B5EF4-FFF2-40B4-BE49-F238E27FC236}">
                      <a16:creationId xmlns:a16="http://schemas.microsoft.com/office/drawing/2014/main" id="{5CB3221C-D3B8-4119-9F83-72E1EFA9626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0" name="مكعب 2449">
                  <a:extLst>
                    <a:ext uri="{FF2B5EF4-FFF2-40B4-BE49-F238E27FC236}">
                      <a16:creationId xmlns:a16="http://schemas.microsoft.com/office/drawing/2014/main" id="{72C189C6-3DF4-4AC4-AF19-E792D46DE9A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6" name="مجموعة 1875">
              <a:extLst>
                <a:ext uri="{FF2B5EF4-FFF2-40B4-BE49-F238E27FC236}">
                  <a16:creationId xmlns:a16="http://schemas.microsoft.com/office/drawing/2014/main" id="{40C97BA8-762D-409F-9B65-9BDE147724F3}"/>
                </a:ext>
              </a:extLst>
            </p:cNvPr>
            <p:cNvGrpSpPr/>
            <p:nvPr/>
          </p:nvGrpSpPr>
          <p:grpSpPr>
            <a:xfrm>
              <a:off x="6838260" y="3314032"/>
              <a:ext cx="1617220" cy="1544020"/>
              <a:chOff x="5352709" y="3110384"/>
              <a:chExt cx="1617220" cy="1544020"/>
            </a:xfrm>
          </p:grpSpPr>
          <p:grpSp>
            <p:nvGrpSpPr>
              <p:cNvPr id="2321" name="مجموعة 2320">
                <a:extLst>
                  <a:ext uri="{FF2B5EF4-FFF2-40B4-BE49-F238E27FC236}">
                    <a16:creationId xmlns:a16="http://schemas.microsoft.com/office/drawing/2014/main" id="{F371DC38-8122-4C95-8775-53BB79E54A0B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21" name="مكعب 2420">
                  <a:extLst>
                    <a:ext uri="{FF2B5EF4-FFF2-40B4-BE49-F238E27FC236}">
                      <a16:creationId xmlns:a16="http://schemas.microsoft.com/office/drawing/2014/main" id="{D1D7B30D-5672-43E9-BC5F-5FB780819E3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2" name="مكعب 2421">
                  <a:extLst>
                    <a:ext uri="{FF2B5EF4-FFF2-40B4-BE49-F238E27FC236}">
                      <a16:creationId xmlns:a16="http://schemas.microsoft.com/office/drawing/2014/main" id="{8199CFE8-DF5D-4501-B461-3C69430C20A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3" name="مكعب 2422">
                  <a:extLst>
                    <a:ext uri="{FF2B5EF4-FFF2-40B4-BE49-F238E27FC236}">
                      <a16:creationId xmlns:a16="http://schemas.microsoft.com/office/drawing/2014/main" id="{68D1569C-7356-41FB-AC5E-9A9F8B5311B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4" name="مكعب 2423">
                  <a:extLst>
                    <a:ext uri="{FF2B5EF4-FFF2-40B4-BE49-F238E27FC236}">
                      <a16:creationId xmlns:a16="http://schemas.microsoft.com/office/drawing/2014/main" id="{72A8CE14-E4A8-428B-B676-A864132EF5A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5" name="مكعب 2424">
                  <a:extLst>
                    <a:ext uri="{FF2B5EF4-FFF2-40B4-BE49-F238E27FC236}">
                      <a16:creationId xmlns:a16="http://schemas.microsoft.com/office/drawing/2014/main" id="{0DB184FD-1CC2-4A2E-9DE2-436D1D0A877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6" name="مكعب 2425">
                  <a:extLst>
                    <a:ext uri="{FF2B5EF4-FFF2-40B4-BE49-F238E27FC236}">
                      <a16:creationId xmlns:a16="http://schemas.microsoft.com/office/drawing/2014/main" id="{05484803-2C34-495F-8801-DCA5B1532E9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7" name="مكعب 2426">
                  <a:extLst>
                    <a:ext uri="{FF2B5EF4-FFF2-40B4-BE49-F238E27FC236}">
                      <a16:creationId xmlns:a16="http://schemas.microsoft.com/office/drawing/2014/main" id="{4652A3CF-34CB-45E0-846E-A5EB673A148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8" name="مكعب 2427">
                  <a:extLst>
                    <a:ext uri="{FF2B5EF4-FFF2-40B4-BE49-F238E27FC236}">
                      <a16:creationId xmlns:a16="http://schemas.microsoft.com/office/drawing/2014/main" id="{F4896963-F5FC-4B35-BD8C-97F70AD7BD8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9" name="مكعب 2428">
                  <a:extLst>
                    <a:ext uri="{FF2B5EF4-FFF2-40B4-BE49-F238E27FC236}">
                      <a16:creationId xmlns:a16="http://schemas.microsoft.com/office/drawing/2014/main" id="{DA6B83DF-36B5-4D66-8E60-E37F6883F9F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0" name="مكعب 2429">
                  <a:extLst>
                    <a:ext uri="{FF2B5EF4-FFF2-40B4-BE49-F238E27FC236}">
                      <a16:creationId xmlns:a16="http://schemas.microsoft.com/office/drawing/2014/main" id="{8CD8956F-876D-4A14-A581-5EE78A57121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2" name="مجموعة 2321">
                <a:extLst>
                  <a:ext uri="{FF2B5EF4-FFF2-40B4-BE49-F238E27FC236}">
                    <a16:creationId xmlns:a16="http://schemas.microsoft.com/office/drawing/2014/main" id="{D28FBCC4-6AB6-4E7C-82FB-3F05F3A7A73A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11" name="مكعب 2410">
                  <a:extLst>
                    <a:ext uri="{FF2B5EF4-FFF2-40B4-BE49-F238E27FC236}">
                      <a16:creationId xmlns:a16="http://schemas.microsoft.com/office/drawing/2014/main" id="{07195D93-DF2D-49FE-AB37-76B2A86B3F6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2" name="مكعب 2411">
                  <a:extLst>
                    <a:ext uri="{FF2B5EF4-FFF2-40B4-BE49-F238E27FC236}">
                      <a16:creationId xmlns:a16="http://schemas.microsoft.com/office/drawing/2014/main" id="{367A2FA5-9601-4FE8-B9E3-61DBBDD87E1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3" name="مكعب 2412">
                  <a:extLst>
                    <a:ext uri="{FF2B5EF4-FFF2-40B4-BE49-F238E27FC236}">
                      <a16:creationId xmlns:a16="http://schemas.microsoft.com/office/drawing/2014/main" id="{386A8C11-EA72-474A-9BAE-38C6F78614E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4" name="مكعب 2413">
                  <a:extLst>
                    <a:ext uri="{FF2B5EF4-FFF2-40B4-BE49-F238E27FC236}">
                      <a16:creationId xmlns:a16="http://schemas.microsoft.com/office/drawing/2014/main" id="{972E2087-7EF6-49FA-B47E-52743FB19B3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5" name="مكعب 2414">
                  <a:extLst>
                    <a:ext uri="{FF2B5EF4-FFF2-40B4-BE49-F238E27FC236}">
                      <a16:creationId xmlns:a16="http://schemas.microsoft.com/office/drawing/2014/main" id="{347CFCD5-02D9-4387-9BF9-13AABD58D36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6" name="مكعب 2415">
                  <a:extLst>
                    <a:ext uri="{FF2B5EF4-FFF2-40B4-BE49-F238E27FC236}">
                      <a16:creationId xmlns:a16="http://schemas.microsoft.com/office/drawing/2014/main" id="{98D5747E-6188-4FD2-B04A-41CB346C28C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7" name="مكعب 2416">
                  <a:extLst>
                    <a:ext uri="{FF2B5EF4-FFF2-40B4-BE49-F238E27FC236}">
                      <a16:creationId xmlns:a16="http://schemas.microsoft.com/office/drawing/2014/main" id="{F8F2EEB9-13C0-40D4-856A-C957866A2C7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8" name="مكعب 2417">
                  <a:extLst>
                    <a:ext uri="{FF2B5EF4-FFF2-40B4-BE49-F238E27FC236}">
                      <a16:creationId xmlns:a16="http://schemas.microsoft.com/office/drawing/2014/main" id="{675B6AA9-4D50-42F3-9CD9-9DB6809C2BA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9" name="مكعب 2418">
                  <a:extLst>
                    <a:ext uri="{FF2B5EF4-FFF2-40B4-BE49-F238E27FC236}">
                      <a16:creationId xmlns:a16="http://schemas.microsoft.com/office/drawing/2014/main" id="{41BC3D4B-8B2D-4AA4-8127-E3AEEC1009E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0" name="مكعب 2419">
                  <a:extLst>
                    <a:ext uri="{FF2B5EF4-FFF2-40B4-BE49-F238E27FC236}">
                      <a16:creationId xmlns:a16="http://schemas.microsoft.com/office/drawing/2014/main" id="{E3DBE5FD-5206-4234-911C-37159256ADB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3" name="مجموعة 2322">
                <a:extLst>
                  <a:ext uri="{FF2B5EF4-FFF2-40B4-BE49-F238E27FC236}">
                    <a16:creationId xmlns:a16="http://schemas.microsoft.com/office/drawing/2014/main" id="{89D7A257-742C-467E-B8D2-F3DDD1BC892A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401" name="مكعب 2400">
                  <a:extLst>
                    <a:ext uri="{FF2B5EF4-FFF2-40B4-BE49-F238E27FC236}">
                      <a16:creationId xmlns:a16="http://schemas.microsoft.com/office/drawing/2014/main" id="{F41F59F3-B8C7-4E35-A6CC-54CE57D5A59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2" name="مكعب 2401">
                  <a:extLst>
                    <a:ext uri="{FF2B5EF4-FFF2-40B4-BE49-F238E27FC236}">
                      <a16:creationId xmlns:a16="http://schemas.microsoft.com/office/drawing/2014/main" id="{47BE9138-2660-4EAF-AFA9-1D3F71F115E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3" name="مكعب 2402">
                  <a:extLst>
                    <a:ext uri="{FF2B5EF4-FFF2-40B4-BE49-F238E27FC236}">
                      <a16:creationId xmlns:a16="http://schemas.microsoft.com/office/drawing/2014/main" id="{28B9EAA2-DCFB-4D3F-9C40-10C68BCACB1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4" name="مكعب 2403">
                  <a:extLst>
                    <a:ext uri="{FF2B5EF4-FFF2-40B4-BE49-F238E27FC236}">
                      <a16:creationId xmlns:a16="http://schemas.microsoft.com/office/drawing/2014/main" id="{B30FF471-6EC6-4380-8C75-783CF07D01A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5" name="مكعب 2404">
                  <a:extLst>
                    <a:ext uri="{FF2B5EF4-FFF2-40B4-BE49-F238E27FC236}">
                      <a16:creationId xmlns:a16="http://schemas.microsoft.com/office/drawing/2014/main" id="{4F7F3F1C-AAA9-42CD-AFAA-597FE17597A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6" name="مكعب 2405">
                  <a:extLst>
                    <a:ext uri="{FF2B5EF4-FFF2-40B4-BE49-F238E27FC236}">
                      <a16:creationId xmlns:a16="http://schemas.microsoft.com/office/drawing/2014/main" id="{1ADA60BC-04D5-441E-877B-E61ED9AB6AC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7" name="مكعب 2406">
                  <a:extLst>
                    <a:ext uri="{FF2B5EF4-FFF2-40B4-BE49-F238E27FC236}">
                      <a16:creationId xmlns:a16="http://schemas.microsoft.com/office/drawing/2014/main" id="{7E76A229-4123-4F83-A4C2-7FBA1EF759C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8" name="مكعب 2407">
                  <a:extLst>
                    <a:ext uri="{FF2B5EF4-FFF2-40B4-BE49-F238E27FC236}">
                      <a16:creationId xmlns:a16="http://schemas.microsoft.com/office/drawing/2014/main" id="{E9437EAF-4080-4BB9-882C-6F34A8281FC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9" name="مكعب 2408">
                  <a:extLst>
                    <a:ext uri="{FF2B5EF4-FFF2-40B4-BE49-F238E27FC236}">
                      <a16:creationId xmlns:a16="http://schemas.microsoft.com/office/drawing/2014/main" id="{6D92642E-CBFC-4717-9D76-D7173DA34A2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0" name="مكعب 2409">
                  <a:extLst>
                    <a:ext uri="{FF2B5EF4-FFF2-40B4-BE49-F238E27FC236}">
                      <a16:creationId xmlns:a16="http://schemas.microsoft.com/office/drawing/2014/main" id="{90D3335E-87A5-4204-9351-169DC060EC6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4" name="مجموعة 2323">
                <a:extLst>
                  <a:ext uri="{FF2B5EF4-FFF2-40B4-BE49-F238E27FC236}">
                    <a16:creationId xmlns:a16="http://schemas.microsoft.com/office/drawing/2014/main" id="{A60AB303-AE21-4C95-9692-364075718FD4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91" name="مكعب 2390">
                  <a:extLst>
                    <a:ext uri="{FF2B5EF4-FFF2-40B4-BE49-F238E27FC236}">
                      <a16:creationId xmlns:a16="http://schemas.microsoft.com/office/drawing/2014/main" id="{4F00C702-A768-42BB-AA27-2B834DD518A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2" name="مكعب 2391">
                  <a:extLst>
                    <a:ext uri="{FF2B5EF4-FFF2-40B4-BE49-F238E27FC236}">
                      <a16:creationId xmlns:a16="http://schemas.microsoft.com/office/drawing/2014/main" id="{A7746403-6132-4E73-A5EF-9FDBB96EE25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3" name="مكعب 2392">
                  <a:extLst>
                    <a:ext uri="{FF2B5EF4-FFF2-40B4-BE49-F238E27FC236}">
                      <a16:creationId xmlns:a16="http://schemas.microsoft.com/office/drawing/2014/main" id="{2FA7D204-3926-47B2-8403-A128DA15D96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4" name="مكعب 2393">
                  <a:extLst>
                    <a:ext uri="{FF2B5EF4-FFF2-40B4-BE49-F238E27FC236}">
                      <a16:creationId xmlns:a16="http://schemas.microsoft.com/office/drawing/2014/main" id="{967EB009-7D62-4BAE-863C-471D9DC4618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5" name="مكعب 2394">
                  <a:extLst>
                    <a:ext uri="{FF2B5EF4-FFF2-40B4-BE49-F238E27FC236}">
                      <a16:creationId xmlns:a16="http://schemas.microsoft.com/office/drawing/2014/main" id="{BFEB3479-36E4-4115-B6E4-2DA8267D149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6" name="مكعب 2395">
                  <a:extLst>
                    <a:ext uri="{FF2B5EF4-FFF2-40B4-BE49-F238E27FC236}">
                      <a16:creationId xmlns:a16="http://schemas.microsoft.com/office/drawing/2014/main" id="{AC88C1F7-4896-45A8-A6FE-C4D36BA4D40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7" name="مكعب 2396">
                  <a:extLst>
                    <a:ext uri="{FF2B5EF4-FFF2-40B4-BE49-F238E27FC236}">
                      <a16:creationId xmlns:a16="http://schemas.microsoft.com/office/drawing/2014/main" id="{7DB0C698-5151-45C8-B9C8-10F38444D02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8" name="مكعب 2397">
                  <a:extLst>
                    <a:ext uri="{FF2B5EF4-FFF2-40B4-BE49-F238E27FC236}">
                      <a16:creationId xmlns:a16="http://schemas.microsoft.com/office/drawing/2014/main" id="{003A71F4-A7A4-4779-BAF7-1432E2AE11F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9" name="مكعب 2398">
                  <a:extLst>
                    <a:ext uri="{FF2B5EF4-FFF2-40B4-BE49-F238E27FC236}">
                      <a16:creationId xmlns:a16="http://schemas.microsoft.com/office/drawing/2014/main" id="{0AC0562D-A2B9-47A7-A6C3-47A818C5727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0" name="مكعب 2399">
                  <a:extLst>
                    <a:ext uri="{FF2B5EF4-FFF2-40B4-BE49-F238E27FC236}">
                      <a16:creationId xmlns:a16="http://schemas.microsoft.com/office/drawing/2014/main" id="{030C2CE6-7E4C-4C09-9406-72BCA7F7C43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5" name="مجموعة 2324">
                <a:extLst>
                  <a:ext uri="{FF2B5EF4-FFF2-40B4-BE49-F238E27FC236}">
                    <a16:creationId xmlns:a16="http://schemas.microsoft.com/office/drawing/2014/main" id="{856ADA5D-5782-4348-A115-1B36E2FBD0EA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81" name="مكعب 2380">
                  <a:extLst>
                    <a:ext uri="{FF2B5EF4-FFF2-40B4-BE49-F238E27FC236}">
                      <a16:creationId xmlns:a16="http://schemas.microsoft.com/office/drawing/2014/main" id="{7E7DC50B-736A-4CCE-BA71-F716A85BFF5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2" name="مكعب 2381">
                  <a:extLst>
                    <a:ext uri="{FF2B5EF4-FFF2-40B4-BE49-F238E27FC236}">
                      <a16:creationId xmlns:a16="http://schemas.microsoft.com/office/drawing/2014/main" id="{24FEB0B5-477F-4727-8D03-D2961C837C7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3" name="مكعب 2382">
                  <a:extLst>
                    <a:ext uri="{FF2B5EF4-FFF2-40B4-BE49-F238E27FC236}">
                      <a16:creationId xmlns:a16="http://schemas.microsoft.com/office/drawing/2014/main" id="{9355A034-6C80-4B93-87E7-97145BCFE4A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4" name="مكعب 2383">
                  <a:extLst>
                    <a:ext uri="{FF2B5EF4-FFF2-40B4-BE49-F238E27FC236}">
                      <a16:creationId xmlns:a16="http://schemas.microsoft.com/office/drawing/2014/main" id="{B7875E24-7BC4-4424-89CD-9723D87743A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5" name="مكعب 2384">
                  <a:extLst>
                    <a:ext uri="{FF2B5EF4-FFF2-40B4-BE49-F238E27FC236}">
                      <a16:creationId xmlns:a16="http://schemas.microsoft.com/office/drawing/2014/main" id="{3E254F17-FDE5-4951-A0A2-C60E0DA1965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6" name="مكعب 2385">
                  <a:extLst>
                    <a:ext uri="{FF2B5EF4-FFF2-40B4-BE49-F238E27FC236}">
                      <a16:creationId xmlns:a16="http://schemas.microsoft.com/office/drawing/2014/main" id="{09C02354-3292-4017-AE85-2D48BAB5BDD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7" name="مكعب 2386">
                  <a:extLst>
                    <a:ext uri="{FF2B5EF4-FFF2-40B4-BE49-F238E27FC236}">
                      <a16:creationId xmlns:a16="http://schemas.microsoft.com/office/drawing/2014/main" id="{4C8CAF0D-A6A3-4122-8755-B4BA34726D0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8" name="مكعب 2387">
                  <a:extLst>
                    <a:ext uri="{FF2B5EF4-FFF2-40B4-BE49-F238E27FC236}">
                      <a16:creationId xmlns:a16="http://schemas.microsoft.com/office/drawing/2014/main" id="{3CE10AC5-AD7D-4F54-9271-ED5E22DECC9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9" name="مكعب 2388">
                  <a:extLst>
                    <a:ext uri="{FF2B5EF4-FFF2-40B4-BE49-F238E27FC236}">
                      <a16:creationId xmlns:a16="http://schemas.microsoft.com/office/drawing/2014/main" id="{7678D8D6-E758-4E8D-B360-9FB8C63085B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0" name="مكعب 2389">
                  <a:extLst>
                    <a:ext uri="{FF2B5EF4-FFF2-40B4-BE49-F238E27FC236}">
                      <a16:creationId xmlns:a16="http://schemas.microsoft.com/office/drawing/2014/main" id="{D79B25C1-A2BF-4E48-8F96-F7B77A3019B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6" name="مجموعة 2325">
                <a:extLst>
                  <a:ext uri="{FF2B5EF4-FFF2-40B4-BE49-F238E27FC236}">
                    <a16:creationId xmlns:a16="http://schemas.microsoft.com/office/drawing/2014/main" id="{4B9EB5B0-2364-4EAA-940B-8CCE982C9B16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71" name="مكعب 2370">
                  <a:extLst>
                    <a:ext uri="{FF2B5EF4-FFF2-40B4-BE49-F238E27FC236}">
                      <a16:creationId xmlns:a16="http://schemas.microsoft.com/office/drawing/2014/main" id="{BA2EDC43-31DE-4F97-8405-BDCE05FEEBC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2" name="مكعب 2371">
                  <a:extLst>
                    <a:ext uri="{FF2B5EF4-FFF2-40B4-BE49-F238E27FC236}">
                      <a16:creationId xmlns:a16="http://schemas.microsoft.com/office/drawing/2014/main" id="{ACCC8B6E-94DF-41F2-A98F-8843DD2AB5C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3" name="مكعب 2372">
                  <a:extLst>
                    <a:ext uri="{FF2B5EF4-FFF2-40B4-BE49-F238E27FC236}">
                      <a16:creationId xmlns:a16="http://schemas.microsoft.com/office/drawing/2014/main" id="{5A764A1C-7EF8-44ED-97F2-1219E3EFBF2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4" name="مكعب 2373">
                  <a:extLst>
                    <a:ext uri="{FF2B5EF4-FFF2-40B4-BE49-F238E27FC236}">
                      <a16:creationId xmlns:a16="http://schemas.microsoft.com/office/drawing/2014/main" id="{C431333A-27AC-4E75-B63B-D4647D72A7E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5" name="مكعب 2374">
                  <a:extLst>
                    <a:ext uri="{FF2B5EF4-FFF2-40B4-BE49-F238E27FC236}">
                      <a16:creationId xmlns:a16="http://schemas.microsoft.com/office/drawing/2014/main" id="{B729404B-3A5B-431E-941E-38A0A243757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6" name="مكعب 2375">
                  <a:extLst>
                    <a:ext uri="{FF2B5EF4-FFF2-40B4-BE49-F238E27FC236}">
                      <a16:creationId xmlns:a16="http://schemas.microsoft.com/office/drawing/2014/main" id="{08E64ADA-AE15-4FBA-9A7F-CF94666D078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7" name="مكعب 2376">
                  <a:extLst>
                    <a:ext uri="{FF2B5EF4-FFF2-40B4-BE49-F238E27FC236}">
                      <a16:creationId xmlns:a16="http://schemas.microsoft.com/office/drawing/2014/main" id="{22DFF5ED-020F-4A63-8500-BB23B2AD0D7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8" name="مكعب 2377">
                  <a:extLst>
                    <a:ext uri="{FF2B5EF4-FFF2-40B4-BE49-F238E27FC236}">
                      <a16:creationId xmlns:a16="http://schemas.microsoft.com/office/drawing/2014/main" id="{2442EC08-9C7F-4948-B1DB-0D66A7D6F9F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9" name="مكعب 2378">
                  <a:extLst>
                    <a:ext uri="{FF2B5EF4-FFF2-40B4-BE49-F238E27FC236}">
                      <a16:creationId xmlns:a16="http://schemas.microsoft.com/office/drawing/2014/main" id="{A44AEE66-F323-444B-9281-F5A26AB9F5B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0" name="مكعب 2379">
                  <a:extLst>
                    <a:ext uri="{FF2B5EF4-FFF2-40B4-BE49-F238E27FC236}">
                      <a16:creationId xmlns:a16="http://schemas.microsoft.com/office/drawing/2014/main" id="{0859DD83-56F0-4E71-929D-D4D0DF0EB81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7" name="مجموعة 2326">
                <a:extLst>
                  <a:ext uri="{FF2B5EF4-FFF2-40B4-BE49-F238E27FC236}">
                    <a16:creationId xmlns:a16="http://schemas.microsoft.com/office/drawing/2014/main" id="{3D1D06FB-CBC9-4C0A-9063-D1001B3018F4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61" name="مكعب 2360">
                  <a:extLst>
                    <a:ext uri="{FF2B5EF4-FFF2-40B4-BE49-F238E27FC236}">
                      <a16:creationId xmlns:a16="http://schemas.microsoft.com/office/drawing/2014/main" id="{63107321-683D-41D4-A480-2D13154E741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2" name="مكعب 2361">
                  <a:extLst>
                    <a:ext uri="{FF2B5EF4-FFF2-40B4-BE49-F238E27FC236}">
                      <a16:creationId xmlns:a16="http://schemas.microsoft.com/office/drawing/2014/main" id="{98FE5A33-6140-44BD-88D1-02D3FEB39BA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3" name="مكعب 2362">
                  <a:extLst>
                    <a:ext uri="{FF2B5EF4-FFF2-40B4-BE49-F238E27FC236}">
                      <a16:creationId xmlns:a16="http://schemas.microsoft.com/office/drawing/2014/main" id="{4156C0C0-A30C-4798-8B11-644BDD0D1D4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4" name="مكعب 2363">
                  <a:extLst>
                    <a:ext uri="{FF2B5EF4-FFF2-40B4-BE49-F238E27FC236}">
                      <a16:creationId xmlns:a16="http://schemas.microsoft.com/office/drawing/2014/main" id="{0E7961F1-2B6F-43E6-B311-765B75F381B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5" name="مكعب 2364">
                  <a:extLst>
                    <a:ext uri="{FF2B5EF4-FFF2-40B4-BE49-F238E27FC236}">
                      <a16:creationId xmlns:a16="http://schemas.microsoft.com/office/drawing/2014/main" id="{2A0FB877-3185-47A5-B377-B8E7060700C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6" name="مكعب 2365">
                  <a:extLst>
                    <a:ext uri="{FF2B5EF4-FFF2-40B4-BE49-F238E27FC236}">
                      <a16:creationId xmlns:a16="http://schemas.microsoft.com/office/drawing/2014/main" id="{377E68AD-4AF5-4381-AFC7-523BCF401A4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7" name="مكعب 2366">
                  <a:extLst>
                    <a:ext uri="{FF2B5EF4-FFF2-40B4-BE49-F238E27FC236}">
                      <a16:creationId xmlns:a16="http://schemas.microsoft.com/office/drawing/2014/main" id="{B765037D-5D0F-4DEA-9DDF-393EA45DF2D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8" name="مكعب 2367">
                  <a:extLst>
                    <a:ext uri="{FF2B5EF4-FFF2-40B4-BE49-F238E27FC236}">
                      <a16:creationId xmlns:a16="http://schemas.microsoft.com/office/drawing/2014/main" id="{CF434D43-EDCB-4F1D-9D41-2D11E7DB1A6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9" name="مكعب 2368">
                  <a:extLst>
                    <a:ext uri="{FF2B5EF4-FFF2-40B4-BE49-F238E27FC236}">
                      <a16:creationId xmlns:a16="http://schemas.microsoft.com/office/drawing/2014/main" id="{E3DC367F-65C0-4977-8FC3-B8A563B571B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0" name="مكعب 2369">
                  <a:extLst>
                    <a:ext uri="{FF2B5EF4-FFF2-40B4-BE49-F238E27FC236}">
                      <a16:creationId xmlns:a16="http://schemas.microsoft.com/office/drawing/2014/main" id="{B10CAA69-6E0D-4D3E-9C71-F8A06BE0582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8" name="مجموعة 2327">
                <a:extLst>
                  <a:ext uri="{FF2B5EF4-FFF2-40B4-BE49-F238E27FC236}">
                    <a16:creationId xmlns:a16="http://schemas.microsoft.com/office/drawing/2014/main" id="{FEE29FC5-68BB-4A14-AA25-B5ECB01E2C5B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51" name="مكعب 2350">
                  <a:extLst>
                    <a:ext uri="{FF2B5EF4-FFF2-40B4-BE49-F238E27FC236}">
                      <a16:creationId xmlns:a16="http://schemas.microsoft.com/office/drawing/2014/main" id="{5355E5B6-2657-4E42-B820-93D7217AFC5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2" name="مكعب 2351">
                  <a:extLst>
                    <a:ext uri="{FF2B5EF4-FFF2-40B4-BE49-F238E27FC236}">
                      <a16:creationId xmlns:a16="http://schemas.microsoft.com/office/drawing/2014/main" id="{3101CBEC-F15B-46F5-887E-AEE910BF017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3" name="مكعب 2352">
                  <a:extLst>
                    <a:ext uri="{FF2B5EF4-FFF2-40B4-BE49-F238E27FC236}">
                      <a16:creationId xmlns:a16="http://schemas.microsoft.com/office/drawing/2014/main" id="{A0677741-7A00-438D-9D8A-F3FEB1BC48B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4" name="مكعب 2353">
                  <a:extLst>
                    <a:ext uri="{FF2B5EF4-FFF2-40B4-BE49-F238E27FC236}">
                      <a16:creationId xmlns:a16="http://schemas.microsoft.com/office/drawing/2014/main" id="{22AF2A68-04EA-4E9C-B03E-44EB5DB3DEC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5" name="مكعب 2354">
                  <a:extLst>
                    <a:ext uri="{FF2B5EF4-FFF2-40B4-BE49-F238E27FC236}">
                      <a16:creationId xmlns:a16="http://schemas.microsoft.com/office/drawing/2014/main" id="{813CCD37-F11E-468F-99FB-83A040D60DB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6" name="مكعب 2355">
                  <a:extLst>
                    <a:ext uri="{FF2B5EF4-FFF2-40B4-BE49-F238E27FC236}">
                      <a16:creationId xmlns:a16="http://schemas.microsoft.com/office/drawing/2014/main" id="{45E2A3DC-EDD1-4D7B-A419-61ED8992608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7" name="مكعب 2356">
                  <a:extLst>
                    <a:ext uri="{FF2B5EF4-FFF2-40B4-BE49-F238E27FC236}">
                      <a16:creationId xmlns:a16="http://schemas.microsoft.com/office/drawing/2014/main" id="{D082B0C7-0382-4CD2-B15D-FB5D6FF21FD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8" name="مكعب 2357">
                  <a:extLst>
                    <a:ext uri="{FF2B5EF4-FFF2-40B4-BE49-F238E27FC236}">
                      <a16:creationId xmlns:a16="http://schemas.microsoft.com/office/drawing/2014/main" id="{5BEF1793-24DE-4347-B418-913E38559F2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9" name="مكعب 2358">
                  <a:extLst>
                    <a:ext uri="{FF2B5EF4-FFF2-40B4-BE49-F238E27FC236}">
                      <a16:creationId xmlns:a16="http://schemas.microsoft.com/office/drawing/2014/main" id="{9A0ED9A5-2C2F-40BB-B5A4-15AF63DA915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0" name="مكعب 2359">
                  <a:extLst>
                    <a:ext uri="{FF2B5EF4-FFF2-40B4-BE49-F238E27FC236}">
                      <a16:creationId xmlns:a16="http://schemas.microsoft.com/office/drawing/2014/main" id="{AFCA241C-780D-4E9A-B668-73A0EC74275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29" name="مجموعة 2328">
                <a:extLst>
                  <a:ext uri="{FF2B5EF4-FFF2-40B4-BE49-F238E27FC236}">
                    <a16:creationId xmlns:a16="http://schemas.microsoft.com/office/drawing/2014/main" id="{10D8F39F-1DA5-49C4-8A44-4DF685CDC36F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41" name="مكعب 2340">
                  <a:extLst>
                    <a:ext uri="{FF2B5EF4-FFF2-40B4-BE49-F238E27FC236}">
                      <a16:creationId xmlns:a16="http://schemas.microsoft.com/office/drawing/2014/main" id="{9CE96127-E973-4769-9B79-B2ED8806A6E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2" name="مكعب 2341">
                  <a:extLst>
                    <a:ext uri="{FF2B5EF4-FFF2-40B4-BE49-F238E27FC236}">
                      <a16:creationId xmlns:a16="http://schemas.microsoft.com/office/drawing/2014/main" id="{64FED965-8464-4D7A-82A9-7DC1B47E49C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3" name="مكعب 2342">
                  <a:extLst>
                    <a:ext uri="{FF2B5EF4-FFF2-40B4-BE49-F238E27FC236}">
                      <a16:creationId xmlns:a16="http://schemas.microsoft.com/office/drawing/2014/main" id="{E0078AA5-AA5D-433B-95E9-17A59260551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4" name="مكعب 2343">
                  <a:extLst>
                    <a:ext uri="{FF2B5EF4-FFF2-40B4-BE49-F238E27FC236}">
                      <a16:creationId xmlns:a16="http://schemas.microsoft.com/office/drawing/2014/main" id="{92D233EF-A8B8-4810-B58E-EC62B5B62FD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5" name="مكعب 2344">
                  <a:extLst>
                    <a:ext uri="{FF2B5EF4-FFF2-40B4-BE49-F238E27FC236}">
                      <a16:creationId xmlns:a16="http://schemas.microsoft.com/office/drawing/2014/main" id="{83DEAB3D-71AF-4A4D-8243-1DE154E6EC0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6" name="مكعب 2345">
                  <a:extLst>
                    <a:ext uri="{FF2B5EF4-FFF2-40B4-BE49-F238E27FC236}">
                      <a16:creationId xmlns:a16="http://schemas.microsoft.com/office/drawing/2014/main" id="{FBF29B76-7F2E-4C9B-A47F-AB88CC1B2DC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7" name="مكعب 2346">
                  <a:extLst>
                    <a:ext uri="{FF2B5EF4-FFF2-40B4-BE49-F238E27FC236}">
                      <a16:creationId xmlns:a16="http://schemas.microsoft.com/office/drawing/2014/main" id="{2B99F663-2C1E-4F31-B627-C03262E4066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8" name="مكعب 2347">
                  <a:extLst>
                    <a:ext uri="{FF2B5EF4-FFF2-40B4-BE49-F238E27FC236}">
                      <a16:creationId xmlns:a16="http://schemas.microsoft.com/office/drawing/2014/main" id="{C8799DE0-876D-40CF-B334-C2FF83CAAF4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9" name="مكعب 2348">
                  <a:extLst>
                    <a:ext uri="{FF2B5EF4-FFF2-40B4-BE49-F238E27FC236}">
                      <a16:creationId xmlns:a16="http://schemas.microsoft.com/office/drawing/2014/main" id="{78FBC6A9-1060-45A9-BC74-49352D12E18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0" name="مكعب 2349">
                  <a:extLst>
                    <a:ext uri="{FF2B5EF4-FFF2-40B4-BE49-F238E27FC236}">
                      <a16:creationId xmlns:a16="http://schemas.microsoft.com/office/drawing/2014/main" id="{A90ECAC5-4368-4F4C-B07C-990479BE83D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330" name="مجموعة 2329">
                <a:extLst>
                  <a:ext uri="{FF2B5EF4-FFF2-40B4-BE49-F238E27FC236}">
                    <a16:creationId xmlns:a16="http://schemas.microsoft.com/office/drawing/2014/main" id="{442E6D80-2A3A-41F2-94DD-D2898F0D465C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31" name="مكعب 2330">
                  <a:extLst>
                    <a:ext uri="{FF2B5EF4-FFF2-40B4-BE49-F238E27FC236}">
                      <a16:creationId xmlns:a16="http://schemas.microsoft.com/office/drawing/2014/main" id="{9D4A5A4B-7BA4-407C-B8BB-1B220182779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2" name="مكعب 2331">
                  <a:extLst>
                    <a:ext uri="{FF2B5EF4-FFF2-40B4-BE49-F238E27FC236}">
                      <a16:creationId xmlns:a16="http://schemas.microsoft.com/office/drawing/2014/main" id="{C1239546-D5DA-40CC-A9C5-D3AA3E95D99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3" name="مكعب 2332">
                  <a:extLst>
                    <a:ext uri="{FF2B5EF4-FFF2-40B4-BE49-F238E27FC236}">
                      <a16:creationId xmlns:a16="http://schemas.microsoft.com/office/drawing/2014/main" id="{2E7E97B3-F32C-4F53-9801-B32982B682F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4" name="مكعب 2333">
                  <a:extLst>
                    <a:ext uri="{FF2B5EF4-FFF2-40B4-BE49-F238E27FC236}">
                      <a16:creationId xmlns:a16="http://schemas.microsoft.com/office/drawing/2014/main" id="{238542F8-82D1-4345-AC85-843A9E167DF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5" name="مكعب 2334">
                  <a:extLst>
                    <a:ext uri="{FF2B5EF4-FFF2-40B4-BE49-F238E27FC236}">
                      <a16:creationId xmlns:a16="http://schemas.microsoft.com/office/drawing/2014/main" id="{A8C529A7-1C85-43CD-B63B-500913993E3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6" name="مكعب 2335">
                  <a:extLst>
                    <a:ext uri="{FF2B5EF4-FFF2-40B4-BE49-F238E27FC236}">
                      <a16:creationId xmlns:a16="http://schemas.microsoft.com/office/drawing/2014/main" id="{55A3F6D0-0683-40FA-835B-E8A02C65F86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7" name="مكعب 2336">
                  <a:extLst>
                    <a:ext uri="{FF2B5EF4-FFF2-40B4-BE49-F238E27FC236}">
                      <a16:creationId xmlns:a16="http://schemas.microsoft.com/office/drawing/2014/main" id="{B4A4707B-1FB1-4A0E-A96B-CC0FF83DE52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8" name="مكعب 2337">
                  <a:extLst>
                    <a:ext uri="{FF2B5EF4-FFF2-40B4-BE49-F238E27FC236}">
                      <a16:creationId xmlns:a16="http://schemas.microsoft.com/office/drawing/2014/main" id="{25BA92D3-454E-4625-A642-A09D96D2AE1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9" name="مكعب 2338">
                  <a:extLst>
                    <a:ext uri="{FF2B5EF4-FFF2-40B4-BE49-F238E27FC236}">
                      <a16:creationId xmlns:a16="http://schemas.microsoft.com/office/drawing/2014/main" id="{808ADA86-76D0-4BA8-8E02-6A6A89B4082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0" name="مكعب 2339">
                  <a:extLst>
                    <a:ext uri="{FF2B5EF4-FFF2-40B4-BE49-F238E27FC236}">
                      <a16:creationId xmlns:a16="http://schemas.microsoft.com/office/drawing/2014/main" id="{F0CB2F50-6EAC-402C-943F-3C0E36BCD67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7" name="مجموعة 1876">
              <a:extLst>
                <a:ext uri="{FF2B5EF4-FFF2-40B4-BE49-F238E27FC236}">
                  <a16:creationId xmlns:a16="http://schemas.microsoft.com/office/drawing/2014/main" id="{8C83DE5C-78DC-407E-989F-B2E9DDF803B5}"/>
                </a:ext>
              </a:extLst>
            </p:cNvPr>
            <p:cNvGrpSpPr/>
            <p:nvPr/>
          </p:nvGrpSpPr>
          <p:grpSpPr>
            <a:xfrm>
              <a:off x="6882135" y="3355799"/>
              <a:ext cx="1617220" cy="1544020"/>
              <a:chOff x="5352709" y="3110384"/>
              <a:chExt cx="1617220" cy="1544020"/>
            </a:xfrm>
          </p:grpSpPr>
          <p:grpSp>
            <p:nvGrpSpPr>
              <p:cNvPr id="2211" name="مجموعة 2210">
                <a:extLst>
                  <a:ext uri="{FF2B5EF4-FFF2-40B4-BE49-F238E27FC236}">
                    <a16:creationId xmlns:a16="http://schemas.microsoft.com/office/drawing/2014/main" id="{76BB1042-1C7C-48A5-A974-DE74FE2B2BC6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11" name="مكعب 2310">
                  <a:extLst>
                    <a:ext uri="{FF2B5EF4-FFF2-40B4-BE49-F238E27FC236}">
                      <a16:creationId xmlns:a16="http://schemas.microsoft.com/office/drawing/2014/main" id="{7DB28046-C961-491B-9DE4-C03ED902CC6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2" name="مكعب 2311">
                  <a:extLst>
                    <a:ext uri="{FF2B5EF4-FFF2-40B4-BE49-F238E27FC236}">
                      <a16:creationId xmlns:a16="http://schemas.microsoft.com/office/drawing/2014/main" id="{3EE35A9B-171B-4AEC-8160-45F64C7EDBF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3" name="مكعب 2312">
                  <a:extLst>
                    <a:ext uri="{FF2B5EF4-FFF2-40B4-BE49-F238E27FC236}">
                      <a16:creationId xmlns:a16="http://schemas.microsoft.com/office/drawing/2014/main" id="{04C9A579-3D9E-4886-801B-209EAB99544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4" name="مكعب 2313">
                  <a:extLst>
                    <a:ext uri="{FF2B5EF4-FFF2-40B4-BE49-F238E27FC236}">
                      <a16:creationId xmlns:a16="http://schemas.microsoft.com/office/drawing/2014/main" id="{EF8DE122-C5C2-4E4A-B11D-FC64514B441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5" name="مكعب 2314">
                  <a:extLst>
                    <a:ext uri="{FF2B5EF4-FFF2-40B4-BE49-F238E27FC236}">
                      <a16:creationId xmlns:a16="http://schemas.microsoft.com/office/drawing/2014/main" id="{9CEA7C77-247E-4B97-9092-3877FB219F2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6" name="مكعب 2315">
                  <a:extLst>
                    <a:ext uri="{FF2B5EF4-FFF2-40B4-BE49-F238E27FC236}">
                      <a16:creationId xmlns:a16="http://schemas.microsoft.com/office/drawing/2014/main" id="{B048F5F8-0A1D-4E3E-B98D-1CAC566279A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7" name="مكعب 2316">
                  <a:extLst>
                    <a:ext uri="{FF2B5EF4-FFF2-40B4-BE49-F238E27FC236}">
                      <a16:creationId xmlns:a16="http://schemas.microsoft.com/office/drawing/2014/main" id="{C78937B5-C86F-431A-B8C6-538C7CE3240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8" name="مكعب 2317">
                  <a:extLst>
                    <a:ext uri="{FF2B5EF4-FFF2-40B4-BE49-F238E27FC236}">
                      <a16:creationId xmlns:a16="http://schemas.microsoft.com/office/drawing/2014/main" id="{1AD3A67B-A374-4DF5-BA7B-5DAA22F4907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9" name="مكعب 2318">
                  <a:extLst>
                    <a:ext uri="{FF2B5EF4-FFF2-40B4-BE49-F238E27FC236}">
                      <a16:creationId xmlns:a16="http://schemas.microsoft.com/office/drawing/2014/main" id="{49D8C4AB-0D5F-4256-8F78-3909E582A9F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0" name="مكعب 2319">
                  <a:extLst>
                    <a:ext uri="{FF2B5EF4-FFF2-40B4-BE49-F238E27FC236}">
                      <a16:creationId xmlns:a16="http://schemas.microsoft.com/office/drawing/2014/main" id="{18EFD251-22FA-446E-981A-44C2FE75881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12" name="مجموعة 2211">
                <a:extLst>
                  <a:ext uri="{FF2B5EF4-FFF2-40B4-BE49-F238E27FC236}">
                    <a16:creationId xmlns:a16="http://schemas.microsoft.com/office/drawing/2014/main" id="{A6BF7C3F-7D1D-4619-8E54-2B671E709E10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301" name="مكعب 2300">
                  <a:extLst>
                    <a:ext uri="{FF2B5EF4-FFF2-40B4-BE49-F238E27FC236}">
                      <a16:creationId xmlns:a16="http://schemas.microsoft.com/office/drawing/2014/main" id="{B83D04A9-63C6-464E-8464-742B5E9111C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2" name="مكعب 2301">
                  <a:extLst>
                    <a:ext uri="{FF2B5EF4-FFF2-40B4-BE49-F238E27FC236}">
                      <a16:creationId xmlns:a16="http://schemas.microsoft.com/office/drawing/2014/main" id="{27051F35-2F5A-415A-988E-0F2B04EA78C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3" name="مكعب 2302">
                  <a:extLst>
                    <a:ext uri="{FF2B5EF4-FFF2-40B4-BE49-F238E27FC236}">
                      <a16:creationId xmlns:a16="http://schemas.microsoft.com/office/drawing/2014/main" id="{D02EBAC7-2BFD-4F28-9732-0ABAB3E589A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4" name="مكعب 2303">
                  <a:extLst>
                    <a:ext uri="{FF2B5EF4-FFF2-40B4-BE49-F238E27FC236}">
                      <a16:creationId xmlns:a16="http://schemas.microsoft.com/office/drawing/2014/main" id="{5AA0EA0E-1507-4CAE-8AB8-25A43AD0579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5" name="مكعب 2304">
                  <a:extLst>
                    <a:ext uri="{FF2B5EF4-FFF2-40B4-BE49-F238E27FC236}">
                      <a16:creationId xmlns:a16="http://schemas.microsoft.com/office/drawing/2014/main" id="{FC7CB755-731F-4803-ACCB-D8AC0EF7CBB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6" name="مكعب 2305">
                  <a:extLst>
                    <a:ext uri="{FF2B5EF4-FFF2-40B4-BE49-F238E27FC236}">
                      <a16:creationId xmlns:a16="http://schemas.microsoft.com/office/drawing/2014/main" id="{2ADC478C-DA43-4C43-8A95-E7C4C92B009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7" name="مكعب 2306">
                  <a:extLst>
                    <a:ext uri="{FF2B5EF4-FFF2-40B4-BE49-F238E27FC236}">
                      <a16:creationId xmlns:a16="http://schemas.microsoft.com/office/drawing/2014/main" id="{D4CE3393-979F-49B4-86CD-04003E91147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8" name="مكعب 2307">
                  <a:extLst>
                    <a:ext uri="{FF2B5EF4-FFF2-40B4-BE49-F238E27FC236}">
                      <a16:creationId xmlns:a16="http://schemas.microsoft.com/office/drawing/2014/main" id="{7265EF30-9A30-47CE-AD81-1F054757A45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9" name="مكعب 2308">
                  <a:extLst>
                    <a:ext uri="{FF2B5EF4-FFF2-40B4-BE49-F238E27FC236}">
                      <a16:creationId xmlns:a16="http://schemas.microsoft.com/office/drawing/2014/main" id="{ECF0A050-6786-41D6-A47E-7D2BE3A22E8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0" name="مكعب 2309">
                  <a:extLst>
                    <a:ext uri="{FF2B5EF4-FFF2-40B4-BE49-F238E27FC236}">
                      <a16:creationId xmlns:a16="http://schemas.microsoft.com/office/drawing/2014/main" id="{D54F31C6-83A0-4DB0-9972-C44E4F43E7D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13" name="مجموعة 2212">
                <a:extLst>
                  <a:ext uri="{FF2B5EF4-FFF2-40B4-BE49-F238E27FC236}">
                    <a16:creationId xmlns:a16="http://schemas.microsoft.com/office/drawing/2014/main" id="{C3909D23-8B2C-412A-A4AA-F52603401CFE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91" name="مكعب 2290">
                  <a:extLst>
                    <a:ext uri="{FF2B5EF4-FFF2-40B4-BE49-F238E27FC236}">
                      <a16:creationId xmlns:a16="http://schemas.microsoft.com/office/drawing/2014/main" id="{F5C79AB0-208A-4298-8CAC-7CB06C13BDE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2" name="مكعب 2291">
                  <a:extLst>
                    <a:ext uri="{FF2B5EF4-FFF2-40B4-BE49-F238E27FC236}">
                      <a16:creationId xmlns:a16="http://schemas.microsoft.com/office/drawing/2014/main" id="{39DBBB06-B443-4F53-A304-ED668912590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3" name="مكعب 2292">
                  <a:extLst>
                    <a:ext uri="{FF2B5EF4-FFF2-40B4-BE49-F238E27FC236}">
                      <a16:creationId xmlns:a16="http://schemas.microsoft.com/office/drawing/2014/main" id="{03FDEBE0-4F9E-4687-B98E-93BEA5504DB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4" name="مكعب 2293">
                  <a:extLst>
                    <a:ext uri="{FF2B5EF4-FFF2-40B4-BE49-F238E27FC236}">
                      <a16:creationId xmlns:a16="http://schemas.microsoft.com/office/drawing/2014/main" id="{CD071456-0587-4A1F-86D9-C1F50E1A6E1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5" name="مكعب 2294">
                  <a:extLst>
                    <a:ext uri="{FF2B5EF4-FFF2-40B4-BE49-F238E27FC236}">
                      <a16:creationId xmlns:a16="http://schemas.microsoft.com/office/drawing/2014/main" id="{7ACB562A-14E5-4839-A54C-E55F32347B2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6" name="مكعب 2295">
                  <a:extLst>
                    <a:ext uri="{FF2B5EF4-FFF2-40B4-BE49-F238E27FC236}">
                      <a16:creationId xmlns:a16="http://schemas.microsoft.com/office/drawing/2014/main" id="{2B038CD9-9D10-4775-9925-FB32FA35EA2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7" name="مكعب 2296">
                  <a:extLst>
                    <a:ext uri="{FF2B5EF4-FFF2-40B4-BE49-F238E27FC236}">
                      <a16:creationId xmlns:a16="http://schemas.microsoft.com/office/drawing/2014/main" id="{C0B33483-CA82-4278-A9FB-0E07C4B7446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8" name="مكعب 2297">
                  <a:extLst>
                    <a:ext uri="{FF2B5EF4-FFF2-40B4-BE49-F238E27FC236}">
                      <a16:creationId xmlns:a16="http://schemas.microsoft.com/office/drawing/2014/main" id="{57A8E7D2-B6B7-425C-A8F6-C094CF67A17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9" name="مكعب 2298">
                  <a:extLst>
                    <a:ext uri="{FF2B5EF4-FFF2-40B4-BE49-F238E27FC236}">
                      <a16:creationId xmlns:a16="http://schemas.microsoft.com/office/drawing/2014/main" id="{09058BF5-CD8B-4328-8076-6E930F08578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0" name="مكعب 2299">
                  <a:extLst>
                    <a:ext uri="{FF2B5EF4-FFF2-40B4-BE49-F238E27FC236}">
                      <a16:creationId xmlns:a16="http://schemas.microsoft.com/office/drawing/2014/main" id="{735FAC7C-205C-4F6C-87A7-ACB97B7E6C5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14" name="مجموعة 2213">
                <a:extLst>
                  <a:ext uri="{FF2B5EF4-FFF2-40B4-BE49-F238E27FC236}">
                    <a16:creationId xmlns:a16="http://schemas.microsoft.com/office/drawing/2014/main" id="{60DCE046-3297-40FC-94C1-134F1AD298EB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81" name="مكعب 2280">
                  <a:extLst>
                    <a:ext uri="{FF2B5EF4-FFF2-40B4-BE49-F238E27FC236}">
                      <a16:creationId xmlns:a16="http://schemas.microsoft.com/office/drawing/2014/main" id="{8187A1AC-0EA7-4701-A388-30388B63483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2" name="مكعب 2281">
                  <a:extLst>
                    <a:ext uri="{FF2B5EF4-FFF2-40B4-BE49-F238E27FC236}">
                      <a16:creationId xmlns:a16="http://schemas.microsoft.com/office/drawing/2014/main" id="{7DF0CDD0-B834-4F3B-AF00-233E9F41F5F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3" name="مكعب 2282">
                  <a:extLst>
                    <a:ext uri="{FF2B5EF4-FFF2-40B4-BE49-F238E27FC236}">
                      <a16:creationId xmlns:a16="http://schemas.microsoft.com/office/drawing/2014/main" id="{8CF05AEA-45FA-4BE3-B459-2C28D4C493E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4" name="مكعب 2283">
                  <a:extLst>
                    <a:ext uri="{FF2B5EF4-FFF2-40B4-BE49-F238E27FC236}">
                      <a16:creationId xmlns:a16="http://schemas.microsoft.com/office/drawing/2014/main" id="{13B44303-F099-45BD-848C-512F9E8D2B3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5" name="مكعب 2284">
                  <a:extLst>
                    <a:ext uri="{FF2B5EF4-FFF2-40B4-BE49-F238E27FC236}">
                      <a16:creationId xmlns:a16="http://schemas.microsoft.com/office/drawing/2014/main" id="{74AD82B8-73F8-4DEA-9831-6D1F8F9DE88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6" name="مكعب 2285">
                  <a:extLst>
                    <a:ext uri="{FF2B5EF4-FFF2-40B4-BE49-F238E27FC236}">
                      <a16:creationId xmlns:a16="http://schemas.microsoft.com/office/drawing/2014/main" id="{CAF493F8-67B3-4547-8019-22E97247E51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7" name="مكعب 2286">
                  <a:extLst>
                    <a:ext uri="{FF2B5EF4-FFF2-40B4-BE49-F238E27FC236}">
                      <a16:creationId xmlns:a16="http://schemas.microsoft.com/office/drawing/2014/main" id="{A06B1823-3C12-4901-893B-4C68870AA98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8" name="مكعب 2287">
                  <a:extLst>
                    <a:ext uri="{FF2B5EF4-FFF2-40B4-BE49-F238E27FC236}">
                      <a16:creationId xmlns:a16="http://schemas.microsoft.com/office/drawing/2014/main" id="{01F85316-6874-478B-A1B5-C63A480109C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9" name="مكعب 2288">
                  <a:extLst>
                    <a:ext uri="{FF2B5EF4-FFF2-40B4-BE49-F238E27FC236}">
                      <a16:creationId xmlns:a16="http://schemas.microsoft.com/office/drawing/2014/main" id="{D3275D9E-86DD-4867-9A63-DB10EBFFA2B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0" name="مكعب 2289">
                  <a:extLst>
                    <a:ext uri="{FF2B5EF4-FFF2-40B4-BE49-F238E27FC236}">
                      <a16:creationId xmlns:a16="http://schemas.microsoft.com/office/drawing/2014/main" id="{B281257A-6727-4277-95CD-EB882381B7E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15" name="مجموعة 2214">
                <a:extLst>
                  <a:ext uri="{FF2B5EF4-FFF2-40B4-BE49-F238E27FC236}">
                    <a16:creationId xmlns:a16="http://schemas.microsoft.com/office/drawing/2014/main" id="{4C179540-4154-461F-AE5F-79126BBEE536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71" name="مكعب 2270">
                  <a:extLst>
                    <a:ext uri="{FF2B5EF4-FFF2-40B4-BE49-F238E27FC236}">
                      <a16:creationId xmlns:a16="http://schemas.microsoft.com/office/drawing/2014/main" id="{853AF944-DA07-47FB-9522-A9C274A1BA6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2" name="مكعب 2271">
                  <a:extLst>
                    <a:ext uri="{FF2B5EF4-FFF2-40B4-BE49-F238E27FC236}">
                      <a16:creationId xmlns:a16="http://schemas.microsoft.com/office/drawing/2014/main" id="{D5E18D25-1169-4345-9AD6-C1CC3A3A257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3" name="مكعب 2272">
                  <a:extLst>
                    <a:ext uri="{FF2B5EF4-FFF2-40B4-BE49-F238E27FC236}">
                      <a16:creationId xmlns:a16="http://schemas.microsoft.com/office/drawing/2014/main" id="{12EFF766-08F0-4EFA-9340-9EADF08C63A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4" name="مكعب 2273">
                  <a:extLst>
                    <a:ext uri="{FF2B5EF4-FFF2-40B4-BE49-F238E27FC236}">
                      <a16:creationId xmlns:a16="http://schemas.microsoft.com/office/drawing/2014/main" id="{F5CC5756-BFB0-405B-8F02-940345ED5E0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5" name="مكعب 2274">
                  <a:extLst>
                    <a:ext uri="{FF2B5EF4-FFF2-40B4-BE49-F238E27FC236}">
                      <a16:creationId xmlns:a16="http://schemas.microsoft.com/office/drawing/2014/main" id="{D5D5EBF5-869C-4E1A-9E85-CDB6FAB7297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6" name="مكعب 2275">
                  <a:extLst>
                    <a:ext uri="{FF2B5EF4-FFF2-40B4-BE49-F238E27FC236}">
                      <a16:creationId xmlns:a16="http://schemas.microsoft.com/office/drawing/2014/main" id="{AC52DB33-2952-4625-8220-7BE8C470725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7" name="مكعب 2276">
                  <a:extLst>
                    <a:ext uri="{FF2B5EF4-FFF2-40B4-BE49-F238E27FC236}">
                      <a16:creationId xmlns:a16="http://schemas.microsoft.com/office/drawing/2014/main" id="{78FDEE32-875E-4506-98EF-42A181675A2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8" name="مكعب 2277">
                  <a:extLst>
                    <a:ext uri="{FF2B5EF4-FFF2-40B4-BE49-F238E27FC236}">
                      <a16:creationId xmlns:a16="http://schemas.microsoft.com/office/drawing/2014/main" id="{AFE4488B-13AD-40B5-B454-092CF019F83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9" name="مكعب 2278">
                  <a:extLst>
                    <a:ext uri="{FF2B5EF4-FFF2-40B4-BE49-F238E27FC236}">
                      <a16:creationId xmlns:a16="http://schemas.microsoft.com/office/drawing/2014/main" id="{F8C76BC7-72BE-4D79-8062-CFD90B9E59D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0" name="مكعب 2279">
                  <a:extLst>
                    <a:ext uri="{FF2B5EF4-FFF2-40B4-BE49-F238E27FC236}">
                      <a16:creationId xmlns:a16="http://schemas.microsoft.com/office/drawing/2014/main" id="{C66E382A-0BA7-4B73-8ABE-A37E106555A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16" name="مجموعة 2215">
                <a:extLst>
                  <a:ext uri="{FF2B5EF4-FFF2-40B4-BE49-F238E27FC236}">
                    <a16:creationId xmlns:a16="http://schemas.microsoft.com/office/drawing/2014/main" id="{53334943-392C-4D8A-8496-BDA5E3750549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61" name="مكعب 2260">
                  <a:extLst>
                    <a:ext uri="{FF2B5EF4-FFF2-40B4-BE49-F238E27FC236}">
                      <a16:creationId xmlns:a16="http://schemas.microsoft.com/office/drawing/2014/main" id="{0E371241-C36D-4E66-BE45-FCABF7B8B8D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2" name="مكعب 2261">
                  <a:extLst>
                    <a:ext uri="{FF2B5EF4-FFF2-40B4-BE49-F238E27FC236}">
                      <a16:creationId xmlns:a16="http://schemas.microsoft.com/office/drawing/2014/main" id="{876757AC-0C3F-4D9F-8D9C-5B9C423E06F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3" name="مكعب 2262">
                  <a:extLst>
                    <a:ext uri="{FF2B5EF4-FFF2-40B4-BE49-F238E27FC236}">
                      <a16:creationId xmlns:a16="http://schemas.microsoft.com/office/drawing/2014/main" id="{BE6149D6-576F-4438-9DE9-ED7F80BA6A5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4" name="مكعب 2263">
                  <a:extLst>
                    <a:ext uri="{FF2B5EF4-FFF2-40B4-BE49-F238E27FC236}">
                      <a16:creationId xmlns:a16="http://schemas.microsoft.com/office/drawing/2014/main" id="{9B21DD3C-0DB9-4776-B51E-7A2EFBF6A53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5" name="مكعب 2264">
                  <a:extLst>
                    <a:ext uri="{FF2B5EF4-FFF2-40B4-BE49-F238E27FC236}">
                      <a16:creationId xmlns:a16="http://schemas.microsoft.com/office/drawing/2014/main" id="{DB873595-FD74-4059-ACCA-D330C5D37E1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6" name="مكعب 2265">
                  <a:extLst>
                    <a:ext uri="{FF2B5EF4-FFF2-40B4-BE49-F238E27FC236}">
                      <a16:creationId xmlns:a16="http://schemas.microsoft.com/office/drawing/2014/main" id="{69F2CF1F-6423-4ED5-9A2F-0ED6D9FA33F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7" name="مكعب 2266">
                  <a:extLst>
                    <a:ext uri="{FF2B5EF4-FFF2-40B4-BE49-F238E27FC236}">
                      <a16:creationId xmlns:a16="http://schemas.microsoft.com/office/drawing/2014/main" id="{ED95A55F-C3B6-472F-89A6-96DAECF46D3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8" name="مكعب 2267">
                  <a:extLst>
                    <a:ext uri="{FF2B5EF4-FFF2-40B4-BE49-F238E27FC236}">
                      <a16:creationId xmlns:a16="http://schemas.microsoft.com/office/drawing/2014/main" id="{B267ACC8-2E49-4753-A0D4-E9EBC10C056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9" name="مكعب 2268">
                  <a:extLst>
                    <a:ext uri="{FF2B5EF4-FFF2-40B4-BE49-F238E27FC236}">
                      <a16:creationId xmlns:a16="http://schemas.microsoft.com/office/drawing/2014/main" id="{B4B5E8FC-5EE5-4ED9-B8E9-B46F5D92B19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0" name="مكعب 2269">
                  <a:extLst>
                    <a:ext uri="{FF2B5EF4-FFF2-40B4-BE49-F238E27FC236}">
                      <a16:creationId xmlns:a16="http://schemas.microsoft.com/office/drawing/2014/main" id="{C90381C2-250E-40C0-AD1B-6C1F877C2BB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17" name="مجموعة 2216">
                <a:extLst>
                  <a:ext uri="{FF2B5EF4-FFF2-40B4-BE49-F238E27FC236}">
                    <a16:creationId xmlns:a16="http://schemas.microsoft.com/office/drawing/2014/main" id="{AC8B3B20-09BA-4F6B-AFB7-5F7D39B24D4B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51" name="مكعب 2250">
                  <a:extLst>
                    <a:ext uri="{FF2B5EF4-FFF2-40B4-BE49-F238E27FC236}">
                      <a16:creationId xmlns:a16="http://schemas.microsoft.com/office/drawing/2014/main" id="{C98FC5D7-D82A-4F10-A3DE-FC99566D636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2" name="مكعب 2251">
                  <a:extLst>
                    <a:ext uri="{FF2B5EF4-FFF2-40B4-BE49-F238E27FC236}">
                      <a16:creationId xmlns:a16="http://schemas.microsoft.com/office/drawing/2014/main" id="{455209E2-C82B-4E09-BB2B-E11735075A1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3" name="مكعب 2252">
                  <a:extLst>
                    <a:ext uri="{FF2B5EF4-FFF2-40B4-BE49-F238E27FC236}">
                      <a16:creationId xmlns:a16="http://schemas.microsoft.com/office/drawing/2014/main" id="{FF292896-CB61-4983-B226-F36233B1756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4" name="مكعب 2253">
                  <a:extLst>
                    <a:ext uri="{FF2B5EF4-FFF2-40B4-BE49-F238E27FC236}">
                      <a16:creationId xmlns:a16="http://schemas.microsoft.com/office/drawing/2014/main" id="{39E043A6-00CC-4E7C-8AAC-2C655FCC653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5" name="مكعب 2254">
                  <a:extLst>
                    <a:ext uri="{FF2B5EF4-FFF2-40B4-BE49-F238E27FC236}">
                      <a16:creationId xmlns:a16="http://schemas.microsoft.com/office/drawing/2014/main" id="{BA5C0518-58F7-4101-8382-288B37AF6EC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6" name="مكعب 2255">
                  <a:extLst>
                    <a:ext uri="{FF2B5EF4-FFF2-40B4-BE49-F238E27FC236}">
                      <a16:creationId xmlns:a16="http://schemas.microsoft.com/office/drawing/2014/main" id="{455F4580-034F-49A7-96C6-B00146FF370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7" name="مكعب 2256">
                  <a:extLst>
                    <a:ext uri="{FF2B5EF4-FFF2-40B4-BE49-F238E27FC236}">
                      <a16:creationId xmlns:a16="http://schemas.microsoft.com/office/drawing/2014/main" id="{A9E230EB-0B36-4646-8074-A475E024904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8" name="مكعب 2257">
                  <a:extLst>
                    <a:ext uri="{FF2B5EF4-FFF2-40B4-BE49-F238E27FC236}">
                      <a16:creationId xmlns:a16="http://schemas.microsoft.com/office/drawing/2014/main" id="{35F290AE-F1D9-4F4B-AF1D-13470A5488E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9" name="مكعب 2258">
                  <a:extLst>
                    <a:ext uri="{FF2B5EF4-FFF2-40B4-BE49-F238E27FC236}">
                      <a16:creationId xmlns:a16="http://schemas.microsoft.com/office/drawing/2014/main" id="{CC04CD4B-8B40-41A6-B4F7-065920812C2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0" name="مكعب 2259">
                  <a:extLst>
                    <a:ext uri="{FF2B5EF4-FFF2-40B4-BE49-F238E27FC236}">
                      <a16:creationId xmlns:a16="http://schemas.microsoft.com/office/drawing/2014/main" id="{7DFF0334-D281-467C-A59E-EC5E6264F4E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18" name="مجموعة 2217">
                <a:extLst>
                  <a:ext uri="{FF2B5EF4-FFF2-40B4-BE49-F238E27FC236}">
                    <a16:creationId xmlns:a16="http://schemas.microsoft.com/office/drawing/2014/main" id="{3E5B6C72-5AC9-41C6-9F4E-44AA3D291638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41" name="مكعب 2240">
                  <a:extLst>
                    <a:ext uri="{FF2B5EF4-FFF2-40B4-BE49-F238E27FC236}">
                      <a16:creationId xmlns:a16="http://schemas.microsoft.com/office/drawing/2014/main" id="{D1F788B4-6FDD-40E3-9615-8CBB46D59CC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2" name="مكعب 2241">
                  <a:extLst>
                    <a:ext uri="{FF2B5EF4-FFF2-40B4-BE49-F238E27FC236}">
                      <a16:creationId xmlns:a16="http://schemas.microsoft.com/office/drawing/2014/main" id="{C879D8E4-09F9-4008-BDBE-39D28EC4038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3" name="مكعب 2242">
                  <a:extLst>
                    <a:ext uri="{FF2B5EF4-FFF2-40B4-BE49-F238E27FC236}">
                      <a16:creationId xmlns:a16="http://schemas.microsoft.com/office/drawing/2014/main" id="{B38723E9-8F26-4951-8AA3-3F769D1EFEC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4" name="مكعب 2243">
                  <a:extLst>
                    <a:ext uri="{FF2B5EF4-FFF2-40B4-BE49-F238E27FC236}">
                      <a16:creationId xmlns:a16="http://schemas.microsoft.com/office/drawing/2014/main" id="{692AD28A-BFE8-4698-9BF3-AAE5898AA23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5" name="مكعب 2244">
                  <a:extLst>
                    <a:ext uri="{FF2B5EF4-FFF2-40B4-BE49-F238E27FC236}">
                      <a16:creationId xmlns:a16="http://schemas.microsoft.com/office/drawing/2014/main" id="{3B9128C1-2B4A-4A55-AEB5-B4BAD437678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6" name="مكعب 2245">
                  <a:extLst>
                    <a:ext uri="{FF2B5EF4-FFF2-40B4-BE49-F238E27FC236}">
                      <a16:creationId xmlns:a16="http://schemas.microsoft.com/office/drawing/2014/main" id="{A23C1EBE-485E-4E28-9344-1AE9EBD7616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7" name="مكعب 2246">
                  <a:extLst>
                    <a:ext uri="{FF2B5EF4-FFF2-40B4-BE49-F238E27FC236}">
                      <a16:creationId xmlns:a16="http://schemas.microsoft.com/office/drawing/2014/main" id="{8DE7A24C-E118-4A29-BB53-37302274C72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8" name="مكعب 2247">
                  <a:extLst>
                    <a:ext uri="{FF2B5EF4-FFF2-40B4-BE49-F238E27FC236}">
                      <a16:creationId xmlns:a16="http://schemas.microsoft.com/office/drawing/2014/main" id="{5F8F21F0-1A21-4FC4-AF19-791307618F9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9" name="مكعب 2248">
                  <a:extLst>
                    <a:ext uri="{FF2B5EF4-FFF2-40B4-BE49-F238E27FC236}">
                      <a16:creationId xmlns:a16="http://schemas.microsoft.com/office/drawing/2014/main" id="{8BD0A3E1-C381-446D-8B49-F49581AA1D0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0" name="مكعب 2249">
                  <a:extLst>
                    <a:ext uri="{FF2B5EF4-FFF2-40B4-BE49-F238E27FC236}">
                      <a16:creationId xmlns:a16="http://schemas.microsoft.com/office/drawing/2014/main" id="{32611D79-FAB3-4E1B-AFE7-39D4D3F2187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19" name="مجموعة 2218">
                <a:extLst>
                  <a:ext uri="{FF2B5EF4-FFF2-40B4-BE49-F238E27FC236}">
                    <a16:creationId xmlns:a16="http://schemas.microsoft.com/office/drawing/2014/main" id="{85633EC4-110E-449E-AB95-3607D35D45E0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31" name="مكعب 2230">
                  <a:extLst>
                    <a:ext uri="{FF2B5EF4-FFF2-40B4-BE49-F238E27FC236}">
                      <a16:creationId xmlns:a16="http://schemas.microsoft.com/office/drawing/2014/main" id="{55C51773-555D-4F39-AF2F-0DDE4C09E42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2" name="مكعب 2231">
                  <a:extLst>
                    <a:ext uri="{FF2B5EF4-FFF2-40B4-BE49-F238E27FC236}">
                      <a16:creationId xmlns:a16="http://schemas.microsoft.com/office/drawing/2014/main" id="{3F9F4CA0-C0D8-4DB3-BBBC-660C3306646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3" name="مكعب 2232">
                  <a:extLst>
                    <a:ext uri="{FF2B5EF4-FFF2-40B4-BE49-F238E27FC236}">
                      <a16:creationId xmlns:a16="http://schemas.microsoft.com/office/drawing/2014/main" id="{C448D433-E05A-4E1B-A89F-8E862A0D8E5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4" name="مكعب 2233">
                  <a:extLst>
                    <a:ext uri="{FF2B5EF4-FFF2-40B4-BE49-F238E27FC236}">
                      <a16:creationId xmlns:a16="http://schemas.microsoft.com/office/drawing/2014/main" id="{DBEB6EA8-F708-4892-89C0-3009A9E623D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5" name="مكعب 2234">
                  <a:extLst>
                    <a:ext uri="{FF2B5EF4-FFF2-40B4-BE49-F238E27FC236}">
                      <a16:creationId xmlns:a16="http://schemas.microsoft.com/office/drawing/2014/main" id="{FB480BA5-37CA-49E0-A233-0ADE9DBACAC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6" name="مكعب 2235">
                  <a:extLst>
                    <a:ext uri="{FF2B5EF4-FFF2-40B4-BE49-F238E27FC236}">
                      <a16:creationId xmlns:a16="http://schemas.microsoft.com/office/drawing/2014/main" id="{1B948FD6-B34E-4DC8-8DE6-F6C36B8B84C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7" name="مكعب 2236">
                  <a:extLst>
                    <a:ext uri="{FF2B5EF4-FFF2-40B4-BE49-F238E27FC236}">
                      <a16:creationId xmlns:a16="http://schemas.microsoft.com/office/drawing/2014/main" id="{179A5001-09E7-460C-A496-63C3F49BC6C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8" name="مكعب 2237">
                  <a:extLst>
                    <a:ext uri="{FF2B5EF4-FFF2-40B4-BE49-F238E27FC236}">
                      <a16:creationId xmlns:a16="http://schemas.microsoft.com/office/drawing/2014/main" id="{5666E3C8-36D7-4E3C-8461-9BFF664A797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9" name="مكعب 2238">
                  <a:extLst>
                    <a:ext uri="{FF2B5EF4-FFF2-40B4-BE49-F238E27FC236}">
                      <a16:creationId xmlns:a16="http://schemas.microsoft.com/office/drawing/2014/main" id="{0A2E2BA3-5C56-4495-AE52-F2D4D679C21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0" name="مكعب 2239">
                  <a:extLst>
                    <a:ext uri="{FF2B5EF4-FFF2-40B4-BE49-F238E27FC236}">
                      <a16:creationId xmlns:a16="http://schemas.microsoft.com/office/drawing/2014/main" id="{14A132AD-F4E4-4D77-B537-FE8A848DC89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220" name="مجموعة 2219">
                <a:extLst>
                  <a:ext uri="{FF2B5EF4-FFF2-40B4-BE49-F238E27FC236}">
                    <a16:creationId xmlns:a16="http://schemas.microsoft.com/office/drawing/2014/main" id="{C015A87A-3AFA-4926-865B-50500E932B37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21" name="مكعب 2220">
                  <a:extLst>
                    <a:ext uri="{FF2B5EF4-FFF2-40B4-BE49-F238E27FC236}">
                      <a16:creationId xmlns:a16="http://schemas.microsoft.com/office/drawing/2014/main" id="{BFCD1A99-FEE3-4ED2-A97D-66E3253ECDD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2" name="مكعب 2221">
                  <a:extLst>
                    <a:ext uri="{FF2B5EF4-FFF2-40B4-BE49-F238E27FC236}">
                      <a16:creationId xmlns:a16="http://schemas.microsoft.com/office/drawing/2014/main" id="{C868D323-D5FC-44CF-88BE-D7B7062AA2F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3" name="مكعب 2222">
                  <a:extLst>
                    <a:ext uri="{FF2B5EF4-FFF2-40B4-BE49-F238E27FC236}">
                      <a16:creationId xmlns:a16="http://schemas.microsoft.com/office/drawing/2014/main" id="{01F0457B-AAE3-4ED5-8AD8-1E55E5227A5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4" name="مكعب 2223">
                  <a:extLst>
                    <a:ext uri="{FF2B5EF4-FFF2-40B4-BE49-F238E27FC236}">
                      <a16:creationId xmlns:a16="http://schemas.microsoft.com/office/drawing/2014/main" id="{BD4E6F30-637B-4CCB-B002-C7F16663B74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5" name="مكعب 2224">
                  <a:extLst>
                    <a:ext uri="{FF2B5EF4-FFF2-40B4-BE49-F238E27FC236}">
                      <a16:creationId xmlns:a16="http://schemas.microsoft.com/office/drawing/2014/main" id="{CDEE4E5E-C7BC-42C2-B596-5E4599ACD60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6" name="مكعب 2225">
                  <a:extLst>
                    <a:ext uri="{FF2B5EF4-FFF2-40B4-BE49-F238E27FC236}">
                      <a16:creationId xmlns:a16="http://schemas.microsoft.com/office/drawing/2014/main" id="{DEF22EB2-BE22-4CBA-99F7-A0D773FDD4D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7" name="مكعب 2226">
                  <a:extLst>
                    <a:ext uri="{FF2B5EF4-FFF2-40B4-BE49-F238E27FC236}">
                      <a16:creationId xmlns:a16="http://schemas.microsoft.com/office/drawing/2014/main" id="{39F3D58C-807C-47B1-B80B-FF250F20BE7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8" name="مكعب 2227">
                  <a:extLst>
                    <a:ext uri="{FF2B5EF4-FFF2-40B4-BE49-F238E27FC236}">
                      <a16:creationId xmlns:a16="http://schemas.microsoft.com/office/drawing/2014/main" id="{C05960DF-13BE-46C2-B893-BCF83EE73AA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9" name="مكعب 2228">
                  <a:extLst>
                    <a:ext uri="{FF2B5EF4-FFF2-40B4-BE49-F238E27FC236}">
                      <a16:creationId xmlns:a16="http://schemas.microsoft.com/office/drawing/2014/main" id="{0B2F40A4-C27A-43A6-9595-14B575513D0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0" name="مكعب 2229">
                  <a:extLst>
                    <a:ext uri="{FF2B5EF4-FFF2-40B4-BE49-F238E27FC236}">
                      <a16:creationId xmlns:a16="http://schemas.microsoft.com/office/drawing/2014/main" id="{445B891C-DE42-4FC1-A6A9-EDA541231A2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8" name="مجموعة 1877">
              <a:extLst>
                <a:ext uri="{FF2B5EF4-FFF2-40B4-BE49-F238E27FC236}">
                  <a16:creationId xmlns:a16="http://schemas.microsoft.com/office/drawing/2014/main" id="{DCCBABBE-B900-4D08-B2C7-EF0E86A62D81}"/>
                </a:ext>
              </a:extLst>
            </p:cNvPr>
            <p:cNvGrpSpPr/>
            <p:nvPr/>
          </p:nvGrpSpPr>
          <p:grpSpPr>
            <a:xfrm>
              <a:off x="6919115" y="3397067"/>
              <a:ext cx="1617220" cy="1544020"/>
              <a:chOff x="5352709" y="3110384"/>
              <a:chExt cx="1617220" cy="1544020"/>
            </a:xfrm>
          </p:grpSpPr>
          <p:grpSp>
            <p:nvGrpSpPr>
              <p:cNvPr id="2101" name="مجموعة 2100">
                <a:extLst>
                  <a:ext uri="{FF2B5EF4-FFF2-40B4-BE49-F238E27FC236}">
                    <a16:creationId xmlns:a16="http://schemas.microsoft.com/office/drawing/2014/main" id="{71A31221-545B-4B18-8066-9CA3D3343E2B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201" name="مكعب 2200">
                  <a:extLst>
                    <a:ext uri="{FF2B5EF4-FFF2-40B4-BE49-F238E27FC236}">
                      <a16:creationId xmlns:a16="http://schemas.microsoft.com/office/drawing/2014/main" id="{6E3A910B-AA03-4637-83B9-C8373A5B455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2" name="مكعب 2201">
                  <a:extLst>
                    <a:ext uri="{FF2B5EF4-FFF2-40B4-BE49-F238E27FC236}">
                      <a16:creationId xmlns:a16="http://schemas.microsoft.com/office/drawing/2014/main" id="{64BE1636-33A7-4648-84DB-C369A0AC984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3" name="مكعب 2202">
                  <a:extLst>
                    <a:ext uri="{FF2B5EF4-FFF2-40B4-BE49-F238E27FC236}">
                      <a16:creationId xmlns:a16="http://schemas.microsoft.com/office/drawing/2014/main" id="{ECFE1A42-9D79-4610-BB12-62520A1DBE9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4" name="مكعب 2203">
                  <a:extLst>
                    <a:ext uri="{FF2B5EF4-FFF2-40B4-BE49-F238E27FC236}">
                      <a16:creationId xmlns:a16="http://schemas.microsoft.com/office/drawing/2014/main" id="{4CFBE5FE-3AA6-4ACC-BB98-2A16A6A9A86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5" name="مكعب 2204">
                  <a:extLst>
                    <a:ext uri="{FF2B5EF4-FFF2-40B4-BE49-F238E27FC236}">
                      <a16:creationId xmlns:a16="http://schemas.microsoft.com/office/drawing/2014/main" id="{14BE095C-FB1A-4659-BAFF-6A3F9794EB4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6" name="مكعب 2205">
                  <a:extLst>
                    <a:ext uri="{FF2B5EF4-FFF2-40B4-BE49-F238E27FC236}">
                      <a16:creationId xmlns:a16="http://schemas.microsoft.com/office/drawing/2014/main" id="{589A3BF1-2611-41AA-AB23-E29126E3BF9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7" name="مكعب 2206">
                  <a:extLst>
                    <a:ext uri="{FF2B5EF4-FFF2-40B4-BE49-F238E27FC236}">
                      <a16:creationId xmlns:a16="http://schemas.microsoft.com/office/drawing/2014/main" id="{172FD504-DC71-4268-87E1-FA054A25881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8" name="مكعب 2207">
                  <a:extLst>
                    <a:ext uri="{FF2B5EF4-FFF2-40B4-BE49-F238E27FC236}">
                      <a16:creationId xmlns:a16="http://schemas.microsoft.com/office/drawing/2014/main" id="{CFE82D3B-C151-402D-A4FC-7F711F7D97D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9" name="مكعب 2208">
                  <a:extLst>
                    <a:ext uri="{FF2B5EF4-FFF2-40B4-BE49-F238E27FC236}">
                      <a16:creationId xmlns:a16="http://schemas.microsoft.com/office/drawing/2014/main" id="{41FCC905-AD2D-4CD0-91C7-96AC396D3B8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0" name="مكعب 2209">
                  <a:extLst>
                    <a:ext uri="{FF2B5EF4-FFF2-40B4-BE49-F238E27FC236}">
                      <a16:creationId xmlns:a16="http://schemas.microsoft.com/office/drawing/2014/main" id="{D877DAEC-D32C-43B4-839C-758A4A435A6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02" name="مجموعة 2101">
                <a:extLst>
                  <a:ext uri="{FF2B5EF4-FFF2-40B4-BE49-F238E27FC236}">
                    <a16:creationId xmlns:a16="http://schemas.microsoft.com/office/drawing/2014/main" id="{E6CD9764-4149-4965-BA49-7363F2872C26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91" name="مكعب 2190">
                  <a:extLst>
                    <a:ext uri="{FF2B5EF4-FFF2-40B4-BE49-F238E27FC236}">
                      <a16:creationId xmlns:a16="http://schemas.microsoft.com/office/drawing/2014/main" id="{54973935-DE48-46E0-BD31-2F23A4BAE42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2" name="مكعب 2191">
                  <a:extLst>
                    <a:ext uri="{FF2B5EF4-FFF2-40B4-BE49-F238E27FC236}">
                      <a16:creationId xmlns:a16="http://schemas.microsoft.com/office/drawing/2014/main" id="{B9829C03-4981-4E5F-973B-97590FB5B73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3" name="مكعب 2192">
                  <a:extLst>
                    <a:ext uri="{FF2B5EF4-FFF2-40B4-BE49-F238E27FC236}">
                      <a16:creationId xmlns:a16="http://schemas.microsoft.com/office/drawing/2014/main" id="{CBF71AB3-EA06-47EE-A940-562B92ADCE7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4" name="مكعب 2193">
                  <a:extLst>
                    <a:ext uri="{FF2B5EF4-FFF2-40B4-BE49-F238E27FC236}">
                      <a16:creationId xmlns:a16="http://schemas.microsoft.com/office/drawing/2014/main" id="{58BC8918-6D11-4AED-8D61-319ACC58458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5" name="مكعب 2194">
                  <a:extLst>
                    <a:ext uri="{FF2B5EF4-FFF2-40B4-BE49-F238E27FC236}">
                      <a16:creationId xmlns:a16="http://schemas.microsoft.com/office/drawing/2014/main" id="{A80DC3C2-9A88-447F-A861-1CB869498A2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6" name="مكعب 2195">
                  <a:extLst>
                    <a:ext uri="{FF2B5EF4-FFF2-40B4-BE49-F238E27FC236}">
                      <a16:creationId xmlns:a16="http://schemas.microsoft.com/office/drawing/2014/main" id="{D6DC6D3E-1599-440C-BC57-D23DE4ED355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7" name="مكعب 2196">
                  <a:extLst>
                    <a:ext uri="{FF2B5EF4-FFF2-40B4-BE49-F238E27FC236}">
                      <a16:creationId xmlns:a16="http://schemas.microsoft.com/office/drawing/2014/main" id="{7EFC3E37-7977-44DD-81B7-71C8D340283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8" name="مكعب 2197">
                  <a:extLst>
                    <a:ext uri="{FF2B5EF4-FFF2-40B4-BE49-F238E27FC236}">
                      <a16:creationId xmlns:a16="http://schemas.microsoft.com/office/drawing/2014/main" id="{D18F29E7-C24D-4F15-9846-3FA2927452E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9" name="مكعب 2198">
                  <a:extLst>
                    <a:ext uri="{FF2B5EF4-FFF2-40B4-BE49-F238E27FC236}">
                      <a16:creationId xmlns:a16="http://schemas.microsoft.com/office/drawing/2014/main" id="{2805A09E-C787-4E37-A9E6-9969A3DDC9C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0" name="مكعب 2199">
                  <a:extLst>
                    <a:ext uri="{FF2B5EF4-FFF2-40B4-BE49-F238E27FC236}">
                      <a16:creationId xmlns:a16="http://schemas.microsoft.com/office/drawing/2014/main" id="{84B72987-D5A7-4940-B040-CB68A143967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03" name="مجموعة 2102">
                <a:extLst>
                  <a:ext uri="{FF2B5EF4-FFF2-40B4-BE49-F238E27FC236}">
                    <a16:creationId xmlns:a16="http://schemas.microsoft.com/office/drawing/2014/main" id="{AD8AC9E4-33C0-4D48-812A-EBBDF7B60B74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81" name="مكعب 2180">
                  <a:extLst>
                    <a:ext uri="{FF2B5EF4-FFF2-40B4-BE49-F238E27FC236}">
                      <a16:creationId xmlns:a16="http://schemas.microsoft.com/office/drawing/2014/main" id="{16EACFF9-A61B-4ADA-A6CC-A2E04C1D37A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2" name="مكعب 2181">
                  <a:extLst>
                    <a:ext uri="{FF2B5EF4-FFF2-40B4-BE49-F238E27FC236}">
                      <a16:creationId xmlns:a16="http://schemas.microsoft.com/office/drawing/2014/main" id="{31C0908D-91CB-4F80-A3E7-4DDE4FFCBFC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3" name="مكعب 2182">
                  <a:extLst>
                    <a:ext uri="{FF2B5EF4-FFF2-40B4-BE49-F238E27FC236}">
                      <a16:creationId xmlns:a16="http://schemas.microsoft.com/office/drawing/2014/main" id="{90E76265-D8DB-49BA-AEAC-E1FB52A6C7A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4" name="مكعب 2183">
                  <a:extLst>
                    <a:ext uri="{FF2B5EF4-FFF2-40B4-BE49-F238E27FC236}">
                      <a16:creationId xmlns:a16="http://schemas.microsoft.com/office/drawing/2014/main" id="{C42852AC-E883-47F7-A455-A36CA445795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5" name="مكعب 2184">
                  <a:extLst>
                    <a:ext uri="{FF2B5EF4-FFF2-40B4-BE49-F238E27FC236}">
                      <a16:creationId xmlns:a16="http://schemas.microsoft.com/office/drawing/2014/main" id="{06B6F715-F198-4C5C-93B6-5DB5230572F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6" name="مكعب 2185">
                  <a:extLst>
                    <a:ext uri="{FF2B5EF4-FFF2-40B4-BE49-F238E27FC236}">
                      <a16:creationId xmlns:a16="http://schemas.microsoft.com/office/drawing/2014/main" id="{16088901-7507-49A4-9817-8A9485A343A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7" name="مكعب 2186">
                  <a:extLst>
                    <a:ext uri="{FF2B5EF4-FFF2-40B4-BE49-F238E27FC236}">
                      <a16:creationId xmlns:a16="http://schemas.microsoft.com/office/drawing/2014/main" id="{0838D9F7-0D63-4476-9AC6-7B4555CAC6E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8" name="مكعب 2187">
                  <a:extLst>
                    <a:ext uri="{FF2B5EF4-FFF2-40B4-BE49-F238E27FC236}">
                      <a16:creationId xmlns:a16="http://schemas.microsoft.com/office/drawing/2014/main" id="{32FD242C-90B9-4F0C-833C-87664712EA9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9" name="مكعب 2188">
                  <a:extLst>
                    <a:ext uri="{FF2B5EF4-FFF2-40B4-BE49-F238E27FC236}">
                      <a16:creationId xmlns:a16="http://schemas.microsoft.com/office/drawing/2014/main" id="{93B70700-13A5-48C8-9416-CFE2F256B0F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0" name="مكعب 2189">
                  <a:extLst>
                    <a:ext uri="{FF2B5EF4-FFF2-40B4-BE49-F238E27FC236}">
                      <a16:creationId xmlns:a16="http://schemas.microsoft.com/office/drawing/2014/main" id="{314E6F3A-88B1-43DE-92DF-32EA5A9F6AB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04" name="مجموعة 2103">
                <a:extLst>
                  <a:ext uri="{FF2B5EF4-FFF2-40B4-BE49-F238E27FC236}">
                    <a16:creationId xmlns:a16="http://schemas.microsoft.com/office/drawing/2014/main" id="{B66FDFDE-EEE8-4A2C-82CB-C56D53343EA1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71" name="مكعب 2170">
                  <a:extLst>
                    <a:ext uri="{FF2B5EF4-FFF2-40B4-BE49-F238E27FC236}">
                      <a16:creationId xmlns:a16="http://schemas.microsoft.com/office/drawing/2014/main" id="{D7F38284-E7A2-466F-A46A-64E1CC2178A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2" name="مكعب 2171">
                  <a:extLst>
                    <a:ext uri="{FF2B5EF4-FFF2-40B4-BE49-F238E27FC236}">
                      <a16:creationId xmlns:a16="http://schemas.microsoft.com/office/drawing/2014/main" id="{D38DBFF1-B231-4C20-9055-D2DFBE461F6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3" name="مكعب 2172">
                  <a:extLst>
                    <a:ext uri="{FF2B5EF4-FFF2-40B4-BE49-F238E27FC236}">
                      <a16:creationId xmlns:a16="http://schemas.microsoft.com/office/drawing/2014/main" id="{800BFED1-B418-4A2E-B46D-BEFB49FCEA1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4" name="مكعب 2173">
                  <a:extLst>
                    <a:ext uri="{FF2B5EF4-FFF2-40B4-BE49-F238E27FC236}">
                      <a16:creationId xmlns:a16="http://schemas.microsoft.com/office/drawing/2014/main" id="{D3DCCF49-0018-4C2A-A234-A0C0D425F8C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5" name="مكعب 2174">
                  <a:extLst>
                    <a:ext uri="{FF2B5EF4-FFF2-40B4-BE49-F238E27FC236}">
                      <a16:creationId xmlns:a16="http://schemas.microsoft.com/office/drawing/2014/main" id="{83424817-8D1D-4E2D-A8CA-F2428818946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6" name="مكعب 2175">
                  <a:extLst>
                    <a:ext uri="{FF2B5EF4-FFF2-40B4-BE49-F238E27FC236}">
                      <a16:creationId xmlns:a16="http://schemas.microsoft.com/office/drawing/2014/main" id="{311B5D49-D72F-41ED-BF28-12329010D9C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7" name="مكعب 2176">
                  <a:extLst>
                    <a:ext uri="{FF2B5EF4-FFF2-40B4-BE49-F238E27FC236}">
                      <a16:creationId xmlns:a16="http://schemas.microsoft.com/office/drawing/2014/main" id="{8D9E0350-C388-4EB6-9195-D9CC4B66249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8" name="مكعب 2177">
                  <a:extLst>
                    <a:ext uri="{FF2B5EF4-FFF2-40B4-BE49-F238E27FC236}">
                      <a16:creationId xmlns:a16="http://schemas.microsoft.com/office/drawing/2014/main" id="{741FCF76-053C-476D-8216-EE823754BC3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9" name="مكعب 2178">
                  <a:extLst>
                    <a:ext uri="{FF2B5EF4-FFF2-40B4-BE49-F238E27FC236}">
                      <a16:creationId xmlns:a16="http://schemas.microsoft.com/office/drawing/2014/main" id="{8AB8F118-FDD7-43A4-9B29-156E42BA33A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0" name="مكعب 2179">
                  <a:extLst>
                    <a:ext uri="{FF2B5EF4-FFF2-40B4-BE49-F238E27FC236}">
                      <a16:creationId xmlns:a16="http://schemas.microsoft.com/office/drawing/2014/main" id="{A5F2B379-CA5A-4CB3-A884-F055287CFE6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05" name="مجموعة 2104">
                <a:extLst>
                  <a:ext uri="{FF2B5EF4-FFF2-40B4-BE49-F238E27FC236}">
                    <a16:creationId xmlns:a16="http://schemas.microsoft.com/office/drawing/2014/main" id="{00E127F6-B2F9-4C34-A816-1519C33949EE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61" name="مكعب 2160">
                  <a:extLst>
                    <a:ext uri="{FF2B5EF4-FFF2-40B4-BE49-F238E27FC236}">
                      <a16:creationId xmlns:a16="http://schemas.microsoft.com/office/drawing/2014/main" id="{2F76B559-D17A-4651-BC4F-440D8747076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2" name="مكعب 2161">
                  <a:extLst>
                    <a:ext uri="{FF2B5EF4-FFF2-40B4-BE49-F238E27FC236}">
                      <a16:creationId xmlns:a16="http://schemas.microsoft.com/office/drawing/2014/main" id="{74B0BC4F-11A9-4AA6-8E35-E0223EAA0CC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3" name="مكعب 2162">
                  <a:extLst>
                    <a:ext uri="{FF2B5EF4-FFF2-40B4-BE49-F238E27FC236}">
                      <a16:creationId xmlns:a16="http://schemas.microsoft.com/office/drawing/2014/main" id="{27C4323E-202B-46CD-814B-013622D3125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4" name="مكعب 2163">
                  <a:extLst>
                    <a:ext uri="{FF2B5EF4-FFF2-40B4-BE49-F238E27FC236}">
                      <a16:creationId xmlns:a16="http://schemas.microsoft.com/office/drawing/2014/main" id="{CA3570B4-895F-4EF9-8359-EE62C110782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5" name="مكعب 2164">
                  <a:extLst>
                    <a:ext uri="{FF2B5EF4-FFF2-40B4-BE49-F238E27FC236}">
                      <a16:creationId xmlns:a16="http://schemas.microsoft.com/office/drawing/2014/main" id="{D7FA73F4-9E29-4078-8E6D-5BCF6EF4F11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6" name="مكعب 2165">
                  <a:extLst>
                    <a:ext uri="{FF2B5EF4-FFF2-40B4-BE49-F238E27FC236}">
                      <a16:creationId xmlns:a16="http://schemas.microsoft.com/office/drawing/2014/main" id="{282F92D6-B49F-4B6B-A2BC-3F10B78AF90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7" name="مكعب 2166">
                  <a:extLst>
                    <a:ext uri="{FF2B5EF4-FFF2-40B4-BE49-F238E27FC236}">
                      <a16:creationId xmlns:a16="http://schemas.microsoft.com/office/drawing/2014/main" id="{ABF42EC8-EECE-40C9-8CC6-07229CC9436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8" name="مكعب 2167">
                  <a:extLst>
                    <a:ext uri="{FF2B5EF4-FFF2-40B4-BE49-F238E27FC236}">
                      <a16:creationId xmlns:a16="http://schemas.microsoft.com/office/drawing/2014/main" id="{AA3B3078-07D9-4979-ADA2-0AF0439EA32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9" name="مكعب 2168">
                  <a:extLst>
                    <a:ext uri="{FF2B5EF4-FFF2-40B4-BE49-F238E27FC236}">
                      <a16:creationId xmlns:a16="http://schemas.microsoft.com/office/drawing/2014/main" id="{02E71BB1-0F5E-4192-A345-A4D359BD796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0" name="مكعب 2169">
                  <a:extLst>
                    <a:ext uri="{FF2B5EF4-FFF2-40B4-BE49-F238E27FC236}">
                      <a16:creationId xmlns:a16="http://schemas.microsoft.com/office/drawing/2014/main" id="{ED278DF6-E6B6-4479-8DDD-F6E8129B053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06" name="مجموعة 2105">
                <a:extLst>
                  <a:ext uri="{FF2B5EF4-FFF2-40B4-BE49-F238E27FC236}">
                    <a16:creationId xmlns:a16="http://schemas.microsoft.com/office/drawing/2014/main" id="{2EA8C96F-DDCC-4B6F-9DFE-BA12A582E925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51" name="مكعب 2150">
                  <a:extLst>
                    <a:ext uri="{FF2B5EF4-FFF2-40B4-BE49-F238E27FC236}">
                      <a16:creationId xmlns:a16="http://schemas.microsoft.com/office/drawing/2014/main" id="{30C49E30-4E82-4CE8-B02C-61F774943B2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2" name="مكعب 2151">
                  <a:extLst>
                    <a:ext uri="{FF2B5EF4-FFF2-40B4-BE49-F238E27FC236}">
                      <a16:creationId xmlns:a16="http://schemas.microsoft.com/office/drawing/2014/main" id="{36AEA152-1BC8-4A6C-A958-D4C609F0ACB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3" name="مكعب 2152">
                  <a:extLst>
                    <a:ext uri="{FF2B5EF4-FFF2-40B4-BE49-F238E27FC236}">
                      <a16:creationId xmlns:a16="http://schemas.microsoft.com/office/drawing/2014/main" id="{A5D74037-A7EB-41E6-BE58-1D06427E80A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" name="مكعب 2153">
                  <a:extLst>
                    <a:ext uri="{FF2B5EF4-FFF2-40B4-BE49-F238E27FC236}">
                      <a16:creationId xmlns:a16="http://schemas.microsoft.com/office/drawing/2014/main" id="{8B40ADC8-1E8B-4862-9513-BC6614553EF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5" name="مكعب 2154">
                  <a:extLst>
                    <a:ext uri="{FF2B5EF4-FFF2-40B4-BE49-F238E27FC236}">
                      <a16:creationId xmlns:a16="http://schemas.microsoft.com/office/drawing/2014/main" id="{CD0721B5-AF37-463E-B848-9953E35D679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6" name="مكعب 2155">
                  <a:extLst>
                    <a:ext uri="{FF2B5EF4-FFF2-40B4-BE49-F238E27FC236}">
                      <a16:creationId xmlns:a16="http://schemas.microsoft.com/office/drawing/2014/main" id="{A8D11617-C7D6-4304-8C7E-92618DB815A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7" name="مكعب 2156">
                  <a:extLst>
                    <a:ext uri="{FF2B5EF4-FFF2-40B4-BE49-F238E27FC236}">
                      <a16:creationId xmlns:a16="http://schemas.microsoft.com/office/drawing/2014/main" id="{59CDC90A-E87E-44EA-B50F-74D18A39913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8" name="مكعب 2157">
                  <a:extLst>
                    <a:ext uri="{FF2B5EF4-FFF2-40B4-BE49-F238E27FC236}">
                      <a16:creationId xmlns:a16="http://schemas.microsoft.com/office/drawing/2014/main" id="{5B5E235E-AE11-4638-9AC0-AA814DA3959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9" name="مكعب 2158">
                  <a:extLst>
                    <a:ext uri="{FF2B5EF4-FFF2-40B4-BE49-F238E27FC236}">
                      <a16:creationId xmlns:a16="http://schemas.microsoft.com/office/drawing/2014/main" id="{D87B94D9-33C9-4C33-804A-AD2021659AD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0" name="مكعب 2159">
                  <a:extLst>
                    <a:ext uri="{FF2B5EF4-FFF2-40B4-BE49-F238E27FC236}">
                      <a16:creationId xmlns:a16="http://schemas.microsoft.com/office/drawing/2014/main" id="{50C5A922-3959-4B15-847E-9BFA7BFDDB0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07" name="مجموعة 2106">
                <a:extLst>
                  <a:ext uri="{FF2B5EF4-FFF2-40B4-BE49-F238E27FC236}">
                    <a16:creationId xmlns:a16="http://schemas.microsoft.com/office/drawing/2014/main" id="{C5774FA7-B81A-4D0C-A839-79D8F85C99F0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41" name="مكعب 2140">
                  <a:extLst>
                    <a:ext uri="{FF2B5EF4-FFF2-40B4-BE49-F238E27FC236}">
                      <a16:creationId xmlns:a16="http://schemas.microsoft.com/office/drawing/2014/main" id="{64FFAD17-8E9F-4B3F-9E0C-51869BB2124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2" name="مكعب 2141">
                  <a:extLst>
                    <a:ext uri="{FF2B5EF4-FFF2-40B4-BE49-F238E27FC236}">
                      <a16:creationId xmlns:a16="http://schemas.microsoft.com/office/drawing/2014/main" id="{542BFACC-CE49-418B-9F92-3007F3E119A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3" name="مكعب 2142">
                  <a:extLst>
                    <a:ext uri="{FF2B5EF4-FFF2-40B4-BE49-F238E27FC236}">
                      <a16:creationId xmlns:a16="http://schemas.microsoft.com/office/drawing/2014/main" id="{ACFC2248-D588-494C-87F6-D773AC551A7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4" name="مكعب 2143">
                  <a:extLst>
                    <a:ext uri="{FF2B5EF4-FFF2-40B4-BE49-F238E27FC236}">
                      <a16:creationId xmlns:a16="http://schemas.microsoft.com/office/drawing/2014/main" id="{9A5AC514-736D-4FCC-B0E6-C1C88C5F6B2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5" name="مكعب 2144">
                  <a:extLst>
                    <a:ext uri="{FF2B5EF4-FFF2-40B4-BE49-F238E27FC236}">
                      <a16:creationId xmlns:a16="http://schemas.microsoft.com/office/drawing/2014/main" id="{C2AFCBD5-EA33-47BD-90E6-290521BE8ED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6" name="مكعب 2145">
                  <a:extLst>
                    <a:ext uri="{FF2B5EF4-FFF2-40B4-BE49-F238E27FC236}">
                      <a16:creationId xmlns:a16="http://schemas.microsoft.com/office/drawing/2014/main" id="{876A2ABE-7BD7-4271-8653-5C67C0616EC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7" name="مكعب 2146">
                  <a:extLst>
                    <a:ext uri="{FF2B5EF4-FFF2-40B4-BE49-F238E27FC236}">
                      <a16:creationId xmlns:a16="http://schemas.microsoft.com/office/drawing/2014/main" id="{836E9C5D-2E58-492F-A5AC-6F6AB01EB3B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8" name="مكعب 2147">
                  <a:extLst>
                    <a:ext uri="{FF2B5EF4-FFF2-40B4-BE49-F238E27FC236}">
                      <a16:creationId xmlns:a16="http://schemas.microsoft.com/office/drawing/2014/main" id="{DAD33DDC-C9FB-4927-BA47-D47AC245A32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9" name="مكعب 2148">
                  <a:extLst>
                    <a:ext uri="{FF2B5EF4-FFF2-40B4-BE49-F238E27FC236}">
                      <a16:creationId xmlns:a16="http://schemas.microsoft.com/office/drawing/2014/main" id="{224FD56D-0C02-40FE-B3D0-B97584E672F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0" name="مكعب 2149">
                  <a:extLst>
                    <a:ext uri="{FF2B5EF4-FFF2-40B4-BE49-F238E27FC236}">
                      <a16:creationId xmlns:a16="http://schemas.microsoft.com/office/drawing/2014/main" id="{A4B7415B-AE37-41BE-906C-99754170F4B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08" name="مجموعة 2107">
                <a:extLst>
                  <a:ext uri="{FF2B5EF4-FFF2-40B4-BE49-F238E27FC236}">
                    <a16:creationId xmlns:a16="http://schemas.microsoft.com/office/drawing/2014/main" id="{905D1AD5-9E8E-48E6-A7E2-62DE6BE96C36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31" name="مكعب 2130">
                  <a:extLst>
                    <a:ext uri="{FF2B5EF4-FFF2-40B4-BE49-F238E27FC236}">
                      <a16:creationId xmlns:a16="http://schemas.microsoft.com/office/drawing/2014/main" id="{46E9B264-7BFC-4301-ACFD-186EE7FA197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2" name="مكعب 2131">
                  <a:extLst>
                    <a:ext uri="{FF2B5EF4-FFF2-40B4-BE49-F238E27FC236}">
                      <a16:creationId xmlns:a16="http://schemas.microsoft.com/office/drawing/2014/main" id="{1C976D02-8A6B-41CC-8E9A-DF8DC52DBBC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3" name="مكعب 2132">
                  <a:extLst>
                    <a:ext uri="{FF2B5EF4-FFF2-40B4-BE49-F238E27FC236}">
                      <a16:creationId xmlns:a16="http://schemas.microsoft.com/office/drawing/2014/main" id="{32413E11-55FA-4778-82B0-11516499D13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4" name="مكعب 2133">
                  <a:extLst>
                    <a:ext uri="{FF2B5EF4-FFF2-40B4-BE49-F238E27FC236}">
                      <a16:creationId xmlns:a16="http://schemas.microsoft.com/office/drawing/2014/main" id="{B4F4E780-A692-467E-A16D-70ED08994D5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5" name="مكعب 2134">
                  <a:extLst>
                    <a:ext uri="{FF2B5EF4-FFF2-40B4-BE49-F238E27FC236}">
                      <a16:creationId xmlns:a16="http://schemas.microsoft.com/office/drawing/2014/main" id="{80461D20-B38F-4301-BA3A-8F85B17B58E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6" name="مكعب 2135">
                  <a:extLst>
                    <a:ext uri="{FF2B5EF4-FFF2-40B4-BE49-F238E27FC236}">
                      <a16:creationId xmlns:a16="http://schemas.microsoft.com/office/drawing/2014/main" id="{D95F6957-A92B-4F1C-99F6-2AA88EACB49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7" name="مكعب 2136">
                  <a:extLst>
                    <a:ext uri="{FF2B5EF4-FFF2-40B4-BE49-F238E27FC236}">
                      <a16:creationId xmlns:a16="http://schemas.microsoft.com/office/drawing/2014/main" id="{B03D13E6-4FB9-4BCE-B40E-663448B0E65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8" name="مكعب 2137">
                  <a:extLst>
                    <a:ext uri="{FF2B5EF4-FFF2-40B4-BE49-F238E27FC236}">
                      <a16:creationId xmlns:a16="http://schemas.microsoft.com/office/drawing/2014/main" id="{4D339918-A1AA-4570-9095-BF428103E36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9" name="مكعب 2138">
                  <a:extLst>
                    <a:ext uri="{FF2B5EF4-FFF2-40B4-BE49-F238E27FC236}">
                      <a16:creationId xmlns:a16="http://schemas.microsoft.com/office/drawing/2014/main" id="{528B8172-E37D-4C6C-89C4-95AAAE9559B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0" name="مكعب 2139">
                  <a:extLst>
                    <a:ext uri="{FF2B5EF4-FFF2-40B4-BE49-F238E27FC236}">
                      <a16:creationId xmlns:a16="http://schemas.microsoft.com/office/drawing/2014/main" id="{819FE260-6703-4541-9F2B-B9FEDBD4CE3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09" name="مجموعة 2108">
                <a:extLst>
                  <a:ext uri="{FF2B5EF4-FFF2-40B4-BE49-F238E27FC236}">
                    <a16:creationId xmlns:a16="http://schemas.microsoft.com/office/drawing/2014/main" id="{F6E452E6-A5C9-42DA-8F24-86275DB340CA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21" name="مكعب 2120">
                  <a:extLst>
                    <a:ext uri="{FF2B5EF4-FFF2-40B4-BE49-F238E27FC236}">
                      <a16:creationId xmlns:a16="http://schemas.microsoft.com/office/drawing/2014/main" id="{3BCC7C90-0A34-4EF0-BD30-978D4DA7B6B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2" name="مكعب 2121">
                  <a:extLst>
                    <a:ext uri="{FF2B5EF4-FFF2-40B4-BE49-F238E27FC236}">
                      <a16:creationId xmlns:a16="http://schemas.microsoft.com/office/drawing/2014/main" id="{FA0DA723-E747-4665-BE1A-CEDA827A47D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3" name="مكعب 2122">
                  <a:extLst>
                    <a:ext uri="{FF2B5EF4-FFF2-40B4-BE49-F238E27FC236}">
                      <a16:creationId xmlns:a16="http://schemas.microsoft.com/office/drawing/2014/main" id="{B441D53D-189B-4BEE-8451-F10DE0026D9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4" name="مكعب 2123">
                  <a:extLst>
                    <a:ext uri="{FF2B5EF4-FFF2-40B4-BE49-F238E27FC236}">
                      <a16:creationId xmlns:a16="http://schemas.microsoft.com/office/drawing/2014/main" id="{705C8E7C-97CE-414D-9413-FC8C512BE6E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5" name="مكعب 2124">
                  <a:extLst>
                    <a:ext uri="{FF2B5EF4-FFF2-40B4-BE49-F238E27FC236}">
                      <a16:creationId xmlns:a16="http://schemas.microsoft.com/office/drawing/2014/main" id="{262433B9-1651-4367-A9AB-FD2B655E957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6" name="مكعب 2125">
                  <a:extLst>
                    <a:ext uri="{FF2B5EF4-FFF2-40B4-BE49-F238E27FC236}">
                      <a16:creationId xmlns:a16="http://schemas.microsoft.com/office/drawing/2014/main" id="{79A0FB5A-6A32-458B-8135-7963DEB43DD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7" name="مكعب 2126">
                  <a:extLst>
                    <a:ext uri="{FF2B5EF4-FFF2-40B4-BE49-F238E27FC236}">
                      <a16:creationId xmlns:a16="http://schemas.microsoft.com/office/drawing/2014/main" id="{03D89ACE-5659-4275-8631-B4ECEBAD3F7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8" name="مكعب 2127">
                  <a:extLst>
                    <a:ext uri="{FF2B5EF4-FFF2-40B4-BE49-F238E27FC236}">
                      <a16:creationId xmlns:a16="http://schemas.microsoft.com/office/drawing/2014/main" id="{87A1AAEE-56BE-4ED8-AD73-401FAE86D49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9" name="مكعب 2128">
                  <a:extLst>
                    <a:ext uri="{FF2B5EF4-FFF2-40B4-BE49-F238E27FC236}">
                      <a16:creationId xmlns:a16="http://schemas.microsoft.com/office/drawing/2014/main" id="{0E0659D9-3443-4904-BFFB-C19ECEB942E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0" name="مكعب 2129">
                  <a:extLst>
                    <a:ext uri="{FF2B5EF4-FFF2-40B4-BE49-F238E27FC236}">
                      <a16:creationId xmlns:a16="http://schemas.microsoft.com/office/drawing/2014/main" id="{BADD9F21-B24C-4567-A4FE-96345ED1EDA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110" name="مجموعة 2109">
                <a:extLst>
                  <a:ext uri="{FF2B5EF4-FFF2-40B4-BE49-F238E27FC236}">
                    <a16:creationId xmlns:a16="http://schemas.microsoft.com/office/drawing/2014/main" id="{111D1CA8-FADA-47D2-803C-7D861EA2E46C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111" name="مكعب 2110">
                  <a:extLst>
                    <a:ext uri="{FF2B5EF4-FFF2-40B4-BE49-F238E27FC236}">
                      <a16:creationId xmlns:a16="http://schemas.microsoft.com/office/drawing/2014/main" id="{F522DA2E-0968-40D5-9F0B-93AD8665DBE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2" name="مكعب 2111">
                  <a:extLst>
                    <a:ext uri="{FF2B5EF4-FFF2-40B4-BE49-F238E27FC236}">
                      <a16:creationId xmlns:a16="http://schemas.microsoft.com/office/drawing/2014/main" id="{10639A1E-AD55-42BE-A7CA-D489107C6ED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3" name="مكعب 2112">
                  <a:extLst>
                    <a:ext uri="{FF2B5EF4-FFF2-40B4-BE49-F238E27FC236}">
                      <a16:creationId xmlns:a16="http://schemas.microsoft.com/office/drawing/2014/main" id="{F376B7A4-B36F-4760-BC4D-A62AD54EC7A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4" name="مكعب 2113">
                  <a:extLst>
                    <a:ext uri="{FF2B5EF4-FFF2-40B4-BE49-F238E27FC236}">
                      <a16:creationId xmlns:a16="http://schemas.microsoft.com/office/drawing/2014/main" id="{7B9E2C0C-A726-4EE0-B3E5-7276CFE46EA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5" name="مكعب 2114">
                  <a:extLst>
                    <a:ext uri="{FF2B5EF4-FFF2-40B4-BE49-F238E27FC236}">
                      <a16:creationId xmlns:a16="http://schemas.microsoft.com/office/drawing/2014/main" id="{34BA8844-D8D8-445D-8D77-2C8D857FCD3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6" name="مكعب 2115">
                  <a:extLst>
                    <a:ext uri="{FF2B5EF4-FFF2-40B4-BE49-F238E27FC236}">
                      <a16:creationId xmlns:a16="http://schemas.microsoft.com/office/drawing/2014/main" id="{1930E4A0-5F11-4A10-B411-71AC71445E5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7" name="مكعب 2116">
                  <a:extLst>
                    <a:ext uri="{FF2B5EF4-FFF2-40B4-BE49-F238E27FC236}">
                      <a16:creationId xmlns:a16="http://schemas.microsoft.com/office/drawing/2014/main" id="{531E0317-B896-4ECF-8ADB-74AC246FEB5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8" name="مكعب 2117">
                  <a:extLst>
                    <a:ext uri="{FF2B5EF4-FFF2-40B4-BE49-F238E27FC236}">
                      <a16:creationId xmlns:a16="http://schemas.microsoft.com/office/drawing/2014/main" id="{053B455A-A644-453E-9246-87DBF613F1E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9" name="مكعب 2118">
                  <a:extLst>
                    <a:ext uri="{FF2B5EF4-FFF2-40B4-BE49-F238E27FC236}">
                      <a16:creationId xmlns:a16="http://schemas.microsoft.com/office/drawing/2014/main" id="{58528953-A560-4887-B149-2271A3EE2E5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0" name="مكعب 2119">
                  <a:extLst>
                    <a:ext uri="{FF2B5EF4-FFF2-40B4-BE49-F238E27FC236}">
                      <a16:creationId xmlns:a16="http://schemas.microsoft.com/office/drawing/2014/main" id="{AE2A56B0-B097-4533-B3F5-0831D2E1941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9" name="مجموعة 1878">
              <a:extLst>
                <a:ext uri="{FF2B5EF4-FFF2-40B4-BE49-F238E27FC236}">
                  <a16:creationId xmlns:a16="http://schemas.microsoft.com/office/drawing/2014/main" id="{9F1B2DB1-5416-4F0D-A7E3-F54D8C0486CC}"/>
                </a:ext>
              </a:extLst>
            </p:cNvPr>
            <p:cNvGrpSpPr/>
            <p:nvPr/>
          </p:nvGrpSpPr>
          <p:grpSpPr>
            <a:xfrm>
              <a:off x="6960825" y="3429000"/>
              <a:ext cx="1617220" cy="1544020"/>
              <a:chOff x="5352709" y="3110384"/>
              <a:chExt cx="1617220" cy="1544020"/>
            </a:xfrm>
          </p:grpSpPr>
          <p:grpSp>
            <p:nvGrpSpPr>
              <p:cNvPr id="1991" name="مجموعة 1990">
                <a:extLst>
                  <a:ext uri="{FF2B5EF4-FFF2-40B4-BE49-F238E27FC236}">
                    <a16:creationId xmlns:a16="http://schemas.microsoft.com/office/drawing/2014/main" id="{ED8E4F2D-B2AB-402B-AAC8-9659594F48AC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91" name="مكعب 2090">
                  <a:extLst>
                    <a:ext uri="{FF2B5EF4-FFF2-40B4-BE49-F238E27FC236}">
                      <a16:creationId xmlns:a16="http://schemas.microsoft.com/office/drawing/2014/main" id="{1CCF8FC1-75B2-4B49-A6A8-16E8B2951FF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2" name="مكعب 2091">
                  <a:extLst>
                    <a:ext uri="{FF2B5EF4-FFF2-40B4-BE49-F238E27FC236}">
                      <a16:creationId xmlns:a16="http://schemas.microsoft.com/office/drawing/2014/main" id="{40F8470F-1518-4978-8251-5893E8019D8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مكعب 2092">
                  <a:extLst>
                    <a:ext uri="{FF2B5EF4-FFF2-40B4-BE49-F238E27FC236}">
                      <a16:creationId xmlns:a16="http://schemas.microsoft.com/office/drawing/2014/main" id="{0F729BEE-6553-4917-9CD7-4BB9285158C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مكعب 2093">
                  <a:extLst>
                    <a:ext uri="{FF2B5EF4-FFF2-40B4-BE49-F238E27FC236}">
                      <a16:creationId xmlns:a16="http://schemas.microsoft.com/office/drawing/2014/main" id="{FE037D0B-961D-44B5-B4FC-00BB1646A97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5" name="مكعب 2094">
                  <a:extLst>
                    <a:ext uri="{FF2B5EF4-FFF2-40B4-BE49-F238E27FC236}">
                      <a16:creationId xmlns:a16="http://schemas.microsoft.com/office/drawing/2014/main" id="{FF5361E9-0147-44F6-89CD-5A38E9F89A5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6" name="مكعب 2095">
                  <a:extLst>
                    <a:ext uri="{FF2B5EF4-FFF2-40B4-BE49-F238E27FC236}">
                      <a16:creationId xmlns:a16="http://schemas.microsoft.com/office/drawing/2014/main" id="{15F06253-D7B2-4F60-8627-F9BDE114811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7" name="مكعب 2096">
                  <a:extLst>
                    <a:ext uri="{FF2B5EF4-FFF2-40B4-BE49-F238E27FC236}">
                      <a16:creationId xmlns:a16="http://schemas.microsoft.com/office/drawing/2014/main" id="{2F804854-CDA2-4ABF-8EAD-AB8787639FF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8" name="مكعب 2097">
                  <a:extLst>
                    <a:ext uri="{FF2B5EF4-FFF2-40B4-BE49-F238E27FC236}">
                      <a16:creationId xmlns:a16="http://schemas.microsoft.com/office/drawing/2014/main" id="{73F53B3C-AF7C-4AAF-9CEB-1D231A3173A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9" name="مكعب 2098">
                  <a:extLst>
                    <a:ext uri="{FF2B5EF4-FFF2-40B4-BE49-F238E27FC236}">
                      <a16:creationId xmlns:a16="http://schemas.microsoft.com/office/drawing/2014/main" id="{8031166D-789E-48FE-A3DC-EFF81CC758C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0" name="مكعب 2099">
                  <a:extLst>
                    <a:ext uri="{FF2B5EF4-FFF2-40B4-BE49-F238E27FC236}">
                      <a16:creationId xmlns:a16="http://schemas.microsoft.com/office/drawing/2014/main" id="{947A0226-5B37-48D6-A2F9-C666AFB1A50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92" name="مجموعة 1991">
                <a:extLst>
                  <a:ext uri="{FF2B5EF4-FFF2-40B4-BE49-F238E27FC236}">
                    <a16:creationId xmlns:a16="http://schemas.microsoft.com/office/drawing/2014/main" id="{6C6D184C-2652-4A87-B796-00EB4B223A54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81" name="مكعب 2080">
                  <a:extLst>
                    <a:ext uri="{FF2B5EF4-FFF2-40B4-BE49-F238E27FC236}">
                      <a16:creationId xmlns:a16="http://schemas.microsoft.com/office/drawing/2014/main" id="{EF1853D8-DC94-42E1-B0D3-2173C1FB628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2" name="مكعب 2081">
                  <a:extLst>
                    <a:ext uri="{FF2B5EF4-FFF2-40B4-BE49-F238E27FC236}">
                      <a16:creationId xmlns:a16="http://schemas.microsoft.com/office/drawing/2014/main" id="{82D1A4B6-EDD4-40E4-9280-3EA47388437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3" name="مكعب 2082">
                  <a:extLst>
                    <a:ext uri="{FF2B5EF4-FFF2-40B4-BE49-F238E27FC236}">
                      <a16:creationId xmlns:a16="http://schemas.microsoft.com/office/drawing/2014/main" id="{D70097C6-993A-4B9C-9C35-9B5EB9109BA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4" name="مكعب 2083">
                  <a:extLst>
                    <a:ext uri="{FF2B5EF4-FFF2-40B4-BE49-F238E27FC236}">
                      <a16:creationId xmlns:a16="http://schemas.microsoft.com/office/drawing/2014/main" id="{0CD9F7A9-AE06-4F47-891C-0532D940134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5" name="مكعب 2084">
                  <a:extLst>
                    <a:ext uri="{FF2B5EF4-FFF2-40B4-BE49-F238E27FC236}">
                      <a16:creationId xmlns:a16="http://schemas.microsoft.com/office/drawing/2014/main" id="{B2556495-90BD-43BF-890C-1ECDB8564E5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6" name="مكعب 2085">
                  <a:extLst>
                    <a:ext uri="{FF2B5EF4-FFF2-40B4-BE49-F238E27FC236}">
                      <a16:creationId xmlns:a16="http://schemas.microsoft.com/office/drawing/2014/main" id="{4C0BD727-7BEF-406F-A4C1-0D10F8DAC9B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7" name="مكعب 2086">
                  <a:extLst>
                    <a:ext uri="{FF2B5EF4-FFF2-40B4-BE49-F238E27FC236}">
                      <a16:creationId xmlns:a16="http://schemas.microsoft.com/office/drawing/2014/main" id="{813E9019-D176-4995-AAFE-8B1BF182839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8" name="مكعب 2087">
                  <a:extLst>
                    <a:ext uri="{FF2B5EF4-FFF2-40B4-BE49-F238E27FC236}">
                      <a16:creationId xmlns:a16="http://schemas.microsoft.com/office/drawing/2014/main" id="{B815D22E-BEF8-45FA-AC28-07820F8D229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9" name="مكعب 2088">
                  <a:extLst>
                    <a:ext uri="{FF2B5EF4-FFF2-40B4-BE49-F238E27FC236}">
                      <a16:creationId xmlns:a16="http://schemas.microsoft.com/office/drawing/2014/main" id="{A1355ECA-B61C-4B88-874F-0C7EC43D251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0" name="مكعب 2089">
                  <a:extLst>
                    <a:ext uri="{FF2B5EF4-FFF2-40B4-BE49-F238E27FC236}">
                      <a16:creationId xmlns:a16="http://schemas.microsoft.com/office/drawing/2014/main" id="{FF6710E3-5D66-423D-953C-F07A35E1A30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93" name="مجموعة 1992">
                <a:extLst>
                  <a:ext uri="{FF2B5EF4-FFF2-40B4-BE49-F238E27FC236}">
                    <a16:creationId xmlns:a16="http://schemas.microsoft.com/office/drawing/2014/main" id="{5BA6CA60-239A-47C4-84EA-FE93740B9D44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71" name="مكعب 2070">
                  <a:extLst>
                    <a:ext uri="{FF2B5EF4-FFF2-40B4-BE49-F238E27FC236}">
                      <a16:creationId xmlns:a16="http://schemas.microsoft.com/office/drawing/2014/main" id="{431DC53C-5D6B-489F-AF79-A221CE477A2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2" name="مكعب 2071">
                  <a:extLst>
                    <a:ext uri="{FF2B5EF4-FFF2-40B4-BE49-F238E27FC236}">
                      <a16:creationId xmlns:a16="http://schemas.microsoft.com/office/drawing/2014/main" id="{04661541-310E-4DC8-A858-B3D1CF97E1F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3" name="مكعب 2072">
                  <a:extLst>
                    <a:ext uri="{FF2B5EF4-FFF2-40B4-BE49-F238E27FC236}">
                      <a16:creationId xmlns:a16="http://schemas.microsoft.com/office/drawing/2014/main" id="{C0EA16FE-F8B3-4506-BFF1-F5E3204F1AC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4" name="مكعب 2073">
                  <a:extLst>
                    <a:ext uri="{FF2B5EF4-FFF2-40B4-BE49-F238E27FC236}">
                      <a16:creationId xmlns:a16="http://schemas.microsoft.com/office/drawing/2014/main" id="{BBD5B86E-1180-4BE7-B5FC-42D57A25234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5" name="مكعب 2074">
                  <a:extLst>
                    <a:ext uri="{FF2B5EF4-FFF2-40B4-BE49-F238E27FC236}">
                      <a16:creationId xmlns:a16="http://schemas.microsoft.com/office/drawing/2014/main" id="{0C476F3F-F0C9-43F4-978C-F35D3948AD7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6" name="مكعب 2075">
                  <a:extLst>
                    <a:ext uri="{FF2B5EF4-FFF2-40B4-BE49-F238E27FC236}">
                      <a16:creationId xmlns:a16="http://schemas.microsoft.com/office/drawing/2014/main" id="{5DE7E185-2A2B-402C-9F2D-A97A794FB8E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7" name="مكعب 2076">
                  <a:extLst>
                    <a:ext uri="{FF2B5EF4-FFF2-40B4-BE49-F238E27FC236}">
                      <a16:creationId xmlns:a16="http://schemas.microsoft.com/office/drawing/2014/main" id="{0BA2C235-C9E2-4E2E-BA42-D034024ED2C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8" name="مكعب 2077">
                  <a:extLst>
                    <a:ext uri="{FF2B5EF4-FFF2-40B4-BE49-F238E27FC236}">
                      <a16:creationId xmlns:a16="http://schemas.microsoft.com/office/drawing/2014/main" id="{143B39EB-1010-41B4-BE87-878B09C2155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9" name="مكعب 2078">
                  <a:extLst>
                    <a:ext uri="{FF2B5EF4-FFF2-40B4-BE49-F238E27FC236}">
                      <a16:creationId xmlns:a16="http://schemas.microsoft.com/office/drawing/2014/main" id="{6C00C79C-4461-497B-A7D6-6CDDBBD9B4D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0" name="مكعب 2079">
                  <a:extLst>
                    <a:ext uri="{FF2B5EF4-FFF2-40B4-BE49-F238E27FC236}">
                      <a16:creationId xmlns:a16="http://schemas.microsoft.com/office/drawing/2014/main" id="{66EDEA38-6BB6-48F1-8FE1-9B3F9B22A1F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94" name="مجموعة 1993">
                <a:extLst>
                  <a:ext uri="{FF2B5EF4-FFF2-40B4-BE49-F238E27FC236}">
                    <a16:creationId xmlns:a16="http://schemas.microsoft.com/office/drawing/2014/main" id="{EE82ED5D-A459-43E7-A807-51EF8CE461C7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61" name="مكعب 2060">
                  <a:extLst>
                    <a:ext uri="{FF2B5EF4-FFF2-40B4-BE49-F238E27FC236}">
                      <a16:creationId xmlns:a16="http://schemas.microsoft.com/office/drawing/2014/main" id="{7C044C5A-4759-4831-889C-A5603524CE1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2" name="مكعب 2061">
                  <a:extLst>
                    <a:ext uri="{FF2B5EF4-FFF2-40B4-BE49-F238E27FC236}">
                      <a16:creationId xmlns:a16="http://schemas.microsoft.com/office/drawing/2014/main" id="{14B00909-BA74-46C4-BE4C-CE6A84A1B8D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3" name="مكعب 2062">
                  <a:extLst>
                    <a:ext uri="{FF2B5EF4-FFF2-40B4-BE49-F238E27FC236}">
                      <a16:creationId xmlns:a16="http://schemas.microsoft.com/office/drawing/2014/main" id="{F84DC3AD-8463-4161-8640-0C38C2A5F4C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4" name="مكعب 2063">
                  <a:extLst>
                    <a:ext uri="{FF2B5EF4-FFF2-40B4-BE49-F238E27FC236}">
                      <a16:creationId xmlns:a16="http://schemas.microsoft.com/office/drawing/2014/main" id="{616D7A7B-3FB9-4EF9-A114-4370172004E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5" name="مكعب 2064">
                  <a:extLst>
                    <a:ext uri="{FF2B5EF4-FFF2-40B4-BE49-F238E27FC236}">
                      <a16:creationId xmlns:a16="http://schemas.microsoft.com/office/drawing/2014/main" id="{358C252B-C60F-4F4E-B46E-6307E2D65B1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6" name="مكعب 2065">
                  <a:extLst>
                    <a:ext uri="{FF2B5EF4-FFF2-40B4-BE49-F238E27FC236}">
                      <a16:creationId xmlns:a16="http://schemas.microsoft.com/office/drawing/2014/main" id="{C7EF2085-A0F1-4AA8-809A-B12CB1F5699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7" name="مكعب 2066">
                  <a:extLst>
                    <a:ext uri="{FF2B5EF4-FFF2-40B4-BE49-F238E27FC236}">
                      <a16:creationId xmlns:a16="http://schemas.microsoft.com/office/drawing/2014/main" id="{BA991B53-C68E-44D7-95F2-58A0877E38F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" name="مكعب 2067">
                  <a:extLst>
                    <a:ext uri="{FF2B5EF4-FFF2-40B4-BE49-F238E27FC236}">
                      <a16:creationId xmlns:a16="http://schemas.microsoft.com/office/drawing/2014/main" id="{8D48AE34-AC90-4CC4-B2F5-FD4A0CA0650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" name="مكعب 2068">
                  <a:extLst>
                    <a:ext uri="{FF2B5EF4-FFF2-40B4-BE49-F238E27FC236}">
                      <a16:creationId xmlns:a16="http://schemas.microsoft.com/office/drawing/2014/main" id="{9D916BEE-8D57-44E9-9CE6-0E232E1A71C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" name="مكعب 2069">
                  <a:extLst>
                    <a:ext uri="{FF2B5EF4-FFF2-40B4-BE49-F238E27FC236}">
                      <a16:creationId xmlns:a16="http://schemas.microsoft.com/office/drawing/2014/main" id="{A8F7DAD0-CEE4-4A6E-9425-2999EE5ABB2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95" name="مجموعة 1994">
                <a:extLst>
                  <a:ext uri="{FF2B5EF4-FFF2-40B4-BE49-F238E27FC236}">
                    <a16:creationId xmlns:a16="http://schemas.microsoft.com/office/drawing/2014/main" id="{6C29EC08-06F3-4D5A-99DE-C7306238FE9A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51" name="مكعب 2050">
                  <a:extLst>
                    <a:ext uri="{FF2B5EF4-FFF2-40B4-BE49-F238E27FC236}">
                      <a16:creationId xmlns:a16="http://schemas.microsoft.com/office/drawing/2014/main" id="{1C173F92-9D93-460E-9C68-9BA5A96FC0D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2" name="مكعب 2051">
                  <a:extLst>
                    <a:ext uri="{FF2B5EF4-FFF2-40B4-BE49-F238E27FC236}">
                      <a16:creationId xmlns:a16="http://schemas.microsoft.com/office/drawing/2014/main" id="{AF8FF5B8-22FF-451A-8426-31735417FB8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3" name="مكعب 2052">
                  <a:extLst>
                    <a:ext uri="{FF2B5EF4-FFF2-40B4-BE49-F238E27FC236}">
                      <a16:creationId xmlns:a16="http://schemas.microsoft.com/office/drawing/2014/main" id="{5D5B639A-0D15-41D0-A780-7B5B71ED312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4" name="مكعب 2053">
                  <a:extLst>
                    <a:ext uri="{FF2B5EF4-FFF2-40B4-BE49-F238E27FC236}">
                      <a16:creationId xmlns:a16="http://schemas.microsoft.com/office/drawing/2014/main" id="{78428798-74F9-415E-9B61-3924B80E4A0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5" name="مكعب 2054">
                  <a:extLst>
                    <a:ext uri="{FF2B5EF4-FFF2-40B4-BE49-F238E27FC236}">
                      <a16:creationId xmlns:a16="http://schemas.microsoft.com/office/drawing/2014/main" id="{3884A8A9-6642-4AE6-A7E7-B2CA72EEBD6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6" name="مكعب 2055">
                  <a:extLst>
                    <a:ext uri="{FF2B5EF4-FFF2-40B4-BE49-F238E27FC236}">
                      <a16:creationId xmlns:a16="http://schemas.microsoft.com/office/drawing/2014/main" id="{C4A0B46B-8077-416C-8402-7F41A3F7C34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7" name="مكعب 2056">
                  <a:extLst>
                    <a:ext uri="{FF2B5EF4-FFF2-40B4-BE49-F238E27FC236}">
                      <a16:creationId xmlns:a16="http://schemas.microsoft.com/office/drawing/2014/main" id="{5D46AE8F-62A5-442D-88A0-6F5B2891A4D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8" name="مكعب 2057">
                  <a:extLst>
                    <a:ext uri="{FF2B5EF4-FFF2-40B4-BE49-F238E27FC236}">
                      <a16:creationId xmlns:a16="http://schemas.microsoft.com/office/drawing/2014/main" id="{AC4CA750-96E0-401D-8B53-C19D63BCD64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9" name="مكعب 2058">
                  <a:extLst>
                    <a:ext uri="{FF2B5EF4-FFF2-40B4-BE49-F238E27FC236}">
                      <a16:creationId xmlns:a16="http://schemas.microsoft.com/office/drawing/2014/main" id="{C8F49B40-8354-479D-B9A4-295341507E8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0" name="مكعب 2059">
                  <a:extLst>
                    <a:ext uri="{FF2B5EF4-FFF2-40B4-BE49-F238E27FC236}">
                      <a16:creationId xmlns:a16="http://schemas.microsoft.com/office/drawing/2014/main" id="{627E4963-A97D-4C30-B5FF-94D23C93138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96" name="مجموعة 1995">
                <a:extLst>
                  <a:ext uri="{FF2B5EF4-FFF2-40B4-BE49-F238E27FC236}">
                    <a16:creationId xmlns:a16="http://schemas.microsoft.com/office/drawing/2014/main" id="{5A1BAE46-9C25-4DAD-AB2E-38B427105C3D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41" name="مكعب 2040">
                  <a:extLst>
                    <a:ext uri="{FF2B5EF4-FFF2-40B4-BE49-F238E27FC236}">
                      <a16:creationId xmlns:a16="http://schemas.microsoft.com/office/drawing/2014/main" id="{7CC71990-8507-4D1F-AA65-AEDB6A4AE02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2" name="مكعب 2041">
                  <a:extLst>
                    <a:ext uri="{FF2B5EF4-FFF2-40B4-BE49-F238E27FC236}">
                      <a16:creationId xmlns:a16="http://schemas.microsoft.com/office/drawing/2014/main" id="{ECFD627C-464C-4F54-95E6-4E6199F7525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3" name="مكعب 2042">
                  <a:extLst>
                    <a:ext uri="{FF2B5EF4-FFF2-40B4-BE49-F238E27FC236}">
                      <a16:creationId xmlns:a16="http://schemas.microsoft.com/office/drawing/2014/main" id="{57A8651A-4A0A-4526-B097-A2387DBF9ED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4" name="مكعب 2043">
                  <a:extLst>
                    <a:ext uri="{FF2B5EF4-FFF2-40B4-BE49-F238E27FC236}">
                      <a16:creationId xmlns:a16="http://schemas.microsoft.com/office/drawing/2014/main" id="{EDE594A1-0AE5-4F6B-BCE4-5D66EDB36CD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5" name="مكعب 2044">
                  <a:extLst>
                    <a:ext uri="{FF2B5EF4-FFF2-40B4-BE49-F238E27FC236}">
                      <a16:creationId xmlns:a16="http://schemas.microsoft.com/office/drawing/2014/main" id="{F8D0F558-CD0E-4B62-9FF8-D44435A6F1A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6" name="مكعب 2045">
                  <a:extLst>
                    <a:ext uri="{FF2B5EF4-FFF2-40B4-BE49-F238E27FC236}">
                      <a16:creationId xmlns:a16="http://schemas.microsoft.com/office/drawing/2014/main" id="{71D59A11-05D2-4AE3-AAB3-DA72DA3D501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7" name="مكعب 2046">
                  <a:extLst>
                    <a:ext uri="{FF2B5EF4-FFF2-40B4-BE49-F238E27FC236}">
                      <a16:creationId xmlns:a16="http://schemas.microsoft.com/office/drawing/2014/main" id="{B65DB2BB-1BDF-45A3-A11B-A2BFF971992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8" name="مكعب 2047">
                  <a:extLst>
                    <a:ext uri="{FF2B5EF4-FFF2-40B4-BE49-F238E27FC236}">
                      <a16:creationId xmlns:a16="http://schemas.microsoft.com/office/drawing/2014/main" id="{D93E1A11-F0CD-4BEA-8D4D-25085F041EF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9" name="مكعب 2048">
                  <a:extLst>
                    <a:ext uri="{FF2B5EF4-FFF2-40B4-BE49-F238E27FC236}">
                      <a16:creationId xmlns:a16="http://schemas.microsoft.com/office/drawing/2014/main" id="{D3347C66-714E-43F4-8ACD-B0A2EAC632F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0" name="مكعب 2049">
                  <a:extLst>
                    <a:ext uri="{FF2B5EF4-FFF2-40B4-BE49-F238E27FC236}">
                      <a16:creationId xmlns:a16="http://schemas.microsoft.com/office/drawing/2014/main" id="{7E22AE02-78DE-41AF-9459-CF8563DBB91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97" name="مجموعة 1996">
                <a:extLst>
                  <a:ext uri="{FF2B5EF4-FFF2-40B4-BE49-F238E27FC236}">
                    <a16:creationId xmlns:a16="http://schemas.microsoft.com/office/drawing/2014/main" id="{EE227B81-7C7E-405C-88DF-82E60DE675BC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31" name="مكعب 2030">
                  <a:extLst>
                    <a:ext uri="{FF2B5EF4-FFF2-40B4-BE49-F238E27FC236}">
                      <a16:creationId xmlns:a16="http://schemas.microsoft.com/office/drawing/2014/main" id="{028D59DF-59EE-4086-81A8-8CA640B2333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2" name="مكعب 2031">
                  <a:extLst>
                    <a:ext uri="{FF2B5EF4-FFF2-40B4-BE49-F238E27FC236}">
                      <a16:creationId xmlns:a16="http://schemas.microsoft.com/office/drawing/2014/main" id="{EA34D8C6-DC18-4D97-99B0-0BBA8D59037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3" name="مكعب 2032">
                  <a:extLst>
                    <a:ext uri="{FF2B5EF4-FFF2-40B4-BE49-F238E27FC236}">
                      <a16:creationId xmlns:a16="http://schemas.microsoft.com/office/drawing/2014/main" id="{BDC66CA2-88E6-4325-B871-3F995E1E863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4" name="مكعب 2033">
                  <a:extLst>
                    <a:ext uri="{FF2B5EF4-FFF2-40B4-BE49-F238E27FC236}">
                      <a16:creationId xmlns:a16="http://schemas.microsoft.com/office/drawing/2014/main" id="{46FBA019-489B-43DA-89EE-71FDAD2AEF6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5" name="مكعب 2034">
                  <a:extLst>
                    <a:ext uri="{FF2B5EF4-FFF2-40B4-BE49-F238E27FC236}">
                      <a16:creationId xmlns:a16="http://schemas.microsoft.com/office/drawing/2014/main" id="{125866C1-AA84-4F43-BECA-A2AC8D7F0E8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6" name="مكعب 2035">
                  <a:extLst>
                    <a:ext uri="{FF2B5EF4-FFF2-40B4-BE49-F238E27FC236}">
                      <a16:creationId xmlns:a16="http://schemas.microsoft.com/office/drawing/2014/main" id="{BAD8FE48-ECB6-4B86-80F0-9DC553B3267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7" name="مكعب 2036">
                  <a:extLst>
                    <a:ext uri="{FF2B5EF4-FFF2-40B4-BE49-F238E27FC236}">
                      <a16:creationId xmlns:a16="http://schemas.microsoft.com/office/drawing/2014/main" id="{AB1958E2-0E7B-47D7-9EA9-782F8C2C693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8" name="مكعب 2037">
                  <a:extLst>
                    <a:ext uri="{FF2B5EF4-FFF2-40B4-BE49-F238E27FC236}">
                      <a16:creationId xmlns:a16="http://schemas.microsoft.com/office/drawing/2014/main" id="{640DFC79-BDA1-4BDF-B8C3-F77B30B7AD8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9" name="مكعب 2038">
                  <a:extLst>
                    <a:ext uri="{FF2B5EF4-FFF2-40B4-BE49-F238E27FC236}">
                      <a16:creationId xmlns:a16="http://schemas.microsoft.com/office/drawing/2014/main" id="{E0C34B3C-CF42-455C-8743-454907EF9E1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0" name="مكعب 2039">
                  <a:extLst>
                    <a:ext uri="{FF2B5EF4-FFF2-40B4-BE49-F238E27FC236}">
                      <a16:creationId xmlns:a16="http://schemas.microsoft.com/office/drawing/2014/main" id="{7B059E4C-CA84-4ACC-9A27-459028F2CA0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98" name="مجموعة 1997">
                <a:extLst>
                  <a:ext uri="{FF2B5EF4-FFF2-40B4-BE49-F238E27FC236}">
                    <a16:creationId xmlns:a16="http://schemas.microsoft.com/office/drawing/2014/main" id="{8557C6A5-D5C9-444A-8951-CC54084CDCE8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21" name="مكعب 2020">
                  <a:extLst>
                    <a:ext uri="{FF2B5EF4-FFF2-40B4-BE49-F238E27FC236}">
                      <a16:creationId xmlns:a16="http://schemas.microsoft.com/office/drawing/2014/main" id="{7C3DED79-CB68-45EF-AA43-B4CB8C16230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2" name="مكعب 2021">
                  <a:extLst>
                    <a:ext uri="{FF2B5EF4-FFF2-40B4-BE49-F238E27FC236}">
                      <a16:creationId xmlns:a16="http://schemas.microsoft.com/office/drawing/2014/main" id="{C4C6C8E4-0138-47D5-A181-4D4077CB134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3" name="مكعب 2022">
                  <a:extLst>
                    <a:ext uri="{FF2B5EF4-FFF2-40B4-BE49-F238E27FC236}">
                      <a16:creationId xmlns:a16="http://schemas.microsoft.com/office/drawing/2014/main" id="{6A808DB1-671C-4809-B7E2-64A6003BBFA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4" name="مكعب 2023">
                  <a:extLst>
                    <a:ext uri="{FF2B5EF4-FFF2-40B4-BE49-F238E27FC236}">
                      <a16:creationId xmlns:a16="http://schemas.microsoft.com/office/drawing/2014/main" id="{494F0A63-02AA-4C5B-87A8-908173ED461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5" name="مكعب 2024">
                  <a:extLst>
                    <a:ext uri="{FF2B5EF4-FFF2-40B4-BE49-F238E27FC236}">
                      <a16:creationId xmlns:a16="http://schemas.microsoft.com/office/drawing/2014/main" id="{6E4D4618-D780-495E-BB29-A35E01A1375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6" name="مكعب 2025">
                  <a:extLst>
                    <a:ext uri="{FF2B5EF4-FFF2-40B4-BE49-F238E27FC236}">
                      <a16:creationId xmlns:a16="http://schemas.microsoft.com/office/drawing/2014/main" id="{7C7CB91A-3EEE-411D-8C62-4F85BB43FBC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7" name="مكعب 2026">
                  <a:extLst>
                    <a:ext uri="{FF2B5EF4-FFF2-40B4-BE49-F238E27FC236}">
                      <a16:creationId xmlns:a16="http://schemas.microsoft.com/office/drawing/2014/main" id="{FB19292A-9040-4557-B146-59E06F32488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8" name="مكعب 2027">
                  <a:extLst>
                    <a:ext uri="{FF2B5EF4-FFF2-40B4-BE49-F238E27FC236}">
                      <a16:creationId xmlns:a16="http://schemas.microsoft.com/office/drawing/2014/main" id="{4D8BE977-531C-441E-B9A0-5A7F5DF602D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9" name="مكعب 2028">
                  <a:extLst>
                    <a:ext uri="{FF2B5EF4-FFF2-40B4-BE49-F238E27FC236}">
                      <a16:creationId xmlns:a16="http://schemas.microsoft.com/office/drawing/2014/main" id="{86F793AC-AA24-492A-BD2B-9E1434F478C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0" name="مكعب 2029">
                  <a:extLst>
                    <a:ext uri="{FF2B5EF4-FFF2-40B4-BE49-F238E27FC236}">
                      <a16:creationId xmlns:a16="http://schemas.microsoft.com/office/drawing/2014/main" id="{7AC42420-DC7E-4FA7-9D1C-E89F3C7EB68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99" name="مجموعة 1998">
                <a:extLst>
                  <a:ext uri="{FF2B5EF4-FFF2-40B4-BE49-F238E27FC236}">
                    <a16:creationId xmlns:a16="http://schemas.microsoft.com/office/drawing/2014/main" id="{B9B6E0CD-F975-420F-8C8D-143A56CE8CB6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11" name="مكعب 2010">
                  <a:extLst>
                    <a:ext uri="{FF2B5EF4-FFF2-40B4-BE49-F238E27FC236}">
                      <a16:creationId xmlns:a16="http://schemas.microsoft.com/office/drawing/2014/main" id="{D6968486-2B10-47F9-AEAD-87A64512332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2" name="مكعب 2011">
                  <a:extLst>
                    <a:ext uri="{FF2B5EF4-FFF2-40B4-BE49-F238E27FC236}">
                      <a16:creationId xmlns:a16="http://schemas.microsoft.com/office/drawing/2014/main" id="{B9A4294F-257D-465E-9A5D-A00FB53E9E4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3" name="مكعب 2012">
                  <a:extLst>
                    <a:ext uri="{FF2B5EF4-FFF2-40B4-BE49-F238E27FC236}">
                      <a16:creationId xmlns:a16="http://schemas.microsoft.com/office/drawing/2014/main" id="{4900D519-F0B5-479A-8721-5FA1844AD6A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4" name="مكعب 2013">
                  <a:extLst>
                    <a:ext uri="{FF2B5EF4-FFF2-40B4-BE49-F238E27FC236}">
                      <a16:creationId xmlns:a16="http://schemas.microsoft.com/office/drawing/2014/main" id="{9F15A193-180F-4333-AA2D-92D0B79BEEE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5" name="مكعب 2014">
                  <a:extLst>
                    <a:ext uri="{FF2B5EF4-FFF2-40B4-BE49-F238E27FC236}">
                      <a16:creationId xmlns:a16="http://schemas.microsoft.com/office/drawing/2014/main" id="{FA928AEB-8B65-412F-B8EF-818B351392F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6" name="مكعب 2015">
                  <a:extLst>
                    <a:ext uri="{FF2B5EF4-FFF2-40B4-BE49-F238E27FC236}">
                      <a16:creationId xmlns:a16="http://schemas.microsoft.com/office/drawing/2014/main" id="{D6568AC8-356B-49DA-A599-68DAA341FC1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7" name="مكعب 2016">
                  <a:extLst>
                    <a:ext uri="{FF2B5EF4-FFF2-40B4-BE49-F238E27FC236}">
                      <a16:creationId xmlns:a16="http://schemas.microsoft.com/office/drawing/2014/main" id="{FC9FF2AC-CDA3-4A53-884B-FEB0402A304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8" name="مكعب 2017">
                  <a:extLst>
                    <a:ext uri="{FF2B5EF4-FFF2-40B4-BE49-F238E27FC236}">
                      <a16:creationId xmlns:a16="http://schemas.microsoft.com/office/drawing/2014/main" id="{840F3B14-46B1-4F5B-98EC-8999EB2F2C8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9" name="مكعب 2018">
                  <a:extLst>
                    <a:ext uri="{FF2B5EF4-FFF2-40B4-BE49-F238E27FC236}">
                      <a16:creationId xmlns:a16="http://schemas.microsoft.com/office/drawing/2014/main" id="{1EEBA907-C448-4AA2-AE33-687504282B3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0" name="مكعب 2019">
                  <a:extLst>
                    <a:ext uri="{FF2B5EF4-FFF2-40B4-BE49-F238E27FC236}">
                      <a16:creationId xmlns:a16="http://schemas.microsoft.com/office/drawing/2014/main" id="{033C9C92-6F45-48E7-930C-A44835B523C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00" name="مجموعة 1999">
                <a:extLst>
                  <a:ext uri="{FF2B5EF4-FFF2-40B4-BE49-F238E27FC236}">
                    <a16:creationId xmlns:a16="http://schemas.microsoft.com/office/drawing/2014/main" id="{F7E93C33-B370-494E-9D45-F248D728E13E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2001" name="مكعب 2000">
                  <a:extLst>
                    <a:ext uri="{FF2B5EF4-FFF2-40B4-BE49-F238E27FC236}">
                      <a16:creationId xmlns:a16="http://schemas.microsoft.com/office/drawing/2014/main" id="{792A2CA5-8235-42C6-ACD5-52BFB62D7C6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2" name="مكعب 2001">
                  <a:extLst>
                    <a:ext uri="{FF2B5EF4-FFF2-40B4-BE49-F238E27FC236}">
                      <a16:creationId xmlns:a16="http://schemas.microsoft.com/office/drawing/2014/main" id="{8859B972-CEE3-472C-90B0-505E2BF779C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3" name="مكعب 2002">
                  <a:extLst>
                    <a:ext uri="{FF2B5EF4-FFF2-40B4-BE49-F238E27FC236}">
                      <a16:creationId xmlns:a16="http://schemas.microsoft.com/office/drawing/2014/main" id="{E94CE496-43C1-4C81-ABAC-72F4CD17380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4" name="مكعب 2003">
                  <a:extLst>
                    <a:ext uri="{FF2B5EF4-FFF2-40B4-BE49-F238E27FC236}">
                      <a16:creationId xmlns:a16="http://schemas.microsoft.com/office/drawing/2014/main" id="{1573ED18-B3A0-418C-8135-E1B5553790F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5" name="مكعب 2004">
                  <a:extLst>
                    <a:ext uri="{FF2B5EF4-FFF2-40B4-BE49-F238E27FC236}">
                      <a16:creationId xmlns:a16="http://schemas.microsoft.com/office/drawing/2014/main" id="{D8825BF9-B214-458D-A7EA-A8F735B6A75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6" name="مكعب 2005">
                  <a:extLst>
                    <a:ext uri="{FF2B5EF4-FFF2-40B4-BE49-F238E27FC236}">
                      <a16:creationId xmlns:a16="http://schemas.microsoft.com/office/drawing/2014/main" id="{5542BDA0-3EB2-404D-8AD8-3EB3C38ECD0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7" name="مكعب 2006">
                  <a:extLst>
                    <a:ext uri="{FF2B5EF4-FFF2-40B4-BE49-F238E27FC236}">
                      <a16:creationId xmlns:a16="http://schemas.microsoft.com/office/drawing/2014/main" id="{A051A816-FA90-4293-B637-AAAB2B5C769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8" name="مكعب 2007">
                  <a:extLst>
                    <a:ext uri="{FF2B5EF4-FFF2-40B4-BE49-F238E27FC236}">
                      <a16:creationId xmlns:a16="http://schemas.microsoft.com/office/drawing/2014/main" id="{99CD1F75-794D-4730-9B98-A70D3671117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9" name="مكعب 2008">
                  <a:extLst>
                    <a:ext uri="{FF2B5EF4-FFF2-40B4-BE49-F238E27FC236}">
                      <a16:creationId xmlns:a16="http://schemas.microsoft.com/office/drawing/2014/main" id="{8FE7CC3A-E934-42C4-95D7-BBD91C55AD5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0" name="مكعب 2009">
                  <a:extLst>
                    <a:ext uri="{FF2B5EF4-FFF2-40B4-BE49-F238E27FC236}">
                      <a16:creationId xmlns:a16="http://schemas.microsoft.com/office/drawing/2014/main" id="{D4A056D6-0089-4FDB-9AC2-21F1EBFC05E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80" name="مجموعة 1879">
              <a:extLst>
                <a:ext uri="{FF2B5EF4-FFF2-40B4-BE49-F238E27FC236}">
                  <a16:creationId xmlns:a16="http://schemas.microsoft.com/office/drawing/2014/main" id="{7FB255A2-1B0F-4DD3-AD6F-1CD288AC37BA}"/>
                </a:ext>
              </a:extLst>
            </p:cNvPr>
            <p:cNvGrpSpPr/>
            <p:nvPr/>
          </p:nvGrpSpPr>
          <p:grpSpPr>
            <a:xfrm>
              <a:off x="7008951" y="3476253"/>
              <a:ext cx="1617220" cy="1544020"/>
              <a:chOff x="5352709" y="3110384"/>
              <a:chExt cx="1617220" cy="1544020"/>
            </a:xfrm>
          </p:grpSpPr>
          <p:grpSp>
            <p:nvGrpSpPr>
              <p:cNvPr id="1881" name="مجموعة 1880">
                <a:extLst>
                  <a:ext uri="{FF2B5EF4-FFF2-40B4-BE49-F238E27FC236}">
                    <a16:creationId xmlns:a16="http://schemas.microsoft.com/office/drawing/2014/main" id="{01069F17-CF73-4062-B686-B97924DBA70C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81" name="مكعب 1980">
                  <a:extLst>
                    <a:ext uri="{FF2B5EF4-FFF2-40B4-BE49-F238E27FC236}">
                      <a16:creationId xmlns:a16="http://schemas.microsoft.com/office/drawing/2014/main" id="{074C6DE6-9DB4-4D4A-9D93-FEA1FA60FE5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2" name="مكعب 1981">
                  <a:extLst>
                    <a:ext uri="{FF2B5EF4-FFF2-40B4-BE49-F238E27FC236}">
                      <a16:creationId xmlns:a16="http://schemas.microsoft.com/office/drawing/2014/main" id="{71BC0B3B-C8EE-41FF-AAEB-2F02D8D75B1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3" name="مكعب 1982">
                  <a:extLst>
                    <a:ext uri="{FF2B5EF4-FFF2-40B4-BE49-F238E27FC236}">
                      <a16:creationId xmlns:a16="http://schemas.microsoft.com/office/drawing/2014/main" id="{6C84A0B5-AF37-48D3-9F15-EB8B118D776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4" name="مكعب 1983">
                  <a:extLst>
                    <a:ext uri="{FF2B5EF4-FFF2-40B4-BE49-F238E27FC236}">
                      <a16:creationId xmlns:a16="http://schemas.microsoft.com/office/drawing/2014/main" id="{51B4F005-66DC-4906-8B89-CCC5CDF05B3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5" name="مكعب 1984">
                  <a:extLst>
                    <a:ext uri="{FF2B5EF4-FFF2-40B4-BE49-F238E27FC236}">
                      <a16:creationId xmlns:a16="http://schemas.microsoft.com/office/drawing/2014/main" id="{F090B290-3823-4631-9DCC-C216F2DC4D3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6" name="مكعب 1985">
                  <a:extLst>
                    <a:ext uri="{FF2B5EF4-FFF2-40B4-BE49-F238E27FC236}">
                      <a16:creationId xmlns:a16="http://schemas.microsoft.com/office/drawing/2014/main" id="{C303BE44-5A03-41DF-9902-38DB2EB7DD8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7" name="مكعب 1986">
                  <a:extLst>
                    <a:ext uri="{FF2B5EF4-FFF2-40B4-BE49-F238E27FC236}">
                      <a16:creationId xmlns:a16="http://schemas.microsoft.com/office/drawing/2014/main" id="{24EE55E8-B0F0-4A31-928B-074DCEC6388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8" name="مكعب 1987">
                  <a:extLst>
                    <a:ext uri="{FF2B5EF4-FFF2-40B4-BE49-F238E27FC236}">
                      <a16:creationId xmlns:a16="http://schemas.microsoft.com/office/drawing/2014/main" id="{905C87D6-1586-4BB6-A78F-B9B92B785D1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9" name="مكعب 1988">
                  <a:extLst>
                    <a:ext uri="{FF2B5EF4-FFF2-40B4-BE49-F238E27FC236}">
                      <a16:creationId xmlns:a16="http://schemas.microsoft.com/office/drawing/2014/main" id="{1552341B-3FD8-4C10-B3A5-E3AC1102839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0" name="مكعب 1989">
                  <a:extLst>
                    <a:ext uri="{FF2B5EF4-FFF2-40B4-BE49-F238E27FC236}">
                      <a16:creationId xmlns:a16="http://schemas.microsoft.com/office/drawing/2014/main" id="{71142D93-153D-4F4D-9587-A24692B4D29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2" name="مجموعة 1881">
                <a:extLst>
                  <a:ext uri="{FF2B5EF4-FFF2-40B4-BE49-F238E27FC236}">
                    <a16:creationId xmlns:a16="http://schemas.microsoft.com/office/drawing/2014/main" id="{1996A3F0-4F9E-4D0B-BD35-D4A46D472673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71" name="مكعب 1970">
                  <a:extLst>
                    <a:ext uri="{FF2B5EF4-FFF2-40B4-BE49-F238E27FC236}">
                      <a16:creationId xmlns:a16="http://schemas.microsoft.com/office/drawing/2014/main" id="{4481DA80-ACBD-4418-9DF9-E0B10B00129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2" name="مكعب 1971">
                  <a:extLst>
                    <a:ext uri="{FF2B5EF4-FFF2-40B4-BE49-F238E27FC236}">
                      <a16:creationId xmlns:a16="http://schemas.microsoft.com/office/drawing/2014/main" id="{F89D7E1E-9926-42D6-90F3-8697CBDD7D8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3" name="مكعب 1972">
                  <a:extLst>
                    <a:ext uri="{FF2B5EF4-FFF2-40B4-BE49-F238E27FC236}">
                      <a16:creationId xmlns:a16="http://schemas.microsoft.com/office/drawing/2014/main" id="{AA3F1B10-29F7-45EE-BD8A-1C04AD7D674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4" name="مكعب 1973">
                  <a:extLst>
                    <a:ext uri="{FF2B5EF4-FFF2-40B4-BE49-F238E27FC236}">
                      <a16:creationId xmlns:a16="http://schemas.microsoft.com/office/drawing/2014/main" id="{D5EB09AB-2FAC-4A4D-83DD-AC9AD654B94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5" name="مكعب 1974">
                  <a:extLst>
                    <a:ext uri="{FF2B5EF4-FFF2-40B4-BE49-F238E27FC236}">
                      <a16:creationId xmlns:a16="http://schemas.microsoft.com/office/drawing/2014/main" id="{BE12219B-4EC7-481C-A02B-78B86F448C0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6" name="مكعب 1975">
                  <a:extLst>
                    <a:ext uri="{FF2B5EF4-FFF2-40B4-BE49-F238E27FC236}">
                      <a16:creationId xmlns:a16="http://schemas.microsoft.com/office/drawing/2014/main" id="{BD28B119-A3AC-4AAC-B92E-815265B9102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7" name="مكعب 1976">
                  <a:extLst>
                    <a:ext uri="{FF2B5EF4-FFF2-40B4-BE49-F238E27FC236}">
                      <a16:creationId xmlns:a16="http://schemas.microsoft.com/office/drawing/2014/main" id="{D890B783-98B4-413D-9414-3404F47642C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8" name="مكعب 1977">
                  <a:extLst>
                    <a:ext uri="{FF2B5EF4-FFF2-40B4-BE49-F238E27FC236}">
                      <a16:creationId xmlns:a16="http://schemas.microsoft.com/office/drawing/2014/main" id="{09596B2A-EE13-421A-99A3-CBF381E0379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9" name="مكعب 1978">
                  <a:extLst>
                    <a:ext uri="{FF2B5EF4-FFF2-40B4-BE49-F238E27FC236}">
                      <a16:creationId xmlns:a16="http://schemas.microsoft.com/office/drawing/2014/main" id="{626E3ABA-BF3A-4A1B-8DAD-1BC373CB3E1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0" name="مكعب 1979">
                  <a:extLst>
                    <a:ext uri="{FF2B5EF4-FFF2-40B4-BE49-F238E27FC236}">
                      <a16:creationId xmlns:a16="http://schemas.microsoft.com/office/drawing/2014/main" id="{43F92AE6-7182-474F-B8D6-D3B29E1FC04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3" name="مجموعة 1882">
                <a:extLst>
                  <a:ext uri="{FF2B5EF4-FFF2-40B4-BE49-F238E27FC236}">
                    <a16:creationId xmlns:a16="http://schemas.microsoft.com/office/drawing/2014/main" id="{228DB900-441A-494F-A189-973133BFB4FE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61" name="مكعب 1960">
                  <a:extLst>
                    <a:ext uri="{FF2B5EF4-FFF2-40B4-BE49-F238E27FC236}">
                      <a16:creationId xmlns:a16="http://schemas.microsoft.com/office/drawing/2014/main" id="{02B9395D-0FED-4133-9A30-52B3447F73D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2" name="مكعب 1961">
                  <a:extLst>
                    <a:ext uri="{FF2B5EF4-FFF2-40B4-BE49-F238E27FC236}">
                      <a16:creationId xmlns:a16="http://schemas.microsoft.com/office/drawing/2014/main" id="{6303337D-06A4-4A16-AA7F-A22B9DC817C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3" name="مكعب 1962">
                  <a:extLst>
                    <a:ext uri="{FF2B5EF4-FFF2-40B4-BE49-F238E27FC236}">
                      <a16:creationId xmlns:a16="http://schemas.microsoft.com/office/drawing/2014/main" id="{9E6C2E5E-8AF3-4B20-9D22-3213FF7793A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4" name="مكعب 1963">
                  <a:extLst>
                    <a:ext uri="{FF2B5EF4-FFF2-40B4-BE49-F238E27FC236}">
                      <a16:creationId xmlns:a16="http://schemas.microsoft.com/office/drawing/2014/main" id="{33C9A7E3-E588-4D1A-90A6-51745367F2C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5" name="مكعب 1964">
                  <a:extLst>
                    <a:ext uri="{FF2B5EF4-FFF2-40B4-BE49-F238E27FC236}">
                      <a16:creationId xmlns:a16="http://schemas.microsoft.com/office/drawing/2014/main" id="{833957B2-E46E-4D1D-B5F6-8024AE89C71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6" name="مكعب 1965">
                  <a:extLst>
                    <a:ext uri="{FF2B5EF4-FFF2-40B4-BE49-F238E27FC236}">
                      <a16:creationId xmlns:a16="http://schemas.microsoft.com/office/drawing/2014/main" id="{7BCE29B1-5B2B-4814-AF2B-D3B8BC7A5B6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7" name="مكعب 1966">
                  <a:extLst>
                    <a:ext uri="{FF2B5EF4-FFF2-40B4-BE49-F238E27FC236}">
                      <a16:creationId xmlns:a16="http://schemas.microsoft.com/office/drawing/2014/main" id="{5669BD49-0E3D-4E51-A7E6-EF3FAD6D91B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8" name="مكعب 1967">
                  <a:extLst>
                    <a:ext uri="{FF2B5EF4-FFF2-40B4-BE49-F238E27FC236}">
                      <a16:creationId xmlns:a16="http://schemas.microsoft.com/office/drawing/2014/main" id="{CFDAD656-15FB-448F-A249-15C9698B2DB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9" name="مكعب 1968">
                  <a:extLst>
                    <a:ext uri="{FF2B5EF4-FFF2-40B4-BE49-F238E27FC236}">
                      <a16:creationId xmlns:a16="http://schemas.microsoft.com/office/drawing/2014/main" id="{00F55F94-6AE4-417D-A71E-2A5DBBD2EA8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0" name="مكعب 1969">
                  <a:extLst>
                    <a:ext uri="{FF2B5EF4-FFF2-40B4-BE49-F238E27FC236}">
                      <a16:creationId xmlns:a16="http://schemas.microsoft.com/office/drawing/2014/main" id="{6CCE11A0-ED71-4778-A8CF-D2205658E68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4" name="مجموعة 1883">
                <a:extLst>
                  <a:ext uri="{FF2B5EF4-FFF2-40B4-BE49-F238E27FC236}">
                    <a16:creationId xmlns:a16="http://schemas.microsoft.com/office/drawing/2014/main" id="{30FDF13A-96DA-48D8-B2C5-31F291D78CF8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51" name="مكعب 1950">
                  <a:extLst>
                    <a:ext uri="{FF2B5EF4-FFF2-40B4-BE49-F238E27FC236}">
                      <a16:creationId xmlns:a16="http://schemas.microsoft.com/office/drawing/2014/main" id="{784F75AD-DCAB-4483-8AC1-D58564AF4AA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2" name="مكعب 1951">
                  <a:extLst>
                    <a:ext uri="{FF2B5EF4-FFF2-40B4-BE49-F238E27FC236}">
                      <a16:creationId xmlns:a16="http://schemas.microsoft.com/office/drawing/2014/main" id="{A28E9206-1183-4598-8D54-45F32E11924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3" name="مكعب 1952">
                  <a:extLst>
                    <a:ext uri="{FF2B5EF4-FFF2-40B4-BE49-F238E27FC236}">
                      <a16:creationId xmlns:a16="http://schemas.microsoft.com/office/drawing/2014/main" id="{F607C689-7BCD-4ABB-87D7-AFAC308260B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4" name="مكعب 1953">
                  <a:extLst>
                    <a:ext uri="{FF2B5EF4-FFF2-40B4-BE49-F238E27FC236}">
                      <a16:creationId xmlns:a16="http://schemas.microsoft.com/office/drawing/2014/main" id="{7AE4EEC7-F747-4860-A55D-C002FF9CFD8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5" name="مكعب 1954">
                  <a:extLst>
                    <a:ext uri="{FF2B5EF4-FFF2-40B4-BE49-F238E27FC236}">
                      <a16:creationId xmlns:a16="http://schemas.microsoft.com/office/drawing/2014/main" id="{AEC9B3B0-B4DB-44B0-8208-1A60275E153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6" name="مكعب 1955">
                  <a:extLst>
                    <a:ext uri="{FF2B5EF4-FFF2-40B4-BE49-F238E27FC236}">
                      <a16:creationId xmlns:a16="http://schemas.microsoft.com/office/drawing/2014/main" id="{64A6910F-5313-4CC9-A785-20C201F5D8F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7" name="مكعب 1956">
                  <a:extLst>
                    <a:ext uri="{FF2B5EF4-FFF2-40B4-BE49-F238E27FC236}">
                      <a16:creationId xmlns:a16="http://schemas.microsoft.com/office/drawing/2014/main" id="{FBE488EE-DF46-44EF-B2E9-1E621AFE19B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8" name="مكعب 1957">
                  <a:extLst>
                    <a:ext uri="{FF2B5EF4-FFF2-40B4-BE49-F238E27FC236}">
                      <a16:creationId xmlns:a16="http://schemas.microsoft.com/office/drawing/2014/main" id="{F91F8358-FF5B-47AC-B427-4B14B8424AA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9" name="مكعب 1958">
                  <a:extLst>
                    <a:ext uri="{FF2B5EF4-FFF2-40B4-BE49-F238E27FC236}">
                      <a16:creationId xmlns:a16="http://schemas.microsoft.com/office/drawing/2014/main" id="{2BB35405-D26E-4020-B609-18C7089C3E3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0" name="مكعب 1959">
                  <a:extLst>
                    <a:ext uri="{FF2B5EF4-FFF2-40B4-BE49-F238E27FC236}">
                      <a16:creationId xmlns:a16="http://schemas.microsoft.com/office/drawing/2014/main" id="{D6E795C9-45FD-4C04-8FA7-0A569A8D134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5" name="مجموعة 1884">
                <a:extLst>
                  <a:ext uri="{FF2B5EF4-FFF2-40B4-BE49-F238E27FC236}">
                    <a16:creationId xmlns:a16="http://schemas.microsoft.com/office/drawing/2014/main" id="{6729A5C6-D07F-4EF5-BE94-5B97933A2A02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41" name="مكعب 1940">
                  <a:extLst>
                    <a:ext uri="{FF2B5EF4-FFF2-40B4-BE49-F238E27FC236}">
                      <a16:creationId xmlns:a16="http://schemas.microsoft.com/office/drawing/2014/main" id="{070D50D5-C6C7-4215-B8F0-3D9068DDBAE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2" name="مكعب 1941">
                  <a:extLst>
                    <a:ext uri="{FF2B5EF4-FFF2-40B4-BE49-F238E27FC236}">
                      <a16:creationId xmlns:a16="http://schemas.microsoft.com/office/drawing/2014/main" id="{4D3AF523-2471-43C6-8F07-FFFB4677E63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3" name="مكعب 1942">
                  <a:extLst>
                    <a:ext uri="{FF2B5EF4-FFF2-40B4-BE49-F238E27FC236}">
                      <a16:creationId xmlns:a16="http://schemas.microsoft.com/office/drawing/2014/main" id="{9A35B7B6-6F03-463A-B932-B048D6AFEEE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4" name="مكعب 1943">
                  <a:extLst>
                    <a:ext uri="{FF2B5EF4-FFF2-40B4-BE49-F238E27FC236}">
                      <a16:creationId xmlns:a16="http://schemas.microsoft.com/office/drawing/2014/main" id="{6BE7437E-4800-4145-90AC-8A3D4EE8A53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5" name="مكعب 1944">
                  <a:extLst>
                    <a:ext uri="{FF2B5EF4-FFF2-40B4-BE49-F238E27FC236}">
                      <a16:creationId xmlns:a16="http://schemas.microsoft.com/office/drawing/2014/main" id="{3650985E-0D73-4A1F-8588-D9C8CCB258A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6" name="مكعب 1945">
                  <a:extLst>
                    <a:ext uri="{FF2B5EF4-FFF2-40B4-BE49-F238E27FC236}">
                      <a16:creationId xmlns:a16="http://schemas.microsoft.com/office/drawing/2014/main" id="{87F6BC91-EA34-45BA-967C-1F54ABC5060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7" name="مكعب 1946">
                  <a:extLst>
                    <a:ext uri="{FF2B5EF4-FFF2-40B4-BE49-F238E27FC236}">
                      <a16:creationId xmlns:a16="http://schemas.microsoft.com/office/drawing/2014/main" id="{7614D3DE-5D79-4439-9EF2-ED584A6C97D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8" name="مكعب 1947">
                  <a:extLst>
                    <a:ext uri="{FF2B5EF4-FFF2-40B4-BE49-F238E27FC236}">
                      <a16:creationId xmlns:a16="http://schemas.microsoft.com/office/drawing/2014/main" id="{D501D228-52CB-4BD9-931B-72F1A7C8575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9" name="مكعب 1948">
                  <a:extLst>
                    <a:ext uri="{FF2B5EF4-FFF2-40B4-BE49-F238E27FC236}">
                      <a16:creationId xmlns:a16="http://schemas.microsoft.com/office/drawing/2014/main" id="{4EA907B5-163A-4136-A558-4D6EB823321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0" name="مكعب 1949">
                  <a:extLst>
                    <a:ext uri="{FF2B5EF4-FFF2-40B4-BE49-F238E27FC236}">
                      <a16:creationId xmlns:a16="http://schemas.microsoft.com/office/drawing/2014/main" id="{3E8292E6-8559-4088-89B5-92798C6DCAD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6" name="مجموعة 1885">
                <a:extLst>
                  <a:ext uri="{FF2B5EF4-FFF2-40B4-BE49-F238E27FC236}">
                    <a16:creationId xmlns:a16="http://schemas.microsoft.com/office/drawing/2014/main" id="{7B3EEEF9-4297-44A8-B2E1-65A2B08E412F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31" name="مكعب 1930">
                  <a:extLst>
                    <a:ext uri="{FF2B5EF4-FFF2-40B4-BE49-F238E27FC236}">
                      <a16:creationId xmlns:a16="http://schemas.microsoft.com/office/drawing/2014/main" id="{0676BC03-A37A-49AA-8CA2-840EF14A3E1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2" name="مكعب 1931">
                  <a:extLst>
                    <a:ext uri="{FF2B5EF4-FFF2-40B4-BE49-F238E27FC236}">
                      <a16:creationId xmlns:a16="http://schemas.microsoft.com/office/drawing/2014/main" id="{19A87B8D-A7BB-4274-B5E4-599909BB714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3" name="مكعب 1932">
                  <a:extLst>
                    <a:ext uri="{FF2B5EF4-FFF2-40B4-BE49-F238E27FC236}">
                      <a16:creationId xmlns:a16="http://schemas.microsoft.com/office/drawing/2014/main" id="{F75194E4-7AB8-41FD-A756-886486F6FCF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4" name="مكعب 1933">
                  <a:extLst>
                    <a:ext uri="{FF2B5EF4-FFF2-40B4-BE49-F238E27FC236}">
                      <a16:creationId xmlns:a16="http://schemas.microsoft.com/office/drawing/2014/main" id="{53AFDD42-C795-4864-B464-26A5AFC2B9E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5" name="مكعب 1934">
                  <a:extLst>
                    <a:ext uri="{FF2B5EF4-FFF2-40B4-BE49-F238E27FC236}">
                      <a16:creationId xmlns:a16="http://schemas.microsoft.com/office/drawing/2014/main" id="{D8026E5D-5CFA-4E47-8434-54E61ED5F87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6" name="مكعب 1935">
                  <a:extLst>
                    <a:ext uri="{FF2B5EF4-FFF2-40B4-BE49-F238E27FC236}">
                      <a16:creationId xmlns:a16="http://schemas.microsoft.com/office/drawing/2014/main" id="{703BC971-7DC3-436D-B98B-FB34F8204B1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7" name="مكعب 1936">
                  <a:extLst>
                    <a:ext uri="{FF2B5EF4-FFF2-40B4-BE49-F238E27FC236}">
                      <a16:creationId xmlns:a16="http://schemas.microsoft.com/office/drawing/2014/main" id="{989C0461-294F-4663-ABDD-DB65198CD1B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8" name="مكعب 1937">
                  <a:extLst>
                    <a:ext uri="{FF2B5EF4-FFF2-40B4-BE49-F238E27FC236}">
                      <a16:creationId xmlns:a16="http://schemas.microsoft.com/office/drawing/2014/main" id="{A657823D-ED72-4981-B75B-B14873B10DD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9" name="مكعب 1938">
                  <a:extLst>
                    <a:ext uri="{FF2B5EF4-FFF2-40B4-BE49-F238E27FC236}">
                      <a16:creationId xmlns:a16="http://schemas.microsoft.com/office/drawing/2014/main" id="{79295B77-F97D-4F83-8F2F-234076E1609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0" name="مكعب 1939">
                  <a:extLst>
                    <a:ext uri="{FF2B5EF4-FFF2-40B4-BE49-F238E27FC236}">
                      <a16:creationId xmlns:a16="http://schemas.microsoft.com/office/drawing/2014/main" id="{5404D58B-3D50-4FF5-8775-4DD75F762B5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7" name="مجموعة 1886">
                <a:extLst>
                  <a:ext uri="{FF2B5EF4-FFF2-40B4-BE49-F238E27FC236}">
                    <a16:creationId xmlns:a16="http://schemas.microsoft.com/office/drawing/2014/main" id="{049ADAFF-E869-4595-B6DF-A1663BBC6DA3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21" name="مكعب 1920">
                  <a:extLst>
                    <a:ext uri="{FF2B5EF4-FFF2-40B4-BE49-F238E27FC236}">
                      <a16:creationId xmlns:a16="http://schemas.microsoft.com/office/drawing/2014/main" id="{B3391460-5A1A-4281-B6E4-52B9F4BB61F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2" name="مكعب 1921">
                  <a:extLst>
                    <a:ext uri="{FF2B5EF4-FFF2-40B4-BE49-F238E27FC236}">
                      <a16:creationId xmlns:a16="http://schemas.microsoft.com/office/drawing/2014/main" id="{B94E55E3-771D-49C3-8488-E0194DBED09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3" name="مكعب 1922">
                  <a:extLst>
                    <a:ext uri="{FF2B5EF4-FFF2-40B4-BE49-F238E27FC236}">
                      <a16:creationId xmlns:a16="http://schemas.microsoft.com/office/drawing/2014/main" id="{9383234E-4D4B-40D2-86DB-196CA73937A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4" name="مكعب 1923">
                  <a:extLst>
                    <a:ext uri="{FF2B5EF4-FFF2-40B4-BE49-F238E27FC236}">
                      <a16:creationId xmlns:a16="http://schemas.microsoft.com/office/drawing/2014/main" id="{2C6D7A0C-FBAC-421B-B7CF-16142689910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5" name="مكعب 1924">
                  <a:extLst>
                    <a:ext uri="{FF2B5EF4-FFF2-40B4-BE49-F238E27FC236}">
                      <a16:creationId xmlns:a16="http://schemas.microsoft.com/office/drawing/2014/main" id="{B4DDC3B8-60A1-447B-BFCA-9DEC0B0F681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6" name="مكعب 1925">
                  <a:extLst>
                    <a:ext uri="{FF2B5EF4-FFF2-40B4-BE49-F238E27FC236}">
                      <a16:creationId xmlns:a16="http://schemas.microsoft.com/office/drawing/2014/main" id="{4D1905E1-8BDE-4165-B9C1-FD2D7A8E90F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7" name="مكعب 1926">
                  <a:extLst>
                    <a:ext uri="{FF2B5EF4-FFF2-40B4-BE49-F238E27FC236}">
                      <a16:creationId xmlns:a16="http://schemas.microsoft.com/office/drawing/2014/main" id="{15EFEC7C-F345-4F43-A8B2-1D7551368B0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8" name="مكعب 1927">
                  <a:extLst>
                    <a:ext uri="{FF2B5EF4-FFF2-40B4-BE49-F238E27FC236}">
                      <a16:creationId xmlns:a16="http://schemas.microsoft.com/office/drawing/2014/main" id="{6B2C8E46-E5BC-4CAF-A4B2-12D6F1A5845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9" name="مكعب 1928">
                  <a:extLst>
                    <a:ext uri="{FF2B5EF4-FFF2-40B4-BE49-F238E27FC236}">
                      <a16:creationId xmlns:a16="http://schemas.microsoft.com/office/drawing/2014/main" id="{698D90AE-0EEC-48C4-9399-554D8067419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0" name="مكعب 1929">
                  <a:extLst>
                    <a:ext uri="{FF2B5EF4-FFF2-40B4-BE49-F238E27FC236}">
                      <a16:creationId xmlns:a16="http://schemas.microsoft.com/office/drawing/2014/main" id="{019E910A-40AE-4ED3-82E4-6E272C81093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8" name="مجموعة 1887">
                <a:extLst>
                  <a:ext uri="{FF2B5EF4-FFF2-40B4-BE49-F238E27FC236}">
                    <a16:creationId xmlns:a16="http://schemas.microsoft.com/office/drawing/2014/main" id="{9443B4F9-6C57-4648-9E46-F4D336302F8F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11" name="مكعب 1910">
                  <a:extLst>
                    <a:ext uri="{FF2B5EF4-FFF2-40B4-BE49-F238E27FC236}">
                      <a16:creationId xmlns:a16="http://schemas.microsoft.com/office/drawing/2014/main" id="{1D992DF3-5BC2-4ADE-93A1-E0A174C7AAA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2" name="مكعب 1911">
                  <a:extLst>
                    <a:ext uri="{FF2B5EF4-FFF2-40B4-BE49-F238E27FC236}">
                      <a16:creationId xmlns:a16="http://schemas.microsoft.com/office/drawing/2014/main" id="{1D626C4C-7ADC-41BA-BF23-EB13FE365FC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3" name="مكعب 1912">
                  <a:extLst>
                    <a:ext uri="{FF2B5EF4-FFF2-40B4-BE49-F238E27FC236}">
                      <a16:creationId xmlns:a16="http://schemas.microsoft.com/office/drawing/2014/main" id="{785B688B-5419-40D5-BBAA-A994F00C2D1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4" name="مكعب 1913">
                  <a:extLst>
                    <a:ext uri="{FF2B5EF4-FFF2-40B4-BE49-F238E27FC236}">
                      <a16:creationId xmlns:a16="http://schemas.microsoft.com/office/drawing/2014/main" id="{45562A73-A9FA-4DA2-B4AF-81610718C0C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5" name="مكعب 1914">
                  <a:extLst>
                    <a:ext uri="{FF2B5EF4-FFF2-40B4-BE49-F238E27FC236}">
                      <a16:creationId xmlns:a16="http://schemas.microsoft.com/office/drawing/2014/main" id="{5E5E45EA-8636-48D6-AAD9-AA648A5F5F7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6" name="مكعب 1915">
                  <a:extLst>
                    <a:ext uri="{FF2B5EF4-FFF2-40B4-BE49-F238E27FC236}">
                      <a16:creationId xmlns:a16="http://schemas.microsoft.com/office/drawing/2014/main" id="{06C61A4A-D850-4799-BCCD-3AD1873B756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7" name="مكعب 1916">
                  <a:extLst>
                    <a:ext uri="{FF2B5EF4-FFF2-40B4-BE49-F238E27FC236}">
                      <a16:creationId xmlns:a16="http://schemas.microsoft.com/office/drawing/2014/main" id="{195F7317-1932-4C10-AEF0-86BEF1085EA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8" name="مكعب 1917">
                  <a:extLst>
                    <a:ext uri="{FF2B5EF4-FFF2-40B4-BE49-F238E27FC236}">
                      <a16:creationId xmlns:a16="http://schemas.microsoft.com/office/drawing/2014/main" id="{C96F868B-007C-436F-AD97-097E86AC906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9" name="مكعب 1918">
                  <a:extLst>
                    <a:ext uri="{FF2B5EF4-FFF2-40B4-BE49-F238E27FC236}">
                      <a16:creationId xmlns:a16="http://schemas.microsoft.com/office/drawing/2014/main" id="{C8C38305-3E37-42FF-B394-F2CB3A735B1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0" name="مكعب 1919">
                  <a:extLst>
                    <a:ext uri="{FF2B5EF4-FFF2-40B4-BE49-F238E27FC236}">
                      <a16:creationId xmlns:a16="http://schemas.microsoft.com/office/drawing/2014/main" id="{A5F02B38-4A86-4F94-A89A-043A1A63746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89" name="مجموعة 1888">
                <a:extLst>
                  <a:ext uri="{FF2B5EF4-FFF2-40B4-BE49-F238E27FC236}">
                    <a16:creationId xmlns:a16="http://schemas.microsoft.com/office/drawing/2014/main" id="{5FC5AC3C-C469-4F1F-85F7-49715FB83E58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901" name="مكعب 1900">
                  <a:extLst>
                    <a:ext uri="{FF2B5EF4-FFF2-40B4-BE49-F238E27FC236}">
                      <a16:creationId xmlns:a16="http://schemas.microsoft.com/office/drawing/2014/main" id="{8000900D-A732-470B-AFA5-18A0DAA9E07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2" name="مكعب 1901">
                  <a:extLst>
                    <a:ext uri="{FF2B5EF4-FFF2-40B4-BE49-F238E27FC236}">
                      <a16:creationId xmlns:a16="http://schemas.microsoft.com/office/drawing/2014/main" id="{85D597AB-1A42-49DF-A8A2-972B4FE3DBA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3" name="مكعب 1902">
                  <a:extLst>
                    <a:ext uri="{FF2B5EF4-FFF2-40B4-BE49-F238E27FC236}">
                      <a16:creationId xmlns:a16="http://schemas.microsoft.com/office/drawing/2014/main" id="{0113906B-3520-433A-A15F-D02416C696E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4" name="مكعب 1903">
                  <a:extLst>
                    <a:ext uri="{FF2B5EF4-FFF2-40B4-BE49-F238E27FC236}">
                      <a16:creationId xmlns:a16="http://schemas.microsoft.com/office/drawing/2014/main" id="{78679364-646C-4C17-B9B6-3E41EC1B45A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5" name="مكعب 1904">
                  <a:extLst>
                    <a:ext uri="{FF2B5EF4-FFF2-40B4-BE49-F238E27FC236}">
                      <a16:creationId xmlns:a16="http://schemas.microsoft.com/office/drawing/2014/main" id="{2B92A380-CC97-430D-BE80-ED7AA153425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6" name="مكعب 1905">
                  <a:extLst>
                    <a:ext uri="{FF2B5EF4-FFF2-40B4-BE49-F238E27FC236}">
                      <a16:creationId xmlns:a16="http://schemas.microsoft.com/office/drawing/2014/main" id="{C4474F41-771A-42B7-A7D4-733520347AE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7" name="مكعب 1906">
                  <a:extLst>
                    <a:ext uri="{FF2B5EF4-FFF2-40B4-BE49-F238E27FC236}">
                      <a16:creationId xmlns:a16="http://schemas.microsoft.com/office/drawing/2014/main" id="{815D08D5-B9A7-47F2-805D-40581299623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8" name="مكعب 1907">
                  <a:extLst>
                    <a:ext uri="{FF2B5EF4-FFF2-40B4-BE49-F238E27FC236}">
                      <a16:creationId xmlns:a16="http://schemas.microsoft.com/office/drawing/2014/main" id="{8EC37701-786F-4042-BF4C-09843B6756D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9" name="مكعب 1908">
                  <a:extLst>
                    <a:ext uri="{FF2B5EF4-FFF2-40B4-BE49-F238E27FC236}">
                      <a16:creationId xmlns:a16="http://schemas.microsoft.com/office/drawing/2014/main" id="{50A3A94A-21BC-4BF9-ACBA-E98049C4B52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0" name="مكعب 1909">
                  <a:extLst>
                    <a:ext uri="{FF2B5EF4-FFF2-40B4-BE49-F238E27FC236}">
                      <a16:creationId xmlns:a16="http://schemas.microsoft.com/office/drawing/2014/main" id="{0B5F1D08-38D3-496E-B102-82098CF1ACB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90" name="مجموعة 1889">
                <a:extLst>
                  <a:ext uri="{FF2B5EF4-FFF2-40B4-BE49-F238E27FC236}">
                    <a16:creationId xmlns:a16="http://schemas.microsoft.com/office/drawing/2014/main" id="{3F4D45D8-211C-4891-B104-804284D89C90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1891" name="مكعب 1890">
                  <a:extLst>
                    <a:ext uri="{FF2B5EF4-FFF2-40B4-BE49-F238E27FC236}">
                      <a16:creationId xmlns:a16="http://schemas.microsoft.com/office/drawing/2014/main" id="{D618E3FB-8CB0-463C-B465-F298DF5FC0C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2" name="مكعب 1891">
                  <a:extLst>
                    <a:ext uri="{FF2B5EF4-FFF2-40B4-BE49-F238E27FC236}">
                      <a16:creationId xmlns:a16="http://schemas.microsoft.com/office/drawing/2014/main" id="{9D9BCDBA-B0CF-4A76-84B7-83AED807860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3" name="مكعب 1892">
                  <a:extLst>
                    <a:ext uri="{FF2B5EF4-FFF2-40B4-BE49-F238E27FC236}">
                      <a16:creationId xmlns:a16="http://schemas.microsoft.com/office/drawing/2014/main" id="{313FC95C-86C2-4F91-9A09-E42A42AE93D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4" name="مكعب 1893">
                  <a:extLst>
                    <a:ext uri="{FF2B5EF4-FFF2-40B4-BE49-F238E27FC236}">
                      <a16:creationId xmlns:a16="http://schemas.microsoft.com/office/drawing/2014/main" id="{9605FD09-DED9-4850-B85F-92767F520DF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5" name="مكعب 1894">
                  <a:extLst>
                    <a:ext uri="{FF2B5EF4-FFF2-40B4-BE49-F238E27FC236}">
                      <a16:creationId xmlns:a16="http://schemas.microsoft.com/office/drawing/2014/main" id="{D3448759-4DA9-4365-9821-689B93AF240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6" name="مكعب 1895">
                  <a:extLst>
                    <a:ext uri="{FF2B5EF4-FFF2-40B4-BE49-F238E27FC236}">
                      <a16:creationId xmlns:a16="http://schemas.microsoft.com/office/drawing/2014/main" id="{B2698347-F0C5-4E7F-83AD-21A530C1757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7" name="مكعب 1896">
                  <a:extLst>
                    <a:ext uri="{FF2B5EF4-FFF2-40B4-BE49-F238E27FC236}">
                      <a16:creationId xmlns:a16="http://schemas.microsoft.com/office/drawing/2014/main" id="{90C8A920-F353-4861-B5F9-70E58641A51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8" name="مكعب 1897">
                  <a:extLst>
                    <a:ext uri="{FF2B5EF4-FFF2-40B4-BE49-F238E27FC236}">
                      <a16:creationId xmlns:a16="http://schemas.microsoft.com/office/drawing/2014/main" id="{C839B52F-D48B-4BD5-80BE-9C9F1E97A55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9" name="مكعب 1898">
                  <a:extLst>
                    <a:ext uri="{FF2B5EF4-FFF2-40B4-BE49-F238E27FC236}">
                      <a16:creationId xmlns:a16="http://schemas.microsoft.com/office/drawing/2014/main" id="{DF99FBAD-7587-4653-92BE-74F4CA3027D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0" name="مكعب 1899">
                  <a:extLst>
                    <a:ext uri="{FF2B5EF4-FFF2-40B4-BE49-F238E27FC236}">
                      <a16:creationId xmlns:a16="http://schemas.microsoft.com/office/drawing/2014/main" id="{3AEA405C-F1DE-476A-913D-9F06D1DDBE9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981" name="مجموعة 2980">
            <a:extLst>
              <a:ext uri="{FF2B5EF4-FFF2-40B4-BE49-F238E27FC236}">
                <a16:creationId xmlns:a16="http://schemas.microsoft.com/office/drawing/2014/main" id="{14851894-AFAC-488E-A4C6-FA0BC90977A7}"/>
              </a:ext>
            </a:extLst>
          </p:cNvPr>
          <p:cNvGrpSpPr/>
          <p:nvPr/>
        </p:nvGrpSpPr>
        <p:grpSpPr>
          <a:xfrm>
            <a:off x="6319002" y="4571517"/>
            <a:ext cx="1208435" cy="1126894"/>
            <a:chOff x="6636953" y="3108437"/>
            <a:chExt cx="1989218" cy="1911836"/>
          </a:xfrm>
        </p:grpSpPr>
        <p:grpSp>
          <p:nvGrpSpPr>
            <p:cNvPr id="2982" name="مجموعة 2981">
              <a:extLst>
                <a:ext uri="{FF2B5EF4-FFF2-40B4-BE49-F238E27FC236}">
                  <a16:creationId xmlns:a16="http://schemas.microsoft.com/office/drawing/2014/main" id="{F1FC75EE-59CF-43BE-B58B-2AB60579D0CA}"/>
                </a:ext>
              </a:extLst>
            </p:cNvPr>
            <p:cNvGrpSpPr/>
            <p:nvPr/>
          </p:nvGrpSpPr>
          <p:grpSpPr>
            <a:xfrm>
              <a:off x="6636953" y="3108437"/>
              <a:ext cx="1617220" cy="1544020"/>
              <a:chOff x="5352709" y="3110384"/>
              <a:chExt cx="1617220" cy="1544020"/>
            </a:xfrm>
          </p:grpSpPr>
          <p:grpSp>
            <p:nvGrpSpPr>
              <p:cNvPr id="3982" name="مجموعة 3981">
                <a:extLst>
                  <a:ext uri="{FF2B5EF4-FFF2-40B4-BE49-F238E27FC236}">
                    <a16:creationId xmlns:a16="http://schemas.microsoft.com/office/drawing/2014/main" id="{30132773-0A19-472B-B4F1-F5057E7F51F2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82" name="مكعب 4081">
                  <a:extLst>
                    <a:ext uri="{FF2B5EF4-FFF2-40B4-BE49-F238E27FC236}">
                      <a16:creationId xmlns:a16="http://schemas.microsoft.com/office/drawing/2014/main" id="{66095DC3-1B06-4A2C-B44E-0D9DCF63FEF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3" name="مكعب 4082">
                  <a:extLst>
                    <a:ext uri="{FF2B5EF4-FFF2-40B4-BE49-F238E27FC236}">
                      <a16:creationId xmlns:a16="http://schemas.microsoft.com/office/drawing/2014/main" id="{E3EFAE23-0164-48CA-8711-52EB3572AF3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4" name="مكعب 4083">
                  <a:extLst>
                    <a:ext uri="{FF2B5EF4-FFF2-40B4-BE49-F238E27FC236}">
                      <a16:creationId xmlns:a16="http://schemas.microsoft.com/office/drawing/2014/main" id="{DD117ED0-D845-4AC3-A584-CD9AB0D1DF3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5" name="مكعب 4084">
                  <a:extLst>
                    <a:ext uri="{FF2B5EF4-FFF2-40B4-BE49-F238E27FC236}">
                      <a16:creationId xmlns:a16="http://schemas.microsoft.com/office/drawing/2014/main" id="{D2255A1B-3654-47A4-AE69-C28D8C3C742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6" name="مكعب 4085">
                  <a:extLst>
                    <a:ext uri="{FF2B5EF4-FFF2-40B4-BE49-F238E27FC236}">
                      <a16:creationId xmlns:a16="http://schemas.microsoft.com/office/drawing/2014/main" id="{64A7C4F7-E2F7-4AD0-9B9B-635BD6B20EC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7" name="مكعب 4086">
                  <a:extLst>
                    <a:ext uri="{FF2B5EF4-FFF2-40B4-BE49-F238E27FC236}">
                      <a16:creationId xmlns:a16="http://schemas.microsoft.com/office/drawing/2014/main" id="{BF4C85E4-FA23-4758-B47F-225102EF380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8" name="مكعب 4087">
                  <a:extLst>
                    <a:ext uri="{FF2B5EF4-FFF2-40B4-BE49-F238E27FC236}">
                      <a16:creationId xmlns:a16="http://schemas.microsoft.com/office/drawing/2014/main" id="{37AB4362-862C-4B3F-9D86-D727ADDB4DC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9" name="مكعب 4088">
                  <a:extLst>
                    <a:ext uri="{FF2B5EF4-FFF2-40B4-BE49-F238E27FC236}">
                      <a16:creationId xmlns:a16="http://schemas.microsoft.com/office/drawing/2014/main" id="{D55EC3E9-E1A4-4AAD-AD4B-F7AEE6CDC93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90" name="مكعب 4089">
                  <a:extLst>
                    <a:ext uri="{FF2B5EF4-FFF2-40B4-BE49-F238E27FC236}">
                      <a16:creationId xmlns:a16="http://schemas.microsoft.com/office/drawing/2014/main" id="{13909C66-056D-4034-B581-3ED87CE5C54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91" name="مكعب 4090">
                  <a:extLst>
                    <a:ext uri="{FF2B5EF4-FFF2-40B4-BE49-F238E27FC236}">
                      <a16:creationId xmlns:a16="http://schemas.microsoft.com/office/drawing/2014/main" id="{D3A37F6C-4A51-4BAB-A636-38CBAAB42B2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83" name="مجموعة 3982">
                <a:extLst>
                  <a:ext uri="{FF2B5EF4-FFF2-40B4-BE49-F238E27FC236}">
                    <a16:creationId xmlns:a16="http://schemas.microsoft.com/office/drawing/2014/main" id="{8519A94A-6049-44D9-B793-47AE035D04C6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72" name="مكعب 4071">
                  <a:extLst>
                    <a:ext uri="{FF2B5EF4-FFF2-40B4-BE49-F238E27FC236}">
                      <a16:creationId xmlns:a16="http://schemas.microsoft.com/office/drawing/2014/main" id="{4DC34166-43A1-4C16-9A0D-3E4CF50CC7F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3" name="مكعب 4072">
                  <a:extLst>
                    <a:ext uri="{FF2B5EF4-FFF2-40B4-BE49-F238E27FC236}">
                      <a16:creationId xmlns:a16="http://schemas.microsoft.com/office/drawing/2014/main" id="{C79116AA-1B14-4AB3-95C9-469EB377F11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4" name="مكعب 4073">
                  <a:extLst>
                    <a:ext uri="{FF2B5EF4-FFF2-40B4-BE49-F238E27FC236}">
                      <a16:creationId xmlns:a16="http://schemas.microsoft.com/office/drawing/2014/main" id="{47813556-F22E-4474-9DA3-A635208397F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5" name="مكعب 4074">
                  <a:extLst>
                    <a:ext uri="{FF2B5EF4-FFF2-40B4-BE49-F238E27FC236}">
                      <a16:creationId xmlns:a16="http://schemas.microsoft.com/office/drawing/2014/main" id="{9E90389C-AF99-466E-9E0C-B73D3119946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6" name="مكعب 4075">
                  <a:extLst>
                    <a:ext uri="{FF2B5EF4-FFF2-40B4-BE49-F238E27FC236}">
                      <a16:creationId xmlns:a16="http://schemas.microsoft.com/office/drawing/2014/main" id="{64008E32-431A-427C-AFF2-C055A0D715F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7" name="مكعب 4076">
                  <a:extLst>
                    <a:ext uri="{FF2B5EF4-FFF2-40B4-BE49-F238E27FC236}">
                      <a16:creationId xmlns:a16="http://schemas.microsoft.com/office/drawing/2014/main" id="{E430F568-2401-46BC-A961-DFB37DFAA09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8" name="مكعب 4077">
                  <a:extLst>
                    <a:ext uri="{FF2B5EF4-FFF2-40B4-BE49-F238E27FC236}">
                      <a16:creationId xmlns:a16="http://schemas.microsoft.com/office/drawing/2014/main" id="{BCDFB62F-584E-454C-AC1A-1CFF61E2ECF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9" name="مكعب 4078">
                  <a:extLst>
                    <a:ext uri="{FF2B5EF4-FFF2-40B4-BE49-F238E27FC236}">
                      <a16:creationId xmlns:a16="http://schemas.microsoft.com/office/drawing/2014/main" id="{61982ABE-ACFB-4409-8BDA-1D5F90F3502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0" name="مكعب 4079">
                  <a:extLst>
                    <a:ext uri="{FF2B5EF4-FFF2-40B4-BE49-F238E27FC236}">
                      <a16:creationId xmlns:a16="http://schemas.microsoft.com/office/drawing/2014/main" id="{A82BA677-BEA5-4759-9783-E49EFC5C2E9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1" name="مكعب 4080">
                  <a:extLst>
                    <a:ext uri="{FF2B5EF4-FFF2-40B4-BE49-F238E27FC236}">
                      <a16:creationId xmlns:a16="http://schemas.microsoft.com/office/drawing/2014/main" id="{4AF018D4-6AB9-40DF-861F-B060F99075F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84" name="مجموعة 3983">
                <a:extLst>
                  <a:ext uri="{FF2B5EF4-FFF2-40B4-BE49-F238E27FC236}">
                    <a16:creationId xmlns:a16="http://schemas.microsoft.com/office/drawing/2014/main" id="{310A1050-A12A-4D9B-9FE0-F0EDA68848E4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62" name="مكعب 4061">
                  <a:extLst>
                    <a:ext uri="{FF2B5EF4-FFF2-40B4-BE49-F238E27FC236}">
                      <a16:creationId xmlns:a16="http://schemas.microsoft.com/office/drawing/2014/main" id="{E5840523-1A03-4F4B-B8E6-C3C51B8D015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3" name="مكعب 4062">
                  <a:extLst>
                    <a:ext uri="{FF2B5EF4-FFF2-40B4-BE49-F238E27FC236}">
                      <a16:creationId xmlns:a16="http://schemas.microsoft.com/office/drawing/2014/main" id="{4CB582AC-82F5-4CEA-A940-D4C121C0670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4" name="مكعب 4063">
                  <a:extLst>
                    <a:ext uri="{FF2B5EF4-FFF2-40B4-BE49-F238E27FC236}">
                      <a16:creationId xmlns:a16="http://schemas.microsoft.com/office/drawing/2014/main" id="{843F4706-DCAA-4CDD-B501-C70B5C7798E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5" name="مكعب 4064">
                  <a:extLst>
                    <a:ext uri="{FF2B5EF4-FFF2-40B4-BE49-F238E27FC236}">
                      <a16:creationId xmlns:a16="http://schemas.microsoft.com/office/drawing/2014/main" id="{1F1D769D-D078-4919-84F5-1B939D3F24B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6" name="مكعب 4065">
                  <a:extLst>
                    <a:ext uri="{FF2B5EF4-FFF2-40B4-BE49-F238E27FC236}">
                      <a16:creationId xmlns:a16="http://schemas.microsoft.com/office/drawing/2014/main" id="{8ECC952D-6926-4D24-BBBE-10414D8937D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7" name="مكعب 4066">
                  <a:extLst>
                    <a:ext uri="{FF2B5EF4-FFF2-40B4-BE49-F238E27FC236}">
                      <a16:creationId xmlns:a16="http://schemas.microsoft.com/office/drawing/2014/main" id="{AC9971A8-3535-49B1-ADC3-0D20649B745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8" name="مكعب 4067">
                  <a:extLst>
                    <a:ext uri="{FF2B5EF4-FFF2-40B4-BE49-F238E27FC236}">
                      <a16:creationId xmlns:a16="http://schemas.microsoft.com/office/drawing/2014/main" id="{64D86E83-D99F-47AE-A34D-1A281FE9C20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9" name="مكعب 4068">
                  <a:extLst>
                    <a:ext uri="{FF2B5EF4-FFF2-40B4-BE49-F238E27FC236}">
                      <a16:creationId xmlns:a16="http://schemas.microsoft.com/office/drawing/2014/main" id="{386B3E83-4CC4-4333-A4D9-65C9B057533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0" name="مكعب 4069">
                  <a:extLst>
                    <a:ext uri="{FF2B5EF4-FFF2-40B4-BE49-F238E27FC236}">
                      <a16:creationId xmlns:a16="http://schemas.microsoft.com/office/drawing/2014/main" id="{2714687E-B460-4643-AE1E-ED0DCCE9F45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1" name="مكعب 4070">
                  <a:extLst>
                    <a:ext uri="{FF2B5EF4-FFF2-40B4-BE49-F238E27FC236}">
                      <a16:creationId xmlns:a16="http://schemas.microsoft.com/office/drawing/2014/main" id="{FC5503DA-DC61-4261-B477-3F03AD91ED7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85" name="مجموعة 3984">
                <a:extLst>
                  <a:ext uri="{FF2B5EF4-FFF2-40B4-BE49-F238E27FC236}">
                    <a16:creationId xmlns:a16="http://schemas.microsoft.com/office/drawing/2014/main" id="{61C10A84-126B-4A7D-88AD-D0FC4FAD6951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52" name="مكعب 4051">
                  <a:extLst>
                    <a:ext uri="{FF2B5EF4-FFF2-40B4-BE49-F238E27FC236}">
                      <a16:creationId xmlns:a16="http://schemas.microsoft.com/office/drawing/2014/main" id="{19A83388-9CEE-4987-832E-39C0754030F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3" name="مكعب 4052">
                  <a:extLst>
                    <a:ext uri="{FF2B5EF4-FFF2-40B4-BE49-F238E27FC236}">
                      <a16:creationId xmlns:a16="http://schemas.microsoft.com/office/drawing/2014/main" id="{F8E1A5BC-64D2-4733-AEB4-E041A804E0F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4" name="مكعب 4053">
                  <a:extLst>
                    <a:ext uri="{FF2B5EF4-FFF2-40B4-BE49-F238E27FC236}">
                      <a16:creationId xmlns:a16="http://schemas.microsoft.com/office/drawing/2014/main" id="{BCCFEDE1-3122-45CA-B8D9-325DD031176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5" name="مكعب 4054">
                  <a:extLst>
                    <a:ext uri="{FF2B5EF4-FFF2-40B4-BE49-F238E27FC236}">
                      <a16:creationId xmlns:a16="http://schemas.microsoft.com/office/drawing/2014/main" id="{0B3436B2-1E67-470B-B7C6-09F92E1D99C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6" name="مكعب 4055">
                  <a:extLst>
                    <a:ext uri="{FF2B5EF4-FFF2-40B4-BE49-F238E27FC236}">
                      <a16:creationId xmlns:a16="http://schemas.microsoft.com/office/drawing/2014/main" id="{DB3174AF-FC62-453B-8827-4A99A4EA747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7" name="مكعب 4056">
                  <a:extLst>
                    <a:ext uri="{FF2B5EF4-FFF2-40B4-BE49-F238E27FC236}">
                      <a16:creationId xmlns:a16="http://schemas.microsoft.com/office/drawing/2014/main" id="{7805F4E0-B59F-4103-8EA2-CBE035DEDDB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8" name="مكعب 4057">
                  <a:extLst>
                    <a:ext uri="{FF2B5EF4-FFF2-40B4-BE49-F238E27FC236}">
                      <a16:creationId xmlns:a16="http://schemas.microsoft.com/office/drawing/2014/main" id="{BD34096D-946E-4A3F-8769-C4852EAD372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9" name="مكعب 4058">
                  <a:extLst>
                    <a:ext uri="{FF2B5EF4-FFF2-40B4-BE49-F238E27FC236}">
                      <a16:creationId xmlns:a16="http://schemas.microsoft.com/office/drawing/2014/main" id="{C9F62225-88C3-4C6D-8378-19A4BCA3115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0" name="مكعب 4059">
                  <a:extLst>
                    <a:ext uri="{FF2B5EF4-FFF2-40B4-BE49-F238E27FC236}">
                      <a16:creationId xmlns:a16="http://schemas.microsoft.com/office/drawing/2014/main" id="{7E844D94-5A24-4060-B764-EEC2152257A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1" name="مكعب 4060">
                  <a:extLst>
                    <a:ext uri="{FF2B5EF4-FFF2-40B4-BE49-F238E27FC236}">
                      <a16:creationId xmlns:a16="http://schemas.microsoft.com/office/drawing/2014/main" id="{11B20C70-2D5F-4EB4-A3B4-392AD0A6CBB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86" name="مجموعة 3985">
                <a:extLst>
                  <a:ext uri="{FF2B5EF4-FFF2-40B4-BE49-F238E27FC236}">
                    <a16:creationId xmlns:a16="http://schemas.microsoft.com/office/drawing/2014/main" id="{E7BD331B-F1DD-49CD-89B4-F53DBC131556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42" name="مكعب 4041">
                  <a:extLst>
                    <a:ext uri="{FF2B5EF4-FFF2-40B4-BE49-F238E27FC236}">
                      <a16:creationId xmlns:a16="http://schemas.microsoft.com/office/drawing/2014/main" id="{4EF07B67-0EDD-4F56-BD6E-AA31156D9AE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3" name="مكعب 4042">
                  <a:extLst>
                    <a:ext uri="{FF2B5EF4-FFF2-40B4-BE49-F238E27FC236}">
                      <a16:creationId xmlns:a16="http://schemas.microsoft.com/office/drawing/2014/main" id="{F1FC78B9-E6CB-4E41-A5A3-3AE8FE1AFF1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4" name="مكعب 4043">
                  <a:extLst>
                    <a:ext uri="{FF2B5EF4-FFF2-40B4-BE49-F238E27FC236}">
                      <a16:creationId xmlns:a16="http://schemas.microsoft.com/office/drawing/2014/main" id="{51E7F83C-0AF5-4398-B2F6-8A2F3F1352B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5" name="مكعب 4044">
                  <a:extLst>
                    <a:ext uri="{FF2B5EF4-FFF2-40B4-BE49-F238E27FC236}">
                      <a16:creationId xmlns:a16="http://schemas.microsoft.com/office/drawing/2014/main" id="{0831F3EB-5A5C-4178-B908-B7D2D205866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6" name="مكعب 4045">
                  <a:extLst>
                    <a:ext uri="{FF2B5EF4-FFF2-40B4-BE49-F238E27FC236}">
                      <a16:creationId xmlns:a16="http://schemas.microsoft.com/office/drawing/2014/main" id="{9CA93BB1-4409-43BA-8E0B-5E74DEFD2C2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7" name="مكعب 4046">
                  <a:extLst>
                    <a:ext uri="{FF2B5EF4-FFF2-40B4-BE49-F238E27FC236}">
                      <a16:creationId xmlns:a16="http://schemas.microsoft.com/office/drawing/2014/main" id="{ED99EA96-14DF-42CE-9402-0F340C3495B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8" name="مكعب 4047">
                  <a:extLst>
                    <a:ext uri="{FF2B5EF4-FFF2-40B4-BE49-F238E27FC236}">
                      <a16:creationId xmlns:a16="http://schemas.microsoft.com/office/drawing/2014/main" id="{FAD4C09E-ECB9-472B-9A96-FCA2C90C521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9" name="مكعب 4048">
                  <a:extLst>
                    <a:ext uri="{FF2B5EF4-FFF2-40B4-BE49-F238E27FC236}">
                      <a16:creationId xmlns:a16="http://schemas.microsoft.com/office/drawing/2014/main" id="{08CDA2D0-69B2-44BE-83F3-301343ACA56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0" name="مكعب 4049">
                  <a:extLst>
                    <a:ext uri="{FF2B5EF4-FFF2-40B4-BE49-F238E27FC236}">
                      <a16:creationId xmlns:a16="http://schemas.microsoft.com/office/drawing/2014/main" id="{0D40D154-520C-4260-81E1-09CE1662E31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1" name="مكعب 4050">
                  <a:extLst>
                    <a:ext uri="{FF2B5EF4-FFF2-40B4-BE49-F238E27FC236}">
                      <a16:creationId xmlns:a16="http://schemas.microsoft.com/office/drawing/2014/main" id="{91C51291-5000-45B6-AD34-FEDC515BC8C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87" name="مجموعة 3986">
                <a:extLst>
                  <a:ext uri="{FF2B5EF4-FFF2-40B4-BE49-F238E27FC236}">
                    <a16:creationId xmlns:a16="http://schemas.microsoft.com/office/drawing/2014/main" id="{3FEF0EFC-10CB-48A2-A158-6D2804DD88E7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32" name="مكعب 4031">
                  <a:extLst>
                    <a:ext uri="{FF2B5EF4-FFF2-40B4-BE49-F238E27FC236}">
                      <a16:creationId xmlns:a16="http://schemas.microsoft.com/office/drawing/2014/main" id="{FA04E667-0269-4818-A2D0-425AD144B21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3" name="مكعب 4032">
                  <a:extLst>
                    <a:ext uri="{FF2B5EF4-FFF2-40B4-BE49-F238E27FC236}">
                      <a16:creationId xmlns:a16="http://schemas.microsoft.com/office/drawing/2014/main" id="{3AE18100-AF1F-4975-9AC6-727BB24AF9D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4" name="مكعب 4033">
                  <a:extLst>
                    <a:ext uri="{FF2B5EF4-FFF2-40B4-BE49-F238E27FC236}">
                      <a16:creationId xmlns:a16="http://schemas.microsoft.com/office/drawing/2014/main" id="{EDE685C1-37EA-4BC7-B7A1-C4A7EE5829B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5" name="مكعب 4034">
                  <a:extLst>
                    <a:ext uri="{FF2B5EF4-FFF2-40B4-BE49-F238E27FC236}">
                      <a16:creationId xmlns:a16="http://schemas.microsoft.com/office/drawing/2014/main" id="{4FBED553-0670-4461-9310-BF1E3523424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6" name="مكعب 4035">
                  <a:extLst>
                    <a:ext uri="{FF2B5EF4-FFF2-40B4-BE49-F238E27FC236}">
                      <a16:creationId xmlns:a16="http://schemas.microsoft.com/office/drawing/2014/main" id="{76D80CF1-1981-44A9-AB18-470839FD9DD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7" name="مكعب 4036">
                  <a:extLst>
                    <a:ext uri="{FF2B5EF4-FFF2-40B4-BE49-F238E27FC236}">
                      <a16:creationId xmlns:a16="http://schemas.microsoft.com/office/drawing/2014/main" id="{D4A88E6C-6858-481A-8717-D5EA23D8862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8" name="مكعب 4037">
                  <a:extLst>
                    <a:ext uri="{FF2B5EF4-FFF2-40B4-BE49-F238E27FC236}">
                      <a16:creationId xmlns:a16="http://schemas.microsoft.com/office/drawing/2014/main" id="{486C9C35-FE4F-4AA1-8BB3-92BD08E9480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9" name="مكعب 4038">
                  <a:extLst>
                    <a:ext uri="{FF2B5EF4-FFF2-40B4-BE49-F238E27FC236}">
                      <a16:creationId xmlns:a16="http://schemas.microsoft.com/office/drawing/2014/main" id="{1F6252CE-824B-4607-A705-7DBEF34DBDB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0" name="مكعب 4039">
                  <a:extLst>
                    <a:ext uri="{FF2B5EF4-FFF2-40B4-BE49-F238E27FC236}">
                      <a16:creationId xmlns:a16="http://schemas.microsoft.com/office/drawing/2014/main" id="{AC93C13C-7CC9-4551-AACD-5E6DEC7728F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1" name="مكعب 4040">
                  <a:extLst>
                    <a:ext uri="{FF2B5EF4-FFF2-40B4-BE49-F238E27FC236}">
                      <a16:creationId xmlns:a16="http://schemas.microsoft.com/office/drawing/2014/main" id="{24207C15-D8E4-4EDB-87CB-788FB772A67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88" name="مجموعة 3987">
                <a:extLst>
                  <a:ext uri="{FF2B5EF4-FFF2-40B4-BE49-F238E27FC236}">
                    <a16:creationId xmlns:a16="http://schemas.microsoft.com/office/drawing/2014/main" id="{2711D2BC-D5F2-4B33-BFAF-02C06143352A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22" name="مكعب 4021">
                  <a:extLst>
                    <a:ext uri="{FF2B5EF4-FFF2-40B4-BE49-F238E27FC236}">
                      <a16:creationId xmlns:a16="http://schemas.microsoft.com/office/drawing/2014/main" id="{65030535-C05C-449A-8EE9-27EEEF82FF4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3" name="مكعب 4022">
                  <a:extLst>
                    <a:ext uri="{FF2B5EF4-FFF2-40B4-BE49-F238E27FC236}">
                      <a16:creationId xmlns:a16="http://schemas.microsoft.com/office/drawing/2014/main" id="{1F994572-457D-4664-A697-A3387EDEE18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4" name="مكعب 4023">
                  <a:extLst>
                    <a:ext uri="{FF2B5EF4-FFF2-40B4-BE49-F238E27FC236}">
                      <a16:creationId xmlns:a16="http://schemas.microsoft.com/office/drawing/2014/main" id="{130C78CC-E793-44D8-AFC7-B54CFED63D3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5" name="مكعب 4024">
                  <a:extLst>
                    <a:ext uri="{FF2B5EF4-FFF2-40B4-BE49-F238E27FC236}">
                      <a16:creationId xmlns:a16="http://schemas.microsoft.com/office/drawing/2014/main" id="{09474DD0-48DE-442C-946B-02D0D61666C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6" name="مكعب 4025">
                  <a:extLst>
                    <a:ext uri="{FF2B5EF4-FFF2-40B4-BE49-F238E27FC236}">
                      <a16:creationId xmlns:a16="http://schemas.microsoft.com/office/drawing/2014/main" id="{568A9A22-245A-4CDC-B555-6C68399302F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7" name="مكعب 4026">
                  <a:extLst>
                    <a:ext uri="{FF2B5EF4-FFF2-40B4-BE49-F238E27FC236}">
                      <a16:creationId xmlns:a16="http://schemas.microsoft.com/office/drawing/2014/main" id="{FB709D6A-A730-4579-9A72-ECE6920AEBE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8" name="مكعب 4027">
                  <a:extLst>
                    <a:ext uri="{FF2B5EF4-FFF2-40B4-BE49-F238E27FC236}">
                      <a16:creationId xmlns:a16="http://schemas.microsoft.com/office/drawing/2014/main" id="{7DD41959-DD35-477A-BAC8-042C49510BE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9" name="مكعب 4028">
                  <a:extLst>
                    <a:ext uri="{FF2B5EF4-FFF2-40B4-BE49-F238E27FC236}">
                      <a16:creationId xmlns:a16="http://schemas.microsoft.com/office/drawing/2014/main" id="{844FFCA5-B0AF-4A02-978D-4C466B93731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0" name="مكعب 4029">
                  <a:extLst>
                    <a:ext uri="{FF2B5EF4-FFF2-40B4-BE49-F238E27FC236}">
                      <a16:creationId xmlns:a16="http://schemas.microsoft.com/office/drawing/2014/main" id="{5394412A-BF2D-4AD0-A686-CA70B993BA4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1" name="مكعب 4030">
                  <a:extLst>
                    <a:ext uri="{FF2B5EF4-FFF2-40B4-BE49-F238E27FC236}">
                      <a16:creationId xmlns:a16="http://schemas.microsoft.com/office/drawing/2014/main" id="{E5C13067-D700-473C-8E32-A61021D1473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89" name="مجموعة 3988">
                <a:extLst>
                  <a:ext uri="{FF2B5EF4-FFF2-40B4-BE49-F238E27FC236}">
                    <a16:creationId xmlns:a16="http://schemas.microsoft.com/office/drawing/2014/main" id="{056C5D47-44C7-47D6-A6E6-5733670BD54F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12" name="مكعب 4011">
                  <a:extLst>
                    <a:ext uri="{FF2B5EF4-FFF2-40B4-BE49-F238E27FC236}">
                      <a16:creationId xmlns:a16="http://schemas.microsoft.com/office/drawing/2014/main" id="{A4237AE3-0180-446F-BDD2-8D3329CDF34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3" name="مكعب 4012">
                  <a:extLst>
                    <a:ext uri="{FF2B5EF4-FFF2-40B4-BE49-F238E27FC236}">
                      <a16:creationId xmlns:a16="http://schemas.microsoft.com/office/drawing/2014/main" id="{C917226C-0A00-44D7-8A0B-EB720479A52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4" name="مكعب 4013">
                  <a:extLst>
                    <a:ext uri="{FF2B5EF4-FFF2-40B4-BE49-F238E27FC236}">
                      <a16:creationId xmlns:a16="http://schemas.microsoft.com/office/drawing/2014/main" id="{3BA9A09F-7F42-432A-9098-BFA0E0EBA84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5" name="مكعب 4014">
                  <a:extLst>
                    <a:ext uri="{FF2B5EF4-FFF2-40B4-BE49-F238E27FC236}">
                      <a16:creationId xmlns:a16="http://schemas.microsoft.com/office/drawing/2014/main" id="{91EDB937-F162-4783-88DD-D9B2755C48A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6" name="مكعب 4015">
                  <a:extLst>
                    <a:ext uri="{FF2B5EF4-FFF2-40B4-BE49-F238E27FC236}">
                      <a16:creationId xmlns:a16="http://schemas.microsoft.com/office/drawing/2014/main" id="{F10AC80A-A0E7-45ED-A015-59273EDB6FA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7" name="مكعب 4016">
                  <a:extLst>
                    <a:ext uri="{FF2B5EF4-FFF2-40B4-BE49-F238E27FC236}">
                      <a16:creationId xmlns:a16="http://schemas.microsoft.com/office/drawing/2014/main" id="{B34AD01B-18B6-409B-9382-D876EECFA30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8" name="مكعب 4017">
                  <a:extLst>
                    <a:ext uri="{FF2B5EF4-FFF2-40B4-BE49-F238E27FC236}">
                      <a16:creationId xmlns:a16="http://schemas.microsoft.com/office/drawing/2014/main" id="{868802EC-698C-4866-9C18-41649EA79F5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9" name="مكعب 4018">
                  <a:extLst>
                    <a:ext uri="{FF2B5EF4-FFF2-40B4-BE49-F238E27FC236}">
                      <a16:creationId xmlns:a16="http://schemas.microsoft.com/office/drawing/2014/main" id="{CEB302AD-9E34-46E0-8A9D-3257CE9C370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0" name="مكعب 4019">
                  <a:extLst>
                    <a:ext uri="{FF2B5EF4-FFF2-40B4-BE49-F238E27FC236}">
                      <a16:creationId xmlns:a16="http://schemas.microsoft.com/office/drawing/2014/main" id="{344DA1B0-A298-4987-9B7A-41D89580432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1" name="مكعب 4020">
                  <a:extLst>
                    <a:ext uri="{FF2B5EF4-FFF2-40B4-BE49-F238E27FC236}">
                      <a16:creationId xmlns:a16="http://schemas.microsoft.com/office/drawing/2014/main" id="{ED095040-6B72-4BD6-B6BC-1AC31446AC6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90" name="مجموعة 3989">
                <a:extLst>
                  <a:ext uri="{FF2B5EF4-FFF2-40B4-BE49-F238E27FC236}">
                    <a16:creationId xmlns:a16="http://schemas.microsoft.com/office/drawing/2014/main" id="{464614DA-B5AA-4C6A-B9F2-292A008252C9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002" name="مكعب 4001">
                  <a:extLst>
                    <a:ext uri="{FF2B5EF4-FFF2-40B4-BE49-F238E27FC236}">
                      <a16:creationId xmlns:a16="http://schemas.microsoft.com/office/drawing/2014/main" id="{EA94E34E-15FE-4EEC-A618-8168970F363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3" name="مكعب 4002">
                  <a:extLst>
                    <a:ext uri="{FF2B5EF4-FFF2-40B4-BE49-F238E27FC236}">
                      <a16:creationId xmlns:a16="http://schemas.microsoft.com/office/drawing/2014/main" id="{1DA111C0-DD5D-4798-8D5A-6CF5144DE32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4" name="مكعب 4003">
                  <a:extLst>
                    <a:ext uri="{FF2B5EF4-FFF2-40B4-BE49-F238E27FC236}">
                      <a16:creationId xmlns:a16="http://schemas.microsoft.com/office/drawing/2014/main" id="{17D11A29-3CD8-4FBE-B819-3380AB2E47B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5" name="مكعب 4004">
                  <a:extLst>
                    <a:ext uri="{FF2B5EF4-FFF2-40B4-BE49-F238E27FC236}">
                      <a16:creationId xmlns:a16="http://schemas.microsoft.com/office/drawing/2014/main" id="{A3F979F2-55F1-4D32-98CA-5604A9F0AFF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6" name="مكعب 4005">
                  <a:extLst>
                    <a:ext uri="{FF2B5EF4-FFF2-40B4-BE49-F238E27FC236}">
                      <a16:creationId xmlns:a16="http://schemas.microsoft.com/office/drawing/2014/main" id="{56100E88-0060-479D-8B84-2F13B8122B9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7" name="مكعب 4006">
                  <a:extLst>
                    <a:ext uri="{FF2B5EF4-FFF2-40B4-BE49-F238E27FC236}">
                      <a16:creationId xmlns:a16="http://schemas.microsoft.com/office/drawing/2014/main" id="{E5242EE7-C059-49C4-882A-8D12991CF1F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8" name="مكعب 4007">
                  <a:extLst>
                    <a:ext uri="{FF2B5EF4-FFF2-40B4-BE49-F238E27FC236}">
                      <a16:creationId xmlns:a16="http://schemas.microsoft.com/office/drawing/2014/main" id="{1A1CCCAB-1799-452B-91E8-CCDBD08BBAC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9" name="مكعب 4008">
                  <a:extLst>
                    <a:ext uri="{FF2B5EF4-FFF2-40B4-BE49-F238E27FC236}">
                      <a16:creationId xmlns:a16="http://schemas.microsoft.com/office/drawing/2014/main" id="{4BC36753-5E5B-4FC0-96FC-699887D5618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0" name="مكعب 4009">
                  <a:extLst>
                    <a:ext uri="{FF2B5EF4-FFF2-40B4-BE49-F238E27FC236}">
                      <a16:creationId xmlns:a16="http://schemas.microsoft.com/office/drawing/2014/main" id="{0A4E457C-6E5D-4893-8949-0483FE6DD3C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1" name="مكعب 4010">
                  <a:extLst>
                    <a:ext uri="{FF2B5EF4-FFF2-40B4-BE49-F238E27FC236}">
                      <a16:creationId xmlns:a16="http://schemas.microsoft.com/office/drawing/2014/main" id="{F3FFC17D-17E9-4034-AB1F-C48A8FC8372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91" name="مجموعة 3990">
                <a:extLst>
                  <a:ext uri="{FF2B5EF4-FFF2-40B4-BE49-F238E27FC236}">
                    <a16:creationId xmlns:a16="http://schemas.microsoft.com/office/drawing/2014/main" id="{684F90E6-748F-420C-8843-91C13CDA14D2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92" name="مكعب 3991">
                  <a:extLst>
                    <a:ext uri="{FF2B5EF4-FFF2-40B4-BE49-F238E27FC236}">
                      <a16:creationId xmlns:a16="http://schemas.microsoft.com/office/drawing/2014/main" id="{296380F1-7E9B-4DE6-84FD-31A4F0AAE04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3" name="مكعب 3992">
                  <a:extLst>
                    <a:ext uri="{FF2B5EF4-FFF2-40B4-BE49-F238E27FC236}">
                      <a16:creationId xmlns:a16="http://schemas.microsoft.com/office/drawing/2014/main" id="{66B61924-D790-42B9-8465-8CCCC117E45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4" name="مكعب 3993">
                  <a:extLst>
                    <a:ext uri="{FF2B5EF4-FFF2-40B4-BE49-F238E27FC236}">
                      <a16:creationId xmlns:a16="http://schemas.microsoft.com/office/drawing/2014/main" id="{2E7C8170-8226-47E7-828A-EFC90B2FD0D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5" name="مكعب 3994">
                  <a:extLst>
                    <a:ext uri="{FF2B5EF4-FFF2-40B4-BE49-F238E27FC236}">
                      <a16:creationId xmlns:a16="http://schemas.microsoft.com/office/drawing/2014/main" id="{4114B884-61D6-48FA-A135-254252947EA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6" name="مكعب 3995">
                  <a:extLst>
                    <a:ext uri="{FF2B5EF4-FFF2-40B4-BE49-F238E27FC236}">
                      <a16:creationId xmlns:a16="http://schemas.microsoft.com/office/drawing/2014/main" id="{25D2B4ED-1494-45E6-AC06-7A10F101357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7" name="مكعب 3996">
                  <a:extLst>
                    <a:ext uri="{FF2B5EF4-FFF2-40B4-BE49-F238E27FC236}">
                      <a16:creationId xmlns:a16="http://schemas.microsoft.com/office/drawing/2014/main" id="{3ED8BDCD-D8F0-400A-9DF8-98EE3606981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8" name="مكعب 3997">
                  <a:extLst>
                    <a:ext uri="{FF2B5EF4-FFF2-40B4-BE49-F238E27FC236}">
                      <a16:creationId xmlns:a16="http://schemas.microsoft.com/office/drawing/2014/main" id="{F257A673-32A9-4182-879B-BC199595557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9" name="مكعب 3998">
                  <a:extLst>
                    <a:ext uri="{FF2B5EF4-FFF2-40B4-BE49-F238E27FC236}">
                      <a16:creationId xmlns:a16="http://schemas.microsoft.com/office/drawing/2014/main" id="{243BF432-C24E-41B4-A36D-15D55806169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0" name="مكعب 3999">
                  <a:extLst>
                    <a:ext uri="{FF2B5EF4-FFF2-40B4-BE49-F238E27FC236}">
                      <a16:creationId xmlns:a16="http://schemas.microsoft.com/office/drawing/2014/main" id="{1E56D5E4-CA2A-4BF8-8622-3177524C759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1" name="مكعب 4000">
                  <a:extLst>
                    <a:ext uri="{FF2B5EF4-FFF2-40B4-BE49-F238E27FC236}">
                      <a16:creationId xmlns:a16="http://schemas.microsoft.com/office/drawing/2014/main" id="{7DBF0FE7-2F75-48B3-8A48-278A83B5946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83" name="مجموعة 2982">
              <a:extLst>
                <a:ext uri="{FF2B5EF4-FFF2-40B4-BE49-F238E27FC236}">
                  <a16:creationId xmlns:a16="http://schemas.microsoft.com/office/drawing/2014/main" id="{FAF38391-9741-4E70-8B04-F2DD1D827918}"/>
                </a:ext>
              </a:extLst>
            </p:cNvPr>
            <p:cNvGrpSpPr/>
            <p:nvPr/>
          </p:nvGrpSpPr>
          <p:grpSpPr>
            <a:xfrm>
              <a:off x="6673933" y="3149705"/>
              <a:ext cx="1617220" cy="1544020"/>
              <a:chOff x="5352709" y="3110384"/>
              <a:chExt cx="1617220" cy="1544020"/>
            </a:xfrm>
          </p:grpSpPr>
          <p:grpSp>
            <p:nvGrpSpPr>
              <p:cNvPr id="3872" name="مجموعة 3871">
                <a:extLst>
                  <a:ext uri="{FF2B5EF4-FFF2-40B4-BE49-F238E27FC236}">
                    <a16:creationId xmlns:a16="http://schemas.microsoft.com/office/drawing/2014/main" id="{97B20845-0A68-4FF4-99B1-6C177FBE72A4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72" name="مكعب 3971">
                  <a:extLst>
                    <a:ext uri="{FF2B5EF4-FFF2-40B4-BE49-F238E27FC236}">
                      <a16:creationId xmlns:a16="http://schemas.microsoft.com/office/drawing/2014/main" id="{3E52567B-9476-42DF-B80D-419F45144DF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3" name="مكعب 3972">
                  <a:extLst>
                    <a:ext uri="{FF2B5EF4-FFF2-40B4-BE49-F238E27FC236}">
                      <a16:creationId xmlns:a16="http://schemas.microsoft.com/office/drawing/2014/main" id="{B8A71CC0-DE0C-4EE0-8C19-E33C5B6BA83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4" name="مكعب 3973">
                  <a:extLst>
                    <a:ext uri="{FF2B5EF4-FFF2-40B4-BE49-F238E27FC236}">
                      <a16:creationId xmlns:a16="http://schemas.microsoft.com/office/drawing/2014/main" id="{44DBDB53-09CC-4F84-A825-B229F25FB37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5" name="مكعب 3974">
                  <a:extLst>
                    <a:ext uri="{FF2B5EF4-FFF2-40B4-BE49-F238E27FC236}">
                      <a16:creationId xmlns:a16="http://schemas.microsoft.com/office/drawing/2014/main" id="{C1F59CDE-511A-414F-8C48-13DA96DCA31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6" name="مكعب 3975">
                  <a:extLst>
                    <a:ext uri="{FF2B5EF4-FFF2-40B4-BE49-F238E27FC236}">
                      <a16:creationId xmlns:a16="http://schemas.microsoft.com/office/drawing/2014/main" id="{9C9545BF-4563-4FC6-80B8-D440CA3D660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7" name="مكعب 3976">
                  <a:extLst>
                    <a:ext uri="{FF2B5EF4-FFF2-40B4-BE49-F238E27FC236}">
                      <a16:creationId xmlns:a16="http://schemas.microsoft.com/office/drawing/2014/main" id="{08222BB1-C3A4-4001-9020-A3D86F71E1B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8" name="مكعب 3977">
                  <a:extLst>
                    <a:ext uri="{FF2B5EF4-FFF2-40B4-BE49-F238E27FC236}">
                      <a16:creationId xmlns:a16="http://schemas.microsoft.com/office/drawing/2014/main" id="{77AD2370-111E-43A2-AF61-CA89F9CFF63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9" name="مكعب 3978">
                  <a:extLst>
                    <a:ext uri="{FF2B5EF4-FFF2-40B4-BE49-F238E27FC236}">
                      <a16:creationId xmlns:a16="http://schemas.microsoft.com/office/drawing/2014/main" id="{519CEE4A-A91B-4138-8A8F-CB82331C3B9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80" name="مكعب 3979">
                  <a:extLst>
                    <a:ext uri="{FF2B5EF4-FFF2-40B4-BE49-F238E27FC236}">
                      <a16:creationId xmlns:a16="http://schemas.microsoft.com/office/drawing/2014/main" id="{FFEAC095-DA5A-42BD-89B4-BB77E93232E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81" name="مكعب 3980">
                  <a:extLst>
                    <a:ext uri="{FF2B5EF4-FFF2-40B4-BE49-F238E27FC236}">
                      <a16:creationId xmlns:a16="http://schemas.microsoft.com/office/drawing/2014/main" id="{4C319C4A-55FB-4280-B05B-B93DE67433E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73" name="مجموعة 3872">
                <a:extLst>
                  <a:ext uri="{FF2B5EF4-FFF2-40B4-BE49-F238E27FC236}">
                    <a16:creationId xmlns:a16="http://schemas.microsoft.com/office/drawing/2014/main" id="{494A40A1-D0E6-42C6-BA3C-B2CB5FB7AA94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62" name="مكعب 3961">
                  <a:extLst>
                    <a:ext uri="{FF2B5EF4-FFF2-40B4-BE49-F238E27FC236}">
                      <a16:creationId xmlns:a16="http://schemas.microsoft.com/office/drawing/2014/main" id="{47911C14-0994-4BAC-BA83-8F7C5A3D2E4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3" name="مكعب 3962">
                  <a:extLst>
                    <a:ext uri="{FF2B5EF4-FFF2-40B4-BE49-F238E27FC236}">
                      <a16:creationId xmlns:a16="http://schemas.microsoft.com/office/drawing/2014/main" id="{1FD0FE68-B91E-4657-9C0C-991F21BDF7C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4" name="مكعب 3963">
                  <a:extLst>
                    <a:ext uri="{FF2B5EF4-FFF2-40B4-BE49-F238E27FC236}">
                      <a16:creationId xmlns:a16="http://schemas.microsoft.com/office/drawing/2014/main" id="{43FB85C8-EE47-463F-9E1D-3B243C81A5A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5" name="مكعب 3964">
                  <a:extLst>
                    <a:ext uri="{FF2B5EF4-FFF2-40B4-BE49-F238E27FC236}">
                      <a16:creationId xmlns:a16="http://schemas.microsoft.com/office/drawing/2014/main" id="{7E3EFC52-CA23-4E65-AD4A-1A282E8BEEE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6" name="مكعب 3965">
                  <a:extLst>
                    <a:ext uri="{FF2B5EF4-FFF2-40B4-BE49-F238E27FC236}">
                      <a16:creationId xmlns:a16="http://schemas.microsoft.com/office/drawing/2014/main" id="{708DBA4F-BAC2-4020-A3F6-54682EF50F1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7" name="مكعب 3966">
                  <a:extLst>
                    <a:ext uri="{FF2B5EF4-FFF2-40B4-BE49-F238E27FC236}">
                      <a16:creationId xmlns:a16="http://schemas.microsoft.com/office/drawing/2014/main" id="{CF59D608-1B30-4A9D-8714-6F7FC3A8B42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8" name="مكعب 3967">
                  <a:extLst>
                    <a:ext uri="{FF2B5EF4-FFF2-40B4-BE49-F238E27FC236}">
                      <a16:creationId xmlns:a16="http://schemas.microsoft.com/office/drawing/2014/main" id="{2A2F832F-BB76-4B01-9F2E-46A29E38E2A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9" name="مكعب 3968">
                  <a:extLst>
                    <a:ext uri="{FF2B5EF4-FFF2-40B4-BE49-F238E27FC236}">
                      <a16:creationId xmlns:a16="http://schemas.microsoft.com/office/drawing/2014/main" id="{7FACD44D-7ABC-4402-AF48-2980948AEC1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0" name="مكعب 3969">
                  <a:extLst>
                    <a:ext uri="{FF2B5EF4-FFF2-40B4-BE49-F238E27FC236}">
                      <a16:creationId xmlns:a16="http://schemas.microsoft.com/office/drawing/2014/main" id="{870B3AB7-7F16-4667-AA1B-2F3288A34EB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1" name="مكعب 3970">
                  <a:extLst>
                    <a:ext uri="{FF2B5EF4-FFF2-40B4-BE49-F238E27FC236}">
                      <a16:creationId xmlns:a16="http://schemas.microsoft.com/office/drawing/2014/main" id="{D16F41F9-8D17-4827-A324-C7F3FF34310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74" name="مجموعة 3873">
                <a:extLst>
                  <a:ext uri="{FF2B5EF4-FFF2-40B4-BE49-F238E27FC236}">
                    <a16:creationId xmlns:a16="http://schemas.microsoft.com/office/drawing/2014/main" id="{AD2C8F2C-1E5E-4102-8811-23E640CFA602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52" name="مكعب 3951">
                  <a:extLst>
                    <a:ext uri="{FF2B5EF4-FFF2-40B4-BE49-F238E27FC236}">
                      <a16:creationId xmlns:a16="http://schemas.microsoft.com/office/drawing/2014/main" id="{343AF153-28E7-420B-B5DF-39709FC4ADB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3" name="مكعب 3952">
                  <a:extLst>
                    <a:ext uri="{FF2B5EF4-FFF2-40B4-BE49-F238E27FC236}">
                      <a16:creationId xmlns:a16="http://schemas.microsoft.com/office/drawing/2014/main" id="{1FE2103E-EE81-4109-A65C-5AD0CACD3DF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4" name="مكعب 3953">
                  <a:extLst>
                    <a:ext uri="{FF2B5EF4-FFF2-40B4-BE49-F238E27FC236}">
                      <a16:creationId xmlns:a16="http://schemas.microsoft.com/office/drawing/2014/main" id="{173550C5-AA1A-4993-981D-C0636372071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5" name="مكعب 3954">
                  <a:extLst>
                    <a:ext uri="{FF2B5EF4-FFF2-40B4-BE49-F238E27FC236}">
                      <a16:creationId xmlns:a16="http://schemas.microsoft.com/office/drawing/2014/main" id="{6B3E7E7E-376F-4777-A106-09A5AD5E46E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6" name="مكعب 3955">
                  <a:extLst>
                    <a:ext uri="{FF2B5EF4-FFF2-40B4-BE49-F238E27FC236}">
                      <a16:creationId xmlns:a16="http://schemas.microsoft.com/office/drawing/2014/main" id="{BA7782D3-5407-444B-8106-AE43A837874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7" name="مكعب 3956">
                  <a:extLst>
                    <a:ext uri="{FF2B5EF4-FFF2-40B4-BE49-F238E27FC236}">
                      <a16:creationId xmlns:a16="http://schemas.microsoft.com/office/drawing/2014/main" id="{E7F3AF7F-826E-474B-9079-3E6B33ED2F7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8" name="مكعب 3957">
                  <a:extLst>
                    <a:ext uri="{FF2B5EF4-FFF2-40B4-BE49-F238E27FC236}">
                      <a16:creationId xmlns:a16="http://schemas.microsoft.com/office/drawing/2014/main" id="{37DD7D37-8B5C-4929-A4AA-4E29C228ABA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9" name="مكعب 3958">
                  <a:extLst>
                    <a:ext uri="{FF2B5EF4-FFF2-40B4-BE49-F238E27FC236}">
                      <a16:creationId xmlns:a16="http://schemas.microsoft.com/office/drawing/2014/main" id="{809B36E8-6389-449E-91DF-4D6BACEBFA4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0" name="مكعب 3959">
                  <a:extLst>
                    <a:ext uri="{FF2B5EF4-FFF2-40B4-BE49-F238E27FC236}">
                      <a16:creationId xmlns:a16="http://schemas.microsoft.com/office/drawing/2014/main" id="{5EB9B88F-E565-4A7A-8ACC-C7459B399DD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1" name="مكعب 3960">
                  <a:extLst>
                    <a:ext uri="{FF2B5EF4-FFF2-40B4-BE49-F238E27FC236}">
                      <a16:creationId xmlns:a16="http://schemas.microsoft.com/office/drawing/2014/main" id="{B56F7433-65FB-4F28-B7CB-EFF97424676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75" name="مجموعة 3874">
                <a:extLst>
                  <a:ext uri="{FF2B5EF4-FFF2-40B4-BE49-F238E27FC236}">
                    <a16:creationId xmlns:a16="http://schemas.microsoft.com/office/drawing/2014/main" id="{C2B4BA20-9991-4C95-9FAB-191C7B4FB973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42" name="مكعب 3941">
                  <a:extLst>
                    <a:ext uri="{FF2B5EF4-FFF2-40B4-BE49-F238E27FC236}">
                      <a16:creationId xmlns:a16="http://schemas.microsoft.com/office/drawing/2014/main" id="{B9A54ECF-B9B8-4B14-8767-FE9E53772FD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3" name="مكعب 3942">
                  <a:extLst>
                    <a:ext uri="{FF2B5EF4-FFF2-40B4-BE49-F238E27FC236}">
                      <a16:creationId xmlns:a16="http://schemas.microsoft.com/office/drawing/2014/main" id="{FE7D70CD-783A-4F5C-A403-F34A6B6765B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4" name="مكعب 3943">
                  <a:extLst>
                    <a:ext uri="{FF2B5EF4-FFF2-40B4-BE49-F238E27FC236}">
                      <a16:creationId xmlns:a16="http://schemas.microsoft.com/office/drawing/2014/main" id="{FD176A94-58E3-42F3-A7CE-3B6D646DE5C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5" name="مكعب 3944">
                  <a:extLst>
                    <a:ext uri="{FF2B5EF4-FFF2-40B4-BE49-F238E27FC236}">
                      <a16:creationId xmlns:a16="http://schemas.microsoft.com/office/drawing/2014/main" id="{83FBEF2D-8206-4E5D-B11A-75517206C30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6" name="مكعب 3945">
                  <a:extLst>
                    <a:ext uri="{FF2B5EF4-FFF2-40B4-BE49-F238E27FC236}">
                      <a16:creationId xmlns:a16="http://schemas.microsoft.com/office/drawing/2014/main" id="{A27BAF65-BA11-4762-AC38-B91AEB7C9B0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7" name="مكعب 3946">
                  <a:extLst>
                    <a:ext uri="{FF2B5EF4-FFF2-40B4-BE49-F238E27FC236}">
                      <a16:creationId xmlns:a16="http://schemas.microsoft.com/office/drawing/2014/main" id="{41C941A9-F08D-484B-ADA7-50A75DCB246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8" name="مكعب 3947">
                  <a:extLst>
                    <a:ext uri="{FF2B5EF4-FFF2-40B4-BE49-F238E27FC236}">
                      <a16:creationId xmlns:a16="http://schemas.microsoft.com/office/drawing/2014/main" id="{E870B2FA-8103-4DE6-B136-18F48E0578C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9" name="مكعب 3948">
                  <a:extLst>
                    <a:ext uri="{FF2B5EF4-FFF2-40B4-BE49-F238E27FC236}">
                      <a16:creationId xmlns:a16="http://schemas.microsoft.com/office/drawing/2014/main" id="{3D88F339-DFE9-4D25-95E8-14D9C22C416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0" name="مكعب 3949">
                  <a:extLst>
                    <a:ext uri="{FF2B5EF4-FFF2-40B4-BE49-F238E27FC236}">
                      <a16:creationId xmlns:a16="http://schemas.microsoft.com/office/drawing/2014/main" id="{C529F049-03A6-4E88-AF30-78CE9F15938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1" name="مكعب 3950">
                  <a:extLst>
                    <a:ext uri="{FF2B5EF4-FFF2-40B4-BE49-F238E27FC236}">
                      <a16:creationId xmlns:a16="http://schemas.microsoft.com/office/drawing/2014/main" id="{074C67E0-05BF-4528-A0BB-5748F37D1AA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76" name="مجموعة 3875">
                <a:extLst>
                  <a:ext uri="{FF2B5EF4-FFF2-40B4-BE49-F238E27FC236}">
                    <a16:creationId xmlns:a16="http://schemas.microsoft.com/office/drawing/2014/main" id="{09F769DE-A48D-4E9B-83CD-FC80076407C9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32" name="مكعب 3931">
                  <a:extLst>
                    <a:ext uri="{FF2B5EF4-FFF2-40B4-BE49-F238E27FC236}">
                      <a16:creationId xmlns:a16="http://schemas.microsoft.com/office/drawing/2014/main" id="{4E322F28-C0F2-46FD-8BA8-2BE5B69BA0D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3" name="مكعب 3932">
                  <a:extLst>
                    <a:ext uri="{FF2B5EF4-FFF2-40B4-BE49-F238E27FC236}">
                      <a16:creationId xmlns:a16="http://schemas.microsoft.com/office/drawing/2014/main" id="{2207853F-544E-4FB5-8789-6AFDE8602C1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4" name="مكعب 3933">
                  <a:extLst>
                    <a:ext uri="{FF2B5EF4-FFF2-40B4-BE49-F238E27FC236}">
                      <a16:creationId xmlns:a16="http://schemas.microsoft.com/office/drawing/2014/main" id="{24DB0C9D-7A70-4B26-AE11-2F7B44CDD25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5" name="مكعب 3934">
                  <a:extLst>
                    <a:ext uri="{FF2B5EF4-FFF2-40B4-BE49-F238E27FC236}">
                      <a16:creationId xmlns:a16="http://schemas.microsoft.com/office/drawing/2014/main" id="{26D60730-BD79-4279-AB79-ABC05A57F69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6" name="مكعب 3935">
                  <a:extLst>
                    <a:ext uri="{FF2B5EF4-FFF2-40B4-BE49-F238E27FC236}">
                      <a16:creationId xmlns:a16="http://schemas.microsoft.com/office/drawing/2014/main" id="{DF67D20F-D90E-4B77-B567-11FA2759CC0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7" name="مكعب 3936">
                  <a:extLst>
                    <a:ext uri="{FF2B5EF4-FFF2-40B4-BE49-F238E27FC236}">
                      <a16:creationId xmlns:a16="http://schemas.microsoft.com/office/drawing/2014/main" id="{D823B5F1-E6D6-4EAB-A3A8-BEF044AB6D8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8" name="مكعب 3937">
                  <a:extLst>
                    <a:ext uri="{FF2B5EF4-FFF2-40B4-BE49-F238E27FC236}">
                      <a16:creationId xmlns:a16="http://schemas.microsoft.com/office/drawing/2014/main" id="{6EC13440-326A-42F4-8D2C-CB1ABF8F12C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9" name="مكعب 3938">
                  <a:extLst>
                    <a:ext uri="{FF2B5EF4-FFF2-40B4-BE49-F238E27FC236}">
                      <a16:creationId xmlns:a16="http://schemas.microsoft.com/office/drawing/2014/main" id="{CE025FA9-62F5-4F88-963F-A4E200EF5E3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0" name="مكعب 3939">
                  <a:extLst>
                    <a:ext uri="{FF2B5EF4-FFF2-40B4-BE49-F238E27FC236}">
                      <a16:creationId xmlns:a16="http://schemas.microsoft.com/office/drawing/2014/main" id="{E2BDC766-ECD1-491A-AD71-FCC4D0D7E06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1" name="مكعب 3940">
                  <a:extLst>
                    <a:ext uri="{FF2B5EF4-FFF2-40B4-BE49-F238E27FC236}">
                      <a16:creationId xmlns:a16="http://schemas.microsoft.com/office/drawing/2014/main" id="{C45F8F58-393F-4861-B98A-73FA492E5D6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77" name="مجموعة 3876">
                <a:extLst>
                  <a:ext uri="{FF2B5EF4-FFF2-40B4-BE49-F238E27FC236}">
                    <a16:creationId xmlns:a16="http://schemas.microsoft.com/office/drawing/2014/main" id="{943B13E8-0C1B-4B14-8817-7D28ABB496C4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22" name="مكعب 3921">
                  <a:extLst>
                    <a:ext uri="{FF2B5EF4-FFF2-40B4-BE49-F238E27FC236}">
                      <a16:creationId xmlns:a16="http://schemas.microsoft.com/office/drawing/2014/main" id="{B5EB61DC-696B-4A6D-9C9C-FA3F8490C67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3" name="مكعب 3922">
                  <a:extLst>
                    <a:ext uri="{FF2B5EF4-FFF2-40B4-BE49-F238E27FC236}">
                      <a16:creationId xmlns:a16="http://schemas.microsoft.com/office/drawing/2014/main" id="{5478CB63-CCDD-4825-8894-9FCAB89AB39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4" name="مكعب 3923">
                  <a:extLst>
                    <a:ext uri="{FF2B5EF4-FFF2-40B4-BE49-F238E27FC236}">
                      <a16:creationId xmlns:a16="http://schemas.microsoft.com/office/drawing/2014/main" id="{A88977BB-E7C2-48A2-ADFE-AF6F5D633AE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5" name="مكعب 3924">
                  <a:extLst>
                    <a:ext uri="{FF2B5EF4-FFF2-40B4-BE49-F238E27FC236}">
                      <a16:creationId xmlns:a16="http://schemas.microsoft.com/office/drawing/2014/main" id="{A0F64DBE-A676-44F2-B31C-134749F4045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6" name="مكعب 3925">
                  <a:extLst>
                    <a:ext uri="{FF2B5EF4-FFF2-40B4-BE49-F238E27FC236}">
                      <a16:creationId xmlns:a16="http://schemas.microsoft.com/office/drawing/2014/main" id="{A9C2A6BB-96DE-4CAD-93B8-2A3F24BECF9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7" name="مكعب 3926">
                  <a:extLst>
                    <a:ext uri="{FF2B5EF4-FFF2-40B4-BE49-F238E27FC236}">
                      <a16:creationId xmlns:a16="http://schemas.microsoft.com/office/drawing/2014/main" id="{D5C5B467-BC47-4991-8974-D06F4AC6B4B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8" name="مكعب 3927">
                  <a:extLst>
                    <a:ext uri="{FF2B5EF4-FFF2-40B4-BE49-F238E27FC236}">
                      <a16:creationId xmlns:a16="http://schemas.microsoft.com/office/drawing/2014/main" id="{C054340B-B126-44E5-89B8-3FD11C0806E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9" name="مكعب 3928">
                  <a:extLst>
                    <a:ext uri="{FF2B5EF4-FFF2-40B4-BE49-F238E27FC236}">
                      <a16:creationId xmlns:a16="http://schemas.microsoft.com/office/drawing/2014/main" id="{306BFA92-5AF8-4661-BE26-6F163CBAC9D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0" name="مكعب 3929">
                  <a:extLst>
                    <a:ext uri="{FF2B5EF4-FFF2-40B4-BE49-F238E27FC236}">
                      <a16:creationId xmlns:a16="http://schemas.microsoft.com/office/drawing/2014/main" id="{1570FCB4-2B3B-4CDB-A111-D185AB6D813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1" name="مكعب 3930">
                  <a:extLst>
                    <a:ext uri="{FF2B5EF4-FFF2-40B4-BE49-F238E27FC236}">
                      <a16:creationId xmlns:a16="http://schemas.microsoft.com/office/drawing/2014/main" id="{35AB8297-2901-4904-831B-F85FBC2CB85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78" name="مجموعة 3877">
                <a:extLst>
                  <a:ext uri="{FF2B5EF4-FFF2-40B4-BE49-F238E27FC236}">
                    <a16:creationId xmlns:a16="http://schemas.microsoft.com/office/drawing/2014/main" id="{C19ECEF8-414A-4ACD-820A-19952FC9631C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12" name="مكعب 3911">
                  <a:extLst>
                    <a:ext uri="{FF2B5EF4-FFF2-40B4-BE49-F238E27FC236}">
                      <a16:creationId xmlns:a16="http://schemas.microsoft.com/office/drawing/2014/main" id="{7AD7EE12-5D5A-452F-AAEE-D31B89E3BE3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3" name="مكعب 3912">
                  <a:extLst>
                    <a:ext uri="{FF2B5EF4-FFF2-40B4-BE49-F238E27FC236}">
                      <a16:creationId xmlns:a16="http://schemas.microsoft.com/office/drawing/2014/main" id="{D2A610B3-533B-4D80-A62E-5D825591F98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4" name="مكعب 3913">
                  <a:extLst>
                    <a:ext uri="{FF2B5EF4-FFF2-40B4-BE49-F238E27FC236}">
                      <a16:creationId xmlns:a16="http://schemas.microsoft.com/office/drawing/2014/main" id="{0C26A741-5005-4364-99C7-284521F6FD0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5" name="مكعب 3914">
                  <a:extLst>
                    <a:ext uri="{FF2B5EF4-FFF2-40B4-BE49-F238E27FC236}">
                      <a16:creationId xmlns:a16="http://schemas.microsoft.com/office/drawing/2014/main" id="{0EEC7DE3-C60A-4E9F-A77C-B59E35DDA53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6" name="مكعب 3915">
                  <a:extLst>
                    <a:ext uri="{FF2B5EF4-FFF2-40B4-BE49-F238E27FC236}">
                      <a16:creationId xmlns:a16="http://schemas.microsoft.com/office/drawing/2014/main" id="{BFF6AE24-00B3-43DE-A86F-7A808020E91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7" name="مكعب 3916">
                  <a:extLst>
                    <a:ext uri="{FF2B5EF4-FFF2-40B4-BE49-F238E27FC236}">
                      <a16:creationId xmlns:a16="http://schemas.microsoft.com/office/drawing/2014/main" id="{81329BF9-6919-4B75-826E-7F8FA67B0A1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8" name="مكعب 3917">
                  <a:extLst>
                    <a:ext uri="{FF2B5EF4-FFF2-40B4-BE49-F238E27FC236}">
                      <a16:creationId xmlns:a16="http://schemas.microsoft.com/office/drawing/2014/main" id="{A7147C9B-1097-43F7-AC61-24BD80FBEB5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9" name="مكعب 3918">
                  <a:extLst>
                    <a:ext uri="{FF2B5EF4-FFF2-40B4-BE49-F238E27FC236}">
                      <a16:creationId xmlns:a16="http://schemas.microsoft.com/office/drawing/2014/main" id="{99C72B7C-556C-4371-BFA4-7181001879F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0" name="مكعب 3919">
                  <a:extLst>
                    <a:ext uri="{FF2B5EF4-FFF2-40B4-BE49-F238E27FC236}">
                      <a16:creationId xmlns:a16="http://schemas.microsoft.com/office/drawing/2014/main" id="{22C416C5-5591-4B0A-85CB-E9D8F6AC7F2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1" name="مكعب 3920">
                  <a:extLst>
                    <a:ext uri="{FF2B5EF4-FFF2-40B4-BE49-F238E27FC236}">
                      <a16:creationId xmlns:a16="http://schemas.microsoft.com/office/drawing/2014/main" id="{DF28BE47-7348-47D0-98B9-EAA95556B04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79" name="مجموعة 3878">
                <a:extLst>
                  <a:ext uri="{FF2B5EF4-FFF2-40B4-BE49-F238E27FC236}">
                    <a16:creationId xmlns:a16="http://schemas.microsoft.com/office/drawing/2014/main" id="{155380FC-A2F1-42EC-AA95-DBAA154845B5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902" name="مكعب 3901">
                  <a:extLst>
                    <a:ext uri="{FF2B5EF4-FFF2-40B4-BE49-F238E27FC236}">
                      <a16:creationId xmlns:a16="http://schemas.microsoft.com/office/drawing/2014/main" id="{56D84377-85D7-47ED-B215-DFBDB447A63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3" name="مكعب 3902">
                  <a:extLst>
                    <a:ext uri="{FF2B5EF4-FFF2-40B4-BE49-F238E27FC236}">
                      <a16:creationId xmlns:a16="http://schemas.microsoft.com/office/drawing/2014/main" id="{3856160C-1818-44C7-BDCE-D86ADAE2A33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4" name="مكعب 3903">
                  <a:extLst>
                    <a:ext uri="{FF2B5EF4-FFF2-40B4-BE49-F238E27FC236}">
                      <a16:creationId xmlns:a16="http://schemas.microsoft.com/office/drawing/2014/main" id="{3D8786FC-8F42-4FC7-A48C-910FDBFEBC4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5" name="مكعب 3904">
                  <a:extLst>
                    <a:ext uri="{FF2B5EF4-FFF2-40B4-BE49-F238E27FC236}">
                      <a16:creationId xmlns:a16="http://schemas.microsoft.com/office/drawing/2014/main" id="{74A841D1-5B08-4C01-84A0-E5B016A0EA7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6" name="مكعب 3905">
                  <a:extLst>
                    <a:ext uri="{FF2B5EF4-FFF2-40B4-BE49-F238E27FC236}">
                      <a16:creationId xmlns:a16="http://schemas.microsoft.com/office/drawing/2014/main" id="{04C922D1-C0CB-4EA8-A013-54C61A854A7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7" name="مكعب 3906">
                  <a:extLst>
                    <a:ext uri="{FF2B5EF4-FFF2-40B4-BE49-F238E27FC236}">
                      <a16:creationId xmlns:a16="http://schemas.microsoft.com/office/drawing/2014/main" id="{3FA56774-F482-46D0-BFDA-37D5FC5D0D5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8" name="مكعب 3907">
                  <a:extLst>
                    <a:ext uri="{FF2B5EF4-FFF2-40B4-BE49-F238E27FC236}">
                      <a16:creationId xmlns:a16="http://schemas.microsoft.com/office/drawing/2014/main" id="{21B608B8-A3EE-4F3F-81A9-516821AA41A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9" name="مكعب 3908">
                  <a:extLst>
                    <a:ext uri="{FF2B5EF4-FFF2-40B4-BE49-F238E27FC236}">
                      <a16:creationId xmlns:a16="http://schemas.microsoft.com/office/drawing/2014/main" id="{56D76125-6595-4FA9-92B4-2F9C51ED891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0" name="مكعب 3909">
                  <a:extLst>
                    <a:ext uri="{FF2B5EF4-FFF2-40B4-BE49-F238E27FC236}">
                      <a16:creationId xmlns:a16="http://schemas.microsoft.com/office/drawing/2014/main" id="{0D380E01-2F19-44DB-B625-71E8169F297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1" name="مكعب 3910">
                  <a:extLst>
                    <a:ext uri="{FF2B5EF4-FFF2-40B4-BE49-F238E27FC236}">
                      <a16:creationId xmlns:a16="http://schemas.microsoft.com/office/drawing/2014/main" id="{99A75D1E-5428-4D83-83F2-FD5CB4C9906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80" name="مجموعة 3879">
                <a:extLst>
                  <a:ext uri="{FF2B5EF4-FFF2-40B4-BE49-F238E27FC236}">
                    <a16:creationId xmlns:a16="http://schemas.microsoft.com/office/drawing/2014/main" id="{6D396F52-ADCF-4F71-9399-476F49A17F5B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92" name="مكعب 3891">
                  <a:extLst>
                    <a:ext uri="{FF2B5EF4-FFF2-40B4-BE49-F238E27FC236}">
                      <a16:creationId xmlns:a16="http://schemas.microsoft.com/office/drawing/2014/main" id="{9E5A61EB-A474-4648-A7C5-BDD5D687536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3" name="مكعب 3892">
                  <a:extLst>
                    <a:ext uri="{FF2B5EF4-FFF2-40B4-BE49-F238E27FC236}">
                      <a16:creationId xmlns:a16="http://schemas.microsoft.com/office/drawing/2014/main" id="{BC26190A-66B4-4318-BEAA-2A397927F1B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4" name="مكعب 3893">
                  <a:extLst>
                    <a:ext uri="{FF2B5EF4-FFF2-40B4-BE49-F238E27FC236}">
                      <a16:creationId xmlns:a16="http://schemas.microsoft.com/office/drawing/2014/main" id="{7F22DA2F-92EA-4525-BBB2-2A6AAA70DD8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5" name="مكعب 3894">
                  <a:extLst>
                    <a:ext uri="{FF2B5EF4-FFF2-40B4-BE49-F238E27FC236}">
                      <a16:creationId xmlns:a16="http://schemas.microsoft.com/office/drawing/2014/main" id="{0C2919EE-04E6-4C61-A549-8E04EC0454A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6" name="مكعب 3895">
                  <a:extLst>
                    <a:ext uri="{FF2B5EF4-FFF2-40B4-BE49-F238E27FC236}">
                      <a16:creationId xmlns:a16="http://schemas.microsoft.com/office/drawing/2014/main" id="{8C7FFBD0-9230-4411-972B-B2D15FE521F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7" name="مكعب 3896">
                  <a:extLst>
                    <a:ext uri="{FF2B5EF4-FFF2-40B4-BE49-F238E27FC236}">
                      <a16:creationId xmlns:a16="http://schemas.microsoft.com/office/drawing/2014/main" id="{8F128523-25DD-4ED2-903E-668334CB65C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8" name="مكعب 3897">
                  <a:extLst>
                    <a:ext uri="{FF2B5EF4-FFF2-40B4-BE49-F238E27FC236}">
                      <a16:creationId xmlns:a16="http://schemas.microsoft.com/office/drawing/2014/main" id="{5EDA147D-2222-4B70-B729-40E17EBC8F2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9" name="مكعب 3898">
                  <a:extLst>
                    <a:ext uri="{FF2B5EF4-FFF2-40B4-BE49-F238E27FC236}">
                      <a16:creationId xmlns:a16="http://schemas.microsoft.com/office/drawing/2014/main" id="{AFE9044B-5F4B-493E-98CC-2E8F2D26896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0" name="مكعب 3899">
                  <a:extLst>
                    <a:ext uri="{FF2B5EF4-FFF2-40B4-BE49-F238E27FC236}">
                      <a16:creationId xmlns:a16="http://schemas.microsoft.com/office/drawing/2014/main" id="{7EF30462-6DBF-4606-A3C9-3C5196B3BD6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1" name="مكعب 3900">
                  <a:extLst>
                    <a:ext uri="{FF2B5EF4-FFF2-40B4-BE49-F238E27FC236}">
                      <a16:creationId xmlns:a16="http://schemas.microsoft.com/office/drawing/2014/main" id="{37746E68-FAA4-4181-A2CE-3E97854AA83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81" name="مجموعة 3880">
                <a:extLst>
                  <a:ext uri="{FF2B5EF4-FFF2-40B4-BE49-F238E27FC236}">
                    <a16:creationId xmlns:a16="http://schemas.microsoft.com/office/drawing/2014/main" id="{91A94FA0-586F-4345-9F8C-403EA419C3B6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82" name="مكعب 3881">
                  <a:extLst>
                    <a:ext uri="{FF2B5EF4-FFF2-40B4-BE49-F238E27FC236}">
                      <a16:creationId xmlns:a16="http://schemas.microsoft.com/office/drawing/2014/main" id="{060DBFD1-B83E-4B09-9DF6-A69B9E0F807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3" name="مكعب 3882">
                  <a:extLst>
                    <a:ext uri="{FF2B5EF4-FFF2-40B4-BE49-F238E27FC236}">
                      <a16:creationId xmlns:a16="http://schemas.microsoft.com/office/drawing/2014/main" id="{512562AA-612C-4724-B04E-E761CA01D39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4" name="مكعب 3883">
                  <a:extLst>
                    <a:ext uri="{FF2B5EF4-FFF2-40B4-BE49-F238E27FC236}">
                      <a16:creationId xmlns:a16="http://schemas.microsoft.com/office/drawing/2014/main" id="{5FCF81D1-CD0C-433B-890D-EF907FCD38E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5" name="مكعب 3884">
                  <a:extLst>
                    <a:ext uri="{FF2B5EF4-FFF2-40B4-BE49-F238E27FC236}">
                      <a16:creationId xmlns:a16="http://schemas.microsoft.com/office/drawing/2014/main" id="{8EDA9B40-6354-4CBF-B25E-937D08B28EB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6" name="مكعب 3885">
                  <a:extLst>
                    <a:ext uri="{FF2B5EF4-FFF2-40B4-BE49-F238E27FC236}">
                      <a16:creationId xmlns:a16="http://schemas.microsoft.com/office/drawing/2014/main" id="{6D538916-FB3E-4315-87B8-42A5267AC94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7" name="مكعب 3886">
                  <a:extLst>
                    <a:ext uri="{FF2B5EF4-FFF2-40B4-BE49-F238E27FC236}">
                      <a16:creationId xmlns:a16="http://schemas.microsoft.com/office/drawing/2014/main" id="{D5FCC10A-806B-44D0-9588-A3C6B635AA7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8" name="مكعب 3887">
                  <a:extLst>
                    <a:ext uri="{FF2B5EF4-FFF2-40B4-BE49-F238E27FC236}">
                      <a16:creationId xmlns:a16="http://schemas.microsoft.com/office/drawing/2014/main" id="{C28A93B7-64F3-4C53-B167-26FB4F45939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9" name="مكعب 3888">
                  <a:extLst>
                    <a:ext uri="{FF2B5EF4-FFF2-40B4-BE49-F238E27FC236}">
                      <a16:creationId xmlns:a16="http://schemas.microsoft.com/office/drawing/2014/main" id="{BC180263-D68D-49A1-BF30-2B2FE346A90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0" name="مكعب 3889">
                  <a:extLst>
                    <a:ext uri="{FF2B5EF4-FFF2-40B4-BE49-F238E27FC236}">
                      <a16:creationId xmlns:a16="http://schemas.microsoft.com/office/drawing/2014/main" id="{CF4D5550-26DD-43DA-B06C-6B7F9DFB8AA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1" name="مكعب 3890">
                  <a:extLst>
                    <a:ext uri="{FF2B5EF4-FFF2-40B4-BE49-F238E27FC236}">
                      <a16:creationId xmlns:a16="http://schemas.microsoft.com/office/drawing/2014/main" id="{490C4A0C-20BF-4149-A518-9DAAAAC84EA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84" name="مجموعة 2983">
              <a:extLst>
                <a:ext uri="{FF2B5EF4-FFF2-40B4-BE49-F238E27FC236}">
                  <a16:creationId xmlns:a16="http://schemas.microsoft.com/office/drawing/2014/main" id="{7E99EBA3-FCDE-48E7-B31C-8854E4D452F6}"/>
                </a:ext>
              </a:extLst>
            </p:cNvPr>
            <p:cNvGrpSpPr/>
            <p:nvPr/>
          </p:nvGrpSpPr>
          <p:grpSpPr>
            <a:xfrm>
              <a:off x="6717808" y="3191472"/>
              <a:ext cx="1617220" cy="1544020"/>
              <a:chOff x="5352709" y="3110384"/>
              <a:chExt cx="1617220" cy="1544020"/>
            </a:xfrm>
          </p:grpSpPr>
          <p:grpSp>
            <p:nvGrpSpPr>
              <p:cNvPr id="3762" name="مجموعة 3761">
                <a:extLst>
                  <a:ext uri="{FF2B5EF4-FFF2-40B4-BE49-F238E27FC236}">
                    <a16:creationId xmlns:a16="http://schemas.microsoft.com/office/drawing/2014/main" id="{A104639D-8C4B-4ABD-998D-53BDD68D2852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62" name="مكعب 3861">
                  <a:extLst>
                    <a:ext uri="{FF2B5EF4-FFF2-40B4-BE49-F238E27FC236}">
                      <a16:creationId xmlns:a16="http://schemas.microsoft.com/office/drawing/2014/main" id="{4033631D-18CC-46B8-BFD4-94E247B0259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3" name="مكعب 3862">
                  <a:extLst>
                    <a:ext uri="{FF2B5EF4-FFF2-40B4-BE49-F238E27FC236}">
                      <a16:creationId xmlns:a16="http://schemas.microsoft.com/office/drawing/2014/main" id="{CCC67A3B-4CFF-4F2F-BB66-EC4A12EEA3F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4" name="مكعب 3863">
                  <a:extLst>
                    <a:ext uri="{FF2B5EF4-FFF2-40B4-BE49-F238E27FC236}">
                      <a16:creationId xmlns:a16="http://schemas.microsoft.com/office/drawing/2014/main" id="{AEEB1549-6590-4ED2-AECC-E6709FDEB20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5" name="مكعب 3864">
                  <a:extLst>
                    <a:ext uri="{FF2B5EF4-FFF2-40B4-BE49-F238E27FC236}">
                      <a16:creationId xmlns:a16="http://schemas.microsoft.com/office/drawing/2014/main" id="{E98F4592-440D-4C65-B23C-C5B9D62794D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6" name="مكعب 3865">
                  <a:extLst>
                    <a:ext uri="{FF2B5EF4-FFF2-40B4-BE49-F238E27FC236}">
                      <a16:creationId xmlns:a16="http://schemas.microsoft.com/office/drawing/2014/main" id="{283011C4-57DD-473D-AEF7-6B215D0CC83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7" name="مكعب 3866">
                  <a:extLst>
                    <a:ext uri="{FF2B5EF4-FFF2-40B4-BE49-F238E27FC236}">
                      <a16:creationId xmlns:a16="http://schemas.microsoft.com/office/drawing/2014/main" id="{06EBB3AD-D1E0-474D-9D97-153A3F95423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8" name="مكعب 3867">
                  <a:extLst>
                    <a:ext uri="{FF2B5EF4-FFF2-40B4-BE49-F238E27FC236}">
                      <a16:creationId xmlns:a16="http://schemas.microsoft.com/office/drawing/2014/main" id="{8E3EBDE5-0809-4479-B6A2-DF51E4D795C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9" name="مكعب 3868">
                  <a:extLst>
                    <a:ext uri="{FF2B5EF4-FFF2-40B4-BE49-F238E27FC236}">
                      <a16:creationId xmlns:a16="http://schemas.microsoft.com/office/drawing/2014/main" id="{CC09CCD8-F5F6-4599-B61F-5D98AA50414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0" name="مكعب 3869">
                  <a:extLst>
                    <a:ext uri="{FF2B5EF4-FFF2-40B4-BE49-F238E27FC236}">
                      <a16:creationId xmlns:a16="http://schemas.microsoft.com/office/drawing/2014/main" id="{6DEC70B6-52F5-49C7-8C58-19503F482D3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1" name="مكعب 3870">
                  <a:extLst>
                    <a:ext uri="{FF2B5EF4-FFF2-40B4-BE49-F238E27FC236}">
                      <a16:creationId xmlns:a16="http://schemas.microsoft.com/office/drawing/2014/main" id="{A62304AD-EC18-4212-B42B-620A42AEE6D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63" name="مجموعة 3762">
                <a:extLst>
                  <a:ext uri="{FF2B5EF4-FFF2-40B4-BE49-F238E27FC236}">
                    <a16:creationId xmlns:a16="http://schemas.microsoft.com/office/drawing/2014/main" id="{C5129072-3BC9-4823-AD85-25D70AAD8E1D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52" name="مكعب 3851">
                  <a:extLst>
                    <a:ext uri="{FF2B5EF4-FFF2-40B4-BE49-F238E27FC236}">
                      <a16:creationId xmlns:a16="http://schemas.microsoft.com/office/drawing/2014/main" id="{8CC42619-C731-48DA-97DF-BF870EBBE06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3" name="مكعب 3852">
                  <a:extLst>
                    <a:ext uri="{FF2B5EF4-FFF2-40B4-BE49-F238E27FC236}">
                      <a16:creationId xmlns:a16="http://schemas.microsoft.com/office/drawing/2014/main" id="{D9582F2A-1598-4655-BDEE-F4D0DBC4C99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4" name="مكعب 3853">
                  <a:extLst>
                    <a:ext uri="{FF2B5EF4-FFF2-40B4-BE49-F238E27FC236}">
                      <a16:creationId xmlns:a16="http://schemas.microsoft.com/office/drawing/2014/main" id="{159BE9C4-4D00-4A69-B8C8-26AE644CA15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5" name="مكعب 3854">
                  <a:extLst>
                    <a:ext uri="{FF2B5EF4-FFF2-40B4-BE49-F238E27FC236}">
                      <a16:creationId xmlns:a16="http://schemas.microsoft.com/office/drawing/2014/main" id="{302397A3-615E-47BB-AFFE-4F07BD67F05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6" name="مكعب 3855">
                  <a:extLst>
                    <a:ext uri="{FF2B5EF4-FFF2-40B4-BE49-F238E27FC236}">
                      <a16:creationId xmlns:a16="http://schemas.microsoft.com/office/drawing/2014/main" id="{830C7D98-C67F-468E-BCA1-D6999AE38D3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7" name="مكعب 3856">
                  <a:extLst>
                    <a:ext uri="{FF2B5EF4-FFF2-40B4-BE49-F238E27FC236}">
                      <a16:creationId xmlns:a16="http://schemas.microsoft.com/office/drawing/2014/main" id="{44C81319-5260-4171-A4F5-C9B42C9ADEB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8" name="مكعب 3857">
                  <a:extLst>
                    <a:ext uri="{FF2B5EF4-FFF2-40B4-BE49-F238E27FC236}">
                      <a16:creationId xmlns:a16="http://schemas.microsoft.com/office/drawing/2014/main" id="{6EEF663E-1AC7-4D33-9524-BCF06DE3688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9" name="مكعب 3858">
                  <a:extLst>
                    <a:ext uri="{FF2B5EF4-FFF2-40B4-BE49-F238E27FC236}">
                      <a16:creationId xmlns:a16="http://schemas.microsoft.com/office/drawing/2014/main" id="{C931AC98-34CE-4175-9AB6-03B5DC157B6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0" name="مكعب 3859">
                  <a:extLst>
                    <a:ext uri="{FF2B5EF4-FFF2-40B4-BE49-F238E27FC236}">
                      <a16:creationId xmlns:a16="http://schemas.microsoft.com/office/drawing/2014/main" id="{E7DD15E4-A724-487F-AD69-C6B14090723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1" name="مكعب 3860">
                  <a:extLst>
                    <a:ext uri="{FF2B5EF4-FFF2-40B4-BE49-F238E27FC236}">
                      <a16:creationId xmlns:a16="http://schemas.microsoft.com/office/drawing/2014/main" id="{1617C1F5-35AE-45DD-A73F-4CDA6073EA7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64" name="مجموعة 3763">
                <a:extLst>
                  <a:ext uri="{FF2B5EF4-FFF2-40B4-BE49-F238E27FC236}">
                    <a16:creationId xmlns:a16="http://schemas.microsoft.com/office/drawing/2014/main" id="{8F6D48F3-1122-4D59-9890-AD8A22F458B6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42" name="مكعب 3841">
                  <a:extLst>
                    <a:ext uri="{FF2B5EF4-FFF2-40B4-BE49-F238E27FC236}">
                      <a16:creationId xmlns:a16="http://schemas.microsoft.com/office/drawing/2014/main" id="{5A3104F8-56C6-4D30-BC83-68924B94D06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3" name="مكعب 3842">
                  <a:extLst>
                    <a:ext uri="{FF2B5EF4-FFF2-40B4-BE49-F238E27FC236}">
                      <a16:creationId xmlns:a16="http://schemas.microsoft.com/office/drawing/2014/main" id="{39BB6090-1833-40C5-AD72-0EA41F51704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4" name="مكعب 3843">
                  <a:extLst>
                    <a:ext uri="{FF2B5EF4-FFF2-40B4-BE49-F238E27FC236}">
                      <a16:creationId xmlns:a16="http://schemas.microsoft.com/office/drawing/2014/main" id="{99C58B44-70EC-494D-A457-761B5F44DDF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5" name="مكعب 3844">
                  <a:extLst>
                    <a:ext uri="{FF2B5EF4-FFF2-40B4-BE49-F238E27FC236}">
                      <a16:creationId xmlns:a16="http://schemas.microsoft.com/office/drawing/2014/main" id="{E3712607-495C-4868-A60A-0F8F89F38D1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6" name="مكعب 3845">
                  <a:extLst>
                    <a:ext uri="{FF2B5EF4-FFF2-40B4-BE49-F238E27FC236}">
                      <a16:creationId xmlns:a16="http://schemas.microsoft.com/office/drawing/2014/main" id="{BE5FA643-54D5-4C71-A0F9-3D92E9E8556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7" name="مكعب 3846">
                  <a:extLst>
                    <a:ext uri="{FF2B5EF4-FFF2-40B4-BE49-F238E27FC236}">
                      <a16:creationId xmlns:a16="http://schemas.microsoft.com/office/drawing/2014/main" id="{D71B8AA6-4AD6-42B4-8E31-0E251A06CCD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8" name="مكعب 3847">
                  <a:extLst>
                    <a:ext uri="{FF2B5EF4-FFF2-40B4-BE49-F238E27FC236}">
                      <a16:creationId xmlns:a16="http://schemas.microsoft.com/office/drawing/2014/main" id="{FCDDB357-8C70-4BEE-803E-7E9FA6C3E1C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9" name="مكعب 3848">
                  <a:extLst>
                    <a:ext uri="{FF2B5EF4-FFF2-40B4-BE49-F238E27FC236}">
                      <a16:creationId xmlns:a16="http://schemas.microsoft.com/office/drawing/2014/main" id="{A3704BA1-FFE2-45D7-8796-F410D0AC062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0" name="مكعب 3849">
                  <a:extLst>
                    <a:ext uri="{FF2B5EF4-FFF2-40B4-BE49-F238E27FC236}">
                      <a16:creationId xmlns:a16="http://schemas.microsoft.com/office/drawing/2014/main" id="{105BCC46-7000-4E02-A2AC-2FB02D7F19F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1" name="مكعب 3850">
                  <a:extLst>
                    <a:ext uri="{FF2B5EF4-FFF2-40B4-BE49-F238E27FC236}">
                      <a16:creationId xmlns:a16="http://schemas.microsoft.com/office/drawing/2014/main" id="{7B8B9ED2-6282-4203-BCB0-185B0798735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65" name="مجموعة 3764">
                <a:extLst>
                  <a:ext uri="{FF2B5EF4-FFF2-40B4-BE49-F238E27FC236}">
                    <a16:creationId xmlns:a16="http://schemas.microsoft.com/office/drawing/2014/main" id="{56928F40-DC3C-436F-9ECC-5E183FCFC7B9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32" name="مكعب 3831">
                  <a:extLst>
                    <a:ext uri="{FF2B5EF4-FFF2-40B4-BE49-F238E27FC236}">
                      <a16:creationId xmlns:a16="http://schemas.microsoft.com/office/drawing/2014/main" id="{148BDB07-993C-41BD-B8CA-D8C4A324581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3" name="مكعب 3832">
                  <a:extLst>
                    <a:ext uri="{FF2B5EF4-FFF2-40B4-BE49-F238E27FC236}">
                      <a16:creationId xmlns:a16="http://schemas.microsoft.com/office/drawing/2014/main" id="{47A515EE-D605-48B8-B7B2-7EFCB046FBE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4" name="مكعب 3833">
                  <a:extLst>
                    <a:ext uri="{FF2B5EF4-FFF2-40B4-BE49-F238E27FC236}">
                      <a16:creationId xmlns:a16="http://schemas.microsoft.com/office/drawing/2014/main" id="{6727A37E-BCBA-481E-824D-65D5D753404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5" name="مكعب 3834">
                  <a:extLst>
                    <a:ext uri="{FF2B5EF4-FFF2-40B4-BE49-F238E27FC236}">
                      <a16:creationId xmlns:a16="http://schemas.microsoft.com/office/drawing/2014/main" id="{FBB8F180-4DF2-48F5-8207-DCCA0D8AD40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6" name="مكعب 3835">
                  <a:extLst>
                    <a:ext uri="{FF2B5EF4-FFF2-40B4-BE49-F238E27FC236}">
                      <a16:creationId xmlns:a16="http://schemas.microsoft.com/office/drawing/2014/main" id="{AA9561FE-B9A5-4729-B166-93C36890D7C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7" name="مكعب 3836">
                  <a:extLst>
                    <a:ext uri="{FF2B5EF4-FFF2-40B4-BE49-F238E27FC236}">
                      <a16:creationId xmlns:a16="http://schemas.microsoft.com/office/drawing/2014/main" id="{849276B3-EF87-4115-BFC7-915DE20C16A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8" name="مكعب 3837">
                  <a:extLst>
                    <a:ext uri="{FF2B5EF4-FFF2-40B4-BE49-F238E27FC236}">
                      <a16:creationId xmlns:a16="http://schemas.microsoft.com/office/drawing/2014/main" id="{42716563-66DB-4A71-8E67-9BBF408CFEA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9" name="مكعب 3838">
                  <a:extLst>
                    <a:ext uri="{FF2B5EF4-FFF2-40B4-BE49-F238E27FC236}">
                      <a16:creationId xmlns:a16="http://schemas.microsoft.com/office/drawing/2014/main" id="{4735F67B-FFA6-4F1D-91B2-82A59F93EE1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0" name="مكعب 3839">
                  <a:extLst>
                    <a:ext uri="{FF2B5EF4-FFF2-40B4-BE49-F238E27FC236}">
                      <a16:creationId xmlns:a16="http://schemas.microsoft.com/office/drawing/2014/main" id="{58B87020-F1AC-45D0-9487-08B4F470B67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1" name="مكعب 3840">
                  <a:extLst>
                    <a:ext uri="{FF2B5EF4-FFF2-40B4-BE49-F238E27FC236}">
                      <a16:creationId xmlns:a16="http://schemas.microsoft.com/office/drawing/2014/main" id="{AE6302E3-0BFC-40DE-9ECD-A2447C2090B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66" name="مجموعة 3765">
                <a:extLst>
                  <a:ext uri="{FF2B5EF4-FFF2-40B4-BE49-F238E27FC236}">
                    <a16:creationId xmlns:a16="http://schemas.microsoft.com/office/drawing/2014/main" id="{12D9E78B-0B2D-4398-9DE6-64C82A1DC5B0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22" name="مكعب 3821">
                  <a:extLst>
                    <a:ext uri="{FF2B5EF4-FFF2-40B4-BE49-F238E27FC236}">
                      <a16:creationId xmlns:a16="http://schemas.microsoft.com/office/drawing/2014/main" id="{E8D8BA77-4F3B-4ADB-A1FB-AB1CD463F5A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3" name="مكعب 3822">
                  <a:extLst>
                    <a:ext uri="{FF2B5EF4-FFF2-40B4-BE49-F238E27FC236}">
                      <a16:creationId xmlns:a16="http://schemas.microsoft.com/office/drawing/2014/main" id="{23F0FFDE-B4AD-460E-AF3D-7BED48239D8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4" name="مكعب 3823">
                  <a:extLst>
                    <a:ext uri="{FF2B5EF4-FFF2-40B4-BE49-F238E27FC236}">
                      <a16:creationId xmlns:a16="http://schemas.microsoft.com/office/drawing/2014/main" id="{7A58619F-AAAD-4147-9D4C-24F1E75FA0A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5" name="مكعب 3824">
                  <a:extLst>
                    <a:ext uri="{FF2B5EF4-FFF2-40B4-BE49-F238E27FC236}">
                      <a16:creationId xmlns:a16="http://schemas.microsoft.com/office/drawing/2014/main" id="{0BBC9C5F-9EFE-43C6-95A4-76CD7886638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6" name="مكعب 3825">
                  <a:extLst>
                    <a:ext uri="{FF2B5EF4-FFF2-40B4-BE49-F238E27FC236}">
                      <a16:creationId xmlns:a16="http://schemas.microsoft.com/office/drawing/2014/main" id="{42BED5B2-242C-4359-B3CB-AF5F1395E79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7" name="مكعب 3826">
                  <a:extLst>
                    <a:ext uri="{FF2B5EF4-FFF2-40B4-BE49-F238E27FC236}">
                      <a16:creationId xmlns:a16="http://schemas.microsoft.com/office/drawing/2014/main" id="{7C09668E-8D4A-4CF9-A061-1FD54E65A93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8" name="مكعب 3827">
                  <a:extLst>
                    <a:ext uri="{FF2B5EF4-FFF2-40B4-BE49-F238E27FC236}">
                      <a16:creationId xmlns:a16="http://schemas.microsoft.com/office/drawing/2014/main" id="{F22FB7C4-29B6-4C59-9372-8F18CA472B1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9" name="مكعب 3828">
                  <a:extLst>
                    <a:ext uri="{FF2B5EF4-FFF2-40B4-BE49-F238E27FC236}">
                      <a16:creationId xmlns:a16="http://schemas.microsoft.com/office/drawing/2014/main" id="{958EF8DB-C95A-45D0-B2C7-C0299E9839C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0" name="مكعب 3829">
                  <a:extLst>
                    <a:ext uri="{FF2B5EF4-FFF2-40B4-BE49-F238E27FC236}">
                      <a16:creationId xmlns:a16="http://schemas.microsoft.com/office/drawing/2014/main" id="{172E7887-C3B0-4A53-9AFF-D2494EF9192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1" name="مكعب 3830">
                  <a:extLst>
                    <a:ext uri="{FF2B5EF4-FFF2-40B4-BE49-F238E27FC236}">
                      <a16:creationId xmlns:a16="http://schemas.microsoft.com/office/drawing/2014/main" id="{63A28B95-FE63-4D55-B187-3EB7B5716B5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67" name="مجموعة 3766">
                <a:extLst>
                  <a:ext uri="{FF2B5EF4-FFF2-40B4-BE49-F238E27FC236}">
                    <a16:creationId xmlns:a16="http://schemas.microsoft.com/office/drawing/2014/main" id="{1B6AA071-4F81-438B-A342-5BDAA0A6B780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12" name="مكعب 3811">
                  <a:extLst>
                    <a:ext uri="{FF2B5EF4-FFF2-40B4-BE49-F238E27FC236}">
                      <a16:creationId xmlns:a16="http://schemas.microsoft.com/office/drawing/2014/main" id="{836F04D1-8D3C-4F0C-9F42-C249883DF6E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3" name="مكعب 3812">
                  <a:extLst>
                    <a:ext uri="{FF2B5EF4-FFF2-40B4-BE49-F238E27FC236}">
                      <a16:creationId xmlns:a16="http://schemas.microsoft.com/office/drawing/2014/main" id="{0AF534B1-CDF4-4E71-BCF0-BAE691A48B0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4" name="مكعب 3813">
                  <a:extLst>
                    <a:ext uri="{FF2B5EF4-FFF2-40B4-BE49-F238E27FC236}">
                      <a16:creationId xmlns:a16="http://schemas.microsoft.com/office/drawing/2014/main" id="{AFA487B6-A073-41F2-BB39-3BECBA91CC4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5" name="مكعب 3814">
                  <a:extLst>
                    <a:ext uri="{FF2B5EF4-FFF2-40B4-BE49-F238E27FC236}">
                      <a16:creationId xmlns:a16="http://schemas.microsoft.com/office/drawing/2014/main" id="{28841A4B-9DC2-4EFA-9C56-15EE4C487B6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6" name="مكعب 3815">
                  <a:extLst>
                    <a:ext uri="{FF2B5EF4-FFF2-40B4-BE49-F238E27FC236}">
                      <a16:creationId xmlns:a16="http://schemas.microsoft.com/office/drawing/2014/main" id="{B40BC5F9-2423-48D4-9FD2-124EA44A318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7" name="مكعب 3816">
                  <a:extLst>
                    <a:ext uri="{FF2B5EF4-FFF2-40B4-BE49-F238E27FC236}">
                      <a16:creationId xmlns:a16="http://schemas.microsoft.com/office/drawing/2014/main" id="{1F5BD626-83B2-4843-86D4-B758EA75FCA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8" name="مكعب 3817">
                  <a:extLst>
                    <a:ext uri="{FF2B5EF4-FFF2-40B4-BE49-F238E27FC236}">
                      <a16:creationId xmlns:a16="http://schemas.microsoft.com/office/drawing/2014/main" id="{0C962DB2-67E4-422C-BF44-4D40960D118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9" name="مكعب 3818">
                  <a:extLst>
                    <a:ext uri="{FF2B5EF4-FFF2-40B4-BE49-F238E27FC236}">
                      <a16:creationId xmlns:a16="http://schemas.microsoft.com/office/drawing/2014/main" id="{D9F35A9E-D48C-4C06-8C3A-DD23CEC7F1D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0" name="مكعب 3819">
                  <a:extLst>
                    <a:ext uri="{FF2B5EF4-FFF2-40B4-BE49-F238E27FC236}">
                      <a16:creationId xmlns:a16="http://schemas.microsoft.com/office/drawing/2014/main" id="{7788D540-1D3E-45F5-B8F1-3BC9F2A9FE1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1" name="مكعب 3820">
                  <a:extLst>
                    <a:ext uri="{FF2B5EF4-FFF2-40B4-BE49-F238E27FC236}">
                      <a16:creationId xmlns:a16="http://schemas.microsoft.com/office/drawing/2014/main" id="{F0CB880C-C3E0-4C5F-BA8F-5FDB482B84D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68" name="مجموعة 3767">
                <a:extLst>
                  <a:ext uri="{FF2B5EF4-FFF2-40B4-BE49-F238E27FC236}">
                    <a16:creationId xmlns:a16="http://schemas.microsoft.com/office/drawing/2014/main" id="{17EC3503-2919-4BEF-83B6-1E733D664EB2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802" name="مكعب 3801">
                  <a:extLst>
                    <a:ext uri="{FF2B5EF4-FFF2-40B4-BE49-F238E27FC236}">
                      <a16:creationId xmlns:a16="http://schemas.microsoft.com/office/drawing/2014/main" id="{EFA3E35D-B227-4F41-AA7E-4E0F66D96EC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3" name="مكعب 3802">
                  <a:extLst>
                    <a:ext uri="{FF2B5EF4-FFF2-40B4-BE49-F238E27FC236}">
                      <a16:creationId xmlns:a16="http://schemas.microsoft.com/office/drawing/2014/main" id="{8005B832-4B62-4A85-A9DD-79F433D661D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4" name="مكعب 3803">
                  <a:extLst>
                    <a:ext uri="{FF2B5EF4-FFF2-40B4-BE49-F238E27FC236}">
                      <a16:creationId xmlns:a16="http://schemas.microsoft.com/office/drawing/2014/main" id="{D38117FC-D29C-4565-B22E-D563E5DE2B2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5" name="مكعب 3804">
                  <a:extLst>
                    <a:ext uri="{FF2B5EF4-FFF2-40B4-BE49-F238E27FC236}">
                      <a16:creationId xmlns:a16="http://schemas.microsoft.com/office/drawing/2014/main" id="{0CB93C8B-7DA6-4E58-8279-2D415ED2E09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6" name="مكعب 3805">
                  <a:extLst>
                    <a:ext uri="{FF2B5EF4-FFF2-40B4-BE49-F238E27FC236}">
                      <a16:creationId xmlns:a16="http://schemas.microsoft.com/office/drawing/2014/main" id="{FE540BB6-8CEC-464D-9B2F-9A8B511BEE7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7" name="مكعب 3806">
                  <a:extLst>
                    <a:ext uri="{FF2B5EF4-FFF2-40B4-BE49-F238E27FC236}">
                      <a16:creationId xmlns:a16="http://schemas.microsoft.com/office/drawing/2014/main" id="{58B32B22-C711-4A1D-A07F-8F8BF7C3908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8" name="مكعب 3807">
                  <a:extLst>
                    <a:ext uri="{FF2B5EF4-FFF2-40B4-BE49-F238E27FC236}">
                      <a16:creationId xmlns:a16="http://schemas.microsoft.com/office/drawing/2014/main" id="{58675297-460A-422B-A58B-B869C6A06D7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9" name="مكعب 3808">
                  <a:extLst>
                    <a:ext uri="{FF2B5EF4-FFF2-40B4-BE49-F238E27FC236}">
                      <a16:creationId xmlns:a16="http://schemas.microsoft.com/office/drawing/2014/main" id="{7FEFAEF2-FCAA-46C5-A380-2F0F828929C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0" name="مكعب 3809">
                  <a:extLst>
                    <a:ext uri="{FF2B5EF4-FFF2-40B4-BE49-F238E27FC236}">
                      <a16:creationId xmlns:a16="http://schemas.microsoft.com/office/drawing/2014/main" id="{C7A149CC-42B3-4BE0-B81A-547FEF9F482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1" name="مكعب 3810">
                  <a:extLst>
                    <a:ext uri="{FF2B5EF4-FFF2-40B4-BE49-F238E27FC236}">
                      <a16:creationId xmlns:a16="http://schemas.microsoft.com/office/drawing/2014/main" id="{4A9316F8-289A-4BE9-8E6E-00C7A84A694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69" name="مجموعة 3768">
                <a:extLst>
                  <a:ext uri="{FF2B5EF4-FFF2-40B4-BE49-F238E27FC236}">
                    <a16:creationId xmlns:a16="http://schemas.microsoft.com/office/drawing/2014/main" id="{BC791226-BFEC-4925-B935-9C3932FC1EC9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92" name="مكعب 3791">
                  <a:extLst>
                    <a:ext uri="{FF2B5EF4-FFF2-40B4-BE49-F238E27FC236}">
                      <a16:creationId xmlns:a16="http://schemas.microsoft.com/office/drawing/2014/main" id="{41D9B3FB-7964-4BAF-A5EC-0C4D6E8ED09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3" name="مكعب 3792">
                  <a:extLst>
                    <a:ext uri="{FF2B5EF4-FFF2-40B4-BE49-F238E27FC236}">
                      <a16:creationId xmlns:a16="http://schemas.microsoft.com/office/drawing/2014/main" id="{CFA87268-F7EA-4C4C-AB77-E4BFC4FBB82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4" name="مكعب 3793">
                  <a:extLst>
                    <a:ext uri="{FF2B5EF4-FFF2-40B4-BE49-F238E27FC236}">
                      <a16:creationId xmlns:a16="http://schemas.microsoft.com/office/drawing/2014/main" id="{FCF538CC-761A-422D-8C9D-3B3E178224A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5" name="مكعب 3794">
                  <a:extLst>
                    <a:ext uri="{FF2B5EF4-FFF2-40B4-BE49-F238E27FC236}">
                      <a16:creationId xmlns:a16="http://schemas.microsoft.com/office/drawing/2014/main" id="{E75AA90F-394D-4DDC-A6CB-9877734380C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6" name="مكعب 3795">
                  <a:extLst>
                    <a:ext uri="{FF2B5EF4-FFF2-40B4-BE49-F238E27FC236}">
                      <a16:creationId xmlns:a16="http://schemas.microsoft.com/office/drawing/2014/main" id="{D85F4FB1-A8C0-4049-9507-0852C394C89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7" name="مكعب 3796">
                  <a:extLst>
                    <a:ext uri="{FF2B5EF4-FFF2-40B4-BE49-F238E27FC236}">
                      <a16:creationId xmlns:a16="http://schemas.microsoft.com/office/drawing/2014/main" id="{50D0D76C-29EC-4FA3-988A-90F5802BAF7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8" name="مكعب 3797">
                  <a:extLst>
                    <a:ext uri="{FF2B5EF4-FFF2-40B4-BE49-F238E27FC236}">
                      <a16:creationId xmlns:a16="http://schemas.microsoft.com/office/drawing/2014/main" id="{D803CFB7-B85C-4489-BA0C-24F95C25272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9" name="مكعب 3798">
                  <a:extLst>
                    <a:ext uri="{FF2B5EF4-FFF2-40B4-BE49-F238E27FC236}">
                      <a16:creationId xmlns:a16="http://schemas.microsoft.com/office/drawing/2014/main" id="{EAAED853-EB25-4AAE-A934-B110F98A0E4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0" name="مكعب 3799">
                  <a:extLst>
                    <a:ext uri="{FF2B5EF4-FFF2-40B4-BE49-F238E27FC236}">
                      <a16:creationId xmlns:a16="http://schemas.microsoft.com/office/drawing/2014/main" id="{09B6D480-62F2-4FA4-B226-4F66D903AE4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1" name="مكعب 3800">
                  <a:extLst>
                    <a:ext uri="{FF2B5EF4-FFF2-40B4-BE49-F238E27FC236}">
                      <a16:creationId xmlns:a16="http://schemas.microsoft.com/office/drawing/2014/main" id="{B654243D-7A38-4F0B-9C4B-9843D6F1D80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70" name="مجموعة 3769">
                <a:extLst>
                  <a:ext uri="{FF2B5EF4-FFF2-40B4-BE49-F238E27FC236}">
                    <a16:creationId xmlns:a16="http://schemas.microsoft.com/office/drawing/2014/main" id="{18A76843-4F71-411B-B12D-7FAE585EC047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82" name="مكعب 3781">
                  <a:extLst>
                    <a:ext uri="{FF2B5EF4-FFF2-40B4-BE49-F238E27FC236}">
                      <a16:creationId xmlns:a16="http://schemas.microsoft.com/office/drawing/2014/main" id="{1A26AE2E-340F-49E9-8012-2B92DC53F93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3" name="مكعب 3782">
                  <a:extLst>
                    <a:ext uri="{FF2B5EF4-FFF2-40B4-BE49-F238E27FC236}">
                      <a16:creationId xmlns:a16="http://schemas.microsoft.com/office/drawing/2014/main" id="{D3EB093B-F876-4EE5-8E17-63384CE7F6D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4" name="مكعب 3783">
                  <a:extLst>
                    <a:ext uri="{FF2B5EF4-FFF2-40B4-BE49-F238E27FC236}">
                      <a16:creationId xmlns:a16="http://schemas.microsoft.com/office/drawing/2014/main" id="{24BC2A2D-DB35-4428-A3B2-7FDF596E1C9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5" name="مكعب 3784">
                  <a:extLst>
                    <a:ext uri="{FF2B5EF4-FFF2-40B4-BE49-F238E27FC236}">
                      <a16:creationId xmlns:a16="http://schemas.microsoft.com/office/drawing/2014/main" id="{D3A73D1F-3ADB-481E-AEB2-35E1ACCCE35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6" name="مكعب 3785">
                  <a:extLst>
                    <a:ext uri="{FF2B5EF4-FFF2-40B4-BE49-F238E27FC236}">
                      <a16:creationId xmlns:a16="http://schemas.microsoft.com/office/drawing/2014/main" id="{5FF16815-EDAA-46B0-BE48-76F8A0424CE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7" name="مكعب 3786">
                  <a:extLst>
                    <a:ext uri="{FF2B5EF4-FFF2-40B4-BE49-F238E27FC236}">
                      <a16:creationId xmlns:a16="http://schemas.microsoft.com/office/drawing/2014/main" id="{24F457C9-4DE4-4C60-8D8A-ED4C137853A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8" name="مكعب 3787">
                  <a:extLst>
                    <a:ext uri="{FF2B5EF4-FFF2-40B4-BE49-F238E27FC236}">
                      <a16:creationId xmlns:a16="http://schemas.microsoft.com/office/drawing/2014/main" id="{9430DBCE-134D-400A-B067-7E29ECAF27F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9" name="مكعب 3788">
                  <a:extLst>
                    <a:ext uri="{FF2B5EF4-FFF2-40B4-BE49-F238E27FC236}">
                      <a16:creationId xmlns:a16="http://schemas.microsoft.com/office/drawing/2014/main" id="{28A9AE87-6216-4342-B8A3-3E8E3ED1AC4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0" name="مكعب 3789">
                  <a:extLst>
                    <a:ext uri="{FF2B5EF4-FFF2-40B4-BE49-F238E27FC236}">
                      <a16:creationId xmlns:a16="http://schemas.microsoft.com/office/drawing/2014/main" id="{E0A9D7A1-DF80-4017-8158-3FF9286EEDC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1" name="مكعب 3790">
                  <a:extLst>
                    <a:ext uri="{FF2B5EF4-FFF2-40B4-BE49-F238E27FC236}">
                      <a16:creationId xmlns:a16="http://schemas.microsoft.com/office/drawing/2014/main" id="{A5405851-81D9-4EC4-AB20-C8849FCE68C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771" name="مجموعة 3770">
                <a:extLst>
                  <a:ext uri="{FF2B5EF4-FFF2-40B4-BE49-F238E27FC236}">
                    <a16:creationId xmlns:a16="http://schemas.microsoft.com/office/drawing/2014/main" id="{4FE7EF47-4719-454B-B452-5BC67B606AB0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72" name="مكعب 3771">
                  <a:extLst>
                    <a:ext uri="{FF2B5EF4-FFF2-40B4-BE49-F238E27FC236}">
                      <a16:creationId xmlns:a16="http://schemas.microsoft.com/office/drawing/2014/main" id="{735B548F-61B0-41A9-9DE1-0921C6C5EB2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3" name="مكعب 3772">
                  <a:extLst>
                    <a:ext uri="{FF2B5EF4-FFF2-40B4-BE49-F238E27FC236}">
                      <a16:creationId xmlns:a16="http://schemas.microsoft.com/office/drawing/2014/main" id="{4292594D-E153-4126-924A-7BC793F0EBA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4" name="مكعب 3773">
                  <a:extLst>
                    <a:ext uri="{FF2B5EF4-FFF2-40B4-BE49-F238E27FC236}">
                      <a16:creationId xmlns:a16="http://schemas.microsoft.com/office/drawing/2014/main" id="{77AFCA56-D57D-4D54-97AC-2F5EF78D0AB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5" name="مكعب 3774">
                  <a:extLst>
                    <a:ext uri="{FF2B5EF4-FFF2-40B4-BE49-F238E27FC236}">
                      <a16:creationId xmlns:a16="http://schemas.microsoft.com/office/drawing/2014/main" id="{07E5D53E-E224-4BF2-9B4E-71D21B5C752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6" name="مكعب 3775">
                  <a:extLst>
                    <a:ext uri="{FF2B5EF4-FFF2-40B4-BE49-F238E27FC236}">
                      <a16:creationId xmlns:a16="http://schemas.microsoft.com/office/drawing/2014/main" id="{79DC9816-15D5-497B-980D-88C4B10D28A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7" name="مكعب 3776">
                  <a:extLst>
                    <a:ext uri="{FF2B5EF4-FFF2-40B4-BE49-F238E27FC236}">
                      <a16:creationId xmlns:a16="http://schemas.microsoft.com/office/drawing/2014/main" id="{462BF286-EA8F-4A09-B3FA-8858A339F69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8" name="مكعب 3777">
                  <a:extLst>
                    <a:ext uri="{FF2B5EF4-FFF2-40B4-BE49-F238E27FC236}">
                      <a16:creationId xmlns:a16="http://schemas.microsoft.com/office/drawing/2014/main" id="{1197C5C1-5F80-4DC5-A1C8-4CC2C4C7A0E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9" name="مكعب 3778">
                  <a:extLst>
                    <a:ext uri="{FF2B5EF4-FFF2-40B4-BE49-F238E27FC236}">
                      <a16:creationId xmlns:a16="http://schemas.microsoft.com/office/drawing/2014/main" id="{B56CF50E-7ED2-4211-83A4-647B30DBE6E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0" name="مكعب 3779">
                  <a:extLst>
                    <a:ext uri="{FF2B5EF4-FFF2-40B4-BE49-F238E27FC236}">
                      <a16:creationId xmlns:a16="http://schemas.microsoft.com/office/drawing/2014/main" id="{54D40B35-0F57-4920-B9E3-E6CB0EDDBF6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1" name="مكعب 3780">
                  <a:extLst>
                    <a:ext uri="{FF2B5EF4-FFF2-40B4-BE49-F238E27FC236}">
                      <a16:creationId xmlns:a16="http://schemas.microsoft.com/office/drawing/2014/main" id="{DF3134F3-E531-445D-97B8-0A9A8B379E6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85" name="مجموعة 2984">
              <a:extLst>
                <a:ext uri="{FF2B5EF4-FFF2-40B4-BE49-F238E27FC236}">
                  <a16:creationId xmlns:a16="http://schemas.microsoft.com/office/drawing/2014/main" id="{1A544240-77B9-4406-9082-D3030B28ADF6}"/>
                </a:ext>
              </a:extLst>
            </p:cNvPr>
            <p:cNvGrpSpPr/>
            <p:nvPr/>
          </p:nvGrpSpPr>
          <p:grpSpPr>
            <a:xfrm>
              <a:off x="6754788" y="3232740"/>
              <a:ext cx="1617220" cy="1544020"/>
              <a:chOff x="5352709" y="3110384"/>
              <a:chExt cx="1617220" cy="1544020"/>
            </a:xfrm>
          </p:grpSpPr>
          <p:grpSp>
            <p:nvGrpSpPr>
              <p:cNvPr id="3652" name="مجموعة 3651">
                <a:extLst>
                  <a:ext uri="{FF2B5EF4-FFF2-40B4-BE49-F238E27FC236}">
                    <a16:creationId xmlns:a16="http://schemas.microsoft.com/office/drawing/2014/main" id="{AB1BAC6D-67F2-4A66-AD05-84B947B6EACE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52" name="مكعب 3751">
                  <a:extLst>
                    <a:ext uri="{FF2B5EF4-FFF2-40B4-BE49-F238E27FC236}">
                      <a16:creationId xmlns:a16="http://schemas.microsoft.com/office/drawing/2014/main" id="{56EDA90A-BF0A-4D0B-8EE7-CC43729C339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3" name="مكعب 3752">
                  <a:extLst>
                    <a:ext uri="{FF2B5EF4-FFF2-40B4-BE49-F238E27FC236}">
                      <a16:creationId xmlns:a16="http://schemas.microsoft.com/office/drawing/2014/main" id="{77A0DC4B-E0F3-481F-93F7-CB11C295F3D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4" name="مكعب 3753">
                  <a:extLst>
                    <a:ext uri="{FF2B5EF4-FFF2-40B4-BE49-F238E27FC236}">
                      <a16:creationId xmlns:a16="http://schemas.microsoft.com/office/drawing/2014/main" id="{004EF5B0-FC31-4BC4-BA6A-C922EF08993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5" name="مكعب 3754">
                  <a:extLst>
                    <a:ext uri="{FF2B5EF4-FFF2-40B4-BE49-F238E27FC236}">
                      <a16:creationId xmlns:a16="http://schemas.microsoft.com/office/drawing/2014/main" id="{8F72501C-FA7F-4BF6-940E-F65D3EC28C1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6" name="مكعب 3755">
                  <a:extLst>
                    <a:ext uri="{FF2B5EF4-FFF2-40B4-BE49-F238E27FC236}">
                      <a16:creationId xmlns:a16="http://schemas.microsoft.com/office/drawing/2014/main" id="{8604BB2B-1ED6-4B1D-89FA-22B8E38223D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7" name="مكعب 3756">
                  <a:extLst>
                    <a:ext uri="{FF2B5EF4-FFF2-40B4-BE49-F238E27FC236}">
                      <a16:creationId xmlns:a16="http://schemas.microsoft.com/office/drawing/2014/main" id="{CA29CCDB-7369-4060-A580-D67A525B79C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8" name="مكعب 3757">
                  <a:extLst>
                    <a:ext uri="{FF2B5EF4-FFF2-40B4-BE49-F238E27FC236}">
                      <a16:creationId xmlns:a16="http://schemas.microsoft.com/office/drawing/2014/main" id="{0BA97538-417D-49C3-88DC-313FD3D8435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9" name="مكعب 3758">
                  <a:extLst>
                    <a:ext uri="{FF2B5EF4-FFF2-40B4-BE49-F238E27FC236}">
                      <a16:creationId xmlns:a16="http://schemas.microsoft.com/office/drawing/2014/main" id="{41847647-DD4D-41AF-86FD-B355DBFBC00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0" name="مكعب 3759">
                  <a:extLst>
                    <a:ext uri="{FF2B5EF4-FFF2-40B4-BE49-F238E27FC236}">
                      <a16:creationId xmlns:a16="http://schemas.microsoft.com/office/drawing/2014/main" id="{DFD2D8F1-9440-4BCF-9334-AE2EDE3591E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1" name="مكعب 3760">
                  <a:extLst>
                    <a:ext uri="{FF2B5EF4-FFF2-40B4-BE49-F238E27FC236}">
                      <a16:creationId xmlns:a16="http://schemas.microsoft.com/office/drawing/2014/main" id="{8CC6FC04-2186-471E-94E9-2757A0307A7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53" name="مجموعة 3652">
                <a:extLst>
                  <a:ext uri="{FF2B5EF4-FFF2-40B4-BE49-F238E27FC236}">
                    <a16:creationId xmlns:a16="http://schemas.microsoft.com/office/drawing/2014/main" id="{E963EEE4-6C19-4CDE-8A73-9FE229E50F14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42" name="مكعب 3741">
                  <a:extLst>
                    <a:ext uri="{FF2B5EF4-FFF2-40B4-BE49-F238E27FC236}">
                      <a16:creationId xmlns:a16="http://schemas.microsoft.com/office/drawing/2014/main" id="{87D0AEA2-9549-4F0D-995B-EFEF1F53455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3" name="مكعب 3742">
                  <a:extLst>
                    <a:ext uri="{FF2B5EF4-FFF2-40B4-BE49-F238E27FC236}">
                      <a16:creationId xmlns:a16="http://schemas.microsoft.com/office/drawing/2014/main" id="{7052C79C-0A73-4726-A887-2330ADF35A3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4" name="مكعب 3743">
                  <a:extLst>
                    <a:ext uri="{FF2B5EF4-FFF2-40B4-BE49-F238E27FC236}">
                      <a16:creationId xmlns:a16="http://schemas.microsoft.com/office/drawing/2014/main" id="{7747D24E-F692-4486-9532-5D8DF2E5170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5" name="مكعب 3744">
                  <a:extLst>
                    <a:ext uri="{FF2B5EF4-FFF2-40B4-BE49-F238E27FC236}">
                      <a16:creationId xmlns:a16="http://schemas.microsoft.com/office/drawing/2014/main" id="{C2DEFFB5-D509-496E-ADCF-CF6C3476124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6" name="مكعب 3745">
                  <a:extLst>
                    <a:ext uri="{FF2B5EF4-FFF2-40B4-BE49-F238E27FC236}">
                      <a16:creationId xmlns:a16="http://schemas.microsoft.com/office/drawing/2014/main" id="{5DF38EF4-A080-4BC8-BBC2-98B696962BD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7" name="مكعب 3746">
                  <a:extLst>
                    <a:ext uri="{FF2B5EF4-FFF2-40B4-BE49-F238E27FC236}">
                      <a16:creationId xmlns:a16="http://schemas.microsoft.com/office/drawing/2014/main" id="{8CF0A9D4-F875-4C27-A5BD-0577E4F6D68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8" name="مكعب 3747">
                  <a:extLst>
                    <a:ext uri="{FF2B5EF4-FFF2-40B4-BE49-F238E27FC236}">
                      <a16:creationId xmlns:a16="http://schemas.microsoft.com/office/drawing/2014/main" id="{62B0C03B-70C7-42CF-A189-C45D63B534D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9" name="مكعب 3748">
                  <a:extLst>
                    <a:ext uri="{FF2B5EF4-FFF2-40B4-BE49-F238E27FC236}">
                      <a16:creationId xmlns:a16="http://schemas.microsoft.com/office/drawing/2014/main" id="{DEF5A994-1ADF-41C2-B180-35773EC9E3E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0" name="مكعب 3749">
                  <a:extLst>
                    <a:ext uri="{FF2B5EF4-FFF2-40B4-BE49-F238E27FC236}">
                      <a16:creationId xmlns:a16="http://schemas.microsoft.com/office/drawing/2014/main" id="{07C54FC6-B88A-46DA-98FE-0015ABFE497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1" name="مكعب 3750">
                  <a:extLst>
                    <a:ext uri="{FF2B5EF4-FFF2-40B4-BE49-F238E27FC236}">
                      <a16:creationId xmlns:a16="http://schemas.microsoft.com/office/drawing/2014/main" id="{EEBA9CAB-F095-4EEC-9648-66924AC18FF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54" name="مجموعة 3653">
                <a:extLst>
                  <a:ext uri="{FF2B5EF4-FFF2-40B4-BE49-F238E27FC236}">
                    <a16:creationId xmlns:a16="http://schemas.microsoft.com/office/drawing/2014/main" id="{DD45C88B-6951-4915-B4E5-5555B8D20AB8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32" name="مكعب 3731">
                  <a:extLst>
                    <a:ext uri="{FF2B5EF4-FFF2-40B4-BE49-F238E27FC236}">
                      <a16:creationId xmlns:a16="http://schemas.microsoft.com/office/drawing/2014/main" id="{5076EEE2-5400-4AF7-AF8C-F9FFC96B4E9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3" name="مكعب 3732">
                  <a:extLst>
                    <a:ext uri="{FF2B5EF4-FFF2-40B4-BE49-F238E27FC236}">
                      <a16:creationId xmlns:a16="http://schemas.microsoft.com/office/drawing/2014/main" id="{2D236CC1-1028-4737-8917-312E8C55D61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4" name="مكعب 3733">
                  <a:extLst>
                    <a:ext uri="{FF2B5EF4-FFF2-40B4-BE49-F238E27FC236}">
                      <a16:creationId xmlns:a16="http://schemas.microsoft.com/office/drawing/2014/main" id="{AE71293D-78B6-4723-8ED1-CCED34A8E5D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5" name="مكعب 3734">
                  <a:extLst>
                    <a:ext uri="{FF2B5EF4-FFF2-40B4-BE49-F238E27FC236}">
                      <a16:creationId xmlns:a16="http://schemas.microsoft.com/office/drawing/2014/main" id="{BD182799-3651-4B34-B37C-D6EAD25110B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6" name="مكعب 3735">
                  <a:extLst>
                    <a:ext uri="{FF2B5EF4-FFF2-40B4-BE49-F238E27FC236}">
                      <a16:creationId xmlns:a16="http://schemas.microsoft.com/office/drawing/2014/main" id="{6DE559F3-D790-4D8B-ACB0-943D6DFA71E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7" name="مكعب 3736">
                  <a:extLst>
                    <a:ext uri="{FF2B5EF4-FFF2-40B4-BE49-F238E27FC236}">
                      <a16:creationId xmlns:a16="http://schemas.microsoft.com/office/drawing/2014/main" id="{CF2B8E32-1647-46EC-BFD4-FBC0490218E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8" name="مكعب 3737">
                  <a:extLst>
                    <a:ext uri="{FF2B5EF4-FFF2-40B4-BE49-F238E27FC236}">
                      <a16:creationId xmlns:a16="http://schemas.microsoft.com/office/drawing/2014/main" id="{4580EAB3-DB3A-4BD5-8B93-9E40458C142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9" name="مكعب 3738">
                  <a:extLst>
                    <a:ext uri="{FF2B5EF4-FFF2-40B4-BE49-F238E27FC236}">
                      <a16:creationId xmlns:a16="http://schemas.microsoft.com/office/drawing/2014/main" id="{9654C91A-C7D6-43FE-93A6-46530D496A4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0" name="مكعب 3739">
                  <a:extLst>
                    <a:ext uri="{FF2B5EF4-FFF2-40B4-BE49-F238E27FC236}">
                      <a16:creationId xmlns:a16="http://schemas.microsoft.com/office/drawing/2014/main" id="{0B10C105-2377-4397-B412-0018908E008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1" name="مكعب 3740">
                  <a:extLst>
                    <a:ext uri="{FF2B5EF4-FFF2-40B4-BE49-F238E27FC236}">
                      <a16:creationId xmlns:a16="http://schemas.microsoft.com/office/drawing/2014/main" id="{28D49B90-C736-4B9A-9427-BBB21A01581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55" name="مجموعة 3654">
                <a:extLst>
                  <a:ext uri="{FF2B5EF4-FFF2-40B4-BE49-F238E27FC236}">
                    <a16:creationId xmlns:a16="http://schemas.microsoft.com/office/drawing/2014/main" id="{36C7B0B9-EC1E-4C41-8C05-D70E3F119557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22" name="مكعب 3721">
                  <a:extLst>
                    <a:ext uri="{FF2B5EF4-FFF2-40B4-BE49-F238E27FC236}">
                      <a16:creationId xmlns:a16="http://schemas.microsoft.com/office/drawing/2014/main" id="{CA11E297-CFD0-4EE6-AC60-B604969102D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3" name="مكعب 3722">
                  <a:extLst>
                    <a:ext uri="{FF2B5EF4-FFF2-40B4-BE49-F238E27FC236}">
                      <a16:creationId xmlns:a16="http://schemas.microsoft.com/office/drawing/2014/main" id="{C5ABB581-A08F-43C8-930A-8E252406005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4" name="مكعب 3723">
                  <a:extLst>
                    <a:ext uri="{FF2B5EF4-FFF2-40B4-BE49-F238E27FC236}">
                      <a16:creationId xmlns:a16="http://schemas.microsoft.com/office/drawing/2014/main" id="{48603CAE-9F49-4FFF-87F7-3E69C15A95D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5" name="مكعب 3724">
                  <a:extLst>
                    <a:ext uri="{FF2B5EF4-FFF2-40B4-BE49-F238E27FC236}">
                      <a16:creationId xmlns:a16="http://schemas.microsoft.com/office/drawing/2014/main" id="{AF8D348B-95F6-464F-A4C9-4C4FE3B092C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6" name="مكعب 3725">
                  <a:extLst>
                    <a:ext uri="{FF2B5EF4-FFF2-40B4-BE49-F238E27FC236}">
                      <a16:creationId xmlns:a16="http://schemas.microsoft.com/office/drawing/2014/main" id="{B832A173-5141-4504-8204-97104CAA242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7" name="مكعب 3726">
                  <a:extLst>
                    <a:ext uri="{FF2B5EF4-FFF2-40B4-BE49-F238E27FC236}">
                      <a16:creationId xmlns:a16="http://schemas.microsoft.com/office/drawing/2014/main" id="{FB8C3634-0506-4637-B258-C7258A80D81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8" name="مكعب 3727">
                  <a:extLst>
                    <a:ext uri="{FF2B5EF4-FFF2-40B4-BE49-F238E27FC236}">
                      <a16:creationId xmlns:a16="http://schemas.microsoft.com/office/drawing/2014/main" id="{A3FE7695-C9A3-4C3F-A40B-F5BB917F0A5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9" name="مكعب 3728">
                  <a:extLst>
                    <a:ext uri="{FF2B5EF4-FFF2-40B4-BE49-F238E27FC236}">
                      <a16:creationId xmlns:a16="http://schemas.microsoft.com/office/drawing/2014/main" id="{5243ED57-BC4D-4F18-9EC1-6D5AD2AC376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0" name="مكعب 3729">
                  <a:extLst>
                    <a:ext uri="{FF2B5EF4-FFF2-40B4-BE49-F238E27FC236}">
                      <a16:creationId xmlns:a16="http://schemas.microsoft.com/office/drawing/2014/main" id="{13FE5690-4B97-45F5-8C0F-8BA4A0C8BDD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1" name="مكعب 3730">
                  <a:extLst>
                    <a:ext uri="{FF2B5EF4-FFF2-40B4-BE49-F238E27FC236}">
                      <a16:creationId xmlns:a16="http://schemas.microsoft.com/office/drawing/2014/main" id="{BAEA0EEE-F398-4E1B-9C6E-5EBFAC290C3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56" name="مجموعة 3655">
                <a:extLst>
                  <a:ext uri="{FF2B5EF4-FFF2-40B4-BE49-F238E27FC236}">
                    <a16:creationId xmlns:a16="http://schemas.microsoft.com/office/drawing/2014/main" id="{6E74C978-EE48-4351-8E99-930B3E15118A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12" name="مكعب 3711">
                  <a:extLst>
                    <a:ext uri="{FF2B5EF4-FFF2-40B4-BE49-F238E27FC236}">
                      <a16:creationId xmlns:a16="http://schemas.microsoft.com/office/drawing/2014/main" id="{0D6E40CE-28FC-4D14-A121-EBC68E64337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3" name="مكعب 3712">
                  <a:extLst>
                    <a:ext uri="{FF2B5EF4-FFF2-40B4-BE49-F238E27FC236}">
                      <a16:creationId xmlns:a16="http://schemas.microsoft.com/office/drawing/2014/main" id="{B12FF871-3C00-407C-B637-2787A71541D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4" name="مكعب 3713">
                  <a:extLst>
                    <a:ext uri="{FF2B5EF4-FFF2-40B4-BE49-F238E27FC236}">
                      <a16:creationId xmlns:a16="http://schemas.microsoft.com/office/drawing/2014/main" id="{06AE0F1E-4569-42DA-AE85-09CEEA15D9D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5" name="مكعب 3714">
                  <a:extLst>
                    <a:ext uri="{FF2B5EF4-FFF2-40B4-BE49-F238E27FC236}">
                      <a16:creationId xmlns:a16="http://schemas.microsoft.com/office/drawing/2014/main" id="{C079B990-792C-4651-8BD6-5B84DCC7595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6" name="مكعب 3715">
                  <a:extLst>
                    <a:ext uri="{FF2B5EF4-FFF2-40B4-BE49-F238E27FC236}">
                      <a16:creationId xmlns:a16="http://schemas.microsoft.com/office/drawing/2014/main" id="{1DAD336E-EE1F-441D-8A48-A958051948B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7" name="مكعب 3716">
                  <a:extLst>
                    <a:ext uri="{FF2B5EF4-FFF2-40B4-BE49-F238E27FC236}">
                      <a16:creationId xmlns:a16="http://schemas.microsoft.com/office/drawing/2014/main" id="{612ED5FC-B462-4548-A2E4-4A4F5804F23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8" name="مكعب 3717">
                  <a:extLst>
                    <a:ext uri="{FF2B5EF4-FFF2-40B4-BE49-F238E27FC236}">
                      <a16:creationId xmlns:a16="http://schemas.microsoft.com/office/drawing/2014/main" id="{4CC9D6D0-6020-469C-8222-2CF9D2F5DFD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9" name="مكعب 3718">
                  <a:extLst>
                    <a:ext uri="{FF2B5EF4-FFF2-40B4-BE49-F238E27FC236}">
                      <a16:creationId xmlns:a16="http://schemas.microsoft.com/office/drawing/2014/main" id="{25CA833A-14F1-40E5-B6A6-146F04E1287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0" name="مكعب 3719">
                  <a:extLst>
                    <a:ext uri="{FF2B5EF4-FFF2-40B4-BE49-F238E27FC236}">
                      <a16:creationId xmlns:a16="http://schemas.microsoft.com/office/drawing/2014/main" id="{A5F147C9-9461-4D1C-9DE2-F8D1B3815CE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1" name="مكعب 3720">
                  <a:extLst>
                    <a:ext uri="{FF2B5EF4-FFF2-40B4-BE49-F238E27FC236}">
                      <a16:creationId xmlns:a16="http://schemas.microsoft.com/office/drawing/2014/main" id="{D16CDB79-419C-4662-9833-59B049F4F84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57" name="مجموعة 3656">
                <a:extLst>
                  <a:ext uri="{FF2B5EF4-FFF2-40B4-BE49-F238E27FC236}">
                    <a16:creationId xmlns:a16="http://schemas.microsoft.com/office/drawing/2014/main" id="{BE4B1425-06A8-47B1-87A4-ED9B5279917E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702" name="مكعب 3701">
                  <a:extLst>
                    <a:ext uri="{FF2B5EF4-FFF2-40B4-BE49-F238E27FC236}">
                      <a16:creationId xmlns:a16="http://schemas.microsoft.com/office/drawing/2014/main" id="{2053487D-F583-4A71-AB1E-C41C3A5A8F8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3" name="مكعب 3702">
                  <a:extLst>
                    <a:ext uri="{FF2B5EF4-FFF2-40B4-BE49-F238E27FC236}">
                      <a16:creationId xmlns:a16="http://schemas.microsoft.com/office/drawing/2014/main" id="{05E5945A-93A1-4FB9-925D-2C58FF88528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4" name="مكعب 3703">
                  <a:extLst>
                    <a:ext uri="{FF2B5EF4-FFF2-40B4-BE49-F238E27FC236}">
                      <a16:creationId xmlns:a16="http://schemas.microsoft.com/office/drawing/2014/main" id="{7EE866F8-165A-423B-985A-3BA495C2C18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5" name="مكعب 3704">
                  <a:extLst>
                    <a:ext uri="{FF2B5EF4-FFF2-40B4-BE49-F238E27FC236}">
                      <a16:creationId xmlns:a16="http://schemas.microsoft.com/office/drawing/2014/main" id="{BBDC0260-8E01-4036-BE96-5E1796C1099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6" name="مكعب 3705">
                  <a:extLst>
                    <a:ext uri="{FF2B5EF4-FFF2-40B4-BE49-F238E27FC236}">
                      <a16:creationId xmlns:a16="http://schemas.microsoft.com/office/drawing/2014/main" id="{1FEEAD7F-BEB3-4BA9-A67F-D68A7DFB2C9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7" name="مكعب 3706">
                  <a:extLst>
                    <a:ext uri="{FF2B5EF4-FFF2-40B4-BE49-F238E27FC236}">
                      <a16:creationId xmlns:a16="http://schemas.microsoft.com/office/drawing/2014/main" id="{730BECA4-D001-4379-B788-F203F51D9B8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8" name="مكعب 3707">
                  <a:extLst>
                    <a:ext uri="{FF2B5EF4-FFF2-40B4-BE49-F238E27FC236}">
                      <a16:creationId xmlns:a16="http://schemas.microsoft.com/office/drawing/2014/main" id="{001DEDAA-096F-4B5E-9A31-D7AD2637481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9" name="مكعب 3708">
                  <a:extLst>
                    <a:ext uri="{FF2B5EF4-FFF2-40B4-BE49-F238E27FC236}">
                      <a16:creationId xmlns:a16="http://schemas.microsoft.com/office/drawing/2014/main" id="{BD46748E-9362-4001-B0EB-EA11C5A77C3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0" name="مكعب 3709">
                  <a:extLst>
                    <a:ext uri="{FF2B5EF4-FFF2-40B4-BE49-F238E27FC236}">
                      <a16:creationId xmlns:a16="http://schemas.microsoft.com/office/drawing/2014/main" id="{20E0416C-826C-438E-82CC-752B73CB57E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1" name="مكعب 3710">
                  <a:extLst>
                    <a:ext uri="{FF2B5EF4-FFF2-40B4-BE49-F238E27FC236}">
                      <a16:creationId xmlns:a16="http://schemas.microsoft.com/office/drawing/2014/main" id="{5DCC8509-CDFC-43DC-AA4C-44207291CA0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58" name="مجموعة 3657">
                <a:extLst>
                  <a:ext uri="{FF2B5EF4-FFF2-40B4-BE49-F238E27FC236}">
                    <a16:creationId xmlns:a16="http://schemas.microsoft.com/office/drawing/2014/main" id="{FFCB8245-E415-4A51-9BF7-DE1842B033F7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92" name="مكعب 3691">
                  <a:extLst>
                    <a:ext uri="{FF2B5EF4-FFF2-40B4-BE49-F238E27FC236}">
                      <a16:creationId xmlns:a16="http://schemas.microsoft.com/office/drawing/2014/main" id="{C11FAB52-6423-41DC-B367-1B5944D39A2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3" name="مكعب 3692">
                  <a:extLst>
                    <a:ext uri="{FF2B5EF4-FFF2-40B4-BE49-F238E27FC236}">
                      <a16:creationId xmlns:a16="http://schemas.microsoft.com/office/drawing/2014/main" id="{6AB70F62-AAC7-4016-8295-45C98D00E11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4" name="مكعب 3693">
                  <a:extLst>
                    <a:ext uri="{FF2B5EF4-FFF2-40B4-BE49-F238E27FC236}">
                      <a16:creationId xmlns:a16="http://schemas.microsoft.com/office/drawing/2014/main" id="{8D607875-B0C2-4234-A50D-8CCB2FA5575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5" name="مكعب 3694">
                  <a:extLst>
                    <a:ext uri="{FF2B5EF4-FFF2-40B4-BE49-F238E27FC236}">
                      <a16:creationId xmlns:a16="http://schemas.microsoft.com/office/drawing/2014/main" id="{A275C918-AFA3-49EE-BD9D-3756BC8B283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6" name="مكعب 3695">
                  <a:extLst>
                    <a:ext uri="{FF2B5EF4-FFF2-40B4-BE49-F238E27FC236}">
                      <a16:creationId xmlns:a16="http://schemas.microsoft.com/office/drawing/2014/main" id="{8B228533-CD4F-4814-B00F-954FA75CC2F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7" name="مكعب 3696">
                  <a:extLst>
                    <a:ext uri="{FF2B5EF4-FFF2-40B4-BE49-F238E27FC236}">
                      <a16:creationId xmlns:a16="http://schemas.microsoft.com/office/drawing/2014/main" id="{2DEA9E30-5A69-4BEB-9C76-509D15F9FBE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8" name="مكعب 3697">
                  <a:extLst>
                    <a:ext uri="{FF2B5EF4-FFF2-40B4-BE49-F238E27FC236}">
                      <a16:creationId xmlns:a16="http://schemas.microsoft.com/office/drawing/2014/main" id="{755ECFFA-ADC1-4284-B9AF-C061FF42D1A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9" name="مكعب 3698">
                  <a:extLst>
                    <a:ext uri="{FF2B5EF4-FFF2-40B4-BE49-F238E27FC236}">
                      <a16:creationId xmlns:a16="http://schemas.microsoft.com/office/drawing/2014/main" id="{F1F3E11A-9516-4FEA-9335-B1AA1433DBF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0" name="مكعب 3699">
                  <a:extLst>
                    <a:ext uri="{FF2B5EF4-FFF2-40B4-BE49-F238E27FC236}">
                      <a16:creationId xmlns:a16="http://schemas.microsoft.com/office/drawing/2014/main" id="{46785A18-5727-4909-AC25-F21C4BE3E23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1" name="مكعب 3700">
                  <a:extLst>
                    <a:ext uri="{FF2B5EF4-FFF2-40B4-BE49-F238E27FC236}">
                      <a16:creationId xmlns:a16="http://schemas.microsoft.com/office/drawing/2014/main" id="{72E9162B-A840-4056-AF63-33D1D97C682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59" name="مجموعة 3658">
                <a:extLst>
                  <a:ext uri="{FF2B5EF4-FFF2-40B4-BE49-F238E27FC236}">
                    <a16:creationId xmlns:a16="http://schemas.microsoft.com/office/drawing/2014/main" id="{65A758C1-49F0-4E9B-A009-625904871D8D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82" name="مكعب 3681">
                  <a:extLst>
                    <a:ext uri="{FF2B5EF4-FFF2-40B4-BE49-F238E27FC236}">
                      <a16:creationId xmlns:a16="http://schemas.microsoft.com/office/drawing/2014/main" id="{63F796A2-2F0C-4950-9E37-F603551891F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3" name="مكعب 3682">
                  <a:extLst>
                    <a:ext uri="{FF2B5EF4-FFF2-40B4-BE49-F238E27FC236}">
                      <a16:creationId xmlns:a16="http://schemas.microsoft.com/office/drawing/2014/main" id="{DAC638D7-370C-4BDC-864A-9DD1D6E2BB6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4" name="مكعب 3683">
                  <a:extLst>
                    <a:ext uri="{FF2B5EF4-FFF2-40B4-BE49-F238E27FC236}">
                      <a16:creationId xmlns:a16="http://schemas.microsoft.com/office/drawing/2014/main" id="{018922EC-0348-4AC5-832D-46E06252652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5" name="مكعب 3684">
                  <a:extLst>
                    <a:ext uri="{FF2B5EF4-FFF2-40B4-BE49-F238E27FC236}">
                      <a16:creationId xmlns:a16="http://schemas.microsoft.com/office/drawing/2014/main" id="{CBA77BFC-A199-4D55-B8CC-00742D83224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6" name="مكعب 3685">
                  <a:extLst>
                    <a:ext uri="{FF2B5EF4-FFF2-40B4-BE49-F238E27FC236}">
                      <a16:creationId xmlns:a16="http://schemas.microsoft.com/office/drawing/2014/main" id="{CD16EFB3-DAC0-4BCA-922F-2F0FF51F63D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7" name="مكعب 3686">
                  <a:extLst>
                    <a:ext uri="{FF2B5EF4-FFF2-40B4-BE49-F238E27FC236}">
                      <a16:creationId xmlns:a16="http://schemas.microsoft.com/office/drawing/2014/main" id="{8E1714CF-2C93-4E70-8DAA-38C2FC67DDD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8" name="مكعب 3687">
                  <a:extLst>
                    <a:ext uri="{FF2B5EF4-FFF2-40B4-BE49-F238E27FC236}">
                      <a16:creationId xmlns:a16="http://schemas.microsoft.com/office/drawing/2014/main" id="{EA591494-6092-41A2-8009-E4570C0B090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9" name="مكعب 3688">
                  <a:extLst>
                    <a:ext uri="{FF2B5EF4-FFF2-40B4-BE49-F238E27FC236}">
                      <a16:creationId xmlns:a16="http://schemas.microsoft.com/office/drawing/2014/main" id="{32278027-6938-47EB-BD25-3DFDB5F6AE9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0" name="مكعب 3689">
                  <a:extLst>
                    <a:ext uri="{FF2B5EF4-FFF2-40B4-BE49-F238E27FC236}">
                      <a16:creationId xmlns:a16="http://schemas.microsoft.com/office/drawing/2014/main" id="{92135430-14C7-481A-864C-71A5E85BAA8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1" name="مكعب 3690">
                  <a:extLst>
                    <a:ext uri="{FF2B5EF4-FFF2-40B4-BE49-F238E27FC236}">
                      <a16:creationId xmlns:a16="http://schemas.microsoft.com/office/drawing/2014/main" id="{EDB2F3DE-E0DF-4490-846B-C8CBD97BD8C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60" name="مجموعة 3659">
                <a:extLst>
                  <a:ext uri="{FF2B5EF4-FFF2-40B4-BE49-F238E27FC236}">
                    <a16:creationId xmlns:a16="http://schemas.microsoft.com/office/drawing/2014/main" id="{1D31D315-3924-49ED-9D95-D0055D10F00B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72" name="مكعب 3671">
                  <a:extLst>
                    <a:ext uri="{FF2B5EF4-FFF2-40B4-BE49-F238E27FC236}">
                      <a16:creationId xmlns:a16="http://schemas.microsoft.com/office/drawing/2014/main" id="{30BA5C03-47BE-455F-9533-F6F9BBC0172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3" name="مكعب 3672">
                  <a:extLst>
                    <a:ext uri="{FF2B5EF4-FFF2-40B4-BE49-F238E27FC236}">
                      <a16:creationId xmlns:a16="http://schemas.microsoft.com/office/drawing/2014/main" id="{E9CC20FE-A53C-467B-A8AB-F0C3831AA02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4" name="مكعب 3673">
                  <a:extLst>
                    <a:ext uri="{FF2B5EF4-FFF2-40B4-BE49-F238E27FC236}">
                      <a16:creationId xmlns:a16="http://schemas.microsoft.com/office/drawing/2014/main" id="{4D1673BB-C244-4AD3-BAF3-A26E5EA66E1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5" name="مكعب 3674">
                  <a:extLst>
                    <a:ext uri="{FF2B5EF4-FFF2-40B4-BE49-F238E27FC236}">
                      <a16:creationId xmlns:a16="http://schemas.microsoft.com/office/drawing/2014/main" id="{10DDCE1F-568D-41CE-B0B6-E2F0D4396B0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6" name="مكعب 3675">
                  <a:extLst>
                    <a:ext uri="{FF2B5EF4-FFF2-40B4-BE49-F238E27FC236}">
                      <a16:creationId xmlns:a16="http://schemas.microsoft.com/office/drawing/2014/main" id="{F9B660B1-A4BD-457B-B25E-5D2DEBB2A4A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7" name="مكعب 3676">
                  <a:extLst>
                    <a:ext uri="{FF2B5EF4-FFF2-40B4-BE49-F238E27FC236}">
                      <a16:creationId xmlns:a16="http://schemas.microsoft.com/office/drawing/2014/main" id="{86D15377-AF2F-4160-AF9B-C9E04C824E9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8" name="مكعب 3677">
                  <a:extLst>
                    <a:ext uri="{FF2B5EF4-FFF2-40B4-BE49-F238E27FC236}">
                      <a16:creationId xmlns:a16="http://schemas.microsoft.com/office/drawing/2014/main" id="{39F09796-65A2-459E-A6EA-AE8A951EF36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9" name="مكعب 3678">
                  <a:extLst>
                    <a:ext uri="{FF2B5EF4-FFF2-40B4-BE49-F238E27FC236}">
                      <a16:creationId xmlns:a16="http://schemas.microsoft.com/office/drawing/2014/main" id="{0513E747-C79B-4AD6-92B7-2A4FD617767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0" name="مكعب 3679">
                  <a:extLst>
                    <a:ext uri="{FF2B5EF4-FFF2-40B4-BE49-F238E27FC236}">
                      <a16:creationId xmlns:a16="http://schemas.microsoft.com/office/drawing/2014/main" id="{BAA9C159-90D4-4CD4-9A75-37D27E10AAD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1" name="مكعب 3680">
                  <a:extLst>
                    <a:ext uri="{FF2B5EF4-FFF2-40B4-BE49-F238E27FC236}">
                      <a16:creationId xmlns:a16="http://schemas.microsoft.com/office/drawing/2014/main" id="{A98D52C7-B603-46C0-A3D1-419CC35ED89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61" name="مجموعة 3660">
                <a:extLst>
                  <a:ext uri="{FF2B5EF4-FFF2-40B4-BE49-F238E27FC236}">
                    <a16:creationId xmlns:a16="http://schemas.microsoft.com/office/drawing/2014/main" id="{230EB53D-7DE2-45AA-95C5-4308F53FE3D1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62" name="مكعب 3661">
                  <a:extLst>
                    <a:ext uri="{FF2B5EF4-FFF2-40B4-BE49-F238E27FC236}">
                      <a16:creationId xmlns:a16="http://schemas.microsoft.com/office/drawing/2014/main" id="{76C3480C-7015-4EE1-9828-0B9D8B48C9C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3" name="مكعب 3662">
                  <a:extLst>
                    <a:ext uri="{FF2B5EF4-FFF2-40B4-BE49-F238E27FC236}">
                      <a16:creationId xmlns:a16="http://schemas.microsoft.com/office/drawing/2014/main" id="{CA0BAE0E-772D-4401-ADDB-FDB1016C05B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4" name="مكعب 3663">
                  <a:extLst>
                    <a:ext uri="{FF2B5EF4-FFF2-40B4-BE49-F238E27FC236}">
                      <a16:creationId xmlns:a16="http://schemas.microsoft.com/office/drawing/2014/main" id="{7411BF0C-6679-496B-8375-8F766B830A8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5" name="مكعب 3664">
                  <a:extLst>
                    <a:ext uri="{FF2B5EF4-FFF2-40B4-BE49-F238E27FC236}">
                      <a16:creationId xmlns:a16="http://schemas.microsoft.com/office/drawing/2014/main" id="{B74A363C-348C-40BA-9B66-64C7420AC09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6" name="مكعب 3665">
                  <a:extLst>
                    <a:ext uri="{FF2B5EF4-FFF2-40B4-BE49-F238E27FC236}">
                      <a16:creationId xmlns:a16="http://schemas.microsoft.com/office/drawing/2014/main" id="{9A415357-B7E4-4558-80A4-38BC0A810AB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7" name="مكعب 3666">
                  <a:extLst>
                    <a:ext uri="{FF2B5EF4-FFF2-40B4-BE49-F238E27FC236}">
                      <a16:creationId xmlns:a16="http://schemas.microsoft.com/office/drawing/2014/main" id="{4E7A04F3-DA0F-46FD-93BC-571B64766CE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8" name="مكعب 3667">
                  <a:extLst>
                    <a:ext uri="{FF2B5EF4-FFF2-40B4-BE49-F238E27FC236}">
                      <a16:creationId xmlns:a16="http://schemas.microsoft.com/office/drawing/2014/main" id="{3B68F28C-5C87-41F7-B7B8-7D7EE0769AB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9" name="مكعب 3668">
                  <a:extLst>
                    <a:ext uri="{FF2B5EF4-FFF2-40B4-BE49-F238E27FC236}">
                      <a16:creationId xmlns:a16="http://schemas.microsoft.com/office/drawing/2014/main" id="{80E23400-647C-4376-A23C-4D2A3A120F8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0" name="مكعب 3669">
                  <a:extLst>
                    <a:ext uri="{FF2B5EF4-FFF2-40B4-BE49-F238E27FC236}">
                      <a16:creationId xmlns:a16="http://schemas.microsoft.com/office/drawing/2014/main" id="{B9CC7546-15EB-4F7B-B701-572AAA44D1D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1" name="مكعب 3670">
                  <a:extLst>
                    <a:ext uri="{FF2B5EF4-FFF2-40B4-BE49-F238E27FC236}">
                      <a16:creationId xmlns:a16="http://schemas.microsoft.com/office/drawing/2014/main" id="{A0043544-F68D-4834-9A66-19C43AE18C6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86" name="مجموعة 2985">
              <a:extLst>
                <a:ext uri="{FF2B5EF4-FFF2-40B4-BE49-F238E27FC236}">
                  <a16:creationId xmlns:a16="http://schemas.microsoft.com/office/drawing/2014/main" id="{3E0CE435-29DF-44FC-B0E2-B8905301589B}"/>
                </a:ext>
              </a:extLst>
            </p:cNvPr>
            <p:cNvGrpSpPr/>
            <p:nvPr/>
          </p:nvGrpSpPr>
          <p:grpSpPr>
            <a:xfrm>
              <a:off x="6801280" y="3272764"/>
              <a:ext cx="1617220" cy="1544020"/>
              <a:chOff x="5352709" y="3110384"/>
              <a:chExt cx="1617220" cy="1544020"/>
            </a:xfrm>
          </p:grpSpPr>
          <p:grpSp>
            <p:nvGrpSpPr>
              <p:cNvPr id="3542" name="مجموعة 3541">
                <a:extLst>
                  <a:ext uri="{FF2B5EF4-FFF2-40B4-BE49-F238E27FC236}">
                    <a16:creationId xmlns:a16="http://schemas.microsoft.com/office/drawing/2014/main" id="{7D3B535D-757D-433E-9D7B-AE10323071DE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42" name="مكعب 3641">
                  <a:extLst>
                    <a:ext uri="{FF2B5EF4-FFF2-40B4-BE49-F238E27FC236}">
                      <a16:creationId xmlns:a16="http://schemas.microsoft.com/office/drawing/2014/main" id="{A4BB917C-4877-4942-8961-7DD7EEFDB6B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3" name="مكعب 3642">
                  <a:extLst>
                    <a:ext uri="{FF2B5EF4-FFF2-40B4-BE49-F238E27FC236}">
                      <a16:creationId xmlns:a16="http://schemas.microsoft.com/office/drawing/2014/main" id="{F91FDF80-0C51-4204-9331-73465917681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4" name="مكعب 3643">
                  <a:extLst>
                    <a:ext uri="{FF2B5EF4-FFF2-40B4-BE49-F238E27FC236}">
                      <a16:creationId xmlns:a16="http://schemas.microsoft.com/office/drawing/2014/main" id="{204AED00-69DB-4E8C-AE38-3D55DD16B96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5" name="مكعب 3644">
                  <a:extLst>
                    <a:ext uri="{FF2B5EF4-FFF2-40B4-BE49-F238E27FC236}">
                      <a16:creationId xmlns:a16="http://schemas.microsoft.com/office/drawing/2014/main" id="{85B1CA51-4DFE-44D4-BF7D-63761137418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6" name="مكعب 3645">
                  <a:extLst>
                    <a:ext uri="{FF2B5EF4-FFF2-40B4-BE49-F238E27FC236}">
                      <a16:creationId xmlns:a16="http://schemas.microsoft.com/office/drawing/2014/main" id="{73E1924D-3E91-43DB-9B47-92713F21FCD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7" name="مكعب 3646">
                  <a:extLst>
                    <a:ext uri="{FF2B5EF4-FFF2-40B4-BE49-F238E27FC236}">
                      <a16:creationId xmlns:a16="http://schemas.microsoft.com/office/drawing/2014/main" id="{34816ABB-AF44-4C4F-B54D-B81807EA912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8" name="مكعب 3647">
                  <a:extLst>
                    <a:ext uri="{FF2B5EF4-FFF2-40B4-BE49-F238E27FC236}">
                      <a16:creationId xmlns:a16="http://schemas.microsoft.com/office/drawing/2014/main" id="{373ED5CE-9413-4066-A671-C03C6D85D9C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9" name="مكعب 3648">
                  <a:extLst>
                    <a:ext uri="{FF2B5EF4-FFF2-40B4-BE49-F238E27FC236}">
                      <a16:creationId xmlns:a16="http://schemas.microsoft.com/office/drawing/2014/main" id="{9935BF7C-C032-47A3-90B4-C1835321C99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0" name="مكعب 3649">
                  <a:extLst>
                    <a:ext uri="{FF2B5EF4-FFF2-40B4-BE49-F238E27FC236}">
                      <a16:creationId xmlns:a16="http://schemas.microsoft.com/office/drawing/2014/main" id="{6066B05B-E285-4096-9DD4-4FA0AA77EDA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1" name="مكعب 3650">
                  <a:extLst>
                    <a:ext uri="{FF2B5EF4-FFF2-40B4-BE49-F238E27FC236}">
                      <a16:creationId xmlns:a16="http://schemas.microsoft.com/office/drawing/2014/main" id="{69E99CC1-58F5-482F-9862-81590951515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43" name="مجموعة 3542">
                <a:extLst>
                  <a:ext uri="{FF2B5EF4-FFF2-40B4-BE49-F238E27FC236}">
                    <a16:creationId xmlns:a16="http://schemas.microsoft.com/office/drawing/2014/main" id="{7FA6022F-E5DA-41A9-8FCA-0F0339C0035C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32" name="مكعب 3631">
                  <a:extLst>
                    <a:ext uri="{FF2B5EF4-FFF2-40B4-BE49-F238E27FC236}">
                      <a16:creationId xmlns:a16="http://schemas.microsoft.com/office/drawing/2014/main" id="{758EADD8-8A0F-4ECD-8997-3149ED7F110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3" name="مكعب 3632">
                  <a:extLst>
                    <a:ext uri="{FF2B5EF4-FFF2-40B4-BE49-F238E27FC236}">
                      <a16:creationId xmlns:a16="http://schemas.microsoft.com/office/drawing/2014/main" id="{213B21A2-4E0E-43A7-A257-4635FC7F158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4" name="مكعب 3633">
                  <a:extLst>
                    <a:ext uri="{FF2B5EF4-FFF2-40B4-BE49-F238E27FC236}">
                      <a16:creationId xmlns:a16="http://schemas.microsoft.com/office/drawing/2014/main" id="{8420DBFB-A386-4EE4-80C4-2C01EE0CC03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5" name="مكعب 3634">
                  <a:extLst>
                    <a:ext uri="{FF2B5EF4-FFF2-40B4-BE49-F238E27FC236}">
                      <a16:creationId xmlns:a16="http://schemas.microsoft.com/office/drawing/2014/main" id="{D13CCDDA-92A9-48FA-A255-B659D20D18C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6" name="مكعب 3635">
                  <a:extLst>
                    <a:ext uri="{FF2B5EF4-FFF2-40B4-BE49-F238E27FC236}">
                      <a16:creationId xmlns:a16="http://schemas.microsoft.com/office/drawing/2014/main" id="{5211996B-6481-413D-88B7-13A9B2BFBF2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7" name="مكعب 3636">
                  <a:extLst>
                    <a:ext uri="{FF2B5EF4-FFF2-40B4-BE49-F238E27FC236}">
                      <a16:creationId xmlns:a16="http://schemas.microsoft.com/office/drawing/2014/main" id="{E70AE186-FABC-4B48-96B6-4C3E9FCB46A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8" name="مكعب 3637">
                  <a:extLst>
                    <a:ext uri="{FF2B5EF4-FFF2-40B4-BE49-F238E27FC236}">
                      <a16:creationId xmlns:a16="http://schemas.microsoft.com/office/drawing/2014/main" id="{30D0199E-6B74-4352-B139-E367D768CE5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9" name="مكعب 3638">
                  <a:extLst>
                    <a:ext uri="{FF2B5EF4-FFF2-40B4-BE49-F238E27FC236}">
                      <a16:creationId xmlns:a16="http://schemas.microsoft.com/office/drawing/2014/main" id="{EBF56FB8-F1AD-41EE-AFDA-07E8C31BF39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0" name="مكعب 3639">
                  <a:extLst>
                    <a:ext uri="{FF2B5EF4-FFF2-40B4-BE49-F238E27FC236}">
                      <a16:creationId xmlns:a16="http://schemas.microsoft.com/office/drawing/2014/main" id="{AC87ABC3-5D3E-4E86-9475-192D988076E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1" name="مكعب 3640">
                  <a:extLst>
                    <a:ext uri="{FF2B5EF4-FFF2-40B4-BE49-F238E27FC236}">
                      <a16:creationId xmlns:a16="http://schemas.microsoft.com/office/drawing/2014/main" id="{6FDF96BD-4488-4AB8-B8EF-4D4930929BA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44" name="مجموعة 3543">
                <a:extLst>
                  <a:ext uri="{FF2B5EF4-FFF2-40B4-BE49-F238E27FC236}">
                    <a16:creationId xmlns:a16="http://schemas.microsoft.com/office/drawing/2014/main" id="{974CF7A7-173B-4A1C-AD7B-5AF8AC187A0A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22" name="مكعب 3621">
                  <a:extLst>
                    <a:ext uri="{FF2B5EF4-FFF2-40B4-BE49-F238E27FC236}">
                      <a16:creationId xmlns:a16="http://schemas.microsoft.com/office/drawing/2014/main" id="{8C6BB078-DE3E-4AB8-B105-864FA7A2197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3" name="مكعب 3622">
                  <a:extLst>
                    <a:ext uri="{FF2B5EF4-FFF2-40B4-BE49-F238E27FC236}">
                      <a16:creationId xmlns:a16="http://schemas.microsoft.com/office/drawing/2014/main" id="{95570A28-A18F-46F0-978C-9B543699CC1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4" name="مكعب 3623">
                  <a:extLst>
                    <a:ext uri="{FF2B5EF4-FFF2-40B4-BE49-F238E27FC236}">
                      <a16:creationId xmlns:a16="http://schemas.microsoft.com/office/drawing/2014/main" id="{97BCE05D-8F02-4E38-8CF6-2926FFCE231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5" name="مكعب 3624">
                  <a:extLst>
                    <a:ext uri="{FF2B5EF4-FFF2-40B4-BE49-F238E27FC236}">
                      <a16:creationId xmlns:a16="http://schemas.microsoft.com/office/drawing/2014/main" id="{35439EAF-680E-4AF7-AC54-3A4A1C9057E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6" name="مكعب 3625">
                  <a:extLst>
                    <a:ext uri="{FF2B5EF4-FFF2-40B4-BE49-F238E27FC236}">
                      <a16:creationId xmlns:a16="http://schemas.microsoft.com/office/drawing/2014/main" id="{EF567F63-7B9F-4BEC-B333-CB2425396D6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7" name="مكعب 3626">
                  <a:extLst>
                    <a:ext uri="{FF2B5EF4-FFF2-40B4-BE49-F238E27FC236}">
                      <a16:creationId xmlns:a16="http://schemas.microsoft.com/office/drawing/2014/main" id="{9A91C983-DA32-42D8-BA3C-495507396AB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8" name="مكعب 3627">
                  <a:extLst>
                    <a:ext uri="{FF2B5EF4-FFF2-40B4-BE49-F238E27FC236}">
                      <a16:creationId xmlns:a16="http://schemas.microsoft.com/office/drawing/2014/main" id="{DD9E354B-498B-4A6D-B1C5-B0E26AF4202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9" name="مكعب 3628">
                  <a:extLst>
                    <a:ext uri="{FF2B5EF4-FFF2-40B4-BE49-F238E27FC236}">
                      <a16:creationId xmlns:a16="http://schemas.microsoft.com/office/drawing/2014/main" id="{43B7C0D4-CD99-4611-8101-D9DEB388B62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0" name="مكعب 3629">
                  <a:extLst>
                    <a:ext uri="{FF2B5EF4-FFF2-40B4-BE49-F238E27FC236}">
                      <a16:creationId xmlns:a16="http://schemas.microsoft.com/office/drawing/2014/main" id="{97FF7E4C-00C6-48A0-A73E-E1350658669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1" name="مكعب 3630">
                  <a:extLst>
                    <a:ext uri="{FF2B5EF4-FFF2-40B4-BE49-F238E27FC236}">
                      <a16:creationId xmlns:a16="http://schemas.microsoft.com/office/drawing/2014/main" id="{00BCA20F-D7BF-437E-B22B-C5ED40EF553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45" name="مجموعة 3544">
                <a:extLst>
                  <a:ext uri="{FF2B5EF4-FFF2-40B4-BE49-F238E27FC236}">
                    <a16:creationId xmlns:a16="http://schemas.microsoft.com/office/drawing/2014/main" id="{12EB71A3-513E-4CE7-88D4-D7B08C3EE7A2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12" name="مكعب 3611">
                  <a:extLst>
                    <a:ext uri="{FF2B5EF4-FFF2-40B4-BE49-F238E27FC236}">
                      <a16:creationId xmlns:a16="http://schemas.microsoft.com/office/drawing/2014/main" id="{C85ED8BA-3713-4EBD-927F-5D115F71B10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3" name="مكعب 3612">
                  <a:extLst>
                    <a:ext uri="{FF2B5EF4-FFF2-40B4-BE49-F238E27FC236}">
                      <a16:creationId xmlns:a16="http://schemas.microsoft.com/office/drawing/2014/main" id="{F782501E-B6F7-4DA0-B685-9F1210BB437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4" name="مكعب 3613">
                  <a:extLst>
                    <a:ext uri="{FF2B5EF4-FFF2-40B4-BE49-F238E27FC236}">
                      <a16:creationId xmlns:a16="http://schemas.microsoft.com/office/drawing/2014/main" id="{97970248-65C2-4045-99EE-DFA435FDF0E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5" name="مكعب 3614">
                  <a:extLst>
                    <a:ext uri="{FF2B5EF4-FFF2-40B4-BE49-F238E27FC236}">
                      <a16:creationId xmlns:a16="http://schemas.microsoft.com/office/drawing/2014/main" id="{97F91449-721E-4D63-9524-0F8E94CA7EF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6" name="مكعب 3615">
                  <a:extLst>
                    <a:ext uri="{FF2B5EF4-FFF2-40B4-BE49-F238E27FC236}">
                      <a16:creationId xmlns:a16="http://schemas.microsoft.com/office/drawing/2014/main" id="{147524AB-E391-4397-8DF3-F6AC8474AB6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7" name="مكعب 3616">
                  <a:extLst>
                    <a:ext uri="{FF2B5EF4-FFF2-40B4-BE49-F238E27FC236}">
                      <a16:creationId xmlns:a16="http://schemas.microsoft.com/office/drawing/2014/main" id="{EEE57272-47F7-41D6-8162-0961B202928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8" name="مكعب 3617">
                  <a:extLst>
                    <a:ext uri="{FF2B5EF4-FFF2-40B4-BE49-F238E27FC236}">
                      <a16:creationId xmlns:a16="http://schemas.microsoft.com/office/drawing/2014/main" id="{0456CF0A-0913-41BA-8DBA-AD6D66AE3DE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9" name="مكعب 3618">
                  <a:extLst>
                    <a:ext uri="{FF2B5EF4-FFF2-40B4-BE49-F238E27FC236}">
                      <a16:creationId xmlns:a16="http://schemas.microsoft.com/office/drawing/2014/main" id="{A37B0467-EC60-4F06-A1E5-83442C8F51E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0" name="مكعب 3619">
                  <a:extLst>
                    <a:ext uri="{FF2B5EF4-FFF2-40B4-BE49-F238E27FC236}">
                      <a16:creationId xmlns:a16="http://schemas.microsoft.com/office/drawing/2014/main" id="{5FED8AAA-A5B9-4E44-98D5-4EE738585C8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1" name="مكعب 3620">
                  <a:extLst>
                    <a:ext uri="{FF2B5EF4-FFF2-40B4-BE49-F238E27FC236}">
                      <a16:creationId xmlns:a16="http://schemas.microsoft.com/office/drawing/2014/main" id="{03525208-4D9E-462D-B880-D43DB872234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46" name="مجموعة 3545">
                <a:extLst>
                  <a:ext uri="{FF2B5EF4-FFF2-40B4-BE49-F238E27FC236}">
                    <a16:creationId xmlns:a16="http://schemas.microsoft.com/office/drawing/2014/main" id="{3BBF8000-7F65-49DA-9FC1-8FE91CDE788C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602" name="مكعب 3601">
                  <a:extLst>
                    <a:ext uri="{FF2B5EF4-FFF2-40B4-BE49-F238E27FC236}">
                      <a16:creationId xmlns:a16="http://schemas.microsoft.com/office/drawing/2014/main" id="{2BD373BF-1539-4733-A8C4-AE2B4A55965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3" name="مكعب 3602">
                  <a:extLst>
                    <a:ext uri="{FF2B5EF4-FFF2-40B4-BE49-F238E27FC236}">
                      <a16:creationId xmlns:a16="http://schemas.microsoft.com/office/drawing/2014/main" id="{8A573BE7-B991-4747-85BA-731E55BF4AE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4" name="مكعب 3603">
                  <a:extLst>
                    <a:ext uri="{FF2B5EF4-FFF2-40B4-BE49-F238E27FC236}">
                      <a16:creationId xmlns:a16="http://schemas.microsoft.com/office/drawing/2014/main" id="{1098E225-54BE-40C2-A155-526AB9FD7A7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5" name="مكعب 3604">
                  <a:extLst>
                    <a:ext uri="{FF2B5EF4-FFF2-40B4-BE49-F238E27FC236}">
                      <a16:creationId xmlns:a16="http://schemas.microsoft.com/office/drawing/2014/main" id="{FB0346FF-9E5C-4C26-A405-F126538FBEA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6" name="مكعب 3605">
                  <a:extLst>
                    <a:ext uri="{FF2B5EF4-FFF2-40B4-BE49-F238E27FC236}">
                      <a16:creationId xmlns:a16="http://schemas.microsoft.com/office/drawing/2014/main" id="{BA10101C-66BD-44AE-AE29-68188DBDFB4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7" name="مكعب 3606">
                  <a:extLst>
                    <a:ext uri="{FF2B5EF4-FFF2-40B4-BE49-F238E27FC236}">
                      <a16:creationId xmlns:a16="http://schemas.microsoft.com/office/drawing/2014/main" id="{BE82AAC9-6681-448D-A92F-7F15B31CC3A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8" name="مكعب 3607">
                  <a:extLst>
                    <a:ext uri="{FF2B5EF4-FFF2-40B4-BE49-F238E27FC236}">
                      <a16:creationId xmlns:a16="http://schemas.microsoft.com/office/drawing/2014/main" id="{ED215D5B-5E6E-4B70-A99B-69CCD8091EA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9" name="مكعب 3608">
                  <a:extLst>
                    <a:ext uri="{FF2B5EF4-FFF2-40B4-BE49-F238E27FC236}">
                      <a16:creationId xmlns:a16="http://schemas.microsoft.com/office/drawing/2014/main" id="{1E4AB070-4B0A-478D-B471-F830B3260D5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0" name="مكعب 3609">
                  <a:extLst>
                    <a:ext uri="{FF2B5EF4-FFF2-40B4-BE49-F238E27FC236}">
                      <a16:creationId xmlns:a16="http://schemas.microsoft.com/office/drawing/2014/main" id="{1AE5B07B-E31B-4070-95DD-9CB1625D376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1" name="مكعب 3610">
                  <a:extLst>
                    <a:ext uri="{FF2B5EF4-FFF2-40B4-BE49-F238E27FC236}">
                      <a16:creationId xmlns:a16="http://schemas.microsoft.com/office/drawing/2014/main" id="{B1C6E93A-A419-4DE5-AE01-C3E603F34A0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47" name="مجموعة 3546">
                <a:extLst>
                  <a:ext uri="{FF2B5EF4-FFF2-40B4-BE49-F238E27FC236}">
                    <a16:creationId xmlns:a16="http://schemas.microsoft.com/office/drawing/2014/main" id="{289F58D0-E210-4C1F-852A-4F2FD959F374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92" name="مكعب 3591">
                  <a:extLst>
                    <a:ext uri="{FF2B5EF4-FFF2-40B4-BE49-F238E27FC236}">
                      <a16:creationId xmlns:a16="http://schemas.microsoft.com/office/drawing/2014/main" id="{D41AAF4B-9D21-4A70-A64B-F8C659DC7FE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3" name="مكعب 3592">
                  <a:extLst>
                    <a:ext uri="{FF2B5EF4-FFF2-40B4-BE49-F238E27FC236}">
                      <a16:creationId xmlns:a16="http://schemas.microsoft.com/office/drawing/2014/main" id="{081BB165-955A-4BE6-87DA-8CA84E7F541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4" name="مكعب 3593">
                  <a:extLst>
                    <a:ext uri="{FF2B5EF4-FFF2-40B4-BE49-F238E27FC236}">
                      <a16:creationId xmlns:a16="http://schemas.microsoft.com/office/drawing/2014/main" id="{ED4023FB-2221-4E4D-A2E9-1C050A28373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5" name="مكعب 3594">
                  <a:extLst>
                    <a:ext uri="{FF2B5EF4-FFF2-40B4-BE49-F238E27FC236}">
                      <a16:creationId xmlns:a16="http://schemas.microsoft.com/office/drawing/2014/main" id="{F9217AA0-BA70-4188-8301-11F7CEA1B9F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6" name="مكعب 3595">
                  <a:extLst>
                    <a:ext uri="{FF2B5EF4-FFF2-40B4-BE49-F238E27FC236}">
                      <a16:creationId xmlns:a16="http://schemas.microsoft.com/office/drawing/2014/main" id="{89F9EC5F-FC18-475D-AF53-14BAD6C9751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7" name="مكعب 3596">
                  <a:extLst>
                    <a:ext uri="{FF2B5EF4-FFF2-40B4-BE49-F238E27FC236}">
                      <a16:creationId xmlns:a16="http://schemas.microsoft.com/office/drawing/2014/main" id="{CA0AFE28-782C-44BE-AE3D-0BA513376D3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8" name="مكعب 3597">
                  <a:extLst>
                    <a:ext uri="{FF2B5EF4-FFF2-40B4-BE49-F238E27FC236}">
                      <a16:creationId xmlns:a16="http://schemas.microsoft.com/office/drawing/2014/main" id="{8923A070-64E6-4CE9-B007-95D6E28449D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9" name="مكعب 3598">
                  <a:extLst>
                    <a:ext uri="{FF2B5EF4-FFF2-40B4-BE49-F238E27FC236}">
                      <a16:creationId xmlns:a16="http://schemas.microsoft.com/office/drawing/2014/main" id="{32335B3C-0EC8-449D-863F-06446841C81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0" name="مكعب 3599">
                  <a:extLst>
                    <a:ext uri="{FF2B5EF4-FFF2-40B4-BE49-F238E27FC236}">
                      <a16:creationId xmlns:a16="http://schemas.microsoft.com/office/drawing/2014/main" id="{253D994B-E993-4A65-BBB2-1B9D8D5275B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1" name="مكعب 3600">
                  <a:extLst>
                    <a:ext uri="{FF2B5EF4-FFF2-40B4-BE49-F238E27FC236}">
                      <a16:creationId xmlns:a16="http://schemas.microsoft.com/office/drawing/2014/main" id="{3294F3D1-1D35-4B08-AB4B-98A2797ED41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48" name="مجموعة 3547">
                <a:extLst>
                  <a:ext uri="{FF2B5EF4-FFF2-40B4-BE49-F238E27FC236}">
                    <a16:creationId xmlns:a16="http://schemas.microsoft.com/office/drawing/2014/main" id="{3F4CDA3A-4746-42AF-B4C6-F882A64739C5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82" name="مكعب 3581">
                  <a:extLst>
                    <a:ext uri="{FF2B5EF4-FFF2-40B4-BE49-F238E27FC236}">
                      <a16:creationId xmlns:a16="http://schemas.microsoft.com/office/drawing/2014/main" id="{73DBAD2A-AE54-474B-8600-7C30A036856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3" name="مكعب 3582">
                  <a:extLst>
                    <a:ext uri="{FF2B5EF4-FFF2-40B4-BE49-F238E27FC236}">
                      <a16:creationId xmlns:a16="http://schemas.microsoft.com/office/drawing/2014/main" id="{215E495F-8211-4D31-99F4-8E936D98243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4" name="مكعب 3583">
                  <a:extLst>
                    <a:ext uri="{FF2B5EF4-FFF2-40B4-BE49-F238E27FC236}">
                      <a16:creationId xmlns:a16="http://schemas.microsoft.com/office/drawing/2014/main" id="{6F77701A-BDE3-4659-BC75-928965B1A6E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5" name="مكعب 3584">
                  <a:extLst>
                    <a:ext uri="{FF2B5EF4-FFF2-40B4-BE49-F238E27FC236}">
                      <a16:creationId xmlns:a16="http://schemas.microsoft.com/office/drawing/2014/main" id="{0D37232D-59AC-4E46-9165-CCA965EACD9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6" name="مكعب 3585">
                  <a:extLst>
                    <a:ext uri="{FF2B5EF4-FFF2-40B4-BE49-F238E27FC236}">
                      <a16:creationId xmlns:a16="http://schemas.microsoft.com/office/drawing/2014/main" id="{B5A424E7-3DEB-463E-8195-418E0CF1821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7" name="مكعب 3586">
                  <a:extLst>
                    <a:ext uri="{FF2B5EF4-FFF2-40B4-BE49-F238E27FC236}">
                      <a16:creationId xmlns:a16="http://schemas.microsoft.com/office/drawing/2014/main" id="{32CFC579-C531-4A36-8A61-D71FD0AB501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8" name="مكعب 3587">
                  <a:extLst>
                    <a:ext uri="{FF2B5EF4-FFF2-40B4-BE49-F238E27FC236}">
                      <a16:creationId xmlns:a16="http://schemas.microsoft.com/office/drawing/2014/main" id="{5BC9A3BD-AB7D-41A0-96D1-CA71B5E5126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9" name="مكعب 3588">
                  <a:extLst>
                    <a:ext uri="{FF2B5EF4-FFF2-40B4-BE49-F238E27FC236}">
                      <a16:creationId xmlns:a16="http://schemas.microsoft.com/office/drawing/2014/main" id="{885D857D-95D8-4AA7-BD33-8B7636CBC8F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0" name="مكعب 3589">
                  <a:extLst>
                    <a:ext uri="{FF2B5EF4-FFF2-40B4-BE49-F238E27FC236}">
                      <a16:creationId xmlns:a16="http://schemas.microsoft.com/office/drawing/2014/main" id="{0A1673FF-3774-4A50-BD1E-45238FF8EB0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1" name="مكعب 3590">
                  <a:extLst>
                    <a:ext uri="{FF2B5EF4-FFF2-40B4-BE49-F238E27FC236}">
                      <a16:creationId xmlns:a16="http://schemas.microsoft.com/office/drawing/2014/main" id="{5DC92B73-6ACA-495A-AF4E-BD88C52033F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49" name="مجموعة 3548">
                <a:extLst>
                  <a:ext uri="{FF2B5EF4-FFF2-40B4-BE49-F238E27FC236}">
                    <a16:creationId xmlns:a16="http://schemas.microsoft.com/office/drawing/2014/main" id="{261D7C7B-D44F-44AF-9BE7-5718A8D0CFBC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72" name="مكعب 3571">
                  <a:extLst>
                    <a:ext uri="{FF2B5EF4-FFF2-40B4-BE49-F238E27FC236}">
                      <a16:creationId xmlns:a16="http://schemas.microsoft.com/office/drawing/2014/main" id="{5E0F8427-AED5-4CE3-8D41-A645140C8FB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3" name="مكعب 3572">
                  <a:extLst>
                    <a:ext uri="{FF2B5EF4-FFF2-40B4-BE49-F238E27FC236}">
                      <a16:creationId xmlns:a16="http://schemas.microsoft.com/office/drawing/2014/main" id="{F22AFC47-2426-4FDB-B811-30623482913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4" name="مكعب 3573">
                  <a:extLst>
                    <a:ext uri="{FF2B5EF4-FFF2-40B4-BE49-F238E27FC236}">
                      <a16:creationId xmlns:a16="http://schemas.microsoft.com/office/drawing/2014/main" id="{144A5BF9-9615-47D8-85DC-73B9749D836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5" name="مكعب 3574">
                  <a:extLst>
                    <a:ext uri="{FF2B5EF4-FFF2-40B4-BE49-F238E27FC236}">
                      <a16:creationId xmlns:a16="http://schemas.microsoft.com/office/drawing/2014/main" id="{6F5FFAE7-6BD1-44A6-971A-2D879B2962D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6" name="مكعب 3575">
                  <a:extLst>
                    <a:ext uri="{FF2B5EF4-FFF2-40B4-BE49-F238E27FC236}">
                      <a16:creationId xmlns:a16="http://schemas.microsoft.com/office/drawing/2014/main" id="{6C1B7E16-D973-4467-8D32-F06672F2598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7" name="مكعب 3576">
                  <a:extLst>
                    <a:ext uri="{FF2B5EF4-FFF2-40B4-BE49-F238E27FC236}">
                      <a16:creationId xmlns:a16="http://schemas.microsoft.com/office/drawing/2014/main" id="{E1BF1967-1A93-4DD6-9350-55CB4984D53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8" name="مكعب 3577">
                  <a:extLst>
                    <a:ext uri="{FF2B5EF4-FFF2-40B4-BE49-F238E27FC236}">
                      <a16:creationId xmlns:a16="http://schemas.microsoft.com/office/drawing/2014/main" id="{15CBF2E2-21B6-4B20-B486-9860EE1B526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9" name="مكعب 3578">
                  <a:extLst>
                    <a:ext uri="{FF2B5EF4-FFF2-40B4-BE49-F238E27FC236}">
                      <a16:creationId xmlns:a16="http://schemas.microsoft.com/office/drawing/2014/main" id="{4A5AADDC-63F8-45A1-B6A9-A450DB33768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0" name="مكعب 3579">
                  <a:extLst>
                    <a:ext uri="{FF2B5EF4-FFF2-40B4-BE49-F238E27FC236}">
                      <a16:creationId xmlns:a16="http://schemas.microsoft.com/office/drawing/2014/main" id="{6810F557-7437-4E06-9D54-9D46AA61966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1" name="مكعب 3580">
                  <a:extLst>
                    <a:ext uri="{FF2B5EF4-FFF2-40B4-BE49-F238E27FC236}">
                      <a16:creationId xmlns:a16="http://schemas.microsoft.com/office/drawing/2014/main" id="{0895837A-4E39-4A07-94B4-35ECD28204D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50" name="مجموعة 3549">
                <a:extLst>
                  <a:ext uri="{FF2B5EF4-FFF2-40B4-BE49-F238E27FC236}">
                    <a16:creationId xmlns:a16="http://schemas.microsoft.com/office/drawing/2014/main" id="{F934AC47-8B37-4585-917F-B4AF8FDDD3AC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62" name="مكعب 3561">
                  <a:extLst>
                    <a:ext uri="{FF2B5EF4-FFF2-40B4-BE49-F238E27FC236}">
                      <a16:creationId xmlns:a16="http://schemas.microsoft.com/office/drawing/2014/main" id="{5245A8C8-506F-4A44-BE22-9DE7C12B886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3" name="مكعب 3562">
                  <a:extLst>
                    <a:ext uri="{FF2B5EF4-FFF2-40B4-BE49-F238E27FC236}">
                      <a16:creationId xmlns:a16="http://schemas.microsoft.com/office/drawing/2014/main" id="{0C97D30D-FF0E-45A1-BB95-1DA888D34D3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4" name="مكعب 3563">
                  <a:extLst>
                    <a:ext uri="{FF2B5EF4-FFF2-40B4-BE49-F238E27FC236}">
                      <a16:creationId xmlns:a16="http://schemas.microsoft.com/office/drawing/2014/main" id="{B887294B-6093-4D96-8526-988F2E57DFF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5" name="مكعب 3564">
                  <a:extLst>
                    <a:ext uri="{FF2B5EF4-FFF2-40B4-BE49-F238E27FC236}">
                      <a16:creationId xmlns:a16="http://schemas.microsoft.com/office/drawing/2014/main" id="{53595E04-51F0-423E-8EC0-233CC1D13C7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6" name="مكعب 3565">
                  <a:extLst>
                    <a:ext uri="{FF2B5EF4-FFF2-40B4-BE49-F238E27FC236}">
                      <a16:creationId xmlns:a16="http://schemas.microsoft.com/office/drawing/2014/main" id="{F181C7FD-C4D7-468C-BC43-DC10732F923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7" name="مكعب 3566">
                  <a:extLst>
                    <a:ext uri="{FF2B5EF4-FFF2-40B4-BE49-F238E27FC236}">
                      <a16:creationId xmlns:a16="http://schemas.microsoft.com/office/drawing/2014/main" id="{598FD01B-6173-4B77-922D-46DA41991F0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8" name="مكعب 3567">
                  <a:extLst>
                    <a:ext uri="{FF2B5EF4-FFF2-40B4-BE49-F238E27FC236}">
                      <a16:creationId xmlns:a16="http://schemas.microsoft.com/office/drawing/2014/main" id="{8B718311-0819-4D55-9CBE-7B2F9562300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9" name="مكعب 3568">
                  <a:extLst>
                    <a:ext uri="{FF2B5EF4-FFF2-40B4-BE49-F238E27FC236}">
                      <a16:creationId xmlns:a16="http://schemas.microsoft.com/office/drawing/2014/main" id="{184FAC26-B629-4711-8C80-7201CCA0832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0" name="مكعب 3569">
                  <a:extLst>
                    <a:ext uri="{FF2B5EF4-FFF2-40B4-BE49-F238E27FC236}">
                      <a16:creationId xmlns:a16="http://schemas.microsoft.com/office/drawing/2014/main" id="{209E8944-8A98-4841-B1A4-1A34D7AE5D1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1" name="مكعب 3570">
                  <a:extLst>
                    <a:ext uri="{FF2B5EF4-FFF2-40B4-BE49-F238E27FC236}">
                      <a16:creationId xmlns:a16="http://schemas.microsoft.com/office/drawing/2014/main" id="{8776172E-1B58-473B-9250-63EF87E27E8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51" name="مجموعة 3550">
                <a:extLst>
                  <a:ext uri="{FF2B5EF4-FFF2-40B4-BE49-F238E27FC236}">
                    <a16:creationId xmlns:a16="http://schemas.microsoft.com/office/drawing/2014/main" id="{878F84EA-A2EC-4979-B75B-346BED58010B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52" name="مكعب 3551">
                  <a:extLst>
                    <a:ext uri="{FF2B5EF4-FFF2-40B4-BE49-F238E27FC236}">
                      <a16:creationId xmlns:a16="http://schemas.microsoft.com/office/drawing/2014/main" id="{154A3D71-30A8-468F-B564-65D1AFEA056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3" name="مكعب 3552">
                  <a:extLst>
                    <a:ext uri="{FF2B5EF4-FFF2-40B4-BE49-F238E27FC236}">
                      <a16:creationId xmlns:a16="http://schemas.microsoft.com/office/drawing/2014/main" id="{80308660-8B15-420C-B7BD-D35D463EF9E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4" name="مكعب 3553">
                  <a:extLst>
                    <a:ext uri="{FF2B5EF4-FFF2-40B4-BE49-F238E27FC236}">
                      <a16:creationId xmlns:a16="http://schemas.microsoft.com/office/drawing/2014/main" id="{689CE987-E8EF-49D6-BA49-53FDC24FEBF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5" name="مكعب 3554">
                  <a:extLst>
                    <a:ext uri="{FF2B5EF4-FFF2-40B4-BE49-F238E27FC236}">
                      <a16:creationId xmlns:a16="http://schemas.microsoft.com/office/drawing/2014/main" id="{0ACED4C5-B6DB-499C-AD20-44E11DEEA95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6" name="مكعب 3555">
                  <a:extLst>
                    <a:ext uri="{FF2B5EF4-FFF2-40B4-BE49-F238E27FC236}">
                      <a16:creationId xmlns:a16="http://schemas.microsoft.com/office/drawing/2014/main" id="{05A4D955-6193-4622-8D13-B56D8F27C57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7" name="مكعب 3556">
                  <a:extLst>
                    <a:ext uri="{FF2B5EF4-FFF2-40B4-BE49-F238E27FC236}">
                      <a16:creationId xmlns:a16="http://schemas.microsoft.com/office/drawing/2014/main" id="{B6E6403D-22E7-4770-9AA2-843D75731C5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8" name="مكعب 3557">
                  <a:extLst>
                    <a:ext uri="{FF2B5EF4-FFF2-40B4-BE49-F238E27FC236}">
                      <a16:creationId xmlns:a16="http://schemas.microsoft.com/office/drawing/2014/main" id="{9C3695EC-0E89-43E2-9A10-2EDE8AC14B1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9" name="مكعب 3558">
                  <a:extLst>
                    <a:ext uri="{FF2B5EF4-FFF2-40B4-BE49-F238E27FC236}">
                      <a16:creationId xmlns:a16="http://schemas.microsoft.com/office/drawing/2014/main" id="{BEC4FF24-7DB4-4049-A29D-4E02FAAB7EA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0" name="مكعب 3559">
                  <a:extLst>
                    <a:ext uri="{FF2B5EF4-FFF2-40B4-BE49-F238E27FC236}">
                      <a16:creationId xmlns:a16="http://schemas.microsoft.com/office/drawing/2014/main" id="{A012FF56-B0F2-43CC-B4DD-85DAECF4B32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1" name="مكعب 3560">
                  <a:extLst>
                    <a:ext uri="{FF2B5EF4-FFF2-40B4-BE49-F238E27FC236}">
                      <a16:creationId xmlns:a16="http://schemas.microsoft.com/office/drawing/2014/main" id="{AA3A61AF-71A1-49A5-BCD9-C1A04B97FAC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87" name="مجموعة 2986">
              <a:extLst>
                <a:ext uri="{FF2B5EF4-FFF2-40B4-BE49-F238E27FC236}">
                  <a16:creationId xmlns:a16="http://schemas.microsoft.com/office/drawing/2014/main" id="{42CE9901-8A9B-442E-9586-FBAA52FC3310}"/>
                </a:ext>
              </a:extLst>
            </p:cNvPr>
            <p:cNvGrpSpPr/>
            <p:nvPr/>
          </p:nvGrpSpPr>
          <p:grpSpPr>
            <a:xfrm>
              <a:off x="6838260" y="3314032"/>
              <a:ext cx="1617220" cy="1544020"/>
              <a:chOff x="5352709" y="3110384"/>
              <a:chExt cx="1617220" cy="1544020"/>
            </a:xfrm>
          </p:grpSpPr>
          <p:grpSp>
            <p:nvGrpSpPr>
              <p:cNvPr id="3432" name="مجموعة 3431">
                <a:extLst>
                  <a:ext uri="{FF2B5EF4-FFF2-40B4-BE49-F238E27FC236}">
                    <a16:creationId xmlns:a16="http://schemas.microsoft.com/office/drawing/2014/main" id="{6562F818-B982-46B0-8E7A-CDB9DEDE7F13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32" name="مكعب 3531">
                  <a:extLst>
                    <a:ext uri="{FF2B5EF4-FFF2-40B4-BE49-F238E27FC236}">
                      <a16:creationId xmlns:a16="http://schemas.microsoft.com/office/drawing/2014/main" id="{0F2274E3-3B19-4CFC-8DDB-F8937AA9590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3" name="مكعب 3532">
                  <a:extLst>
                    <a:ext uri="{FF2B5EF4-FFF2-40B4-BE49-F238E27FC236}">
                      <a16:creationId xmlns:a16="http://schemas.microsoft.com/office/drawing/2014/main" id="{ACA00935-0C9B-4F9F-8197-89BB038CCAF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4" name="مكعب 3533">
                  <a:extLst>
                    <a:ext uri="{FF2B5EF4-FFF2-40B4-BE49-F238E27FC236}">
                      <a16:creationId xmlns:a16="http://schemas.microsoft.com/office/drawing/2014/main" id="{34B6B791-1D19-4DA0-9362-DAEB6C80F6D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5" name="مكعب 3534">
                  <a:extLst>
                    <a:ext uri="{FF2B5EF4-FFF2-40B4-BE49-F238E27FC236}">
                      <a16:creationId xmlns:a16="http://schemas.microsoft.com/office/drawing/2014/main" id="{3C141B5F-0AB7-428E-94CA-0506B33A6F9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6" name="مكعب 3535">
                  <a:extLst>
                    <a:ext uri="{FF2B5EF4-FFF2-40B4-BE49-F238E27FC236}">
                      <a16:creationId xmlns:a16="http://schemas.microsoft.com/office/drawing/2014/main" id="{E3F130CD-675D-45E7-9002-0A5D339D02E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7" name="مكعب 3536">
                  <a:extLst>
                    <a:ext uri="{FF2B5EF4-FFF2-40B4-BE49-F238E27FC236}">
                      <a16:creationId xmlns:a16="http://schemas.microsoft.com/office/drawing/2014/main" id="{96B6590F-A7A1-4ECC-973D-577F3616912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8" name="مكعب 3537">
                  <a:extLst>
                    <a:ext uri="{FF2B5EF4-FFF2-40B4-BE49-F238E27FC236}">
                      <a16:creationId xmlns:a16="http://schemas.microsoft.com/office/drawing/2014/main" id="{5C8C34EF-C914-4F23-AB43-CED5604A89D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9" name="مكعب 3538">
                  <a:extLst>
                    <a:ext uri="{FF2B5EF4-FFF2-40B4-BE49-F238E27FC236}">
                      <a16:creationId xmlns:a16="http://schemas.microsoft.com/office/drawing/2014/main" id="{BBDCC17B-22C7-4B94-9F87-CCA23D20E1E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0" name="مكعب 3539">
                  <a:extLst>
                    <a:ext uri="{FF2B5EF4-FFF2-40B4-BE49-F238E27FC236}">
                      <a16:creationId xmlns:a16="http://schemas.microsoft.com/office/drawing/2014/main" id="{E235B6EE-E42B-4473-B2A8-DD92FFA3AE5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1" name="مكعب 3540">
                  <a:extLst>
                    <a:ext uri="{FF2B5EF4-FFF2-40B4-BE49-F238E27FC236}">
                      <a16:creationId xmlns:a16="http://schemas.microsoft.com/office/drawing/2014/main" id="{990CB0AD-C641-49BE-ACE1-AD0FB6B81B9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33" name="مجموعة 3432">
                <a:extLst>
                  <a:ext uri="{FF2B5EF4-FFF2-40B4-BE49-F238E27FC236}">
                    <a16:creationId xmlns:a16="http://schemas.microsoft.com/office/drawing/2014/main" id="{0A1AE6D1-7ABB-49BE-90DF-ECFFCA1612E2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22" name="مكعب 3521">
                  <a:extLst>
                    <a:ext uri="{FF2B5EF4-FFF2-40B4-BE49-F238E27FC236}">
                      <a16:creationId xmlns:a16="http://schemas.microsoft.com/office/drawing/2014/main" id="{1748347D-91E6-45C5-AF8B-13C42643BDE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3" name="مكعب 3522">
                  <a:extLst>
                    <a:ext uri="{FF2B5EF4-FFF2-40B4-BE49-F238E27FC236}">
                      <a16:creationId xmlns:a16="http://schemas.microsoft.com/office/drawing/2014/main" id="{5ED72859-699D-4D70-8672-C4AA2889051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4" name="مكعب 3523">
                  <a:extLst>
                    <a:ext uri="{FF2B5EF4-FFF2-40B4-BE49-F238E27FC236}">
                      <a16:creationId xmlns:a16="http://schemas.microsoft.com/office/drawing/2014/main" id="{FDAB821B-2030-4715-AF5C-0B45C910299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5" name="مكعب 3524">
                  <a:extLst>
                    <a:ext uri="{FF2B5EF4-FFF2-40B4-BE49-F238E27FC236}">
                      <a16:creationId xmlns:a16="http://schemas.microsoft.com/office/drawing/2014/main" id="{961BE1EA-16C5-47D0-876A-C15748AAEB3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6" name="مكعب 3525">
                  <a:extLst>
                    <a:ext uri="{FF2B5EF4-FFF2-40B4-BE49-F238E27FC236}">
                      <a16:creationId xmlns:a16="http://schemas.microsoft.com/office/drawing/2014/main" id="{C7C86361-9D5F-499D-A4E9-E8110777703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7" name="مكعب 3526">
                  <a:extLst>
                    <a:ext uri="{FF2B5EF4-FFF2-40B4-BE49-F238E27FC236}">
                      <a16:creationId xmlns:a16="http://schemas.microsoft.com/office/drawing/2014/main" id="{1EA402D6-80BF-41F4-901A-8937F8811A9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8" name="مكعب 3527">
                  <a:extLst>
                    <a:ext uri="{FF2B5EF4-FFF2-40B4-BE49-F238E27FC236}">
                      <a16:creationId xmlns:a16="http://schemas.microsoft.com/office/drawing/2014/main" id="{1952C4F8-7876-467D-B6AC-7625E329B82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9" name="مكعب 3528">
                  <a:extLst>
                    <a:ext uri="{FF2B5EF4-FFF2-40B4-BE49-F238E27FC236}">
                      <a16:creationId xmlns:a16="http://schemas.microsoft.com/office/drawing/2014/main" id="{6C7186D6-B164-4E0D-B256-D4F5A59396B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0" name="مكعب 3529">
                  <a:extLst>
                    <a:ext uri="{FF2B5EF4-FFF2-40B4-BE49-F238E27FC236}">
                      <a16:creationId xmlns:a16="http://schemas.microsoft.com/office/drawing/2014/main" id="{76893BB1-1EAB-45F0-96EF-6E92EE66A51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1" name="مكعب 3530">
                  <a:extLst>
                    <a:ext uri="{FF2B5EF4-FFF2-40B4-BE49-F238E27FC236}">
                      <a16:creationId xmlns:a16="http://schemas.microsoft.com/office/drawing/2014/main" id="{B82F9B0B-3255-44BF-A78D-61D679EE01B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34" name="مجموعة 3433">
                <a:extLst>
                  <a:ext uri="{FF2B5EF4-FFF2-40B4-BE49-F238E27FC236}">
                    <a16:creationId xmlns:a16="http://schemas.microsoft.com/office/drawing/2014/main" id="{FEAAF218-830D-4185-A7CC-9E8FA69A38A0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12" name="مكعب 3511">
                  <a:extLst>
                    <a:ext uri="{FF2B5EF4-FFF2-40B4-BE49-F238E27FC236}">
                      <a16:creationId xmlns:a16="http://schemas.microsoft.com/office/drawing/2014/main" id="{B1929C7E-8380-44F7-A177-A69AD2412E4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3" name="مكعب 3512">
                  <a:extLst>
                    <a:ext uri="{FF2B5EF4-FFF2-40B4-BE49-F238E27FC236}">
                      <a16:creationId xmlns:a16="http://schemas.microsoft.com/office/drawing/2014/main" id="{B3BBD282-7F83-4DF4-97B5-41E4BD0CCA9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4" name="مكعب 3513">
                  <a:extLst>
                    <a:ext uri="{FF2B5EF4-FFF2-40B4-BE49-F238E27FC236}">
                      <a16:creationId xmlns:a16="http://schemas.microsoft.com/office/drawing/2014/main" id="{56F3443C-7AE5-4966-A31D-0B5F2C1CD3E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5" name="مكعب 3514">
                  <a:extLst>
                    <a:ext uri="{FF2B5EF4-FFF2-40B4-BE49-F238E27FC236}">
                      <a16:creationId xmlns:a16="http://schemas.microsoft.com/office/drawing/2014/main" id="{B604FE31-D180-4DB7-BA71-3AA0C1C5323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6" name="مكعب 3515">
                  <a:extLst>
                    <a:ext uri="{FF2B5EF4-FFF2-40B4-BE49-F238E27FC236}">
                      <a16:creationId xmlns:a16="http://schemas.microsoft.com/office/drawing/2014/main" id="{612EE0FF-D22D-4ECA-87E5-8286BEBF0FE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7" name="مكعب 3516">
                  <a:extLst>
                    <a:ext uri="{FF2B5EF4-FFF2-40B4-BE49-F238E27FC236}">
                      <a16:creationId xmlns:a16="http://schemas.microsoft.com/office/drawing/2014/main" id="{94C83298-E4A7-4F5D-8476-B3BF67199FB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8" name="مكعب 3517">
                  <a:extLst>
                    <a:ext uri="{FF2B5EF4-FFF2-40B4-BE49-F238E27FC236}">
                      <a16:creationId xmlns:a16="http://schemas.microsoft.com/office/drawing/2014/main" id="{4B603EC9-3173-4DD2-B5D4-A9E4FA6DD4A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9" name="مكعب 3518">
                  <a:extLst>
                    <a:ext uri="{FF2B5EF4-FFF2-40B4-BE49-F238E27FC236}">
                      <a16:creationId xmlns:a16="http://schemas.microsoft.com/office/drawing/2014/main" id="{1F88DDE9-766C-4460-AF67-F7B9697BEAE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0" name="مكعب 3519">
                  <a:extLst>
                    <a:ext uri="{FF2B5EF4-FFF2-40B4-BE49-F238E27FC236}">
                      <a16:creationId xmlns:a16="http://schemas.microsoft.com/office/drawing/2014/main" id="{B85419D2-48CE-4329-B438-21528D8B702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1" name="مكعب 3520">
                  <a:extLst>
                    <a:ext uri="{FF2B5EF4-FFF2-40B4-BE49-F238E27FC236}">
                      <a16:creationId xmlns:a16="http://schemas.microsoft.com/office/drawing/2014/main" id="{83358044-A2CA-49E5-8FA0-BC0ECC0B1FA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35" name="مجموعة 3434">
                <a:extLst>
                  <a:ext uri="{FF2B5EF4-FFF2-40B4-BE49-F238E27FC236}">
                    <a16:creationId xmlns:a16="http://schemas.microsoft.com/office/drawing/2014/main" id="{FCD3A431-D8CA-4B8A-B590-EC50E2F9D6EC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502" name="مكعب 3501">
                  <a:extLst>
                    <a:ext uri="{FF2B5EF4-FFF2-40B4-BE49-F238E27FC236}">
                      <a16:creationId xmlns:a16="http://schemas.microsoft.com/office/drawing/2014/main" id="{76030333-B2FF-4DB8-AA6E-9332C6834F2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3" name="مكعب 3502">
                  <a:extLst>
                    <a:ext uri="{FF2B5EF4-FFF2-40B4-BE49-F238E27FC236}">
                      <a16:creationId xmlns:a16="http://schemas.microsoft.com/office/drawing/2014/main" id="{C9B34E4D-4B8F-4725-979A-85878B862FE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4" name="مكعب 3503">
                  <a:extLst>
                    <a:ext uri="{FF2B5EF4-FFF2-40B4-BE49-F238E27FC236}">
                      <a16:creationId xmlns:a16="http://schemas.microsoft.com/office/drawing/2014/main" id="{9FC381EE-7AAB-493E-A68D-81718F8AC6E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5" name="مكعب 3504">
                  <a:extLst>
                    <a:ext uri="{FF2B5EF4-FFF2-40B4-BE49-F238E27FC236}">
                      <a16:creationId xmlns:a16="http://schemas.microsoft.com/office/drawing/2014/main" id="{0D33738F-638C-4183-94D6-A09EEE4BE29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6" name="مكعب 3505">
                  <a:extLst>
                    <a:ext uri="{FF2B5EF4-FFF2-40B4-BE49-F238E27FC236}">
                      <a16:creationId xmlns:a16="http://schemas.microsoft.com/office/drawing/2014/main" id="{7A2B9CD7-D153-4218-A1EB-EA6F676ACAE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7" name="مكعب 3506">
                  <a:extLst>
                    <a:ext uri="{FF2B5EF4-FFF2-40B4-BE49-F238E27FC236}">
                      <a16:creationId xmlns:a16="http://schemas.microsoft.com/office/drawing/2014/main" id="{532B103C-8809-4678-9DA3-3BA7DE91845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8" name="مكعب 3507">
                  <a:extLst>
                    <a:ext uri="{FF2B5EF4-FFF2-40B4-BE49-F238E27FC236}">
                      <a16:creationId xmlns:a16="http://schemas.microsoft.com/office/drawing/2014/main" id="{E28F0BB9-3095-4F0E-9B36-9B1C29B2AAB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9" name="مكعب 3508">
                  <a:extLst>
                    <a:ext uri="{FF2B5EF4-FFF2-40B4-BE49-F238E27FC236}">
                      <a16:creationId xmlns:a16="http://schemas.microsoft.com/office/drawing/2014/main" id="{FBDFAF22-E375-4762-A53C-EC8C5BA5AA5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0" name="مكعب 3509">
                  <a:extLst>
                    <a:ext uri="{FF2B5EF4-FFF2-40B4-BE49-F238E27FC236}">
                      <a16:creationId xmlns:a16="http://schemas.microsoft.com/office/drawing/2014/main" id="{C6936153-2BA3-4C5B-BDA4-3478A4CC0EC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1" name="مكعب 3510">
                  <a:extLst>
                    <a:ext uri="{FF2B5EF4-FFF2-40B4-BE49-F238E27FC236}">
                      <a16:creationId xmlns:a16="http://schemas.microsoft.com/office/drawing/2014/main" id="{CD5953D6-987C-4E1A-B6B2-78B65CF39ED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36" name="مجموعة 3435">
                <a:extLst>
                  <a:ext uri="{FF2B5EF4-FFF2-40B4-BE49-F238E27FC236}">
                    <a16:creationId xmlns:a16="http://schemas.microsoft.com/office/drawing/2014/main" id="{3F38B435-555F-4099-A03E-560F644A8F23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92" name="مكعب 3491">
                  <a:extLst>
                    <a:ext uri="{FF2B5EF4-FFF2-40B4-BE49-F238E27FC236}">
                      <a16:creationId xmlns:a16="http://schemas.microsoft.com/office/drawing/2014/main" id="{C8287D61-BB4C-427A-B671-AB276380BB2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3" name="مكعب 3492">
                  <a:extLst>
                    <a:ext uri="{FF2B5EF4-FFF2-40B4-BE49-F238E27FC236}">
                      <a16:creationId xmlns:a16="http://schemas.microsoft.com/office/drawing/2014/main" id="{6EB7FFC6-01ED-4A8C-9947-4E05FBFCD75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4" name="مكعب 3493">
                  <a:extLst>
                    <a:ext uri="{FF2B5EF4-FFF2-40B4-BE49-F238E27FC236}">
                      <a16:creationId xmlns:a16="http://schemas.microsoft.com/office/drawing/2014/main" id="{E1FBC9C8-CFA7-4AB3-83BE-8049847BA10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5" name="مكعب 3494">
                  <a:extLst>
                    <a:ext uri="{FF2B5EF4-FFF2-40B4-BE49-F238E27FC236}">
                      <a16:creationId xmlns:a16="http://schemas.microsoft.com/office/drawing/2014/main" id="{271472EB-7459-4398-BA7C-48E623EE304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6" name="مكعب 3495">
                  <a:extLst>
                    <a:ext uri="{FF2B5EF4-FFF2-40B4-BE49-F238E27FC236}">
                      <a16:creationId xmlns:a16="http://schemas.microsoft.com/office/drawing/2014/main" id="{3B9615F8-077E-4223-B953-EEBAC1910B3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7" name="مكعب 3496">
                  <a:extLst>
                    <a:ext uri="{FF2B5EF4-FFF2-40B4-BE49-F238E27FC236}">
                      <a16:creationId xmlns:a16="http://schemas.microsoft.com/office/drawing/2014/main" id="{3AD33A4D-BE88-4DC5-92CF-80B6F784B1D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8" name="مكعب 3497">
                  <a:extLst>
                    <a:ext uri="{FF2B5EF4-FFF2-40B4-BE49-F238E27FC236}">
                      <a16:creationId xmlns:a16="http://schemas.microsoft.com/office/drawing/2014/main" id="{5C4CCA2E-A4C1-4B32-8543-759F9897E9A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9" name="مكعب 3498">
                  <a:extLst>
                    <a:ext uri="{FF2B5EF4-FFF2-40B4-BE49-F238E27FC236}">
                      <a16:creationId xmlns:a16="http://schemas.microsoft.com/office/drawing/2014/main" id="{690E5CD6-A4C3-4DC9-B5ED-5D131501CE3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0" name="مكعب 3499">
                  <a:extLst>
                    <a:ext uri="{FF2B5EF4-FFF2-40B4-BE49-F238E27FC236}">
                      <a16:creationId xmlns:a16="http://schemas.microsoft.com/office/drawing/2014/main" id="{89179052-1407-42FD-B22C-79C2B5A22F8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1" name="مكعب 3500">
                  <a:extLst>
                    <a:ext uri="{FF2B5EF4-FFF2-40B4-BE49-F238E27FC236}">
                      <a16:creationId xmlns:a16="http://schemas.microsoft.com/office/drawing/2014/main" id="{E7816BFA-6A1C-49CA-991E-A241C9673E0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37" name="مجموعة 3436">
                <a:extLst>
                  <a:ext uri="{FF2B5EF4-FFF2-40B4-BE49-F238E27FC236}">
                    <a16:creationId xmlns:a16="http://schemas.microsoft.com/office/drawing/2014/main" id="{D0339A7F-3FA7-4F12-8003-AD52477C8F9D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82" name="مكعب 3481">
                  <a:extLst>
                    <a:ext uri="{FF2B5EF4-FFF2-40B4-BE49-F238E27FC236}">
                      <a16:creationId xmlns:a16="http://schemas.microsoft.com/office/drawing/2014/main" id="{7E59A90D-BA1A-4883-B6C8-8F9908A014E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3" name="مكعب 3482">
                  <a:extLst>
                    <a:ext uri="{FF2B5EF4-FFF2-40B4-BE49-F238E27FC236}">
                      <a16:creationId xmlns:a16="http://schemas.microsoft.com/office/drawing/2014/main" id="{3E41B10F-963D-4FE8-929C-AB9909A47ED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4" name="مكعب 3483">
                  <a:extLst>
                    <a:ext uri="{FF2B5EF4-FFF2-40B4-BE49-F238E27FC236}">
                      <a16:creationId xmlns:a16="http://schemas.microsoft.com/office/drawing/2014/main" id="{60C48732-029F-4E37-9286-F1F9A4293C2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5" name="مكعب 3484">
                  <a:extLst>
                    <a:ext uri="{FF2B5EF4-FFF2-40B4-BE49-F238E27FC236}">
                      <a16:creationId xmlns:a16="http://schemas.microsoft.com/office/drawing/2014/main" id="{95BF6752-3F5A-479B-9F55-7E812B1B615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6" name="مكعب 3485">
                  <a:extLst>
                    <a:ext uri="{FF2B5EF4-FFF2-40B4-BE49-F238E27FC236}">
                      <a16:creationId xmlns:a16="http://schemas.microsoft.com/office/drawing/2014/main" id="{22CD09D8-FC22-45D1-8E69-39DCE5321EC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7" name="مكعب 3486">
                  <a:extLst>
                    <a:ext uri="{FF2B5EF4-FFF2-40B4-BE49-F238E27FC236}">
                      <a16:creationId xmlns:a16="http://schemas.microsoft.com/office/drawing/2014/main" id="{01489D0C-28E6-4EA2-A890-38AEE0F757A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8" name="مكعب 3487">
                  <a:extLst>
                    <a:ext uri="{FF2B5EF4-FFF2-40B4-BE49-F238E27FC236}">
                      <a16:creationId xmlns:a16="http://schemas.microsoft.com/office/drawing/2014/main" id="{54C608DE-1647-4069-975F-CB6527D764C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9" name="مكعب 3488">
                  <a:extLst>
                    <a:ext uri="{FF2B5EF4-FFF2-40B4-BE49-F238E27FC236}">
                      <a16:creationId xmlns:a16="http://schemas.microsoft.com/office/drawing/2014/main" id="{FA77784E-7CDD-44E8-ABE8-55D35DC2802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0" name="مكعب 3489">
                  <a:extLst>
                    <a:ext uri="{FF2B5EF4-FFF2-40B4-BE49-F238E27FC236}">
                      <a16:creationId xmlns:a16="http://schemas.microsoft.com/office/drawing/2014/main" id="{D973D6FC-ED22-44A0-96AA-7DCC4871EE7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1" name="مكعب 3490">
                  <a:extLst>
                    <a:ext uri="{FF2B5EF4-FFF2-40B4-BE49-F238E27FC236}">
                      <a16:creationId xmlns:a16="http://schemas.microsoft.com/office/drawing/2014/main" id="{2E0A036C-8A2B-47D2-97A3-0BE5DD02A2D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38" name="مجموعة 3437">
                <a:extLst>
                  <a:ext uri="{FF2B5EF4-FFF2-40B4-BE49-F238E27FC236}">
                    <a16:creationId xmlns:a16="http://schemas.microsoft.com/office/drawing/2014/main" id="{F4F4700B-FB16-42D2-8153-91AD9FDE0E36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72" name="مكعب 3471">
                  <a:extLst>
                    <a:ext uri="{FF2B5EF4-FFF2-40B4-BE49-F238E27FC236}">
                      <a16:creationId xmlns:a16="http://schemas.microsoft.com/office/drawing/2014/main" id="{10C5C176-EA47-4248-A98C-D40ACBF17A3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3" name="مكعب 3472">
                  <a:extLst>
                    <a:ext uri="{FF2B5EF4-FFF2-40B4-BE49-F238E27FC236}">
                      <a16:creationId xmlns:a16="http://schemas.microsoft.com/office/drawing/2014/main" id="{C2BB5B63-5D4C-46D9-A419-1185777C5D4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4" name="مكعب 3473">
                  <a:extLst>
                    <a:ext uri="{FF2B5EF4-FFF2-40B4-BE49-F238E27FC236}">
                      <a16:creationId xmlns:a16="http://schemas.microsoft.com/office/drawing/2014/main" id="{0F27EDDE-D13C-4EB4-87F8-BE951CA7A23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5" name="مكعب 3474">
                  <a:extLst>
                    <a:ext uri="{FF2B5EF4-FFF2-40B4-BE49-F238E27FC236}">
                      <a16:creationId xmlns:a16="http://schemas.microsoft.com/office/drawing/2014/main" id="{B1DCF5A4-E271-4451-AB73-87B9C6BC096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6" name="مكعب 3475">
                  <a:extLst>
                    <a:ext uri="{FF2B5EF4-FFF2-40B4-BE49-F238E27FC236}">
                      <a16:creationId xmlns:a16="http://schemas.microsoft.com/office/drawing/2014/main" id="{8059155B-270A-4DC4-A517-FF8E67CB116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7" name="مكعب 3476">
                  <a:extLst>
                    <a:ext uri="{FF2B5EF4-FFF2-40B4-BE49-F238E27FC236}">
                      <a16:creationId xmlns:a16="http://schemas.microsoft.com/office/drawing/2014/main" id="{1A162A63-B94B-46E0-A0ED-3A1369AF474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8" name="مكعب 3477">
                  <a:extLst>
                    <a:ext uri="{FF2B5EF4-FFF2-40B4-BE49-F238E27FC236}">
                      <a16:creationId xmlns:a16="http://schemas.microsoft.com/office/drawing/2014/main" id="{41B7F8DC-62B8-4307-8159-FD1E42462C1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9" name="مكعب 3478">
                  <a:extLst>
                    <a:ext uri="{FF2B5EF4-FFF2-40B4-BE49-F238E27FC236}">
                      <a16:creationId xmlns:a16="http://schemas.microsoft.com/office/drawing/2014/main" id="{ACE848DD-2202-4D0F-B642-490B8B5726D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0" name="مكعب 3479">
                  <a:extLst>
                    <a:ext uri="{FF2B5EF4-FFF2-40B4-BE49-F238E27FC236}">
                      <a16:creationId xmlns:a16="http://schemas.microsoft.com/office/drawing/2014/main" id="{EE97CC52-986F-48C3-9470-DAE2DDA6EA0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1" name="مكعب 3480">
                  <a:extLst>
                    <a:ext uri="{FF2B5EF4-FFF2-40B4-BE49-F238E27FC236}">
                      <a16:creationId xmlns:a16="http://schemas.microsoft.com/office/drawing/2014/main" id="{DA89A1F8-FCE4-4F51-B39D-4E28D8FF50E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39" name="مجموعة 3438">
                <a:extLst>
                  <a:ext uri="{FF2B5EF4-FFF2-40B4-BE49-F238E27FC236}">
                    <a16:creationId xmlns:a16="http://schemas.microsoft.com/office/drawing/2014/main" id="{A8809423-525B-4285-90D8-63A55956EE58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62" name="مكعب 3461">
                  <a:extLst>
                    <a:ext uri="{FF2B5EF4-FFF2-40B4-BE49-F238E27FC236}">
                      <a16:creationId xmlns:a16="http://schemas.microsoft.com/office/drawing/2014/main" id="{BC380BA4-8D01-41CF-9983-BF423A7D98F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3" name="مكعب 3462">
                  <a:extLst>
                    <a:ext uri="{FF2B5EF4-FFF2-40B4-BE49-F238E27FC236}">
                      <a16:creationId xmlns:a16="http://schemas.microsoft.com/office/drawing/2014/main" id="{C61B0B3A-3E6F-483C-B874-2DDAFEE8833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4" name="مكعب 3463">
                  <a:extLst>
                    <a:ext uri="{FF2B5EF4-FFF2-40B4-BE49-F238E27FC236}">
                      <a16:creationId xmlns:a16="http://schemas.microsoft.com/office/drawing/2014/main" id="{C05FC7D1-484C-4739-A62B-2F88FC9DAA9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5" name="مكعب 3464">
                  <a:extLst>
                    <a:ext uri="{FF2B5EF4-FFF2-40B4-BE49-F238E27FC236}">
                      <a16:creationId xmlns:a16="http://schemas.microsoft.com/office/drawing/2014/main" id="{4CCCB043-2408-4341-8872-C0A705C7A1C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6" name="مكعب 3465">
                  <a:extLst>
                    <a:ext uri="{FF2B5EF4-FFF2-40B4-BE49-F238E27FC236}">
                      <a16:creationId xmlns:a16="http://schemas.microsoft.com/office/drawing/2014/main" id="{35769E29-3C44-4A9E-A03C-44F751553FC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7" name="مكعب 3466">
                  <a:extLst>
                    <a:ext uri="{FF2B5EF4-FFF2-40B4-BE49-F238E27FC236}">
                      <a16:creationId xmlns:a16="http://schemas.microsoft.com/office/drawing/2014/main" id="{436D3CBC-2CA4-4622-ABB3-40C16E49B1D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8" name="مكعب 3467">
                  <a:extLst>
                    <a:ext uri="{FF2B5EF4-FFF2-40B4-BE49-F238E27FC236}">
                      <a16:creationId xmlns:a16="http://schemas.microsoft.com/office/drawing/2014/main" id="{16EF8B2E-C61A-4067-B37F-AE401A07AB4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9" name="مكعب 3468">
                  <a:extLst>
                    <a:ext uri="{FF2B5EF4-FFF2-40B4-BE49-F238E27FC236}">
                      <a16:creationId xmlns:a16="http://schemas.microsoft.com/office/drawing/2014/main" id="{C1918202-9179-4372-BDA0-D50A78BFBF5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0" name="مكعب 3469">
                  <a:extLst>
                    <a:ext uri="{FF2B5EF4-FFF2-40B4-BE49-F238E27FC236}">
                      <a16:creationId xmlns:a16="http://schemas.microsoft.com/office/drawing/2014/main" id="{FA3B0C3D-6C7F-48BB-81BD-19386AC714C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1" name="مكعب 3470">
                  <a:extLst>
                    <a:ext uri="{FF2B5EF4-FFF2-40B4-BE49-F238E27FC236}">
                      <a16:creationId xmlns:a16="http://schemas.microsoft.com/office/drawing/2014/main" id="{752502B5-529E-445A-B89E-F0D5E10BA5F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40" name="مجموعة 3439">
                <a:extLst>
                  <a:ext uri="{FF2B5EF4-FFF2-40B4-BE49-F238E27FC236}">
                    <a16:creationId xmlns:a16="http://schemas.microsoft.com/office/drawing/2014/main" id="{0BD7BA6C-B44D-495D-9243-56EDD840ACCB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52" name="مكعب 3451">
                  <a:extLst>
                    <a:ext uri="{FF2B5EF4-FFF2-40B4-BE49-F238E27FC236}">
                      <a16:creationId xmlns:a16="http://schemas.microsoft.com/office/drawing/2014/main" id="{99BF7A21-1AD9-4211-BF0C-B969FB047AA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3" name="مكعب 3452">
                  <a:extLst>
                    <a:ext uri="{FF2B5EF4-FFF2-40B4-BE49-F238E27FC236}">
                      <a16:creationId xmlns:a16="http://schemas.microsoft.com/office/drawing/2014/main" id="{84AECE41-A77F-45D0-AD23-4EF85BBF17A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4" name="مكعب 3453">
                  <a:extLst>
                    <a:ext uri="{FF2B5EF4-FFF2-40B4-BE49-F238E27FC236}">
                      <a16:creationId xmlns:a16="http://schemas.microsoft.com/office/drawing/2014/main" id="{45BD5E9B-8999-41F1-8FFE-710D969C34D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5" name="مكعب 3454">
                  <a:extLst>
                    <a:ext uri="{FF2B5EF4-FFF2-40B4-BE49-F238E27FC236}">
                      <a16:creationId xmlns:a16="http://schemas.microsoft.com/office/drawing/2014/main" id="{5C2C8358-549F-46B5-92A9-5D82FD370DF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6" name="مكعب 3455">
                  <a:extLst>
                    <a:ext uri="{FF2B5EF4-FFF2-40B4-BE49-F238E27FC236}">
                      <a16:creationId xmlns:a16="http://schemas.microsoft.com/office/drawing/2014/main" id="{D054BF99-FA01-4A06-BDEA-705C0D795C6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7" name="مكعب 3456">
                  <a:extLst>
                    <a:ext uri="{FF2B5EF4-FFF2-40B4-BE49-F238E27FC236}">
                      <a16:creationId xmlns:a16="http://schemas.microsoft.com/office/drawing/2014/main" id="{845A8359-2664-4C31-AA49-0375E40AB8A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8" name="مكعب 3457">
                  <a:extLst>
                    <a:ext uri="{FF2B5EF4-FFF2-40B4-BE49-F238E27FC236}">
                      <a16:creationId xmlns:a16="http://schemas.microsoft.com/office/drawing/2014/main" id="{796B6BDA-E807-4793-A8F4-72C20F73FCE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9" name="مكعب 3458">
                  <a:extLst>
                    <a:ext uri="{FF2B5EF4-FFF2-40B4-BE49-F238E27FC236}">
                      <a16:creationId xmlns:a16="http://schemas.microsoft.com/office/drawing/2014/main" id="{A9AD5FAE-6CC2-4AF4-BB6E-389EBC1D270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0" name="مكعب 3459">
                  <a:extLst>
                    <a:ext uri="{FF2B5EF4-FFF2-40B4-BE49-F238E27FC236}">
                      <a16:creationId xmlns:a16="http://schemas.microsoft.com/office/drawing/2014/main" id="{701C0184-2725-4A90-8B7E-C28A56061B5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1" name="مكعب 3460">
                  <a:extLst>
                    <a:ext uri="{FF2B5EF4-FFF2-40B4-BE49-F238E27FC236}">
                      <a16:creationId xmlns:a16="http://schemas.microsoft.com/office/drawing/2014/main" id="{B95297B6-3CE1-4C60-8716-A3C53F65E7B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441" name="مجموعة 3440">
                <a:extLst>
                  <a:ext uri="{FF2B5EF4-FFF2-40B4-BE49-F238E27FC236}">
                    <a16:creationId xmlns:a16="http://schemas.microsoft.com/office/drawing/2014/main" id="{60805902-2D80-4647-A905-08B1501E339F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42" name="مكعب 3441">
                  <a:extLst>
                    <a:ext uri="{FF2B5EF4-FFF2-40B4-BE49-F238E27FC236}">
                      <a16:creationId xmlns:a16="http://schemas.microsoft.com/office/drawing/2014/main" id="{1EB94526-158F-49C6-B738-462146DDA31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3" name="مكعب 3442">
                  <a:extLst>
                    <a:ext uri="{FF2B5EF4-FFF2-40B4-BE49-F238E27FC236}">
                      <a16:creationId xmlns:a16="http://schemas.microsoft.com/office/drawing/2014/main" id="{A7288C2A-8A1A-4765-B577-60760EBEBF9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4" name="مكعب 3443">
                  <a:extLst>
                    <a:ext uri="{FF2B5EF4-FFF2-40B4-BE49-F238E27FC236}">
                      <a16:creationId xmlns:a16="http://schemas.microsoft.com/office/drawing/2014/main" id="{A61E0584-D3B3-41EF-902E-2F3F0B98D33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5" name="مكعب 3444">
                  <a:extLst>
                    <a:ext uri="{FF2B5EF4-FFF2-40B4-BE49-F238E27FC236}">
                      <a16:creationId xmlns:a16="http://schemas.microsoft.com/office/drawing/2014/main" id="{39B71CFF-13A1-471F-9FCB-9E9962D70B8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6" name="مكعب 3445">
                  <a:extLst>
                    <a:ext uri="{FF2B5EF4-FFF2-40B4-BE49-F238E27FC236}">
                      <a16:creationId xmlns:a16="http://schemas.microsoft.com/office/drawing/2014/main" id="{6592654C-BE63-4960-A4EB-DE6EE351377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7" name="مكعب 3446">
                  <a:extLst>
                    <a:ext uri="{FF2B5EF4-FFF2-40B4-BE49-F238E27FC236}">
                      <a16:creationId xmlns:a16="http://schemas.microsoft.com/office/drawing/2014/main" id="{A1498DA7-F789-4FF5-8CA1-0676C7C6F4C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8" name="مكعب 3447">
                  <a:extLst>
                    <a:ext uri="{FF2B5EF4-FFF2-40B4-BE49-F238E27FC236}">
                      <a16:creationId xmlns:a16="http://schemas.microsoft.com/office/drawing/2014/main" id="{DE4F25B1-9D66-419F-89A3-2A20526D992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9" name="مكعب 3448">
                  <a:extLst>
                    <a:ext uri="{FF2B5EF4-FFF2-40B4-BE49-F238E27FC236}">
                      <a16:creationId xmlns:a16="http://schemas.microsoft.com/office/drawing/2014/main" id="{AE35BBD6-8643-46FE-9EB5-87058F6003B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0" name="مكعب 3449">
                  <a:extLst>
                    <a:ext uri="{FF2B5EF4-FFF2-40B4-BE49-F238E27FC236}">
                      <a16:creationId xmlns:a16="http://schemas.microsoft.com/office/drawing/2014/main" id="{7D9D6378-CC88-46C5-B513-A88D97D24BA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1" name="مكعب 3450">
                  <a:extLst>
                    <a:ext uri="{FF2B5EF4-FFF2-40B4-BE49-F238E27FC236}">
                      <a16:creationId xmlns:a16="http://schemas.microsoft.com/office/drawing/2014/main" id="{A7DFBFD0-9F41-4CD7-A3B8-5DAD36B7FD4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88" name="مجموعة 2987">
              <a:extLst>
                <a:ext uri="{FF2B5EF4-FFF2-40B4-BE49-F238E27FC236}">
                  <a16:creationId xmlns:a16="http://schemas.microsoft.com/office/drawing/2014/main" id="{B9738489-F065-4455-BCC8-7A3A92B8E2B4}"/>
                </a:ext>
              </a:extLst>
            </p:cNvPr>
            <p:cNvGrpSpPr/>
            <p:nvPr/>
          </p:nvGrpSpPr>
          <p:grpSpPr>
            <a:xfrm>
              <a:off x="6882135" y="3355799"/>
              <a:ext cx="1617220" cy="1544020"/>
              <a:chOff x="5352709" y="3110384"/>
              <a:chExt cx="1617220" cy="1544020"/>
            </a:xfrm>
          </p:grpSpPr>
          <p:grpSp>
            <p:nvGrpSpPr>
              <p:cNvPr id="3322" name="مجموعة 3321">
                <a:extLst>
                  <a:ext uri="{FF2B5EF4-FFF2-40B4-BE49-F238E27FC236}">
                    <a16:creationId xmlns:a16="http://schemas.microsoft.com/office/drawing/2014/main" id="{BB25F72E-C997-4827-B9D1-3416592A08F5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22" name="مكعب 3421">
                  <a:extLst>
                    <a:ext uri="{FF2B5EF4-FFF2-40B4-BE49-F238E27FC236}">
                      <a16:creationId xmlns:a16="http://schemas.microsoft.com/office/drawing/2014/main" id="{1077322C-5C73-48DB-9376-927E1944D72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3" name="مكعب 3422">
                  <a:extLst>
                    <a:ext uri="{FF2B5EF4-FFF2-40B4-BE49-F238E27FC236}">
                      <a16:creationId xmlns:a16="http://schemas.microsoft.com/office/drawing/2014/main" id="{A24ACE6A-BE06-48CF-8C21-B2AD1E404AE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4" name="مكعب 3423">
                  <a:extLst>
                    <a:ext uri="{FF2B5EF4-FFF2-40B4-BE49-F238E27FC236}">
                      <a16:creationId xmlns:a16="http://schemas.microsoft.com/office/drawing/2014/main" id="{84B0D4FE-89BC-4AAC-841C-FBA2AFDF55E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5" name="مكعب 3424">
                  <a:extLst>
                    <a:ext uri="{FF2B5EF4-FFF2-40B4-BE49-F238E27FC236}">
                      <a16:creationId xmlns:a16="http://schemas.microsoft.com/office/drawing/2014/main" id="{26C40B8B-7385-4E10-9C11-B26D2A6557B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6" name="مكعب 3425">
                  <a:extLst>
                    <a:ext uri="{FF2B5EF4-FFF2-40B4-BE49-F238E27FC236}">
                      <a16:creationId xmlns:a16="http://schemas.microsoft.com/office/drawing/2014/main" id="{DB6D581D-C165-4EDE-9355-B54FAF55C54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7" name="مكعب 3426">
                  <a:extLst>
                    <a:ext uri="{FF2B5EF4-FFF2-40B4-BE49-F238E27FC236}">
                      <a16:creationId xmlns:a16="http://schemas.microsoft.com/office/drawing/2014/main" id="{CA36D149-17B3-469B-BFC1-96CFF1DA1B5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8" name="مكعب 3427">
                  <a:extLst>
                    <a:ext uri="{FF2B5EF4-FFF2-40B4-BE49-F238E27FC236}">
                      <a16:creationId xmlns:a16="http://schemas.microsoft.com/office/drawing/2014/main" id="{0BE75B6C-A788-4862-AACA-CFBF2BAD8A3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9" name="مكعب 3428">
                  <a:extLst>
                    <a:ext uri="{FF2B5EF4-FFF2-40B4-BE49-F238E27FC236}">
                      <a16:creationId xmlns:a16="http://schemas.microsoft.com/office/drawing/2014/main" id="{C676A58B-A7DD-4597-87CD-6E07EE6F591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0" name="مكعب 3429">
                  <a:extLst>
                    <a:ext uri="{FF2B5EF4-FFF2-40B4-BE49-F238E27FC236}">
                      <a16:creationId xmlns:a16="http://schemas.microsoft.com/office/drawing/2014/main" id="{78778E6A-4C6C-4D23-99F4-3E8754B554A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1" name="مكعب 3430">
                  <a:extLst>
                    <a:ext uri="{FF2B5EF4-FFF2-40B4-BE49-F238E27FC236}">
                      <a16:creationId xmlns:a16="http://schemas.microsoft.com/office/drawing/2014/main" id="{987EE9E6-9544-444C-8FF3-111E1068ECF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23" name="مجموعة 3322">
                <a:extLst>
                  <a:ext uri="{FF2B5EF4-FFF2-40B4-BE49-F238E27FC236}">
                    <a16:creationId xmlns:a16="http://schemas.microsoft.com/office/drawing/2014/main" id="{B2945684-3DB3-4CE8-A595-E7BF498B1A22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12" name="مكعب 3411">
                  <a:extLst>
                    <a:ext uri="{FF2B5EF4-FFF2-40B4-BE49-F238E27FC236}">
                      <a16:creationId xmlns:a16="http://schemas.microsoft.com/office/drawing/2014/main" id="{006CB0EC-BFBF-4A02-A92C-5B17C3B05F2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3" name="مكعب 3412">
                  <a:extLst>
                    <a:ext uri="{FF2B5EF4-FFF2-40B4-BE49-F238E27FC236}">
                      <a16:creationId xmlns:a16="http://schemas.microsoft.com/office/drawing/2014/main" id="{2182F9BE-91CC-47B8-83D8-67962205002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4" name="مكعب 3413">
                  <a:extLst>
                    <a:ext uri="{FF2B5EF4-FFF2-40B4-BE49-F238E27FC236}">
                      <a16:creationId xmlns:a16="http://schemas.microsoft.com/office/drawing/2014/main" id="{CF5783E8-8D46-4371-AF92-6777A1DEEF9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5" name="مكعب 3414">
                  <a:extLst>
                    <a:ext uri="{FF2B5EF4-FFF2-40B4-BE49-F238E27FC236}">
                      <a16:creationId xmlns:a16="http://schemas.microsoft.com/office/drawing/2014/main" id="{D25FC0E5-A96E-4D24-A1F5-EB49E429B88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6" name="مكعب 3415">
                  <a:extLst>
                    <a:ext uri="{FF2B5EF4-FFF2-40B4-BE49-F238E27FC236}">
                      <a16:creationId xmlns:a16="http://schemas.microsoft.com/office/drawing/2014/main" id="{2317127D-1051-4907-9646-F2F8F85FADA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7" name="مكعب 3416">
                  <a:extLst>
                    <a:ext uri="{FF2B5EF4-FFF2-40B4-BE49-F238E27FC236}">
                      <a16:creationId xmlns:a16="http://schemas.microsoft.com/office/drawing/2014/main" id="{9A6B0859-A977-43A4-B06C-EC2342AEA59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8" name="مكعب 3417">
                  <a:extLst>
                    <a:ext uri="{FF2B5EF4-FFF2-40B4-BE49-F238E27FC236}">
                      <a16:creationId xmlns:a16="http://schemas.microsoft.com/office/drawing/2014/main" id="{D7B358C5-047A-4312-998E-00EFBAAE17F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9" name="مكعب 3418">
                  <a:extLst>
                    <a:ext uri="{FF2B5EF4-FFF2-40B4-BE49-F238E27FC236}">
                      <a16:creationId xmlns:a16="http://schemas.microsoft.com/office/drawing/2014/main" id="{98ECBC98-90BD-46C6-906E-61E51B260F1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0" name="مكعب 3419">
                  <a:extLst>
                    <a:ext uri="{FF2B5EF4-FFF2-40B4-BE49-F238E27FC236}">
                      <a16:creationId xmlns:a16="http://schemas.microsoft.com/office/drawing/2014/main" id="{BCD5B953-2C8F-4EC4-8B96-D87FA5F50FB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1" name="مكعب 3420">
                  <a:extLst>
                    <a:ext uri="{FF2B5EF4-FFF2-40B4-BE49-F238E27FC236}">
                      <a16:creationId xmlns:a16="http://schemas.microsoft.com/office/drawing/2014/main" id="{C938702D-79B7-444C-BCDC-B3FD6B8D3B9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24" name="مجموعة 3323">
                <a:extLst>
                  <a:ext uri="{FF2B5EF4-FFF2-40B4-BE49-F238E27FC236}">
                    <a16:creationId xmlns:a16="http://schemas.microsoft.com/office/drawing/2014/main" id="{F309F804-07F8-49E9-B3DD-8EE94712C499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402" name="مكعب 3401">
                  <a:extLst>
                    <a:ext uri="{FF2B5EF4-FFF2-40B4-BE49-F238E27FC236}">
                      <a16:creationId xmlns:a16="http://schemas.microsoft.com/office/drawing/2014/main" id="{F645E9AB-E355-46C1-B78E-DDBEF10AA5D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3" name="مكعب 3402">
                  <a:extLst>
                    <a:ext uri="{FF2B5EF4-FFF2-40B4-BE49-F238E27FC236}">
                      <a16:creationId xmlns:a16="http://schemas.microsoft.com/office/drawing/2014/main" id="{E6A27A01-53D0-4CC4-AC38-CC4C86F5FE9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4" name="مكعب 3403">
                  <a:extLst>
                    <a:ext uri="{FF2B5EF4-FFF2-40B4-BE49-F238E27FC236}">
                      <a16:creationId xmlns:a16="http://schemas.microsoft.com/office/drawing/2014/main" id="{FFA678FB-48F9-4986-AC16-1AA52D68CF3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5" name="مكعب 3404">
                  <a:extLst>
                    <a:ext uri="{FF2B5EF4-FFF2-40B4-BE49-F238E27FC236}">
                      <a16:creationId xmlns:a16="http://schemas.microsoft.com/office/drawing/2014/main" id="{D34194D9-6503-4877-B610-89AF9FC8A7D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6" name="مكعب 3405">
                  <a:extLst>
                    <a:ext uri="{FF2B5EF4-FFF2-40B4-BE49-F238E27FC236}">
                      <a16:creationId xmlns:a16="http://schemas.microsoft.com/office/drawing/2014/main" id="{2F639BA2-6537-4889-81E1-A171D1BFA82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7" name="مكعب 3406">
                  <a:extLst>
                    <a:ext uri="{FF2B5EF4-FFF2-40B4-BE49-F238E27FC236}">
                      <a16:creationId xmlns:a16="http://schemas.microsoft.com/office/drawing/2014/main" id="{FD832D29-9D82-4544-9331-6E839295517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8" name="مكعب 3407">
                  <a:extLst>
                    <a:ext uri="{FF2B5EF4-FFF2-40B4-BE49-F238E27FC236}">
                      <a16:creationId xmlns:a16="http://schemas.microsoft.com/office/drawing/2014/main" id="{92D20BE3-942F-4197-8B1F-0EFE49FC946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9" name="مكعب 3408">
                  <a:extLst>
                    <a:ext uri="{FF2B5EF4-FFF2-40B4-BE49-F238E27FC236}">
                      <a16:creationId xmlns:a16="http://schemas.microsoft.com/office/drawing/2014/main" id="{E099587A-312B-4462-8EEF-39CD69A3639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0" name="مكعب 3409">
                  <a:extLst>
                    <a:ext uri="{FF2B5EF4-FFF2-40B4-BE49-F238E27FC236}">
                      <a16:creationId xmlns:a16="http://schemas.microsoft.com/office/drawing/2014/main" id="{C1D8810F-4D0C-4DB8-8DA6-6739037B704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1" name="مكعب 3410">
                  <a:extLst>
                    <a:ext uri="{FF2B5EF4-FFF2-40B4-BE49-F238E27FC236}">
                      <a16:creationId xmlns:a16="http://schemas.microsoft.com/office/drawing/2014/main" id="{7C99AF1F-BAB6-4C41-B0BD-F191DAA5FF5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25" name="مجموعة 3324">
                <a:extLst>
                  <a:ext uri="{FF2B5EF4-FFF2-40B4-BE49-F238E27FC236}">
                    <a16:creationId xmlns:a16="http://schemas.microsoft.com/office/drawing/2014/main" id="{2A9AC22D-FAA5-49FF-ABED-A8C693C295AC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92" name="مكعب 3391">
                  <a:extLst>
                    <a:ext uri="{FF2B5EF4-FFF2-40B4-BE49-F238E27FC236}">
                      <a16:creationId xmlns:a16="http://schemas.microsoft.com/office/drawing/2014/main" id="{619AAE7E-3B53-42B5-A0D6-416FBAC87C9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3" name="مكعب 3392">
                  <a:extLst>
                    <a:ext uri="{FF2B5EF4-FFF2-40B4-BE49-F238E27FC236}">
                      <a16:creationId xmlns:a16="http://schemas.microsoft.com/office/drawing/2014/main" id="{5030E22D-E9EE-4520-BFAA-0B6397A70E1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4" name="مكعب 3393">
                  <a:extLst>
                    <a:ext uri="{FF2B5EF4-FFF2-40B4-BE49-F238E27FC236}">
                      <a16:creationId xmlns:a16="http://schemas.microsoft.com/office/drawing/2014/main" id="{EFCF9C4B-0D97-4E80-AC42-3855FEC7DB3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5" name="مكعب 3394">
                  <a:extLst>
                    <a:ext uri="{FF2B5EF4-FFF2-40B4-BE49-F238E27FC236}">
                      <a16:creationId xmlns:a16="http://schemas.microsoft.com/office/drawing/2014/main" id="{D913BB06-2914-4FC9-AC89-894B5E92F85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6" name="مكعب 3395">
                  <a:extLst>
                    <a:ext uri="{FF2B5EF4-FFF2-40B4-BE49-F238E27FC236}">
                      <a16:creationId xmlns:a16="http://schemas.microsoft.com/office/drawing/2014/main" id="{8582D1B2-E6AD-4806-A956-9761F2442A5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7" name="مكعب 3396">
                  <a:extLst>
                    <a:ext uri="{FF2B5EF4-FFF2-40B4-BE49-F238E27FC236}">
                      <a16:creationId xmlns:a16="http://schemas.microsoft.com/office/drawing/2014/main" id="{4E6FE036-8A48-4E68-AFBF-8225300524A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8" name="مكعب 3397">
                  <a:extLst>
                    <a:ext uri="{FF2B5EF4-FFF2-40B4-BE49-F238E27FC236}">
                      <a16:creationId xmlns:a16="http://schemas.microsoft.com/office/drawing/2014/main" id="{BB99A57B-33FC-4391-909F-FCAF2A3EDC9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9" name="مكعب 3398">
                  <a:extLst>
                    <a:ext uri="{FF2B5EF4-FFF2-40B4-BE49-F238E27FC236}">
                      <a16:creationId xmlns:a16="http://schemas.microsoft.com/office/drawing/2014/main" id="{E7836C4A-349F-4A3A-B3DA-D718602AA3A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0" name="مكعب 3399">
                  <a:extLst>
                    <a:ext uri="{FF2B5EF4-FFF2-40B4-BE49-F238E27FC236}">
                      <a16:creationId xmlns:a16="http://schemas.microsoft.com/office/drawing/2014/main" id="{41A96E3C-0B0C-4E8A-AD8D-9AF58C8F2A2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1" name="مكعب 3400">
                  <a:extLst>
                    <a:ext uri="{FF2B5EF4-FFF2-40B4-BE49-F238E27FC236}">
                      <a16:creationId xmlns:a16="http://schemas.microsoft.com/office/drawing/2014/main" id="{B12E0EED-F5F7-4B16-A793-C4539BFFD1F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26" name="مجموعة 3325">
                <a:extLst>
                  <a:ext uri="{FF2B5EF4-FFF2-40B4-BE49-F238E27FC236}">
                    <a16:creationId xmlns:a16="http://schemas.microsoft.com/office/drawing/2014/main" id="{DE7584E7-2959-4F2A-97A2-366963E38EE9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82" name="مكعب 3381">
                  <a:extLst>
                    <a:ext uri="{FF2B5EF4-FFF2-40B4-BE49-F238E27FC236}">
                      <a16:creationId xmlns:a16="http://schemas.microsoft.com/office/drawing/2014/main" id="{83EF9BF8-E2F7-4A3B-B8AF-291EF056A5E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3" name="مكعب 3382">
                  <a:extLst>
                    <a:ext uri="{FF2B5EF4-FFF2-40B4-BE49-F238E27FC236}">
                      <a16:creationId xmlns:a16="http://schemas.microsoft.com/office/drawing/2014/main" id="{87D8CAF6-0012-41FE-A985-B3E56701906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4" name="مكعب 3383">
                  <a:extLst>
                    <a:ext uri="{FF2B5EF4-FFF2-40B4-BE49-F238E27FC236}">
                      <a16:creationId xmlns:a16="http://schemas.microsoft.com/office/drawing/2014/main" id="{0C959707-FB15-4DFC-AD38-F21B8AA7CDE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5" name="مكعب 3384">
                  <a:extLst>
                    <a:ext uri="{FF2B5EF4-FFF2-40B4-BE49-F238E27FC236}">
                      <a16:creationId xmlns:a16="http://schemas.microsoft.com/office/drawing/2014/main" id="{9D446C2C-B206-415F-B31F-D487C6F6278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6" name="مكعب 3385">
                  <a:extLst>
                    <a:ext uri="{FF2B5EF4-FFF2-40B4-BE49-F238E27FC236}">
                      <a16:creationId xmlns:a16="http://schemas.microsoft.com/office/drawing/2014/main" id="{57F13129-15F3-4EC7-B527-324FE92F4FE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7" name="مكعب 3386">
                  <a:extLst>
                    <a:ext uri="{FF2B5EF4-FFF2-40B4-BE49-F238E27FC236}">
                      <a16:creationId xmlns:a16="http://schemas.microsoft.com/office/drawing/2014/main" id="{62B2BC96-A130-4A8D-BF20-655D748F8EB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8" name="مكعب 3387">
                  <a:extLst>
                    <a:ext uri="{FF2B5EF4-FFF2-40B4-BE49-F238E27FC236}">
                      <a16:creationId xmlns:a16="http://schemas.microsoft.com/office/drawing/2014/main" id="{89AF4501-27D0-402F-AF0F-04D8F77D44E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9" name="مكعب 3388">
                  <a:extLst>
                    <a:ext uri="{FF2B5EF4-FFF2-40B4-BE49-F238E27FC236}">
                      <a16:creationId xmlns:a16="http://schemas.microsoft.com/office/drawing/2014/main" id="{9320FEBB-2043-4DC1-84EE-CBA56C33809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0" name="مكعب 3389">
                  <a:extLst>
                    <a:ext uri="{FF2B5EF4-FFF2-40B4-BE49-F238E27FC236}">
                      <a16:creationId xmlns:a16="http://schemas.microsoft.com/office/drawing/2014/main" id="{12C9ACA0-2083-444E-84E8-E55CC5880A7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1" name="مكعب 3390">
                  <a:extLst>
                    <a:ext uri="{FF2B5EF4-FFF2-40B4-BE49-F238E27FC236}">
                      <a16:creationId xmlns:a16="http://schemas.microsoft.com/office/drawing/2014/main" id="{727BE1B7-F949-414D-8B56-E753EAB2631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27" name="مجموعة 3326">
                <a:extLst>
                  <a:ext uri="{FF2B5EF4-FFF2-40B4-BE49-F238E27FC236}">
                    <a16:creationId xmlns:a16="http://schemas.microsoft.com/office/drawing/2014/main" id="{0280E921-7F20-4013-A8AE-FEC1C5BF25D2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72" name="مكعب 3371">
                  <a:extLst>
                    <a:ext uri="{FF2B5EF4-FFF2-40B4-BE49-F238E27FC236}">
                      <a16:creationId xmlns:a16="http://schemas.microsoft.com/office/drawing/2014/main" id="{7D2D2D05-CD49-42BA-9C75-A3D3DF83543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3" name="مكعب 3372">
                  <a:extLst>
                    <a:ext uri="{FF2B5EF4-FFF2-40B4-BE49-F238E27FC236}">
                      <a16:creationId xmlns:a16="http://schemas.microsoft.com/office/drawing/2014/main" id="{18A662D1-1F53-4497-9E79-EC0C426E121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4" name="مكعب 3373">
                  <a:extLst>
                    <a:ext uri="{FF2B5EF4-FFF2-40B4-BE49-F238E27FC236}">
                      <a16:creationId xmlns:a16="http://schemas.microsoft.com/office/drawing/2014/main" id="{B6E25DE1-4C60-4357-87D1-BE871D39DE1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5" name="مكعب 3374">
                  <a:extLst>
                    <a:ext uri="{FF2B5EF4-FFF2-40B4-BE49-F238E27FC236}">
                      <a16:creationId xmlns:a16="http://schemas.microsoft.com/office/drawing/2014/main" id="{071FBE5B-51E3-4DD3-A6AB-DBFAC85B55F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6" name="مكعب 3375">
                  <a:extLst>
                    <a:ext uri="{FF2B5EF4-FFF2-40B4-BE49-F238E27FC236}">
                      <a16:creationId xmlns:a16="http://schemas.microsoft.com/office/drawing/2014/main" id="{B65BEE2F-FE42-4223-835D-3B305531D1D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7" name="مكعب 3376">
                  <a:extLst>
                    <a:ext uri="{FF2B5EF4-FFF2-40B4-BE49-F238E27FC236}">
                      <a16:creationId xmlns:a16="http://schemas.microsoft.com/office/drawing/2014/main" id="{FBF789F1-5F43-45ED-86F6-0E240012E07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8" name="مكعب 3377">
                  <a:extLst>
                    <a:ext uri="{FF2B5EF4-FFF2-40B4-BE49-F238E27FC236}">
                      <a16:creationId xmlns:a16="http://schemas.microsoft.com/office/drawing/2014/main" id="{6E168E9E-AD69-490D-BF2F-DC3476D867E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9" name="مكعب 3378">
                  <a:extLst>
                    <a:ext uri="{FF2B5EF4-FFF2-40B4-BE49-F238E27FC236}">
                      <a16:creationId xmlns:a16="http://schemas.microsoft.com/office/drawing/2014/main" id="{BAAD25CA-5EF5-4440-8C1A-CD026C1E299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0" name="مكعب 3379">
                  <a:extLst>
                    <a:ext uri="{FF2B5EF4-FFF2-40B4-BE49-F238E27FC236}">
                      <a16:creationId xmlns:a16="http://schemas.microsoft.com/office/drawing/2014/main" id="{7FCC7C90-8C3C-4CE5-A120-883CD42B005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1" name="مكعب 3380">
                  <a:extLst>
                    <a:ext uri="{FF2B5EF4-FFF2-40B4-BE49-F238E27FC236}">
                      <a16:creationId xmlns:a16="http://schemas.microsoft.com/office/drawing/2014/main" id="{401929DC-D219-4EEC-BA0E-EA4A7B89990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28" name="مجموعة 3327">
                <a:extLst>
                  <a:ext uri="{FF2B5EF4-FFF2-40B4-BE49-F238E27FC236}">
                    <a16:creationId xmlns:a16="http://schemas.microsoft.com/office/drawing/2014/main" id="{6E9E670D-5AD1-41D6-8B2F-B9A25DE9CA88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62" name="مكعب 3361">
                  <a:extLst>
                    <a:ext uri="{FF2B5EF4-FFF2-40B4-BE49-F238E27FC236}">
                      <a16:creationId xmlns:a16="http://schemas.microsoft.com/office/drawing/2014/main" id="{759C6DCE-4DF6-453D-A126-CE5FB2541E8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3" name="مكعب 3362">
                  <a:extLst>
                    <a:ext uri="{FF2B5EF4-FFF2-40B4-BE49-F238E27FC236}">
                      <a16:creationId xmlns:a16="http://schemas.microsoft.com/office/drawing/2014/main" id="{F1C240E2-2B5F-4F44-A242-4BB8D34938D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4" name="مكعب 3363">
                  <a:extLst>
                    <a:ext uri="{FF2B5EF4-FFF2-40B4-BE49-F238E27FC236}">
                      <a16:creationId xmlns:a16="http://schemas.microsoft.com/office/drawing/2014/main" id="{3F3B29F5-E15A-4A5F-961D-07668888837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5" name="مكعب 3364">
                  <a:extLst>
                    <a:ext uri="{FF2B5EF4-FFF2-40B4-BE49-F238E27FC236}">
                      <a16:creationId xmlns:a16="http://schemas.microsoft.com/office/drawing/2014/main" id="{C72F88A6-5E4A-43AA-BD0B-EE43F335F2A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6" name="مكعب 3365">
                  <a:extLst>
                    <a:ext uri="{FF2B5EF4-FFF2-40B4-BE49-F238E27FC236}">
                      <a16:creationId xmlns:a16="http://schemas.microsoft.com/office/drawing/2014/main" id="{30431835-1DA2-4552-8914-CEC67A0ECC1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7" name="مكعب 3366">
                  <a:extLst>
                    <a:ext uri="{FF2B5EF4-FFF2-40B4-BE49-F238E27FC236}">
                      <a16:creationId xmlns:a16="http://schemas.microsoft.com/office/drawing/2014/main" id="{E4F32410-274F-47A8-AB78-3EA60F42972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8" name="مكعب 3367">
                  <a:extLst>
                    <a:ext uri="{FF2B5EF4-FFF2-40B4-BE49-F238E27FC236}">
                      <a16:creationId xmlns:a16="http://schemas.microsoft.com/office/drawing/2014/main" id="{ECF95DDB-E8A7-4FE2-B44B-43AA0C8045B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9" name="مكعب 3368">
                  <a:extLst>
                    <a:ext uri="{FF2B5EF4-FFF2-40B4-BE49-F238E27FC236}">
                      <a16:creationId xmlns:a16="http://schemas.microsoft.com/office/drawing/2014/main" id="{1870C845-550C-4E13-8CBF-1D998AAD50B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0" name="مكعب 3369">
                  <a:extLst>
                    <a:ext uri="{FF2B5EF4-FFF2-40B4-BE49-F238E27FC236}">
                      <a16:creationId xmlns:a16="http://schemas.microsoft.com/office/drawing/2014/main" id="{8BFC0CD5-C9FF-4998-94F8-6754E14798F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1" name="مكعب 3370">
                  <a:extLst>
                    <a:ext uri="{FF2B5EF4-FFF2-40B4-BE49-F238E27FC236}">
                      <a16:creationId xmlns:a16="http://schemas.microsoft.com/office/drawing/2014/main" id="{946FDC3A-74AF-489D-B5BD-F16BD7E2E80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29" name="مجموعة 3328">
                <a:extLst>
                  <a:ext uri="{FF2B5EF4-FFF2-40B4-BE49-F238E27FC236}">
                    <a16:creationId xmlns:a16="http://schemas.microsoft.com/office/drawing/2014/main" id="{0A3EE4C1-5520-4A23-95AA-770B8261BEFC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52" name="مكعب 3351">
                  <a:extLst>
                    <a:ext uri="{FF2B5EF4-FFF2-40B4-BE49-F238E27FC236}">
                      <a16:creationId xmlns:a16="http://schemas.microsoft.com/office/drawing/2014/main" id="{ECBD7954-2F70-4B56-A149-6ED40FB5522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3" name="مكعب 3352">
                  <a:extLst>
                    <a:ext uri="{FF2B5EF4-FFF2-40B4-BE49-F238E27FC236}">
                      <a16:creationId xmlns:a16="http://schemas.microsoft.com/office/drawing/2014/main" id="{F3869E8D-1247-476D-9A1C-1F9BD3A1AB4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4" name="مكعب 3353">
                  <a:extLst>
                    <a:ext uri="{FF2B5EF4-FFF2-40B4-BE49-F238E27FC236}">
                      <a16:creationId xmlns:a16="http://schemas.microsoft.com/office/drawing/2014/main" id="{0E1C5F89-8E21-4C5A-A8FA-70171570888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5" name="مكعب 3354">
                  <a:extLst>
                    <a:ext uri="{FF2B5EF4-FFF2-40B4-BE49-F238E27FC236}">
                      <a16:creationId xmlns:a16="http://schemas.microsoft.com/office/drawing/2014/main" id="{17CCB98C-20EC-4190-B2C5-6FE3DF6B72E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6" name="مكعب 3355">
                  <a:extLst>
                    <a:ext uri="{FF2B5EF4-FFF2-40B4-BE49-F238E27FC236}">
                      <a16:creationId xmlns:a16="http://schemas.microsoft.com/office/drawing/2014/main" id="{CF198953-27E3-44FB-939C-DE22A518951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7" name="مكعب 3356">
                  <a:extLst>
                    <a:ext uri="{FF2B5EF4-FFF2-40B4-BE49-F238E27FC236}">
                      <a16:creationId xmlns:a16="http://schemas.microsoft.com/office/drawing/2014/main" id="{7D67F3F3-BFDB-4ADB-800B-0BAFF592558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8" name="مكعب 3357">
                  <a:extLst>
                    <a:ext uri="{FF2B5EF4-FFF2-40B4-BE49-F238E27FC236}">
                      <a16:creationId xmlns:a16="http://schemas.microsoft.com/office/drawing/2014/main" id="{0F904C99-277B-45E8-9F54-3299AA92099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9" name="مكعب 3358">
                  <a:extLst>
                    <a:ext uri="{FF2B5EF4-FFF2-40B4-BE49-F238E27FC236}">
                      <a16:creationId xmlns:a16="http://schemas.microsoft.com/office/drawing/2014/main" id="{434BBFE8-A01F-484D-9A8D-630005DF32F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0" name="مكعب 3359">
                  <a:extLst>
                    <a:ext uri="{FF2B5EF4-FFF2-40B4-BE49-F238E27FC236}">
                      <a16:creationId xmlns:a16="http://schemas.microsoft.com/office/drawing/2014/main" id="{6B00CB2D-65ED-4823-A7D1-5047BE53375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1" name="مكعب 3360">
                  <a:extLst>
                    <a:ext uri="{FF2B5EF4-FFF2-40B4-BE49-F238E27FC236}">
                      <a16:creationId xmlns:a16="http://schemas.microsoft.com/office/drawing/2014/main" id="{15AD4868-8CCC-47AF-8734-87DAE1DDECC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30" name="مجموعة 3329">
                <a:extLst>
                  <a:ext uri="{FF2B5EF4-FFF2-40B4-BE49-F238E27FC236}">
                    <a16:creationId xmlns:a16="http://schemas.microsoft.com/office/drawing/2014/main" id="{921F8EBA-54D3-435A-BEDB-0E501BAF6353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42" name="مكعب 3341">
                  <a:extLst>
                    <a:ext uri="{FF2B5EF4-FFF2-40B4-BE49-F238E27FC236}">
                      <a16:creationId xmlns:a16="http://schemas.microsoft.com/office/drawing/2014/main" id="{C2C7BB69-B888-4007-8127-B1FE3BCC3C2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3" name="مكعب 3342">
                  <a:extLst>
                    <a:ext uri="{FF2B5EF4-FFF2-40B4-BE49-F238E27FC236}">
                      <a16:creationId xmlns:a16="http://schemas.microsoft.com/office/drawing/2014/main" id="{44441045-33EC-4188-AB81-D5A05F52B9C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4" name="مكعب 3343">
                  <a:extLst>
                    <a:ext uri="{FF2B5EF4-FFF2-40B4-BE49-F238E27FC236}">
                      <a16:creationId xmlns:a16="http://schemas.microsoft.com/office/drawing/2014/main" id="{9CE26B9F-B38E-4F50-81E8-3DA898051D3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5" name="مكعب 3344">
                  <a:extLst>
                    <a:ext uri="{FF2B5EF4-FFF2-40B4-BE49-F238E27FC236}">
                      <a16:creationId xmlns:a16="http://schemas.microsoft.com/office/drawing/2014/main" id="{5C5D4EA5-62CA-4BB2-8A0D-88098021011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6" name="مكعب 3345">
                  <a:extLst>
                    <a:ext uri="{FF2B5EF4-FFF2-40B4-BE49-F238E27FC236}">
                      <a16:creationId xmlns:a16="http://schemas.microsoft.com/office/drawing/2014/main" id="{37B075CE-3C2E-495B-A4CA-619021088F8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7" name="مكعب 3346">
                  <a:extLst>
                    <a:ext uri="{FF2B5EF4-FFF2-40B4-BE49-F238E27FC236}">
                      <a16:creationId xmlns:a16="http://schemas.microsoft.com/office/drawing/2014/main" id="{5584E4C6-510C-42B3-8363-29BE703D98D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8" name="مكعب 3347">
                  <a:extLst>
                    <a:ext uri="{FF2B5EF4-FFF2-40B4-BE49-F238E27FC236}">
                      <a16:creationId xmlns:a16="http://schemas.microsoft.com/office/drawing/2014/main" id="{62704B6E-BB4C-445F-8A49-9672AF91034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9" name="مكعب 3348">
                  <a:extLst>
                    <a:ext uri="{FF2B5EF4-FFF2-40B4-BE49-F238E27FC236}">
                      <a16:creationId xmlns:a16="http://schemas.microsoft.com/office/drawing/2014/main" id="{8075782E-CF07-427A-820B-214819F96A2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0" name="مكعب 3349">
                  <a:extLst>
                    <a:ext uri="{FF2B5EF4-FFF2-40B4-BE49-F238E27FC236}">
                      <a16:creationId xmlns:a16="http://schemas.microsoft.com/office/drawing/2014/main" id="{04BA1D73-0FC0-4B38-BA1B-5CD341411D4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1" name="مكعب 3350">
                  <a:extLst>
                    <a:ext uri="{FF2B5EF4-FFF2-40B4-BE49-F238E27FC236}">
                      <a16:creationId xmlns:a16="http://schemas.microsoft.com/office/drawing/2014/main" id="{A8F3D8B4-43CA-42FA-ACD0-E3611C40A37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31" name="مجموعة 3330">
                <a:extLst>
                  <a:ext uri="{FF2B5EF4-FFF2-40B4-BE49-F238E27FC236}">
                    <a16:creationId xmlns:a16="http://schemas.microsoft.com/office/drawing/2014/main" id="{B922A4D1-FA41-4F9B-95A7-0375D8D8B727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32" name="مكعب 3331">
                  <a:extLst>
                    <a:ext uri="{FF2B5EF4-FFF2-40B4-BE49-F238E27FC236}">
                      <a16:creationId xmlns:a16="http://schemas.microsoft.com/office/drawing/2014/main" id="{D7ED607A-21E6-4B1D-B38F-F5E9A8148E3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3" name="مكعب 3332">
                  <a:extLst>
                    <a:ext uri="{FF2B5EF4-FFF2-40B4-BE49-F238E27FC236}">
                      <a16:creationId xmlns:a16="http://schemas.microsoft.com/office/drawing/2014/main" id="{D7821123-E8BC-4B52-89BC-7D2447AF03F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4" name="مكعب 3333">
                  <a:extLst>
                    <a:ext uri="{FF2B5EF4-FFF2-40B4-BE49-F238E27FC236}">
                      <a16:creationId xmlns:a16="http://schemas.microsoft.com/office/drawing/2014/main" id="{6D592BFE-160D-47E6-AB2E-962BA55AC59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5" name="مكعب 3334">
                  <a:extLst>
                    <a:ext uri="{FF2B5EF4-FFF2-40B4-BE49-F238E27FC236}">
                      <a16:creationId xmlns:a16="http://schemas.microsoft.com/office/drawing/2014/main" id="{0AA81EA6-1ED4-42A3-9959-30944508C9E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6" name="مكعب 3335">
                  <a:extLst>
                    <a:ext uri="{FF2B5EF4-FFF2-40B4-BE49-F238E27FC236}">
                      <a16:creationId xmlns:a16="http://schemas.microsoft.com/office/drawing/2014/main" id="{2258897F-0600-405B-AACA-8C4C93A3B4A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7" name="مكعب 3336">
                  <a:extLst>
                    <a:ext uri="{FF2B5EF4-FFF2-40B4-BE49-F238E27FC236}">
                      <a16:creationId xmlns:a16="http://schemas.microsoft.com/office/drawing/2014/main" id="{F59F0FCB-0FF6-46D2-B4C0-1D5B0915078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8" name="مكعب 3337">
                  <a:extLst>
                    <a:ext uri="{FF2B5EF4-FFF2-40B4-BE49-F238E27FC236}">
                      <a16:creationId xmlns:a16="http://schemas.microsoft.com/office/drawing/2014/main" id="{F8B23C1E-85C9-4F84-A070-24C9C837C3A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9" name="مكعب 3338">
                  <a:extLst>
                    <a:ext uri="{FF2B5EF4-FFF2-40B4-BE49-F238E27FC236}">
                      <a16:creationId xmlns:a16="http://schemas.microsoft.com/office/drawing/2014/main" id="{08F0FD28-7A3E-4C41-86E5-05209409CBC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0" name="مكعب 3339">
                  <a:extLst>
                    <a:ext uri="{FF2B5EF4-FFF2-40B4-BE49-F238E27FC236}">
                      <a16:creationId xmlns:a16="http://schemas.microsoft.com/office/drawing/2014/main" id="{BC191E2A-2A10-4F24-8755-3F96FEFA645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1" name="مكعب 3340">
                  <a:extLst>
                    <a:ext uri="{FF2B5EF4-FFF2-40B4-BE49-F238E27FC236}">
                      <a16:creationId xmlns:a16="http://schemas.microsoft.com/office/drawing/2014/main" id="{873CDDF2-D3D7-4C88-A082-12B0643E82E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89" name="مجموعة 2988">
              <a:extLst>
                <a:ext uri="{FF2B5EF4-FFF2-40B4-BE49-F238E27FC236}">
                  <a16:creationId xmlns:a16="http://schemas.microsoft.com/office/drawing/2014/main" id="{7CD5390C-FDD5-4D38-A834-60F06F1F3329}"/>
                </a:ext>
              </a:extLst>
            </p:cNvPr>
            <p:cNvGrpSpPr/>
            <p:nvPr/>
          </p:nvGrpSpPr>
          <p:grpSpPr>
            <a:xfrm>
              <a:off x="6919115" y="3397067"/>
              <a:ext cx="1617220" cy="1544020"/>
              <a:chOff x="5352709" y="3110384"/>
              <a:chExt cx="1617220" cy="1544020"/>
            </a:xfrm>
          </p:grpSpPr>
          <p:grpSp>
            <p:nvGrpSpPr>
              <p:cNvPr id="3212" name="مجموعة 3211">
                <a:extLst>
                  <a:ext uri="{FF2B5EF4-FFF2-40B4-BE49-F238E27FC236}">
                    <a16:creationId xmlns:a16="http://schemas.microsoft.com/office/drawing/2014/main" id="{55338C73-57EE-448B-A4D3-2CFD2E5DFE1A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12" name="مكعب 3311">
                  <a:extLst>
                    <a:ext uri="{FF2B5EF4-FFF2-40B4-BE49-F238E27FC236}">
                      <a16:creationId xmlns:a16="http://schemas.microsoft.com/office/drawing/2014/main" id="{589E5B05-92A8-4E41-B4F8-C97B6CF6761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3" name="مكعب 3312">
                  <a:extLst>
                    <a:ext uri="{FF2B5EF4-FFF2-40B4-BE49-F238E27FC236}">
                      <a16:creationId xmlns:a16="http://schemas.microsoft.com/office/drawing/2014/main" id="{2E1D00AC-81E3-408B-94A1-21AD91628BE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4" name="مكعب 3313">
                  <a:extLst>
                    <a:ext uri="{FF2B5EF4-FFF2-40B4-BE49-F238E27FC236}">
                      <a16:creationId xmlns:a16="http://schemas.microsoft.com/office/drawing/2014/main" id="{A377F981-02D8-42F1-B9E0-C5BE8726551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5" name="مكعب 3314">
                  <a:extLst>
                    <a:ext uri="{FF2B5EF4-FFF2-40B4-BE49-F238E27FC236}">
                      <a16:creationId xmlns:a16="http://schemas.microsoft.com/office/drawing/2014/main" id="{A4AF7010-C9C1-458A-9BDD-3337CE8729B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6" name="مكعب 3315">
                  <a:extLst>
                    <a:ext uri="{FF2B5EF4-FFF2-40B4-BE49-F238E27FC236}">
                      <a16:creationId xmlns:a16="http://schemas.microsoft.com/office/drawing/2014/main" id="{ACE68DEC-F49E-4F82-B879-FF99656FBE6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7" name="مكعب 3316">
                  <a:extLst>
                    <a:ext uri="{FF2B5EF4-FFF2-40B4-BE49-F238E27FC236}">
                      <a16:creationId xmlns:a16="http://schemas.microsoft.com/office/drawing/2014/main" id="{3470CAB7-1A8A-4547-AC22-DE64DE34D8D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8" name="مكعب 3317">
                  <a:extLst>
                    <a:ext uri="{FF2B5EF4-FFF2-40B4-BE49-F238E27FC236}">
                      <a16:creationId xmlns:a16="http://schemas.microsoft.com/office/drawing/2014/main" id="{633D668B-4F99-4B98-A25A-3F1DA65268C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9" name="مكعب 3318">
                  <a:extLst>
                    <a:ext uri="{FF2B5EF4-FFF2-40B4-BE49-F238E27FC236}">
                      <a16:creationId xmlns:a16="http://schemas.microsoft.com/office/drawing/2014/main" id="{53CA9E6A-8CC0-4AAB-991D-DCDCAF6F31A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0" name="مكعب 3319">
                  <a:extLst>
                    <a:ext uri="{FF2B5EF4-FFF2-40B4-BE49-F238E27FC236}">
                      <a16:creationId xmlns:a16="http://schemas.microsoft.com/office/drawing/2014/main" id="{FA5C4437-16EE-446E-9790-61AF76E8FEC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1" name="مكعب 3320">
                  <a:extLst>
                    <a:ext uri="{FF2B5EF4-FFF2-40B4-BE49-F238E27FC236}">
                      <a16:creationId xmlns:a16="http://schemas.microsoft.com/office/drawing/2014/main" id="{4B8CD8FB-B778-4B85-AE6A-8784D1FDDD9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13" name="مجموعة 3212">
                <a:extLst>
                  <a:ext uri="{FF2B5EF4-FFF2-40B4-BE49-F238E27FC236}">
                    <a16:creationId xmlns:a16="http://schemas.microsoft.com/office/drawing/2014/main" id="{5D2A5C67-B121-49C3-BF87-20C3DF21C7D1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302" name="مكعب 3301">
                  <a:extLst>
                    <a:ext uri="{FF2B5EF4-FFF2-40B4-BE49-F238E27FC236}">
                      <a16:creationId xmlns:a16="http://schemas.microsoft.com/office/drawing/2014/main" id="{A3AE66D8-BAED-48EA-A8C3-BCCB3800869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3" name="مكعب 3302">
                  <a:extLst>
                    <a:ext uri="{FF2B5EF4-FFF2-40B4-BE49-F238E27FC236}">
                      <a16:creationId xmlns:a16="http://schemas.microsoft.com/office/drawing/2014/main" id="{AC13E6C5-B13D-47D9-84CF-51B6436B72D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4" name="مكعب 3303">
                  <a:extLst>
                    <a:ext uri="{FF2B5EF4-FFF2-40B4-BE49-F238E27FC236}">
                      <a16:creationId xmlns:a16="http://schemas.microsoft.com/office/drawing/2014/main" id="{277AABFD-15EF-449D-B422-1AAFF09BD01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5" name="مكعب 3304">
                  <a:extLst>
                    <a:ext uri="{FF2B5EF4-FFF2-40B4-BE49-F238E27FC236}">
                      <a16:creationId xmlns:a16="http://schemas.microsoft.com/office/drawing/2014/main" id="{DC8E0951-26C4-4B07-9136-C8537CE7F04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6" name="مكعب 3305">
                  <a:extLst>
                    <a:ext uri="{FF2B5EF4-FFF2-40B4-BE49-F238E27FC236}">
                      <a16:creationId xmlns:a16="http://schemas.microsoft.com/office/drawing/2014/main" id="{D8D578DF-E7A2-4373-8DA0-E8E492B27C5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7" name="مكعب 3306">
                  <a:extLst>
                    <a:ext uri="{FF2B5EF4-FFF2-40B4-BE49-F238E27FC236}">
                      <a16:creationId xmlns:a16="http://schemas.microsoft.com/office/drawing/2014/main" id="{D554B89E-1881-4AD2-B5BB-9FEDBDE602C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8" name="مكعب 3307">
                  <a:extLst>
                    <a:ext uri="{FF2B5EF4-FFF2-40B4-BE49-F238E27FC236}">
                      <a16:creationId xmlns:a16="http://schemas.microsoft.com/office/drawing/2014/main" id="{922CDC3D-4F08-46A6-9B34-EC74E705DEA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9" name="مكعب 3308">
                  <a:extLst>
                    <a:ext uri="{FF2B5EF4-FFF2-40B4-BE49-F238E27FC236}">
                      <a16:creationId xmlns:a16="http://schemas.microsoft.com/office/drawing/2014/main" id="{30172974-CDBE-44D4-9ADE-654EAA5E76D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0" name="مكعب 3309">
                  <a:extLst>
                    <a:ext uri="{FF2B5EF4-FFF2-40B4-BE49-F238E27FC236}">
                      <a16:creationId xmlns:a16="http://schemas.microsoft.com/office/drawing/2014/main" id="{73636D49-B856-46ED-9251-C4741DCEF06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1" name="مكعب 3310">
                  <a:extLst>
                    <a:ext uri="{FF2B5EF4-FFF2-40B4-BE49-F238E27FC236}">
                      <a16:creationId xmlns:a16="http://schemas.microsoft.com/office/drawing/2014/main" id="{8F718DB6-D6A2-4A60-AD1A-F74183AB878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14" name="مجموعة 3213">
                <a:extLst>
                  <a:ext uri="{FF2B5EF4-FFF2-40B4-BE49-F238E27FC236}">
                    <a16:creationId xmlns:a16="http://schemas.microsoft.com/office/drawing/2014/main" id="{016040F6-49C2-45AB-B4BF-B5D015D7C4C7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92" name="مكعب 3291">
                  <a:extLst>
                    <a:ext uri="{FF2B5EF4-FFF2-40B4-BE49-F238E27FC236}">
                      <a16:creationId xmlns:a16="http://schemas.microsoft.com/office/drawing/2014/main" id="{29459B97-128F-47E6-8D83-CF47D0832B4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3" name="مكعب 3292">
                  <a:extLst>
                    <a:ext uri="{FF2B5EF4-FFF2-40B4-BE49-F238E27FC236}">
                      <a16:creationId xmlns:a16="http://schemas.microsoft.com/office/drawing/2014/main" id="{4FB5288C-8C91-4C26-8036-E911F29CB39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4" name="مكعب 3293">
                  <a:extLst>
                    <a:ext uri="{FF2B5EF4-FFF2-40B4-BE49-F238E27FC236}">
                      <a16:creationId xmlns:a16="http://schemas.microsoft.com/office/drawing/2014/main" id="{C0687FE9-5B58-4DC9-8821-467288258FB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5" name="مكعب 3294">
                  <a:extLst>
                    <a:ext uri="{FF2B5EF4-FFF2-40B4-BE49-F238E27FC236}">
                      <a16:creationId xmlns:a16="http://schemas.microsoft.com/office/drawing/2014/main" id="{912C476A-53DC-4ECC-A279-D1FEA2B2B91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6" name="مكعب 3295">
                  <a:extLst>
                    <a:ext uri="{FF2B5EF4-FFF2-40B4-BE49-F238E27FC236}">
                      <a16:creationId xmlns:a16="http://schemas.microsoft.com/office/drawing/2014/main" id="{54EACF31-9F05-40C1-93ED-BAF3A456F1F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7" name="مكعب 3296">
                  <a:extLst>
                    <a:ext uri="{FF2B5EF4-FFF2-40B4-BE49-F238E27FC236}">
                      <a16:creationId xmlns:a16="http://schemas.microsoft.com/office/drawing/2014/main" id="{93908D5A-5962-4FC2-8894-F4AF2B6D41D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8" name="مكعب 3297">
                  <a:extLst>
                    <a:ext uri="{FF2B5EF4-FFF2-40B4-BE49-F238E27FC236}">
                      <a16:creationId xmlns:a16="http://schemas.microsoft.com/office/drawing/2014/main" id="{8AAB253A-DC5B-4A97-BFA9-2EF594DE7C8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9" name="مكعب 3298">
                  <a:extLst>
                    <a:ext uri="{FF2B5EF4-FFF2-40B4-BE49-F238E27FC236}">
                      <a16:creationId xmlns:a16="http://schemas.microsoft.com/office/drawing/2014/main" id="{D94BB5D3-A1F9-4C50-BBC3-D41B9CF8642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0" name="مكعب 3299">
                  <a:extLst>
                    <a:ext uri="{FF2B5EF4-FFF2-40B4-BE49-F238E27FC236}">
                      <a16:creationId xmlns:a16="http://schemas.microsoft.com/office/drawing/2014/main" id="{9B489A56-2EA4-48F9-B320-A59853BACD1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1" name="مكعب 3300">
                  <a:extLst>
                    <a:ext uri="{FF2B5EF4-FFF2-40B4-BE49-F238E27FC236}">
                      <a16:creationId xmlns:a16="http://schemas.microsoft.com/office/drawing/2014/main" id="{92757851-868F-4113-B49F-15C7C73C4F1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15" name="مجموعة 3214">
                <a:extLst>
                  <a:ext uri="{FF2B5EF4-FFF2-40B4-BE49-F238E27FC236}">
                    <a16:creationId xmlns:a16="http://schemas.microsoft.com/office/drawing/2014/main" id="{EAF24826-C921-4A44-8F6E-F05EC2265F6F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82" name="مكعب 3281">
                  <a:extLst>
                    <a:ext uri="{FF2B5EF4-FFF2-40B4-BE49-F238E27FC236}">
                      <a16:creationId xmlns:a16="http://schemas.microsoft.com/office/drawing/2014/main" id="{0CA571DC-553C-4260-8F2F-36CC83322F4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3" name="مكعب 3282">
                  <a:extLst>
                    <a:ext uri="{FF2B5EF4-FFF2-40B4-BE49-F238E27FC236}">
                      <a16:creationId xmlns:a16="http://schemas.microsoft.com/office/drawing/2014/main" id="{6E0C35E5-30CC-4625-9471-13F4835BC2E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4" name="مكعب 3283">
                  <a:extLst>
                    <a:ext uri="{FF2B5EF4-FFF2-40B4-BE49-F238E27FC236}">
                      <a16:creationId xmlns:a16="http://schemas.microsoft.com/office/drawing/2014/main" id="{75D55A27-A4ED-403D-91A6-353B05BCC08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5" name="مكعب 3284">
                  <a:extLst>
                    <a:ext uri="{FF2B5EF4-FFF2-40B4-BE49-F238E27FC236}">
                      <a16:creationId xmlns:a16="http://schemas.microsoft.com/office/drawing/2014/main" id="{E22C5EAC-2953-4022-BAFA-830577F83FA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6" name="مكعب 3285">
                  <a:extLst>
                    <a:ext uri="{FF2B5EF4-FFF2-40B4-BE49-F238E27FC236}">
                      <a16:creationId xmlns:a16="http://schemas.microsoft.com/office/drawing/2014/main" id="{CD993BA8-ECE2-49AF-858D-EA5DD396881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" name="مكعب 3286">
                  <a:extLst>
                    <a:ext uri="{FF2B5EF4-FFF2-40B4-BE49-F238E27FC236}">
                      <a16:creationId xmlns:a16="http://schemas.microsoft.com/office/drawing/2014/main" id="{39C2A6E4-DAD2-487E-9B83-A7776CF702D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8" name="مكعب 3287">
                  <a:extLst>
                    <a:ext uri="{FF2B5EF4-FFF2-40B4-BE49-F238E27FC236}">
                      <a16:creationId xmlns:a16="http://schemas.microsoft.com/office/drawing/2014/main" id="{BE6C51A0-5AA3-4CAC-AA0D-D610383EA10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9" name="مكعب 3288">
                  <a:extLst>
                    <a:ext uri="{FF2B5EF4-FFF2-40B4-BE49-F238E27FC236}">
                      <a16:creationId xmlns:a16="http://schemas.microsoft.com/office/drawing/2014/main" id="{A21C8DC5-C907-41F1-AD6E-631643480AB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0" name="مكعب 3289">
                  <a:extLst>
                    <a:ext uri="{FF2B5EF4-FFF2-40B4-BE49-F238E27FC236}">
                      <a16:creationId xmlns:a16="http://schemas.microsoft.com/office/drawing/2014/main" id="{A12FF220-AFE1-45F1-A522-54A4461BDE0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1" name="مكعب 3290">
                  <a:extLst>
                    <a:ext uri="{FF2B5EF4-FFF2-40B4-BE49-F238E27FC236}">
                      <a16:creationId xmlns:a16="http://schemas.microsoft.com/office/drawing/2014/main" id="{7D7C87F0-A271-4FDD-ABA5-AEBE3E1B37F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16" name="مجموعة 3215">
                <a:extLst>
                  <a:ext uri="{FF2B5EF4-FFF2-40B4-BE49-F238E27FC236}">
                    <a16:creationId xmlns:a16="http://schemas.microsoft.com/office/drawing/2014/main" id="{891CF2AB-7D12-417F-98BE-A986FB1D9B4F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72" name="مكعب 3271">
                  <a:extLst>
                    <a:ext uri="{FF2B5EF4-FFF2-40B4-BE49-F238E27FC236}">
                      <a16:creationId xmlns:a16="http://schemas.microsoft.com/office/drawing/2014/main" id="{39362A5B-23F9-411A-8B6C-599C2FABD39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3" name="مكعب 3272">
                  <a:extLst>
                    <a:ext uri="{FF2B5EF4-FFF2-40B4-BE49-F238E27FC236}">
                      <a16:creationId xmlns:a16="http://schemas.microsoft.com/office/drawing/2014/main" id="{77EC5080-7159-4A94-809E-1B58E7A5D7B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4" name="مكعب 3273">
                  <a:extLst>
                    <a:ext uri="{FF2B5EF4-FFF2-40B4-BE49-F238E27FC236}">
                      <a16:creationId xmlns:a16="http://schemas.microsoft.com/office/drawing/2014/main" id="{2B2C5CDA-45CB-4A18-AB0B-683DA402511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5" name="مكعب 3274">
                  <a:extLst>
                    <a:ext uri="{FF2B5EF4-FFF2-40B4-BE49-F238E27FC236}">
                      <a16:creationId xmlns:a16="http://schemas.microsoft.com/office/drawing/2014/main" id="{6BF09F15-89D8-4BE5-A0AB-32A20AC2BFD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6" name="مكعب 3275">
                  <a:extLst>
                    <a:ext uri="{FF2B5EF4-FFF2-40B4-BE49-F238E27FC236}">
                      <a16:creationId xmlns:a16="http://schemas.microsoft.com/office/drawing/2014/main" id="{03A25390-55D6-4183-BBCB-B7B5692BC03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7" name="مكعب 3276">
                  <a:extLst>
                    <a:ext uri="{FF2B5EF4-FFF2-40B4-BE49-F238E27FC236}">
                      <a16:creationId xmlns:a16="http://schemas.microsoft.com/office/drawing/2014/main" id="{4E4C1E9F-168E-470E-9A19-6A5FBC081F3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8" name="مكعب 3277">
                  <a:extLst>
                    <a:ext uri="{FF2B5EF4-FFF2-40B4-BE49-F238E27FC236}">
                      <a16:creationId xmlns:a16="http://schemas.microsoft.com/office/drawing/2014/main" id="{83E1E5A5-5ED5-4381-BE4D-D47EE6B30FD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9" name="مكعب 3278">
                  <a:extLst>
                    <a:ext uri="{FF2B5EF4-FFF2-40B4-BE49-F238E27FC236}">
                      <a16:creationId xmlns:a16="http://schemas.microsoft.com/office/drawing/2014/main" id="{08CBEEF5-5A37-4F73-8D1D-9DC09E0B3CD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0" name="مكعب 3279">
                  <a:extLst>
                    <a:ext uri="{FF2B5EF4-FFF2-40B4-BE49-F238E27FC236}">
                      <a16:creationId xmlns:a16="http://schemas.microsoft.com/office/drawing/2014/main" id="{B99AC1C1-32DB-4A4B-A205-DE54E2E2025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1" name="مكعب 3280">
                  <a:extLst>
                    <a:ext uri="{FF2B5EF4-FFF2-40B4-BE49-F238E27FC236}">
                      <a16:creationId xmlns:a16="http://schemas.microsoft.com/office/drawing/2014/main" id="{2A9561D8-FA3A-44D3-A598-78CDA7063C6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17" name="مجموعة 3216">
                <a:extLst>
                  <a:ext uri="{FF2B5EF4-FFF2-40B4-BE49-F238E27FC236}">
                    <a16:creationId xmlns:a16="http://schemas.microsoft.com/office/drawing/2014/main" id="{4136591A-8D63-4292-8176-3103766BB046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62" name="مكعب 3261">
                  <a:extLst>
                    <a:ext uri="{FF2B5EF4-FFF2-40B4-BE49-F238E27FC236}">
                      <a16:creationId xmlns:a16="http://schemas.microsoft.com/office/drawing/2014/main" id="{082E4116-D2A8-4C19-8E2D-0B7887E97E1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3" name="مكعب 3262">
                  <a:extLst>
                    <a:ext uri="{FF2B5EF4-FFF2-40B4-BE49-F238E27FC236}">
                      <a16:creationId xmlns:a16="http://schemas.microsoft.com/office/drawing/2014/main" id="{656D9145-6469-4309-9B72-1B8498EB3A1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4" name="مكعب 3263">
                  <a:extLst>
                    <a:ext uri="{FF2B5EF4-FFF2-40B4-BE49-F238E27FC236}">
                      <a16:creationId xmlns:a16="http://schemas.microsoft.com/office/drawing/2014/main" id="{96BF265C-7F7D-4126-952F-A730E6292D6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5" name="مكعب 3264">
                  <a:extLst>
                    <a:ext uri="{FF2B5EF4-FFF2-40B4-BE49-F238E27FC236}">
                      <a16:creationId xmlns:a16="http://schemas.microsoft.com/office/drawing/2014/main" id="{CCB86604-6601-4102-A441-4E1D9D1CEDF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6" name="مكعب 3265">
                  <a:extLst>
                    <a:ext uri="{FF2B5EF4-FFF2-40B4-BE49-F238E27FC236}">
                      <a16:creationId xmlns:a16="http://schemas.microsoft.com/office/drawing/2014/main" id="{AD917D79-76F0-4505-8893-06AD7913B25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7" name="مكعب 3266">
                  <a:extLst>
                    <a:ext uri="{FF2B5EF4-FFF2-40B4-BE49-F238E27FC236}">
                      <a16:creationId xmlns:a16="http://schemas.microsoft.com/office/drawing/2014/main" id="{03838152-6768-45E4-BCEA-B7AB3CDFB6B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8" name="مكعب 3267">
                  <a:extLst>
                    <a:ext uri="{FF2B5EF4-FFF2-40B4-BE49-F238E27FC236}">
                      <a16:creationId xmlns:a16="http://schemas.microsoft.com/office/drawing/2014/main" id="{54B12F19-5F74-49DB-A1A5-EC087904C3E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9" name="مكعب 3268">
                  <a:extLst>
                    <a:ext uri="{FF2B5EF4-FFF2-40B4-BE49-F238E27FC236}">
                      <a16:creationId xmlns:a16="http://schemas.microsoft.com/office/drawing/2014/main" id="{42B9790A-A31C-4F13-B43F-2332878CC51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0" name="مكعب 3269">
                  <a:extLst>
                    <a:ext uri="{FF2B5EF4-FFF2-40B4-BE49-F238E27FC236}">
                      <a16:creationId xmlns:a16="http://schemas.microsoft.com/office/drawing/2014/main" id="{B7EEE1EC-F2E8-4C94-8CD6-AD047D46942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1" name="مكعب 3270">
                  <a:extLst>
                    <a:ext uri="{FF2B5EF4-FFF2-40B4-BE49-F238E27FC236}">
                      <a16:creationId xmlns:a16="http://schemas.microsoft.com/office/drawing/2014/main" id="{09338B47-11FE-403F-9C45-B13806471A2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18" name="مجموعة 3217">
                <a:extLst>
                  <a:ext uri="{FF2B5EF4-FFF2-40B4-BE49-F238E27FC236}">
                    <a16:creationId xmlns:a16="http://schemas.microsoft.com/office/drawing/2014/main" id="{2D860A3A-52CD-40A1-98B5-A599B2A11C29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52" name="مكعب 3251">
                  <a:extLst>
                    <a:ext uri="{FF2B5EF4-FFF2-40B4-BE49-F238E27FC236}">
                      <a16:creationId xmlns:a16="http://schemas.microsoft.com/office/drawing/2014/main" id="{F079F6B3-02A3-46DE-A0D5-111450302B1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3" name="مكعب 3252">
                  <a:extLst>
                    <a:ext uri="{FF2B5EF4-FFF2-40B4-BE49-F238E27FC236}">
                      <a16:creationId xmlns:a16="http://schemas.microsoft.com/office/drawing/2014/main" id="{FF351BEB-6CF5-4785-A9AE-E676BEFDAF9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4" name="مكعب 3253">
                  <a:extLst>
                    <a:ext uri="{FF2B5EF4-FFF2-40B4-BE49-F238E27FC236}">
                      <a16:creationId xmlns:a16="http://schemas.microsoft.com/office/drawing/2014/main" id="{AB63217E-007B-49DF-94F0-0A184B8013F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5" name="مكعب 3254">
                  <a:extLst>
                    <a:ext uri="{FF2B5EF4-FFF2-40B4-BE49-F238E27FC236}">
                      <a16:creationId xmlns:a16="http://schemas.microsoft.com/office/drawing/2014/main" id="{50E97C69-6682-4EB4-8758-E982F261DE4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6" name="مكعب 3255">
                  <a:extLst>
                    <a:ext uri="{FF2B5EF4-FFF2-40B4-BE49-F238E27FC236}">
                      <a16:creationId xmlns:a16="http://schemas.microsoft.com/office/drawing/2014/main" id="{82040E6B-3330-42E8-983D-6C76005C9EF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7" name="مكعب 3256">
                  <a:extLst>
                    <a:ext uri="{FF2B5EF4-FFF2-40B4-BE49-F238E27FC236}">
                      <a16:creationId xmlns:a16="http://schemas.microsoft.com/office/drawing/2014/main" id="{DAF664C8-7249-4FB0-92FC-02491AA7E6C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8" name="مكعب 3257">
                  <a:extLst>
                    <a:ext uri="{FF2B5EF4-FFF2-40B4-BE49-F238E27FC236}">
                      <a16:creationId xmlns:a16="http://schemas.microsoft.com/office/drawing/2014/main" id="{8E744651-E255-4C92-98CC-7481C78A471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9" name="مكعب 3258">
                  <a:extLst>
                    <a:ext uri="{FF2B5EF4-FFF2-40B4-BE49-F238E27FC236}">
                      <a16:creationId xmlns:a16="http://schemas.microsoft.com/office/drawing/2014/main" id="{A6610CD0-A594-40B6-9027-3735FF5B9B9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0" name="مكعب 3259">
                  <a:extLst>
                    <a:ext uri="{FF2B5EF4-FFF2-40B4-BE49-F238E27FC236}">
                      <a16:creationId xmlns:a16="http://schemas.microsoft.com/office/drawing/2014/main" id="{527E7269-70B1-4339-8B6F-066CB81BBAE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1" name="مكعب 3260">
                  <a:extLst>
                    <a:ext uri="{FF2B5EF4-FFF2-40B4-BE49-F238E27FC236}">
                      <a16:creationId xmlns:a16="http://schemas.microsoft.com/office/drawing/2014/main" id="{BA0A09A4-64AF-407E-AF08-99FA2F066FA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19" name="مجموعة 3218">
                <a:extLst>
                  <a:ext uri="{FF2B5EF4-FFF2-40B4-BE49-F238E27FC236}">
                    <a16:creationId xmlns:a16="http://schemas.microsoft.com/office/drawing/2014/main" id="{99BE9ABC-C5F3-4BF8-A77A-DAC49CB8F665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42" name="مكعب 3241">
                  <a:extLst>
                    <a:ext uri="{FF2B5EF4-FFF2-40B4-BE49-F238E27FC236}">
                      <a16:creationId xmlns:a16="http://schemas.microsoft.com/office/drawing/2014/main" id="{2FBF8947-4642-4254-9CD0-CECE58B2754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3" name="مكعب 3242">
                  <a:extLst>
                    <a:ext uri="{FF2B5EF4-FFF2-40B4-BE49-F238E27FC236}">
                      <a16:creationId xmlns:a16="http://schemas.microsoft.com/office/drawing/2014/main" id="{78051428-EFE9-4DF6-BBFD-13BFEDBD5B4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4" name="مكعب 3243">
                  <a:extLst>
                    <a:ext uri="{FF2B5EF4-FFF2-40B4-BE49-F238E27FC236}">
                      <a16:creationId xmlns:a16="http://schemas.microsoft.com/office/drawing/2014/main" id="{9BA88973-8A59-4609-8B05-1DE025BE57D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5" name="مكعب 3244">
                  <a:extLst>
                    <a:ext uri="{FF2B5EF4-FFF2-40B4-BE49-F238E27FC236}">
                      <a16:creationId xmlns:a16="http://schemas.microsoft.com/office/drawing/2014/main" id="{99FF2037-3A28-42AA-8972-E24C57F662F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6" name="مكعب 3245">
                  <a:extLst>
                    <a:ext uri="{FF2B5EF4-FFF2-40B4-BE49-F238E27FC236}">
                      <a16:creationId xmlns:a16="http://schemas.microsoft.com/office/drawing/2014/main" id="{D40C7A2D-BBC3-4481-A873-7F8DADB414E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7" name="مكعب 3246">
                  <a:extLst>
                    <a:ext uri="{FF2B5EF4-FFF2-40B4-BE49-F238E27FC236}">
                      <a16:creationId xmlns:a16="http://schemas.microsoft.com/office/drawing/2014/main" id="{CA5AD24A-FE03-437B-859E-74F6FC865FC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8" name="مكعب 3247">
                  <a:extLst>
                    <a:ext uri="{FF2B5EF4-FFF2-40B4-BE49-F238E27FC236}">
                      <a16:creationId xmlns:a16="http://schemas.microsoft.com/office/drawing/2014/main" id="{96F275E1-38B2-4CEA-AB30-0D1DBE823E3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9" name="مكعب 3248">
                  <a:extLst>
                    <a:ext uri="{FF2B5EF4-FFF2-40B4-BE49-F238E27FC236}">
                      <a16:creationId xmlns:a16="http://schemas.microsoft.com/office/drawing/2014/main" id="{20D36565-6791-45EE-AE7D-4EEAD86765C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0" name="مكعب 3249">
                  <a:extLst>
                    <a:ext uri="{FF2B5EF4-FFF2-40B4-BE49-F238E27FC236}">
                      <a16:creationId xmlns:a16="http://schemas.microsoft.com/office/drawing/2014/main" id="{4F620D9E-D257-4061-9FE0-94AB5CCEF80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1" name="مكعب 3250">
                  <a:extLst>
                    <a:ext uri="{FF2B5EF4-FFF2-40B4-BE49-F238E27FC236}">
                      <a16:creationId xmlns:a16="http://schemas.microsoft.com/office/drawing/2014/main" id="{BC12DB56-8BFF-4354-9116-B7095735DF9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20" name="مجموعة 3219">
                <a:extLst>
                  <a:ext uri="{FF2B5EF4-FFF2-40B4-BE49-F238E27FC236}">
                    <a16:creationId xmlns:a16="http://schemas.microsoft.com/office/drawing/2014/main" id="{F8E61391-4E62-4D4C-9257-9BF80D32D783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32" name="مكعب 3231">
                  <a:extLst>
                    <a:ext uri="{FF2B5EF4-FFF2-40B4-BE49-F238E27FC236}">
                      <a16:creationId xmlns:a16="http://schemas.microsoft.com/office/drawing/2014/main" id="{7C184F20-A927-4685-AC48-8D203525A5A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3" name="مكعب 3232">
                  <a:extLst>
                    <a:ext uri="{FF2B5EF4-FFF2-40B4-BE49-F238E27FC236}">
                      <a16:creationId xmlns:a16="http://schemas.microsoft.com/office/drawing/2014/main" id="{B99AEF73-A9C2-4077-B4E2-B01AB194FB2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4" name="مكعب 3233">
                  <a:extLst>
                    <a:ext uri="{FF2B5EF4-FFF2-40B4-BE49-F238E27FC236}">
                      <a16:creationId xmlns:a16="http://schemas.microsoft.com/office/drawing/2014/main" id="{7D95FBA3-95FC-4AC5-9ACD-A2EDA33E8B2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5" name="مكعب 3234">
                  <a:extLst>
                    <a:ext uri="{FF2B5EF4-FFF2-40B4-BE49-F238E27FC236}">
                      <a16:creationId xmlns:a16="http://schemas.microsoft.com/office/drawing/2014/main" id="{23A982EB-2254-4DA0-892F-4055C2DB49B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6" name="مكعب 3235">
                  <a:extLst>
                    <a:ext uri="{FF2B5EF4-FFF2-40B4-BE49-F238E27FC236}">
                      <a16:creationId xmlns:a16="http://schemas.microsoft.com/office/drawing/2014/main" id="{6953618A-D4E4-4D5A-96CB-49E9D1FC6B6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7" name="مكعب 3236">
                  <a:extLst>
                    <a:ext uri="{FF2B5EF4-FFF2-40B4-BE49-F238E27FC236}">
                      <a16:creationId xmlns:a16="http://schemas.microsoft.com/office/drawing/2014/main" id="{3CFF429A-909E-4A07-A229-767ED4DA9A3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8" name="مكعب 3237">
                  <a:extLst>
                    <a:ext uri="{FF2B5EF4-FFF2-40B4-BE49-F238E27FC236}">
                      <a16:creationId xmlns:a16="http://schemas.microsoft.com/office/drawing/2014/main" id="{06B1DB4F-3B5C-4B2C-AAFB-A3C82BD2124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9" name="مكعب 3238">
                  <a:extLst>
                    <a:ext uri="{FF2B5EF4-FFF2-40B4-BE49-F238E27FC236}">
                      <a16:creationId xmlns:a16="http://schemas.microsoft.com/office/drawing/2014/main" id="{AAD63184-ED5D-43E6-A6AA-AB0A6CF2690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0" name="مكعب 3239">
                  <a:extLst>
                    <a:ext uri="{FF2B5EF4-FFF2-40B4-BE49-F238E27FC236}">
                      <a16:creationId xmlns:a16="http://schemas.microsoft.com/office/drawing/2014/main" id="{AADED46F-CD25-4137-B319-2C800045A76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1" name="مكعب 3240">
                  <a:extLst>
                    <a:ext uri="{FF2B5EF4-FFF2-40B4-BE49-F238E27FC236}">
                      <a16:creationId xmlns:a16="http://schemas.microsoft.com/office/drawing/2014/main" id="{D056AF53-8054-4484-A15E-9CFE4835196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221" name="مجموعة 3220">
                <a:extLst>
                  <a:ext uri="{FF2B5EF4-FFF2-40B4-BE49-F238E27FC236}">
                    <a16:creationId xmlns:a16="http://schemas.microsoft.com/office/drawing/2014/main" id="{4EC71E89-880E-4CE0-AF51-7C81D928F9E1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22" name="مكعب 3221">
                  <a:extLst>
                    <a:ext uri="{FF2B5EF4-FFF2-40B4-BE49-F238E27FC236}">
                      <a16:creationId xmlns:a16="http://schemas.microsoft.com/office/drawing/2014/main" id="{478FA7DA-180A-4EEC-8DA5-48ED3C3723C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3" name="مكعب 3222">
                  <a:extLst>
                    <a:ext uri="{FF2B5EF4-FFF2-40B4-BE49-F238E27FC236}">
                      <a16:creationId xmlns:a16="http://schemas.microsoft.com/office/drawing/2014/main" id="{2D636EAA-27A0-4B0F-AF62-1F7D296DC3B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4" name="مكعب 3223">
                  <a:extLst>
                    <a:ext uri="{FF2B5EF4-FFF2-40B4-BE49-F238E27FC236}">
                      <a16:creationId xmlns:a16="http://schemas.microsoft.com/office/drawing/2014/main" id="{EC4B1AAB-AA6C-482F-A0ED-A9A96816C62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5" name="مكعب 3224">
                  <a:extLst>
                    <a:ext uri="{FF2B5EF4-FFF2-40B4-BE49-F238E27FC236}">
                      <a16:creationId xmlns:a16="http://schemas.microsoft.com/office/drawing/2014/main" id="{A7B65D74-A7C3-415D-B403-E95C1BD1563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6" name="مكعب 3225">
                  <a:extLst>
                    <a:ext uri="{FF2B5EF4-FFF2-40B4-BE49-F238E27FC236}">
                      <a16:creationId xmlns:a16="http://schemas.microsoft.com/office/drawing/2014/main" id="{8CECF781-7CA1-4F4C-AF80-2A4BD1059EE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7" name="مكعب 3226">
                  <a:extLst>
                    <a:ext uri="{FF2B5EF4-FFF2-40B4-BE49-F238E27FC236}">
                      <a16:creationId xmlns:a16="http://schemas.microsoft.com/office/drawing/2014/main" id="{EE2E011A-F12C-4572-9573-F7B74471CEC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8" name="مكعب 3227">
                  <a:extLst>
                    <a:ext uri="{FF2B5EF4-FFF2-40B4-BE49-F238E27FC236}">
                      <a16:creationId xmlns:a16="http://schemas.microsoft.com/office/drawing/2014/main" id="{2C12ED46-DB10-48E6-BA3B-569206B3ACA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9" name="مكعب 3228">
                  <a:extLst>
                    <a:ext uri="{FF2B5EF4-FFF2-40B4-BE49-F238E27FC236}">
                      <a16:creationId xmlns:a16="http://schemas.microsoft.com/office/drawing/2014/main" id="{8B19635B-F07E-46FB-AC4C-27B7EF54D32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0" name="مكعب 3229">
                  <a:extLst>
                    <a:ext uri="{FF2B5EF4-FFF2-40B4-BE49-F238E27FC236}">
                      <a16:creationId xmlns:a16="http://schemas.microsoft.com/office/drawing/2014/main" id="{5E78FD07-B870-4A85-8AAF-D4A5826C6BB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1" name="مكعب 3230">
                  <a:extLst>
                    <a:ext uri="{FF2B5EF4-FFF2-40B4-BE49-F238E27FC236}">
                      <a16:creationId xmlns:a16="http://schemas.microsoft.com/office/drawing/2014/main" id="{410022EF-AADC-44F2-B18D-2F711B3953C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90" name="مجموعة 2989">
              <a:extLst>
                <a:ext uri="{FF2B5EF4-FFF2-40B4-BE49-F238E27FC236}">
                  <a16:creationId xmlns:a16="http://schemas.microsoft.com/office/drawing/2014/main" id="{225BBA0A-A1CC-46D9-9261-A714D20D941F}"/>
                </a:ext>
              </a:extLst>
            </p:cNvPr>
            <p:cNvGrpSpPr/>
            <p:nvPr/>
          </p:nvGrpSpPr>
          <p:grpSpPr>
            <a:xfrm>
              <a:off x="6960825" y="3429000"/>
              <a:ext cx="1617220" cy="1544020"/>
              <a:chOff x="5352709" y="3110384"/>
              <a:chExt cx="1617220" cy="1544020"/>
            </a:xfrm>
          </p:grpSpPr>
          <p:grpSp>
            <p:nvGrpSpPr>
              <p:cNvPr id="3102" name="مجموعة 3101">
                <a:extLst>
                  <a:ext uri="{FF2B5EF4-FFF2-40B4-BE49-F238E27FC236}">
                    <a16:creationId xmlns:a16="http://schemas.microsoft.com/office/drawing/2014/main" id="{5A7511D2-568C-4505-98CC-C0C629457E55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202" name="مكعب 3201">
                  <a:extLst>
                    <a:ext uri="{FF2B5EF4-FFF2-40B4-BE49-F238E27FC236}">
                      <a16:creationId xmlns:a16="http://schemas.microsoft.com/office/drawing/2014/main" id="{BDCB09A1-C053-4A7F-B544-D420C245694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3" name="مكعب 3202">
                  <a:extLst>
                    <a:ext uri="{FF2B5EF4-FFF2-40B4-BE49-F238E27FC236}">
                      <a16:creationId xmlns:a16="http://schemas.microsoft.com/office/drawing/2014/main" id="{1DB15E2F-516E-4192-9AFC-B7B34422307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4" name="مكعب 3203">
                  <a:extLst>
                    <a:ext uri="{FF2B5EF4-FFF2-40B4-BE49-F238E27FC236}">
                      <a16:creationId xmlns:a16="http://schemas.microsoft.com/office/drawing/2014/main" id="{FF020D9E-B682-4A87-B482-0761256B8E6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5" name="مكعب 3204">
                  <a:extLst>
                    <a:ext uri="{FF2B5EF4-FFF2-40B4-BE49-F238E27FC236}">
                      <a16:creationId xmlns:a16="http://schemas.microsoft.com/office/drawing/2014/main" id="{C28F56E0-1E7C-4A6E-93FC-9A810728C37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6" name="مكعب 3205">
                  <a:extLst>
                    <a:ext uri="{FF2B5EF4-FFF2-40B4-BE49-F238E27FC236}">
                      <a16:creationId xmlns:a16="http://schemas.microsoft.com/office/drawing/2014/main" id="{DD5185CB-BEDD-4744-8393-3B57D402DA1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7" name="مكعب 3206">
                  <a:extLst>
                    <a:ext uri="{FF2B5EF4-FFF2-40B4-BE49-F238E27FC236}">
                      <a16:creationId xmlns:a16="http://schemas.microsoft.com/office/drawing/2014/main" id="{EACBF6A1-D84D-40BD-9CB9-3E58A61350B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8" name="مكعب 3207">
                  <a:extLst>
                    <a:ext uri="{FF2B5EF4-FFF2-40B4-BE49-F238E27FC236}">
                      <a16:creationId xmlns:a16="http://schemas.microsoft.com/office/drawing/2014/main" id="{6058A8C4-555A-43A1-80F1-A8885A84C99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9" name="مكعب 3208">
                  <a:extLst>
                    <a:ext uri="{FF2B5EF4-FFF2-40B4-BE49-F238E27FC236}">
                      <a16:creationId xmlns:a16="http://schemas.microsoft.com/office/drawing/2014/main" id="{25B94674-BF30-45B0-B2C8-12CC7FCC3AC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0" name="مكعب 3209">
                  <a:extLst>
                    <a:ext uri="{FF2B5EF4-FFF2-40B4-BE49-F238E27FC236}">
                      <a16:creationId xmlns:a16="http://schemas.microsoft.com/office/drawing/2014/main" id="{D7A85138-B1EB-430D-B861-027D005BFE8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1" name="مكعب 3210">
                  <a:extLst>
                    <a:ext uri="{FF2B5EF4-FFF2-40B4-BE49-F238E27FC236}">
                      <a16:creationId xmlns:a16="http://schemas.microsoft.com/office/drawing/2014/main" id="{7C76032F-EC74-4BA4-BCD3-303C847AE65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03" name="مجموعة 3102">
                <a:extLst>
                  <a:ext uri="{FF2B5EF4-FFF2-40B4-BE49-F238E27FC236}">
                    <a16:creationId xmlns:a16="http://schemas.microsoft.com/office/drawing/2014/main" id="{3CF856CD-5D0F-48AA-B489-E1A1C5154B42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92" name="مكعب 3191">
                  <a:extLst>
                    <a:ext uri="{FF2B5EF4-FFF2-40B4-BE49-F238E27FC236}">
                      <a16:creationId xmlns:a16="http://schemas.microsoft.com/office/drawing/2014/main" id="{733F445B-E98F-4A7B-A97A-385D16F5551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3" name="مكعب 3192">
                  <a:extLst>
                    <a:ext uri="{FF2B5EF4-FFF2-40B4-BE49-F238E27FC236}">
                      <a16:creationId xmlns:a16="http://schemas.microsoft.com/office/drawing/2014/main" id="{66CD0ED0-D694-4DEB-9189-635DE03A494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4" name="مكعب 3193">
                  <a:extLst>
                    <a:ext uri="{FF2B5EF4-FFF2-40B4-BE49-F238E27FC236}">
                      <a16:creationId xmlns:a16="http://schemas.microsoft.com/office/drawing/2014/main" id="{D5BA2F60-C265-48D5-9622-2BED106F885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5" name="مكعب 3194">
                  <a:extLst>
                    <a:ext uri="{FF2B5EF4-FFF2-40B4-BE49-F238E27FC236}">
                      <a16:creationId xmlns:a16="http://schemas.microsoft.com/office/drawing/2014/main" id="{845EBD82-4A4C-45FE-9761-73F6C680B4E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6" name="مكعب 3195">
                  <a:extLst>
                    <a:ext uri="{FF2B5EF4-FFF2-40B4-BE49-F238E27FC236}">
                      <a16:creationId xmlns:a16="http://schemas.microsoft.com/office/drawing/2014/main" id="{6293E99E-1370-4854-9D56-ACEB587212D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7" name="مكعب 3196">
                  <a:extLst>
                    <a:ext uri="{FF2B5EF4-FFF2-40B4-BE49-F238E27FC236}">
                      <a16:creationId xmlns:a16="http://schemas.microsoft.com/office/drawing/2014/main" id="{E580F567-9647-409F-B6D6-F6E5F85391E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8" name="مكعب 3197">
                  <a:extLst>
                    <a:ext uri="{FF2B5EF4-FFF2-40B4-BE49-F238E27FC236}">
                      <a16:creationId xmlns:a16="http://schemas.microsoft.com/office/drawing/2014/main" id="{C899A2B9-607B-4614-8332-7491BDFB2CD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9" name="مكعب 3198">
                  <a:extLst>
                    <a:ext uri="{FF2B5EF4-FFF2-40B4-BE49-F238E27FC236}">
                      <a16:creationId xmlns:a16="http://schemas.microsoft.com/office/drawing/2014/main" id="{6FCFAF63-D717-4F6F-A1A9-33267EAD9FC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0" name="مكعب 3199">
                  <a:extLst>
                    <a:ext uri="{FF2B5EF4-FFF2-40B4-BE49-F238E27FC236}">
                      <a16:creationId xmlns:a16="http://schemas.microsoft.com/office/drawing/2014/main" id="{3FEAFD18-3968-4CF5-A48D-427344773AF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1" name="مكعب 3200">
                  <a:extLst>
                    <a:ext uri="{FF2B5EF4-FFF2-40B4-BE49-F238E27FC236}">
                      <a16:creationId xmlns:a16="http://schemas.microsoft.com/office/drawing/2014/main" id="{AB86E298-9BD1-4114-B8ED-F3EE9ADEA9D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04" name="مجموعة 3103">
                <a:extLst>
                  <a:ext uri="{FF2B5EF4-FFF2-40B4-BE49-F238E27FC236}">
                    <a16:creationId xmlns:a16="http://schemas.microsoft.com/office/drawing/2014/main" id="{0941FD7C-9A6E-4576-BF5C-3D5BA4A42C35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82" name="مكعب 3181">
                  <a:extLst>
                    <a:ext uri="{FF2B5EF4-FFF2-40B4-BE49-F238E27FC236}">
                      <a16:creationId xmlns:a16="http://schemas.microsoft.com/office/drawing/2014/main" id="{E1F38E81-534E-40BC-954A-9AD95790F6F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3" name="مكعب 3182">
                  <a:extLst>
                    <a:ext uri="{FF2B5EF4-FFF2-40B4-BE49-F238E27FC236}">
                      <a16:creationId xmlns:a16="http://schemas.microsoft.com/office/drawing/2014/main" id="{E3482407-D7EA-4E07-A060-1D0A2710338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4" name="مكعب 3183">
                  <a:extLst>
                    <a:ext uri="{FF2B5EF4-FFF2-40B4-BE49-F238E27FC236}">
                      <a16:creationId xmlns:a16="http://schemas.microsoft.com/office/drawing/2014/main" id="{43D1BA18-518F-42D5-A59A-5E68E609DAC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5" name="مكعب 3184">
                  <a:extLst>
                    <a:ext uri="{FF2B5EF4-FFF2-40B4-BE49-F238E27FC236}">
                      <a16:creationId xmlns:a16="http://schemas.microsoft.com/office/drawing/2014/main" id="{F902D1D5-79EA-4889-B4DD-83963FB2648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6" name="مكعب 3185">
                  <a:extLst>
                    <a:ext uri="{FF2B5EF4-FFF2-40B4-BE49-F238E27FC236}">
                      <a16:creationId xmlns:a16="http://schemas.microsoft.com/office/drawing/2014/main" id="{E62C08D0-C547-4309-8805-25C54DC17A1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7" name="مكعب 3186">
                  <a:extLst>
                    <a:ext uri="{FF2B5EF4-FFF2-40B4-BE49-F238E27FC236}">
                      <a16:creationId xmlns:a16="http://schemas.microsoft.com/office/drawing/2014/main" id="{B39B7B30-6BBE-4CD6-BFF4-8DF0D657EC4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8" name="مكعب 3187">
                  <a:extLst>
                    <a:ext uri="{FF2B5EF4-FFF2-40B4-BE49-F238E27FC236}">
                      <a16:creationId xmlns:a16="http://schemas.microsoft.com/office/drawing/2014/main" id="{F2BC38F7-C6E7-46D7-99E7-4A258327D0F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9" name="مكعب 3188">
                  <a:extLst>
                    <a:ext uri="{FF2B5EF4-FFF2-40B4-BE49-F238E27FC236}">
                      <a16:creationId xmlns:a16="http://schemas.microsoft.com/office/drawing/2014/main" id="{4B14C1D5-AEF8-465C-ABDA-C52D3F499E4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0" name="مكعب 3189">
                  <a:extLst>
                    <a:ext uri="{FF2B5EF4-FFF2-40B4-BE49-F238E27FC236}">
                      <a16:creationId xmlns:a16="http://schemas.microsoft.com/office/drawing/2014/main" id="{DFC4F496-E499-4A5E-862B-F50FA676DB6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91" name="مكعب 3190">
                  <a:extLst>
                    <a:ext uri="{FF2B5EF4-FFF2-40B4-BE49-F238E27FC236}">
                      <a16:creationId xmlns:a16="http://schemas.microsoft.com/office/drawing/2014/main" id="{F393A476-7DDD-412D-A31D-73C59116BDB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05" name="مجموعة 3104">
                <a:extLst>
                  <a:ext uri="{FF2B5EF4-FFF2-40B4-BE49-F238E27FC236}">
                    <a16:creationId xmlns:a16="http://schemas.microsoft.com/office/drawing/2014/main" id="{DD999487-9FA8-45AF-8A03-101DCFB489F9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72" name="مكعب 3171">
                  <a:extLst>
                    <a:ext uri="{FF2B5EF4-FFF2-40B4-BE49-F238E27FC236}">
                      <a16:creationId xmlns:a16="http://schemas.microsoft.com/office/drawing/2014/main" id="{71E64932-F0AB-4312-BE5B-538E3178D6F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3" name="مكعب 3172">
                  <a:extLst>
                    <a:ext uri="{FF2B5EF4-FFF2-40B4-BE49-F238E27FC236}">
                      <a16:creationId xmlns:a16="http://schemas.microsoft.com/office/drawing/2014/main" id="{EAD34A52-3D52-40CE-8D4A-640D63F659E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4" name="مكعب 3173">
                  <a:extLst>
                    <a:ext uri="{FF2B5EF4-FFF2-40B4-BE49-F238E27FC236}">
                      <a16:creationId xmlns:a16="http://schemas.microsoft.com/office/drawing/2014/main" id="{CAA3776B-B181-4FE1-B7C1-5F915C97E01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5" name="مكعب 3174">
                  <a:extLst>
                    <a:ext uri="{FF2B5EF4-FFF2-40B4-BE49-F238E27FC236}">
                      <a16:creationId xmlns:a16="http://schemas.microsoft.com/office/drawing/2014/main" id="{53DAA430-E381-4328-A7D0-6F39F8C2D60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" name="مكعب 3175">
                  <a:extLst>
                    <a:ext uri="{FF2B5EF4-FFF2-40B4-BE49-F238E27FC236}">
                      <a16:creationId xmlns:a16="http://schemas.microsoft.com/office/drawing/2014/main" id="{C815FD10-1CC2-4DA6-AB09-97E3370EEF9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7" name="مكعب 3176">
                  <a:extLst>
                    <a:ext uri="{FF2B5EF4-FFF2-40B4-BE49-F238E27FC236}">
                      <a16:creationId xmlns:a16="http://schemas.microsoft.com/office/drawing/2014/main" id="{5E7AF910-329E-4F30-A2BC-B18DA984AB9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8" name="مكعب 3177">
                  <a:extLst>
                    <a:ext uri="{FF2B5EF4-FFF2-40B4-BE49-F238E27FC236}">
                      <a16:creationId xmlns:a16="http://schemas.microsoft.com/office/drawing/2014/main" id="{1C7BA91F-81A5-4F00-8270-79918A4A4FB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9" name="مكعب 3178">
                  <a:extLst>
                    <a:ext uri="{FF2B5EF4-FFF2-40B4-BE49-F238E27FC236}">
                      <a16:creationId xmlns:a16="http://schemas.microsoft.com/office/drawing/2014/main" id="{EEDCFBF5-ECF0-4E47-A734-1669513F514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0" name="مكعب 3179">
                  <a:extLst>
                    <a:ext uri="{FF2B5EF4-FFF2-40B4-BE49-F238E27FC236}">
                      <a16:creationId xmlns:a16="http://schemas.microsoft.com/office/drawing/2014/main" id="{9556D0E9-9797-4D87-93FF-56703D94C67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81" name="مكعب 3180">
                  <a:extLst>
                    <a:ext uri="{FF2B5EF4-FFF2-40B4-BE49-F238E27FC236}">
                      <a16:creationId xmlns:a16="http://schemas.microsoft.com/office/drawing/2014/main" id="{B87CEC3F-A517-495B-B30F-0DDFF3D287D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06" name="مجموعة 3105">
                <a:extLst>
                  <a:ext uri="{FF2B5EF4-FFF2-40B4-BE49-F238E27FC236}">
                    <a16:creationId xmlns:a16="http://schemas.microsoft.com/office/drawing/2014/main" id="{F0B29A08-26C9-46A1-A1F5-34D2865543CC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62" name="مكعب 3161">
                  <a:extLst>
                    <a:ext uri="{FF2B5EF4-FFF2-40B4-BE49-F238E27FC236}">
                      <a16:creationId xmlns:a16="http://schemas.microsoft.com/office/drawing/2014/main" id="{ACADCF0D-3A0E-4D29-9242-C0A52A139FC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3" name="مكعب 3162">
                  <a:extLst>
                    <a:ext uri="{FF2B5EF4-FFF2-40B4-BE49-F238E27FC236}">
                      <a16:creationId xmlns:a16="http://schemas.microsoft.com/office/drawing/2014/main" id="{1D8DF90C-1CF6-40CD-8956-5EB7ACC54D9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4" name="مكعب 3163">
                  <a:extLst>
                    <a:ext uri="{FF2B5EF4-FFF2-40B4-BE49-F238E27FC236}">
                      <a16:creationId xmlns:a16="http://schemas.microsoft.com/office/drawing/2014/main" id="{D2D33C10-6AED-4563-8F0F-68378C2F081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5" name="مكعب 3164">
                  <a:extLst>
                    <a:ext uri="{FF2B5EF4-FFF2-40B4-BE49-F238E27FC236}">
                      <a16:creationId xmlns:a16="http://schemas.microsoft.com/office/drawing/2014/main" id="{D9109841-73EB-4E7B-8E74-E4EFF671451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6" name="مكعب 3165">
                  <a:extLst>
                    <a:ext uri="{FF2B5EF4-FFF2-40B4-BE49-F238E27FC236}">
                      <a16:creationId xmlns:a16="http://schemas.microsoft.com/office/drawing/2014/main" id="{C4447D4C-D9BF-46AB-B1D4-64359E8692E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7" name="مكعب 3166">
                  <a:extLst>
                    <a:ext uri="{FF2B5EF4-FFF2-40B4-BE49-F238E27FC236}">
                      <a16:creationId xmlns:a16="http://schemas.microsoft.com/office/drawing/2014/main" id="{A65E2F74-DB17-4729-9200-B988F817316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8" name="مكعب 3167">
                  <a:extLst>
                    <a:ext uri="{FF2B5EF4-FFF2-40B4-BE49-F238E27FC236}">
                      <a16:creationId xmlns:a16="http://schemas.microsoft.com/office/drawing/2014/main" id="{047172D0-5521-47BA-B6AA-5E087CC4DA5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9" name="مكعب 3168">
                  <a:extLst>
                    <a:ext uri="{FF2B5EF4-FFF2-40B4-BE49-F238E27FC236}">
                      <a16:creationId xmlns:a16="http://schemas.microsoft.com/office/drawing/2014/main" id="{F03FBE19-83C7-48B0-9CDD-923C8D9C1A2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0" name="مكعب 3169">
                  <a:extLst>
                    <a:ext uri="{FF2B5EF4-FFF2-40B4-BE49-F238E27FC236}">
                      <a16:creationId xmlns:a16="http://schemas.microsoft.com/office/drawing/2014/main" id="{83F21E20-FD97-404E-8BFB-6F56F9DF845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1" name="مكعب 3170">
                  <a:extLst>
                    <a:ext uri="{FF2B5EF4-FFF2-40B4-BE49-F238E27FC236}">
                      <a16:creationId xmlns:a16="http://schemas.microsoft.com/office/drawing/2014/main" id="{728B00B7-4E5F-4E54-AB19-340BBF76F5C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07" name="مجموعة 3106">
                <a:extLst>
                  <a:ext uri="{FF2B5EF4-FFF2-40B4-BE49-F238E27FC236}">
                    <a16:creationId xmlns:a16="http://schemas.microsoft.com/office/drawing/2014/main" id="{550CC4BB-616A-4A84-A3A7-2B63126EBDEB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52" name="مكعب 3151">
                  <a:extLst>
                    <a:ext uri="{FF2B5EF4-FFF2-40B4-BE49-F238E27FC236}">
                      <a16:creationId xmlns:a16="http://schemas.microsoft.com/office/drawing/2014/main" id="{BC28AED5-18BA-4E78-94EF-73704886BEF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3" name="مكعب 3152">
                  <a:extLst>
                    <a:ext uri="{FF2B5EF4-FFF2-40B4-BE49-F238E27FC236}">
                      <a16:creationId xmlns:a16="http://schemas.microsoft.com/office/drawing/2014/main" id="{F9C0E6CD-5DD3-4820-A1ED-13396A9461B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4" name="مكعب 3153">
                  <a:extLst>
                    <a:ext uri="{FF2B5EF4-FFF2-40B4-BE49-F238E27FC236}">
                      <a16:creationId xmlns:a16="http://schemas.microsoft.com/office/drawing/2014/main" id="{E848B141-C0F8-4C35-A250-EBD3C4BBF4D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5" name="مكعب 3154">
                  <a:extLst>
                    <a:ext uri="{FF2B5EF4-FFF2-40B4-BE49-F238E27FC236}">
                      <a16:creationId xmlns:a16="http://schemas.microsoft.com/office/drawing/2014/main" id="{60BBC9D2-32DF-463A-924D-2A84645EFA4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6" name="مكعب 3155">
                  <a:extLst>
                    <a:ext uri="{FF2B5EF4-FFF2-40B4-BE49-F238E27FC236}">
                      <a16:creationId xmlns:a16="http://schemas.microsoft.com/office/drawing/2014/main" id="{E96C086A-BBEA-4333-ACEB-7D4DB692A3E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7" name="مكعب 3156">
                  <a:extLst>
                    <a:ext uri="{FF2B5EF4-FFF2-40B4-BE49-F238E27FC236}">
                      <a16:creationId xmlns:a16="http://schemas.microsoft.com/office/drawing/2014/main" id="{D46C8A0C-DD77-4AB1-93A3-867AC1663DF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8" name="مكعب 3157">
                  <a:extLst>
                    <a:ext uri="{FF2B5EF4-FFF2-40B4-BE49-F238E27FC236}">
                      <a16:creationId xmlns:a16="http://schemas.microsoft.com/office/drawing/2014/main" id="{C147A064-8D52-478A-94B7-517BBD42F41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9" name="مكعب 3158">
                  <a:extLst>
                    <a:ext uri="{FF2B5EF4-FFF2-40B4-BE49-F238E27FC236}">
                      <a16:creationId xmlns:a16="http://schemas.microsoft.com/office/drawing/2014/main" id="{43644863-171B-4D12-8F70-237F43C3048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0" name="مكعب 3159">
                  <a:extLst>
                    <a:ext uri="{FF2B5EF4-FFF2-40B4-BE49-F238E27FC236}">
                      <a16:creationId xmlns:a16="http://schemas.microsoft.com/office/drawing/2014/main" id="{90657D54-98E4-4200-8236-CB553797D65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1" name="مكعب 3160">
                  <a:extLst>
                    <a:ext uri="{FF2B5EF4-FFF2-40B4-BE49-F238E27FC236}">
                      <a16:creationId xmlns:a16="http://schemas.microsoft.com/office/drawing/2014/main" id="{D9F64441-7A11-4DB1-A614-E1E549C89DB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08" name="مجموعة 3107">
                <a:extLst>
                  <a:ext uri="{FF2B5EF4-FFF2-40B4-BE49-F238E27FC236}">
                    <a16:creationId xmlns:a16="http://schemas.microsoft.com/office/drawing/2014/main" id="{DF91133D-2C33-42D0-998A-0E683F5B70E7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42" name="مكعب 3141">
                  <a:extLst>
                    <a:ext uri="{FF2B5EF4-FFF2-40B4-BE49-F238E27FC236}">
                      <a16:creationId xmlns:a16="http://schemas.microsoft.com/office/drawing/2014/main" id="{955D1BB8-3EFE-40F3-8825-C287F4F6DF4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مكعب 3142">
                  <a:extLst>
                    <a:ext uri="{FF2B5EF4-FFF2-40B4-BE49-F238E27FC236}">
                      <a16:creationId xmlns:a16="http://schemas.microsoft.com/office/drawing/2014/main" id="{2526E305-D769-483D-835D-BB58869C9D2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مكعب 3143">
                  <a:extLst>
                    <a:ext uri="{FF2B5EF4-FFF2-40B4-BE49-F238E27FC236}">
                      <a16:creationId xmlns:a16="http://schemas.microsoft.com/office/drawing/2014/main" id="{5556E409-706C-45B9-9706-5A3B0B80AB9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5" name="مكعب 3144">
                  <a:extLst>
                    <a:ext uri="{FF2B5EF4-FFF2-40B4-BE49-F238E27FC236}">
                      <a16:creationId xmlns:a16="http://schemas.microsoft.com/office/drawing/2014/main" id="{B3EECFA4-FFB1-4011-878B-B0176CF0BC1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6" name="مكعب 3145">
                  <a:extLst>
                    <a:ext uri="{FF2B5EF4-FFF2-40B4-BE49-F238E27FC236}">
                      <a16:creationId xmlns:a16="http://schemas.microsoft.com/office/drawing/2014/main" id="{C0099982-9C0B-4140-BEDE-20A658924BD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7" name="مكعب 3146">
                  <a:extLst>
                    <a:ext uri="{FF2B5EF4-FFF2-40B4-BE49-F238E27FC236}">
                      <a16:creationId xmlns:a16="http://schemas.microsoft.com/office/drawing/2014/main" id="{2FCB532F-151E-4235-A025-BF582F5B4F3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8" name="مكعب 3147">
                  <a:extLst>
                    <a:ext uri="{FF2B5EF4-FFF2-40B4-BE49-F238E27FC236}">
                      <a16:creationId xmlns:a16="http://schemas.microsoft.com/office/drawing/2014/main" id="{D5DACD80-CC83-40B7-948E-2DC6309409E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9" name="مكعب 3148">
                  <a:extLst>
                    <a:ext uri="{FF2B5EF4-FFF2-40B4-BE49-F238E27FC236}">
                      <a16:creationId xmlns:a16="http://schemas.microsoft.com/office/drawing/2014/main" id="{62341E10-93A3-4045-87EC-25ACF4FB478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0" name="مكعب 3149">
                  <a:extLst>
                    <a:ext uri="{FF2B5EF4-FFF2-40B4-BE49-F238E27FC236}">
                      <a16:creationId xmlns:a16="http://schemas.microsoft.com/office/drawing/2014/main" id="{1FFC8BE0-AB38-4417-8FC1-96FA825A051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1" name="مكعب 3150">
                  <a:extLst>
                    <a:ext uri="{FF2B5EF4-FFF2-40B4-BE49-F238E27FC236}">
                      <a16:creationId xmlns:a16="http://schemas.microsoft.com/office/drawing/2014/main" id="{8FF3D2EB-8E6C-4F95-BD4A-F1EE6DA1A11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09" name="مجموعة 3108">
                <a:extLst>
                  <a:ext uri="{FF2B5EF4-FFF2-40B4-BE49-F238E27FC236}">
                    <a16:creationId xmlns:a16="http://schemas.microsoft.com/office/drawing/2014/main" id="{3C99097C-264C-4208-A913-EB0D8B7C6A1E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32" name="مكعب 3131">
                  <a:extLst>
                    <a:ext uri="{FF2B5EF4-FFF2-40B4-BE49-F238E27FC236}">
                      <a16:creationId xmlns:a16="http://schemas.microsoft.com/office/drawing/2014/main" id="{6180921A-DBA3-43C6-B8E6-721230DBD27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مكعب 3132">
                  <a:extLst>
                    <a:ext uri="{FF2B5EF4-FFF2-40B4-BE49-F238E27FC236}">
                      <a16:creationId xmlns:a16="http://schemas.microsoft.com/office/drawing/2014/main" id="{581C51E5-0C05-4BDF-B128-95361412E6B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مكعب 3133">
                  <a:extLst>
                    <a:ext uri="{FF2B5EF4-FFF2-40B4-BE49-F238E27FC236}">
                      <a16:creationId xmlns:a16="http://schemas.microsoft.com/office/drawing/2014/main" id="{440A1957-8DEC-4D0E-B78D-07882F3863E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مكعب 3134">
                  <a:extLst>
                    <a:ext uri="{FF2B5EF4-FFF2-40B4-BE49-F238E27FC236}">
                      <a16:creationId xmlns:a16="http://schemas.microsoft.com/office/drawing/2014/main" id="{A172606B-9FAE-446A-91BB-4DCDF2FE170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مكعب 3135">
                  <a:extLst>
                    <a:ext uri="{FF2B5EF4-FFF2-40B4-BE49-F238E27FC236}">
                      <a16:creationId xmlns:a16="http://schemas.microsoft.com/office/drawing/2014/main" id="{DD1AE171-9D42-4789-B23C-794F5A9245E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مكعب 3136">
                  <a:extLst>
                    <a:ext uri="{FF2B5EF4-FFF2-40B4-BE49-F238E27FC236}">
                      <a16:creationId xmlns:a16="http://schemas.microsoft.com/office/drawing/2014/main" id="{AF88F156-86D8-4D86-8859-9B4D38707BB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مكعب 3137">
                  <a:extLst>
                    <a:ext uri="{FF2B5EF4-FFF2-40B4-BE49-F238E27FC236}">
                      <a16:creationId xmlns:a16="http://schemas.microsoft.com/office/drawing/2014/main" id="{619A06BA-6DA0-4DB8-8736-B63B0ED812B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مكعب 3138">
                  <a:extLst>
                    <a:ext uri="{FF2B5EF4-FFF2-40B4-BE49-F238E27FC236}">
                      <a16:creationId xmlns:a16="http://schemas.microsoft.com/office/drawing/2014/main" id="{3D152064-EA82-4194-B05F-B50912AE4EC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مكعب 3139">
                  <a:extLst>
                    <a:ext uri="{FF2B5EF4-FFF2-40B4-BE49-F238E27FC236}">
                      <a16:creationId xmlns:a16="http://schemas.microsoft.com/office/drawing/2014/main" id="{10A3FA0E-015B-40D2-AE0E-EBF7F77748D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مكعب 3140">
                  <a:extLst>
                    <a:ext uri="{FF2B5EF4-FFF2-40B4-BE49-F238E27FC236}">
                      <a16:creationId xmlns:a16="http://schemas.microsoft.com/office/drawing/2014/main" id="{85F34F86-AD2F-44EC-87AB-DE41E35F6EE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10" name="مجموعة 3109">
                <a:extLst>
                  <a:ext uri="{FF2B5EF4-FFF2-40B4-BE49-F238E27FC236}">
                    <a16:creationId xmlns:a16="http://schemas.microsoft.com/office/drawing/2014/main" id="{56A1004C-D910-491C-88B7-98C37A722B32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22" name="مكعب 3121">
                  <a:extLst>
                    <a:ext uri="{FF2B5EF4-FFF2-40B4-BE49-F238E27FC236}">
                      <a16:creationId xmlns:a16="http://schemas.microsoft.com/office/drawing/2014/main" id="{624E5579-B162-4838-8ADE-6FAC8D25669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مكعب 3122">
                  <a:extLst>
                    <a:ext uri="{FF2B5EF4-FFF2-40B4-BE49-F238E27FC236}">
                      <a16:creationId xmlns:a16="http://schemas.microsoft.com/office/drawing/2014/main" id="{5B4190E7-232E-4168-9A9E-80CAE6605CD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مكعب 3123">
                  <a:extLst>
                    <a:ext uri="{FF2B5EF4-FFF2-40B4-BE49-F238E27FC236}">
                      <a16:creationId xmlns:a16="http://schemas.microsoft.com/office/drawing/2014/main" id="{EDC53CBA-0151-4F30-B096-5296C70D6BE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مكعب 3124">
                  <a:extLst>
                    <a:ext uri="{FF2B5EF4-FFF2-40B4-BE49-F238E27FC236}">
                      <a16:creationId xmlns:a16="http://schemas.microsoft.com/office/drawing/2014/main" id="{6AB93A03-F730-469B-B294-8305B6DA7C4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مكعب 3125">
                  <a:extLst>
                    <a:ext uri="{FF2B5EF4-FFF2-40B4-BE49-F238E27FC236}">
                      <a16:creationId xmlns:a16="http://schemas.microsoft.com/office/drawing/2014/main" id="{48FEFD00-53DB-4978-B8B9-57B04AF9A37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مكعب 3126">
                  <a:extLst>
                    <a:ext uri="{FF2B5EF4-FFF2-40B4-BE49-F238E27FC236}">
                      <a16:creationId xmlns:a16="http://schemas.microsoft.com/office/drawing/2014/main" id="{84DE0E6F-1887-4659-9C91-3B11A506D69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مكعب 3127">
                  <a:extLst>
                    <a:ext uri="{FF2B5EF4-FFF2-40B4-BE49-F238E27FC236}">
                      <a16:creationId xmlns:a16="http://schemas.microsoft.com/office/drawing/2014/main" id="{EED9C773-3122-4E92-A250-8F54F08132C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مكعب 3128">
                  <a:extLst>
                    <a:ext uri="{FF2B5EF4-FFF2-40B4-BE49-F238E27FC236}">
                      <a16:creationId xmlns:a16="http://schemas.microsoft.com/office/drawing/2014/main" id="{EFE7E9A7-4F33-49E0-91EB-6110F089533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مكعب 3129">
                  <a:extLst>
                    <a:ext uri="{FF2B5EF4-FFF2-40B4-BE49-F238E27FC236}">
                      <a16:creationId xmlns:a16="http://schemas.microsoft.com/office/drawing/2014/main" id="{83B8A81F-FACD-437B-BE95-0B97A877BF2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مكعب 3130">
                  <a:extLst>
                    <a:ext uri="{FF2B5EF4-FFF2-40B4-BE49-F238E27FC236}">
                      <a16:creationId xmlns:a16="http://schemas.microsoft.com/office/drawing/2014/main" id="{0D672A03-D979-467B-B00E-6813A6126D9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11" name="مجموعة 3110">
                <a:extLst>
                  <a:ext uri="{FF2B5EF4-FFF2-40B4-BE49-F238E27FC236}">
                    <a16:creationId xmlns:a16="http://schemas.microsoft.com/office/drawing/2014/main" id="{1476F3FA-9CFD-4064-8B1D-9CB1E15E8AF5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112" name="مكعب 3111">
                  <a:extLst>
                    <a:ext uri="{FF2B5EF4-FFF2-40B4-BE49-F238E27FC236}">
                      <a16:creationId xmlns:a16="http://schemas.microsoft.com/office/drawing/2014/main" id="{BE8F2B08-B48F-4718-8373-5755A4EB931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مكعب 3112">
                  <a:extLst>
                    <a:ext uri="{FF2B5EF4-FFF2-40B4-BE49-F238E27FC236}">
                      <a16:creationId xmlns:a16="http://schemas.microsoft.com/office/drawing/2014/main" id="{FCEE0059-DD57-4ABA-9218-BEBDE9B287F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مكعب 3113">
                  <a:extLst>
                    <a:ext uri="{FF2B5EF4-FFF2-40B4-BE49-F238E27FC236}">
                      <a16:creationId xmlns:a16="http://schemas.microsoft.com/office/drawing/2014/main" id="{0206E900-2BE8-40DC-A31F-0B26EFC3F84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مكعب 3114">
                  <a:extLst>
                    <a:ext uri="{FF2B5EF4-FFF2-40B4-BE49-F238E27FC236}">
                      <a16:creationId xmlns:a16="http://schemas.microsoft.com/office/drawing/2014/main" id="{C7D16DA1-201D-4E07-85F6-D16D7728CD6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مكعب 3115">
                  <a:extLst>
                    <a:ext uri="{FF2B5EF4-FFF2-40B4-BE49-F238E27FC236}">
                      <a16:creationId xmlns:a16="http://schemas.microsoft.com/office/drawing/2014/main" id="{5FAF66A3-3FE5-4591-A271-48BE7EC1BD1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مكعب 3116">
                  <a:extLst>
                    <a:ext uri="{FF2B5EF4-FFF2-40B4-BE49-F238E27FC236}">
                      <a16:creationId xmlns:a16="http://schemas.microsoft.com/office/drawing/2014/main" id="{017BA6F4-C025-46CF-99F8-728526BA2BB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مكعب 3117">
                  <a:extLst>
                    <a:ext uri="{FF2B5EF4-FFF2-40B4-BE49-F238E27FC236}">
                      <a16:creationId xmlns:a16="http://schemas.microsoft.com/office/drawing/2014/main" id="{E115C9DE-BE85-4879-A624-7273715B76B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مكعب 3118">
                  <a:extLst>
                    <a:ext uri="{FF2B5EF4-FFF2-40B4-BE49-F238E27FC236}">
                      <a16:creationId xmlns:a16="http://schemas.microsoft.com/office/drawing/2014/main" id="{8514E949-AF6B-434E-8C39-1BF2FBEAE11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مكعب 3119">
                  <a:extLst>
                    <a:ext uri="{FF2B5EF4-FFF2-40B4-BE49-F238E27FC236}">
                      <a16:creationId xmlns:a16="http://schemas.microsoft.com/office/drawing/2014/main" id="{E976170C-C7F8-4092-A805-B816DB80810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مكعب 3120">
                  <a:extLst>
                    <a:ext uri="{FF2B5EF4-FFF2-40B4-BE49-F238E27FC236}">
                      <a16:creationId xmlns:a16="http://schemas.microsoft.com/office/drawing/2014/main" id="{E9C46272-220B-445B-A6BA-2F5D941FE09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91" name="مجموعة 2990">
              <a:extLst>
                <a:ext uri="{FF2B5EF4-FFF2-40B4-BE49-F238E27FC236}">
                  <a16:creationId xmlns:a16="http://schemas.microsoft.com/office/drawing/2014/main" id="{D0288476-94BF-45B4-A5CE-E432692BA312}"/>
                </a:ext>
              </a:extLst>
            </p:cNvPr>
            <p:cNvGrpSpPr/>
            <p:nvPr/>
          </p:nvGrpSpPr>
          <p:grpSpPr>
            <a:xfrm>
              <a:off x="7008951" y="3476253"/>
              <a:ext cx="1617220" cy="1544020"/>
              <a:chOff x="5352709" y="3110384"/>
              <a:chExt cx="1617220" cy="1544020"/>
            </a:xfrm>
          </p:grpSpPr>
          <p:grpSp>
            <p:nvGrpSpPr>
              <p:cNvPr id="2992" name="مجموعة 2991">
                <a:extLst>
                  <a:ext uri="{FF2B5EF4-FFF2-40B4-BE49-F238E27FC236}">
                    <a16:creationId xmlns:a16="http://schemas.microsoft.com/office/drawing/2014/main" id="{2AED47FF-E6FE-4173-A45E-93EB80927AB2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92" name="مكعب 3091">
                  <a:extLst>
                    <a:ext uri="{FF2B5EF4-FFF2-40B4-BE49-F238E27FC236}">
                      <a16:creationId xmlns:a16="http://schemas.microsoft.com/office/drawing/2014/main" id="{3B83CE44-5140-4448-8B3A-9865BB73658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مكعب 3092">
                  <a:extLst>
                    <a:ext uri="{FF2B5EF4-FFF2-40B4-BE49-F238E27FC236}">
                      <a16:creationId xmlns:a16="http://schemas.microsoft.com/office/drawing/2014/main" id="{D108DAC8-075D-4784-A9EA-BF0B273736B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4" name="مكعب 3093">
                  <a:extLst>
                    <a:ext uri="{FF2B5EF4-FFF2-40B4-BE49-F238E27FC236}">
                      <a16:creationId xmlns:a16="http://schemas.microsoft.com/office/drawing/2014/main" id="{ECE14374-DBCE-467D-9927-F0005104ED0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5" name="مكعب 3094">
                  <a:extLst>
                    <a:ext uri="{FF2B5EF4-FFF2-40B4-BE49-F238E27FC236}">
                      <a16:creationId xmlns:a16="http://schemas.microsoft.com/office/drawing/2014/main" id="{3BC0285C-B2E3-42CC-8407-BF5F5A1B8D7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6" name="مكعب 3095">
                  <a:extLst>
                    <a:ext uri="{FF2B5EF4-FFF2-40B4-BE49-F238E27FC236}">
                      <a16:creationId xmlns:a16="http://schemas.microsoft.com/office/drawing/2014/main" id="{AB008458-E20A-49BB-A421-8FF063101F1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7" name="مكعب 3096">
                  <a:extLst>
                    <a:ext uri="{FF2B5EF4-FFF2-40B4-BE49-F238E27FC236}">
                      <a16:creationId xmlns:a16="http://schemas.microsoft.com/office/drawing/2014/main" id="{6BA5F1BC-EF0F-47CC-9120-F455EB347F9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8" name="مكعب 3097">
                  <a:extLst>
                    <a:ext uri="{FF2B5EF4-FFF2-40B4-BE49-F238E27FC236}">
                      <a16:creationId xmlns:a16="http://schemas.microsoft.com/office/drawing/2014/main" id="{B73A0ADC-72FD-47A9-8F05-8A77A97FA40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مكعب 3098">
                  <a:extLst>
                    <a:ext uri="{FF2B5EF4-FFF2-40B4-BE49-F238E27FC236}">
                      <a16:creationId xmlns:a16="http://schemas.microsoft.com/office/drawing/2014/main" id="{5B13A186-7209-46EE-BCEB-2E41805A97E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مكعب 3099">
                  <a:extLst>
                    <a:ext uri="{FF2B5EF4-FFF2-40B4-BE49-F238E27FC236}">
                      <a16:creationId xmlns:a16="http://schemas.microsoft.com/office/drawing/2014/main" id="{E634543A-DB97-4CF5-8E59-2B1DDBA9909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مكعب 3100">
                  <a:extLst>
                    <a:ext uri="{FF2B5EF4-FFF2-40B4-BE49-F238E27FC236}">
                      <a16:creationId xmlns:a16="http://schemas.microsoft.com/office/drawing/2014/main" id="{29469D3E-9654-43E6-9879-18BCAAB1405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93" name="مجموعة 2992">
                <a:extLst>
                  <a:ext uri="{FF2B5EF4-FFF2-40B4-BE49-F238E27FC236}">
                    <a16:creationId xmlns:a16="http://schemas.microsoft.com/office/drawing/2014/main" id="{B0C6CA96-B0FE-4D80-A207-3ADBABA6AEE1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82" name="مكعب 3081">
                  <a:extLst>
                    <a:ext uri="{FF2B5EF4-FFF2-40B4-BE49-F238E27FC236}">
                      <a16:creationId xmlns:a16="http://schemas.microsoft.com/office/drawing/2014/main" id="{34F07E78-064F-4A54-859D-2D07F888606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مكعب 3082">
                  <a:extLst>
                    <a:ext uri="{FF2B5EF4-FFF2-40B4-BE49-F238E27FC236}">
                      <a16:creationId xmlns:a16="http://schemas.microsoft.com/office/drawing/2014/main" id="{DC2A9C6C-71A6-4183-97BA-68F24B00E01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مكعب 3083">
                  <a:extLst>
                    <a:ext uri="{FF2B5EF4-FFF2-40B4-BE49-F238E27FC236}">
                      <a16:creationId xmlns:a16="http://schemas.microsoft.com/office/drawing/2014/main" id="{B641C9A3-B30C-43C4-B017-F886A0ED385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مكعب 3084">
                  <a:extLst>
                    <a:ext uri="{FF2B5EF4-FFF2-40B4-BE49-F238E27FC236}">
                      <a16:creationId xmlns:a16="http://schemas.microsoft.com/office/drawing/2014/main" id="{1F0614E1-A421-4536-9939-6C77529BA66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6" name="مكعب 3085">
                  <a:extLst>
                    <a:ext uri="{FF2B5EF4-FFF2-40B4-BE49-F238E27FC236}">
                      <a16:creationId xmlns:a16="http://schemas.microsoft.com/office/drawing/2014/main" id="{1FF66D9E-41E1-4CEF-9BD9-FA4A38428C1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7" name="مكعب 3086">
                  <a:extLst>
                    <a:ext uri="{FF2B5EF4-FFF2-40B4-BE49-F238E27FC236}">
                      <a16:creationId xmlns:a16="http://schemas.microsoft.com/office/drawing/2014/main" id="{C60521E5-D438-4D52-8B49-4E4224EC15F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8" name="مكعب 3087">
                  <a:extLst>
                    <a:ext uri="{FF2B5EF4-FFF2-40B4-BE49-F238E27FC236}">
                      <a16:creationId xmlns:a16="http://schemas.microsoft.com/office/drawing/2014/main" id="{A6B9317A-B915-4A00-AAB8-6014AFA4F51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9" name="مكعب 3088">
                  <a:extLst>
                    <a:ext uri="{FF2B5EF4-FFF2-40B4-BE49-F238E27FC236}">
                      <a16:creationId xmlns:a16="http://schemas.microsoft.com/office/drawing/2014/main" id="{02FE887E-9F54-4D2B-A272-92CAC7F3225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مكعب 3089">
                  <a:extLst>
                    <a:ext uri="{FF2B5EF4-FFF2-40B4-BE49-F238E27FC236}">
                      <a16:creationId xmlns:a16="http://schemas.microsoft.com/office/drawing/2014/main" id="{3368B309-DB0C-4C76-BF0D-A759C59E020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مكعب 3090">
                  <a:extLst>
                    <a:ext uri="{FF2B5EF4-FFF2-40B4-BE49-F238E27FC236}">
                      <a16:creationId xmlns:a16="http://schemas.microsoft.com/office/drawing/2014/main" id="{168DABA8-063F-4FBA-9328-B42AB4FB72B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94" name="مجموعة 2993">
                <a:extLst>
                  <a:ext uri="{FF2B5EF4-FFF2-40B4-BE49-F238E27FC236}">
                    <a16:creationId xmlns:a16="http://schemas.microsoft.com/office/drawing/2014/main" id="{3C84A578-8336-4496-AEF8-5FA68D564558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72" name="مكعب 3071">
                  <a:extLst>
                    <a:ext uri="{FF2B5EF4-FFF2-40B4-BE49-F238E27FC236}">
                      <a16:creationId xmlns:a16="http://schemas.microsoft.com/office/drawing/2014/main" id="{5A08DA0E-1DBD-4EDC-B598-E5170EB54C4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3" name="مكعب 3072">
                  <a:extLst>
                    <a:ext uri="{FF2B5EF4-FFF2-40B4-BE49-F238E27FC236}">
                      <a16:creationId xmlns:a16="http://schemas.microsoft.com/office/drawing/2014/main" id="{34677024-F7A8-40FC-B605-128DAF10FA0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4" name="مكعب 3073">
                  <a:extLst>
                    <a:ext uri="{FF2B5EF4-FFF2-40B4-BE49-F238E27FC236}">
                      <a16:creationId xmlns:a16="http://schemas.microsoft.com/office/drawing/2014/main" id="{54EA0A33-17FF-40E8-9BB3-314EC61B425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5" name="مكعب 3074">
                  <a:extLst>
                    <a:ext uri="{FF2B5EF4-FFF2-40B4-BE49-F238E27FC236}">
                      <a16:creationId xmlns:a16="http://schemas.microsoft.com/office/drawing/2014/main" id="{425CFEF3-A63F-4682-A029-7636BCBCB35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6" name="مكعب 3075">
                  <a:extLst>
                    <a:ext uri="{FF2B5EF4-FFF2-40B4-BE49-F238E27FC236}">
                      <a16:creationId xmlns:a16="http://schemas.microsoft.com/office/drawing/2014/main" id="{5AAD62F5-2601-44F5-A0B0-1BE26DF6BC0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7" name="مكعب 3076">
                  <a:extLst>
                    <a:ext uri="{FF2B5EF4-FFF2-40B4-BE49-F238E27FC236}">
                      <a16:creationId xmlns:a16="http://schemas.microsoft.com/office/drawing/2014/main" id="{95D89614-53E4-4E53-B4BA-98B6B0D6B4B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8" name="مكعب 3077">
                  <a:extLst>
                    <a:ext uri="{FF2B5EF4-FFF2-40B4-BE49-F238E27FC236}">
                      <a16:creationId xmlns:a16="http://schemas.microsoft.com/office/drawing/2014/main" id="{E1BE06B9-8A88-4D41-A817-84543C08E26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9" name="مكعب 3078">
                  <a:extLst>
                    <a:ext uri="{FF2B5EF4-FFF2-40B4-BE49-F238E27FC236}">
                      <a16:creationId xmlns:a16="http://schemas.microsoft.com/office/drawing/2014/main" id="{8EF7FACD-9CF0-4C24-B5BD-BC05F98914C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0" name="مكعب 3079">
                  <a:extLst>
                    <a:ext uri="{FF2B5EF4-FFF2-40B4-BE49-F238E27FC236}">
                      <a16:creationId xmlns:a16="http://schemas.microsoft.com/office/drawing/2014/main" id="{F65A30EA-9A59-431E-9C12-70BF29B4266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1" name="مكعب 3080">
                  <a:extLst>
                    <a:ext uri="{FF2B5EF4-FFF2-40B4-BE49-F238E27FC236}">
                      <a16:creationId xmlns:a16="http://schemas.microsoft.com/office/drawing/2014/main" id="{1A2ED5D8-34EC-4398-841E-0DBB6111B05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95" name="مجموعة 2994">
                <a:extLst>
                  <a:ext uri="{FF2B5EF4-FFF2-40B4-BE49-F238E27FC236}">
                    <a16:creationId xmlns:a16="http://schemas.microsoft.com/office/drawing/2014/main" id="{F5B5C497-EFE4-4E55-BF1C-B16EE98B4F8E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62" name="مكعب 3061">
                  <a:extLst>
                    <a:ext uri="{FF2B5EF4-FFF2-40B4-BE49-F238E27FC236}">
                      <a16:creationId xmlns:a16="http://schemas.microsoft.com/office/drawing/2014/main" id="{66A95DCE-055D-4707-81F4-72A259087EE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3" name="مكعب 3062">
                  <a:extLst>
                    <a:ext uri="{FF2B5EF4-FFF2-40B4-BE49-F238E27FC236}">
                      <a16:creationId xmlns:a16="http://schemas.microsoft.com/office/drawing/2014/main" id="{6041A942-6A07-485E-B2FA-BE372AC0B4B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4" name="مكعب 3063">
                  <a:extLst>
                    <a:ext uri="{FF2B5EF4-FFF2-40B4-BE49-F238E27FC236}">
                      <a16:creationId xmlns:a16="http://schemas.microsoft.com/office/drawing/2014/main" id="{E414919B-1F50-40F9-9AEE-665C82DE991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5" name="مكعب 3064">
                  <a:extLst>
                    <a:ext uri="{FF2B5EF4-FFF2-40B4-BE49-F238E27FC236}">
                      <a16:creationId xmlns:a16="http://schemas.microsoft.com/office/drawing/2014/main" id="{0234E120-721D-4897-A773-33DB324069B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6" name="مكعب 3065">
                  <a:extLst>
                    <a:ext uri="{FF2B5EF4-FFF2-40B4-BE49-F238E27FC236}">
                      <a16:creationId xmlns:a16="http://schemas.microsoft.com/office/drawing/2014/main" id="{575FA732-BDA8-4B7A-BD36-887CF335A96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7" name="مكعب 3066">
                  <a:extLst>
                    <a:ext uri="{FF2B5EF4-FFF2-40B4-BE49-F238E27FC236}">
                      <a16:creationId xmlns:a16="http://schemas.microsoft.com/office/drawing/2014/main" id="{61A4A86B-1B4E-438C-A940-FBE5FA510F2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8" name="مكعب 3067">
                  <a:extLst>
                    <a:ext uri="{FF2B5EF4-FFF2-40B4-BE49-F238E27FC236}">
                      <a16:creationId xmlns:a16="http://schemas.microsoft.com/office/drawing/2014/main" id="{0135C304-8811-4465-827F-66914397D45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9" name="مكعب 3068">
                  <a:extLst>
                    <a:ext uri="{FF2B5EF4-FFF2-40B4-BE49-F238E27FC236}">
                      <a16:creationId xmlns:a16="http://schemas.microsoft.com/office/drawing/2014/main" id="{32FABF57-251B-4312-92C7-0226E8DB8ED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0" name="مكعب 3069">
                  <a:extLst>
                    <a:ext uri="{FF2B5EF4-FFF2-40B4-BE49-F238E27FC236}">
                      <a16:creationId xmlns:a16="http://schemas.microsoft.com/office/drawing/2014/main" id="{11A365D5-8B42-4B90-9AA2-650815E0F0C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1" name="مكعب 3070">
                  <a:extLst>
                    <a:ext uri="{FF2B5EF4-FFF2-40B4-BE49-F238E27FC236}">
                      <a16:creationId xmlns:a16="http://schemas.microsoft.com/office/drawing/2014/main" id="{6E708ECD-947D-4BED-B26A-92E7208B3B3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96" name="مجموعة 2995">
                <a:extLst>
                  <a:ext uri="{FF2B5EF4-FFF2-40B4-BE49-F238E27FC236}">
                    <a16:creationId xmlns:a16="http://schemas.microsoft.com/office/drawing/2014/main" id="{A1E5FA27-88BF-4F59-9845-6DF59CB76058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52" name="مكعب 3051">
                  <a:extLst>
                    <a:ext uri="{FF2B5EF4-FFF2-40B4-BE49-F238E27FC236}">
                      <a16:creationId xmlns:a16="http://schemas.microsoft.com/office/drawing/2014/main" id="{B2702E85-7EEC-404B-8383-004FA43E9E0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3" name="مكعب 3052">
                  <a:extLst>
                    <a:ext uri="{FF2B5EF4-FFF2-40B4-BE49-F238E27FC236}">
                      <a16:creationId xmlns:a16="http://schemas.microsoft.com/office/drawing/2014/main" id="{94F90AD7-7290-4423-A70C-E4FDAC608BC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4" name="مكعب 3053">
                  <a:extLst>
                    <a:ext uri="{FF2B5EF4-FFF2-40B4-BE49-F238E27FC236}">
                      <a16:creationId xmlns:a16="http://schemas.microsoft.com/office/drawing/2014/main" id="{A5F466BD-55DA-44D7-B100-D183BC3A422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5" name="مكعب 3054">
                  <a:extLst>
                    <a:ext uri="{FF2B5EF4-FFF2-40B4-BE49-F238E27FC236}">
                      <a16:creationId xmlns:a16="http://schemas.microsoft.com/office/drawing/2014/main" id="{0DA602CB-0F0E-4773-8526-ACDD442881A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6" name="مكعب 3055">
                  <a:extLst>
                    <a:ext uri="{FF2B5EF4-FFF2-40B4-BE49-F238E27FC236}">
                      <a16:creationId xmlns:a16="http://schemas.microsoft.com/office/drawing/2014/main" id="{1C7F97B6-E94D-4828-B074-0561B278984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7" name="مكعب 3056">
                  <a:extLst>
                    <a:ext uri="{FF2B5EF4-FFF2-40B4-BE49-F238E27FC236}">
                      <a16:creationId xmlns:a16="http://schemas.microsoft.com/office/drawing/2014/main" id="{8D8614AF-07C2-40D4-BB19-854C7E57032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8" name="مكعب 3057">
                  <a:extLst>
                    <a:ext uri="{FF2B5EF4-FFF2-40B4-BE49-F238E27FC236}">
                      <a16:creationId xmlns:a16="http://schemas.microsoft.com/office/drawing/2014/main" id="{694821C1-2FDC-4D2C-BF7E-C27AEAF1709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9" name="مكعب 3058">
                  <a:extLst>
                    <a:ext uri="{FF2B5EF4-FFF2-40B4-BE49-F238E27FC236}">
                      <a16:creationId xmlns:a16="http://schemas.microsoft.com/office/drawing/2014/main" id="{7E465147-3BC3-4920-BB6C-423A347702D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0" name="مكعب 3059">
                  <a:extLst>
                    <a:ext uri="{FF2B5EF4-FFF2-40B4-BE49-F238E27FC236}">
                      <a16:creationId xmlns:a16="http://schemas.microsoft.com/office/drawing/2014/main" id="{AFE1D47D-59BE-497E-8B62-BF2C064EEF7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1" name="مكعب 3060">
                  <a:extLst>
                    <a:ext uri="{FF2B5EF4-FFF2-40B4-BE49-F238E27FC236}">
                      <a16:creationId xmlns:a16="http://schemas.microsoft.com/office/drawing/2014/main" id="{14A9EF63-9BFC-4557-8D22-67C5A2003C2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97" name="مجموعة 2996">
                <a:extLst>
                  <a:ext uri="{FF2B5EF4-FFF2-40B4-BE49-F238E27FC236}">
                    <a16:creationId xmlns:a16="http://schemas.microsoft.com/office/drawing/2014/main" id="{051494DC-682C-46A3-B133-3AADD0194830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42" name="مكعب 3041">
                  <a:extLst>
                    <a:ext uri="{FF2B5EF4-FFF2-40B4-BE49-F238E27FC236}">
                      <a16:creationId xmlns:a16="http://schemas.microsoft.com/office/drawing/2014/main" id="{668E7046-49EF-4722-B245-5492E569F8B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3" name="مكعب 3042">
                  <a:extLst>
                    <a:ext uri="{FF2B5EF4-FFF2-40B4-BE49-F238E27FC236}">
                      <a16:creationId xmlns:a16="http://schemas.microsoft.com/office/drawing/2014/main" id="{D665AAF7-B407-43DA-9789-B628B215382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4" name="مكعب 3043">
                  <a:extLst>
                    <a:ext uri="{FF2B5EF4-FFF2-40B4-BE49-F238E27FC236}">
                      <a16:creationId xmlns:a16="http://schemas.microsoft.com/office/drawing/2014/main" id="{03383D21-F0EE-44DD-AA48-09469768507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5" name="مكعب 3044">
                  <a:extLst>
                    <a:ext uri="{FF2B5EF4-FFF2-40B4-BE49-F238E27FC236}">
                      <a16:creationId xmlns:a16="http://schemas.microsoft.com/office/drawing/2014/main" id="{0DB60BFF-DC0D-440F-9574-4DABC75AFE5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6" name="مكعب 3045">
                  <a:extLst>
                    <a:ext uri="{FF2B5EF4-FFF2-40B4-BE49-F238E27FC236}">
                      <a16:creationId xmlns:a16="http://schemas.microsoft.com/office/drawing/2014/main" id="{2B6D558D-53C9-4714-82B2-7F0D926B540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7" name="مكعب 3046">
                  <a:extLst>
                    <a:ext uri="{FF2B5EF4-FFF2-40B4-BE49-F238E27FC236}">
                      <a16:creationId xmlns:a16="http://schemas.microsoft.com/office/drawing/2014/main" id="{D8E8227F-18CE-4BD8-8748-F437F00B26B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8" name="مكعب 3047">
                  <a:extLst>
                    <a:ext uri="{FF2B5EF4-FFF2-40B4-BE49-F238E27FC236}">
                      <a16:creationId xmlns:a16="http://schemas.microsoft.com/office/drawing/2014/main" id="{5C491334-DE7A-4736-94EA-E931FF9B6BA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9" name="مكعب 3048">
                  <a:extLst>
                    <a:ext uri="{FF2B5EF4-FFF2-40B4-BE49-F238E27FC236}">
                      <a16:creationId xmlns:a16="http://schemas.microsoft.com/office/drawing/2014/main" id="{2C09156C-99B3-4279-8573-4C87E9FD731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0" name="مكعب 3049">
                  <a:extLst>
                    <a:ext uri="{FF2B5EF4-FFF2-40B4-BE49-F238E27FC236}">
                      <a16:creationId xmlns:a16="http://schemas.microsoft.com/office/drawing/2014/main" id="{054BC2F2-2B14-4239-BAB1-694E6E08839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1" name="مكعب 3050">
                  <a:extLst>
                    <a:ext uri="{FF2B5EF4-FFF2-40B4-BE49-F238E27FC236}">
                      <a16:creationId xmlns:a16="http://schemas.microsoft.com/office/drawing/2014/main" id="{443DD6CB-9E76-4D62-8AED-7AC2588B977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98" name="مجموعة 2997">
                <a:extLst>
                  <a:ext uri="{FF2B5EF4-FFF2-40B4-BE49-F238E27FC236}">
                    <a16:creationId xmlns:a16="http://schemas.microsoft.com/office/drawing/2014/main" id="{33A7DE40-328D-4E62-848E-B63687B4336D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32" name="مكعب 3031">
                  <a:extLst>
                    <a:ext uri="{FF2B5EF4-FFF2-40B4-BE49-F238E27FC236}">
                      <a16:creationId xmlns:a16="http://schemas.microsoft.com/office/drawing/2014/main" id="{D4512D6D-F5D6-4F00-BA61-CEA2B49362E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3" name="مكعب 3032">
                  <a:extLst>
                    <a:ext uri="{FF2B5EF4-FFF2-40B4-BE49-F238E27FC236}">
                      <a16:creationId xmlns:a16="http://schemas.microsoft.com/office/drawing/2014/main" id="{4BFBDCF3-020A-4CE4-8264-68B3B8F0F38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4" name="مكعب 3033">
                  <a:extLst>
                    <a:ext uri="{FF2B5EF4-FFF2-40B4-BE49-F238E27FC236}">
                      <a16:creationId xmlns:a16="http://schemas.microsoft.com/office/drawing/2014/main" id="{2FDE25E8-6B03-40D9-B8C0-A81BFC1D521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5" name="مكعب 3034">
                  <a:extLst>
                    <a:ext uri="{FF2B5EF4-FFF2-40B4-BE49-F238E27FC236}">
                      <a16:creationId xmlns:a16="http://schemas.microsoft.com/office/drawing/2014/main" id="{2A6065D3-68DA-4E79-9855-E8355B6887A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6" name="مكعب 3035">
                  <a:extLst>
                    <a:ext uri="{FF2B5EF4-FFF2-40B4-BE49-F238E27FC236}">
                      <a16:creationId xmlns:a16="http://schemas.microsoft.com/office/drawing/2014/main" id="{3C828DA9-78ED-47D1-A082-C4BF2803D64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7" name="مكعب 3036">
                  <a:extLst>
                    <a:ext uri="{FF2B5EF4-FFF2-40B4-BE49-F238E27FC236}">
                      <a16:creationId xmlns:a16="http://schemas.microsoft.com/office/drawing/2014/main" id="{029E492F-2589-4CF6-BB8D-48F9A6FB6CB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8" name="مكعب 3037">
                  <a:extLst>
                    <a:ext uri="{FF2B5EF4-FFF2-40B4-BE49-F238E27FC236}">
                      <a16:creationId xmlns:a16="http://schemas.microsoft.com/office/drawing/2014/main" id="{001D14F2-29C2-437F-831E-B717AC333DE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9" name="مكعب 3038">
                  <a:extLst>
                    <a:ext uri="{FF2B5EF4-FFF2-40B4-BE49-F238E27FC236}">
                      <a16:creationId xmlns:a16="http://schemas.microsoft.com/office/drawing/2014/main" id="{AB756E20-8147-4986-9417-3A8BC298C85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0" name="مكعب 3039">
                  <a:extLst>
                    <a:ext uri="{FF2B5EF4-FFF2-40B4-BE49-F238E27FC236}">
                      <a16:creationId xmlns:a16="http://schemas.microsoft.com/office/drawing/2014/main" id="{8674B6CE-ADD2-4315-851E-E5BAB881D75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1" name="مكعب 3040">
                  <a:extLst>
                    <a:ext uri="{FF2B5EF4-FFF2-40B4-BE49-F238E27FC236}">
                      <a16:creationId xmlns:a16="http://schemas.microsoft.com/office/drawing/2014/main" id="{B4EEE156-D8E2-4820-98A8-D6EABCE1BA0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999" name="مجموعة 2998">
                <a:extLst>
                  <a:ext uri="{FF2B5EF4-FFF2-40B4-BE49-F238E27FC236}">
                    <a16:creationId xmlns:a16="http://schemas.microsoft.com/office/drawing/2014/main" id="{B797DCAB-74BE-41CE-A43D-58C7FB2B7E38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22" name="مكعب 3021">
                  <a:extLst>
                    <a:ext uri="{FF2B5EF4-FFF2-40B4-BE49-F238E27FC236}">
                      <a16:creationId xmlns:a16="http://schemas.microsoft.com/office/drawing/2014/main" id="{D7AABBF4-7446-4573-A12B-516E3C56CE8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3" name="مكعب 3022">
                  <a:extLst>
                    <a:ext uri="{FF2B5EF4-FFF2-40B4-BE49-F238E27FC236}">
                      <a16:creationId xmlns:a16="http://schemas.microsoft.com/office/drawing/2014/main" id="{B7B68F90-DAAA-4F0F-90A6-37D7AA048B0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4" name="مكعب 3023">
                  <a:extLst>
                    <a:ext uri="{FF2B5EF4-FFF2-40B4-BE49-F238E27FC236}">
                      <a16:creationId xmlns:a16="http://schemas.microsoft.com/office/drawing/2014/main" id="{F8148BFE-3AEE-4673-9DCF-7172C4D74EF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5" name="مكعب 3024">
                  <a:extLst>
                    <a:ext uri="{FF2B5EF4-FFF2-40B4-BE49-F238E27FC236}">
                      <a16:creationId xmlns:a16="http://schemas.microsoft.com/office/drawing/2014/main" id="{02C14A81-1631-49F7-A6CE-8F2542D18AC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6" name="مكعب 3025">
                  <a:extLst>
                    <a:ext uri="{FF2B5EF4-FFF2-40B4-BE49-F238E27FC236}">
                      <a16:creationId xmlns:a16="http://schemas.microsoft.com/office/drawing/2014/main" id="{8788DD6F-254D-4539-B2EA-D89B4223DFF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7" name="مكعب 3026">
                  <a:extLst>
                    <a:ext uri="{FF2B5EF4-FFF2-40B4-BE49-F238E27FC236}">
                      <a16:creationId xmlns:a16="http://schemas.microsoft.com/office/drawing/2014/main" id="{3D96AD47-7F50-4E9C-A88A-CB6B2BA3086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8" name="مكعب 3027">
                  <a:extLst>
                    <a:ext uri="{FF2B5EF4-FFF2-40B4-BE49-F238E27FC236}">
                      <a16:creationId xmlns:a16="http://schemas.microsoft.com/office/drawing/2014/main" id="{B9166A8A-07B4-4533-AB5D-CB151BFA637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9" name="مكعب 3028">
                  <a:extLst>
                    <a:ext uri="{FF2B5EF4-FFF2-40B4-BE49-F238E27FC236}">
                      <a16:creationId xmlns:a16="http://schemas.microsoft.com/office/drawing/2014/main" id="{EA688915-1822-4D5B-B71F-B15F48DB81E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0" name="مكعب 3029">
                  <a:extLst>
                    <a:ext uri="{FF2B5EF4-FFF2-40B4-BE49-F238E27FC236}">
                      <a16:creationId xmlns:a16="http://schemas.microsoft.com/office/drawing/2014/main" id="{BD16F7E8-402A-49A6-B0A6-85658BF189C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1" name="مكعب 3030">
                  <a:extLst>
                    <a:ext uri="{FF2B5EF4-FFF2-40B4-BE49-F238E27FC236}">
                      <a16:creationId xmlns:a16="http://schemas.microsoft.com/office/drawing/2014/main" id="{6A2F21F5-D692-4AB0-AFB6-C64FEEFEF28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00" name="مجموعة 2999">
                <a:extLst>
                  <a:ext uri="{FF2B5EF4-FFF2-40B4-BE49-F238E27FC236}">
                    <a16:creationId xmlns:a16="http://schemas.microsoft.com/office/drawing/2014/main" id="{C2475D77-A3D9-4593-AFFF-F53693B3C731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12" name="مكعب 3011">
                  <a:extLst>
                    <a:ext uri="{FF2B5EF4-FFF2-40B4-BE49-F238E27FC236}">
                      <a16:creationId xmlns:a16="http://schemas.microsoft.com/office/drawing/2014/main" id="{09E19181-66D9-452F-98DC-23E9D560F0A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3" name="مكعب 3012">
                  <a:extLst>
                    <a:ext uri="{FF2B5EF4-FFF2-40B4-BE49-F238E27FC236}">
                      <a16:creationId xmlns:a16="http://schemas.microsoft.com/office/drawing/2014/main" id="{21535A6F-D7F4-47C2-BB38-207F76C6EC4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4" name="مكعب 3013">
                  <a:extLst>
                    <a:ext uri="{FF2B5EF4-FFF2-40B4-BE49-F238E27FC236}">
                      <a16:creationId xmlns:a16="http://schemas.microsoft.com/office/drawing/2014/main" id="{089406F3-598F-4C57-A565-5EB92CE7D21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5" name="مكعب 3014">
                  <a:extLst>
                    <a:ext uri="{FF2B5EF4-FFF2-40B4-BE49-F238E27FC236}">
                      <a16:creationId xmlns:a16="http://schemas.microsoft.com/office/drawing/2014/main" id="{1D6CA7A4-DA3B-4101-86BB-5AE1E50954C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6" name="مكعب 3015">
                  <a:extLst>
                    <a:ext uri="{FF2B5EF4-FFF2-40B4-BE49-F238E27FC236}">
                      <a16:creationId xmlns:a16="http://schemas.microsoft.com/office/drawing/2014/main" id="{43AF91E2-FC23-4363-8D58-EE49BBF1C9E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7" name="مكعب 3016">
                  <a:extLst>
                    <a:ext uri="{FF2B5EF4-FFF2-40B4-BE49-F238E27FC236}">
                      <a16:creationId xmlns:a16="http://schemas.microsoft.com/office/drawing/2014/main" id="{FBE413B3-540E-4F74-A5AF-9C40F4DB1F8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8" name="مكعب 3017">
                  <a:extLst>
                    <a:ext uri="{FF2B5EF4-FFF2-40B4-BE49-F238E27FC236}">
                      <a16:creationId xmlns:a16="http://schemas.microsoft.com/office/drawing/2014/main" id="{D6CB9989-3133-43C1-8493-51A9940BCA6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9" name="مكعب 3018">
                  <a:extLst>
                    <a:ext uri="{FF2B5EF4-FFF2-40B4-BE49-F238E27FC236}">
                      <a16:creationId xmlns:a16="http://schemas.microsoft.com/office/drawing/2014/main" id="{509E32B8-A97C-44D1-947B-78EAD2E99EF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0" name="مكعب 3019">
                  <a:extLst>
                    <a:ext uri="{FF2B5EF4-FFF2-40B4-BE49-F238E27FC236}">
                      <a16:creationId xmlns:a16="http://schemas.microsoft.com/office/drawing/2014/main" id="{A66651F0-F5C0-474C-83B7-7DF2DDFEC03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1" name="مكعب 3020">
                  <a:extLst>
                    <a:ext uri="{FF2B5EF4-FFF2-40B4-BE49-F238E27FC236}">
                      <a16:creationId xmlns:a16="http://schemas.microsoft.com/office/drawing/2014/main" id="{0226E067-B2B6-4A65-B62B-C137DAD16FA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001" name="مجموعة 3000">
                <a:extLst>
                  <a:ext uri="{FF2B5EF4-FFF2-40B4-BE49-F238E27FC236}">
                    <a16:creationId xmlns:a16="http://schemas.microsoft.com/office/drawing/2014/main" id="{00064564-991F-4476-8595-CCB12920C92A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3002" name="مكعب 3001">
                  <a:extLst>
                    <a:ext uri="{FF2B5EF4-FFF2-40B4-BE49-F238E27FC236}">
                      <a16:creationId xmlns:a16="http://schemas.microsoft.com/office/drawing/2014/main" id="{471D56B6-37E4-41B2-99C0-DE5FEA17092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3" name="مكعب 3002">
                  <a:extLst>
                    <a:ext uri="{FF2B5EF4-FFF2-40B4-BE49-F238E27FC236}">
                      <a16:creationId xmlns:a16="http://schemas.microsoft.com/office/drawing/2014/main" id="{D9894836-6942-46E4-9D24-9B66AECCB12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4" name="مكعب 3003">
                  <a:extLst>
                    <a:ext uri="{FF2B5EF4-FFF2-40B4-BE49-F238E27FC236}">
                      <a16:creationId xmlns:a16="http://schemas.microsoft.com/office/drawing/2014/main" id="{DBC30DF0-CD14-4C44-AEE9-064A60D693D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5" name="مكعب 3004">
                  <a:extLst>
                    <a:ext uri="{FF2B5EF4-FFF2-40B4-BE49-F238E27FC236}">
                      <a16:creationId xmlns:a16="http://schemas.microsoft.com/office/drawing/2014/main" id="{3803EFA0-B6B2-4FFD-A948-58954BFE2E6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6" name="مكعب 3005">
                  <a:extLst>
                    <a:ext uri="{FF2B5EF4-FFF2-40B4-BE49-F238E27FC236}">
                      <a16:creationId xmlns:a16="http://schemas.microsoft.com/office/drawing/2014/main" id="{88F7B6D1-2E53-4313-B4D6-C82B24E5F20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7" name="مكعب 3006">
                  <a:extLst>
                    <a:ext uri="{FF2B5EF4-FFF2-40B4-BE49-F238E27FC236}">
                      <a16:creationId xmlns:a16="http://schemas.microsoft.com/office/drawing/2014/main" id="{1A18CBFD-6E52-4E45-B99B-8517F0B06F7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8" name="مكعب 3007">
                  <a:extLst>
                    <a:ext uri="{FF2B5EF4-FFF2-40B4-BE49-F238E27FC236}">
                      <a16:creationId xmlns:a16="http://schemas.microsoft.com/office/drawing/2014/main" id="{11C20C76-5A62-487C-811C-F9EF304F405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9" name="مكعب 3008">
                  <a:extLst>
                    <a:ext uri="{FF2B5EF4-FFF2-40B4-BE49-F238E27FC236}">
                      <a16:creationId xmlns:a16="http://schemas.microsoft.com/office/drawing/2014/main" id="{3D79F16C-F253-4B2A-8428-4754A18C8D8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0" name="مكعب 3009">
                  <a:extLst>
                    <a:ext uri="{FF2B5EF4-FFF2-40B4-BE49-F238E27FC236}">
                      <a16:creationId xmlns:a16="http://schemas.microsoft.com/office/drawing/2014/main" id="{5A4BDDB8-6E71-4CD8-B5E1-4D25A3A45D9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1" name="مكعب 3010">
                  <a:extLst>
                    <a:ext uri="{FF2B5EF4-FFF2-40B4-BE49-F238E27FC236}">
                      <a16:creationId xmlns:a16="http://schemas.microsoft.com/office/drawing/2014/main" id="{4E186DB9-3E23-4145-A0F3-7AA9EF17137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4092" name="مجموعة 4091">
            <a:extLst>
              <a:ext uri="{FF2B5EF4-FFF2-40B4-BE49-F238E27FC236}">
                <a16:creationId xmlns:a16="http://schemas.microsoft.com/office/drawing/2014/main" id="{2A1D69EB-2F74-464E-BC3F-22295486C8DE}"/>
              </a:ext>
            </a:extLst>
          </p:cNvPr>
          <p:cNvGrpSpPr/>
          <p:nvPr/>
        </p:nvGrpSpPr>
        <p:grpSpPr>
          <a:xfrm>
            <a:off x="4957098" y="4570973"/>
            <a:ext cx="1208435" cy="1126894"/>
            <a:chOff x="6636953" y="3108437"/>
            <a:chExt cx="1989218" cy="1911836"/>
          </a:xfrm>
        </p:grpSpPr>
        <p:grpSp>
          <p:nvGrpSpPr>
            <p:cNvPr id="4093" name="مجموعة 4092">
              <a:extLst>
                <a:ext uri="{FF2B5EF4-FFF2-40B4-BE49-F238E27FC236}">
                  <a16:creationId xmlns:a16="http://schemas.microsoft.com/office/drawing/2014/main" id="{526BB2FD-3AE5-4626-895F-80A67B8B00F4}"/>
                </a:ext>
              </a:extLst>
            </p:cNvPr>
            <p:cNvGrpSpPr/>
            <p:nvPr/>
          </p:nvGrpSpPr>
          <p:grpSpPr>
            <a:xfrm>
              <a:off x="6636953" y="3108437"/>
              <a:ext cx="1617220" cy="1544020"/>
              <a:chOff x="5352709" y="3110384"/>
              <a:chExt cx="1617220" cy="1544020"/>
            </a:xfrm>
          </p:grpSpPr>
          <p:grpSp>
            <p:nvGrpSpPr>
              <p:cNvPr id="5093" name="مجموعة 5092">
                <a:extLst>
                  <a:ext uri="{FF2B5EF4-FFF2-40B4-BE49-F238E27FC236}">
                    <a16:creationId xmlns:a16="http://schemas.microsoft.com/office/drawing/2014/main" id="{68844629-21FA-419E-A1A7-B487CB85A978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93" name="مكعب 5192">
                  <a:extLst>
                    <a:ext uri="{FF2B5EF4-FFF2-40B4-BE49-F238E27FC236}">
                      <a16:creationId xmlns:a16="http://schemas.microsoft.com/office/drawing/2014/main" id="{9E7E7BE9-0509-4428-AA82-5CF963F67C1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4" name="مكعب 5193">
                  <a:extLst>
                    <a:ext uri="{FF2B5EF4-FFF2-40B4-BE49-F238E27FC236}">
                      <a16:creationId xmlns:a16="http://schemas.microsoft.com/office/drawing/2014/main" id="{DEADA561-BC14-4DC4-9D38-921102379B3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5" name="مكعب 5194">
                  <a:extLst>
                    <a:ext uri="{FF2B5EF4-FFF2-40B4-BE49-F238E27FC236}">
                      <a16:creationId xmlns:a16="http://schemas.microsoft.com/office/drawing/2014/main" id="{BC2325EA-FF87-4DC0-8477-2D8802D3ABD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6" name="مكعب 5195">
                  <a:extLst>
                    <a:ext uri="{FF2B5EF4-FFF2-40B4-BE49-F238E27FC236}">
                      <a16:creationId xmlns:a16="http://schemas.microsoft.com/office/drawing/2014/main" id="{29CE6073-A0D9-44F5-B0AD-5D587D20FC3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7" name="مكعب 5196">
                  <a:extLst>
                    <a:ext uri="{FF2B5EF4-FFF2-40B4-BE49-F238E27FC236}">
                      <a16:creationId xmlns:a16="http://schemas.microsoft.com/office/drawing/2014/main" id="{7B532077-2A14-45FC-A081-8C20C1FC148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8" name="مكعب 5197">
                  <a:extLst>
                    <a:ext uri="{FF2B5EF4-FFF2-40B4-BE49-F238E27FC236}">
                      <a16:creationId xmlns:a16="http://schemas.microsoft.com/office/drawing/2014/main" id="{38F93F09-8371-4909-B0F9-2B5B736C153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9" name="مكعب 5198">
                  <a:extLst>
                    <a:ext uri="{FF2B5EF4-FFF2-40B4-BE49-F238E27FC236}">
                      <a16:creationId xmlns:a16="http://schemas.microsoft.com/office/drawing/2014/main" id="{B9DFF54F-25B4-4D98-865E-AF904EE8FDF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0" name="مكعب 5199">
                  <a:extLst>
                    <a:ext uri="{FF2B5EF4-FFF2-40B4-BE49-F238E27FC236}">
                      <a16:creationId xmlns:a16="http://schemas.microsoft.com/office/drawing/2014/main" id="{5CB03F80-94C8-41A3-9366-E31AF6559AD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1" name="مكعب 5200">
                  <a:extLst>
                    <a:ext uri="{FF2B5EF4-FFF2-40B4-BE49-F238E27FC236}">
                      <a16:creationId xmlns:a16="http://schemas.microsoft.com/office/drawing/2014/main" id="{28AEFB0D-856D-45EA-A01C-1F079D57377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2" name="مكعب 5201">
                  <a:extLst>
                    <a:ext uri="{FF2B5EF4-FFF2-40B4-BE49-F238E27FC236}">
                      <a16:creationId xmlns:a16="http://schemas.microsoft.com/office/drawing/2014/main" id="{4A4A2426-7898-44C2-BE5D-130A430AE77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94" name="مجموعة 5093">
                <a:extLst>
                  <a:ext uri="{FF2B5EF4-FFF2-40B4-BE49-F238E27FC236}">
                    <a16:creationId xmlns:a16="http://schemas.microsoft.com/office/drawing/2014/main" id="{8A4EA6A9-6D5D-4740-B887-19F2DDC9F099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83" name="مكعب 5182">
                  <a:extLst>
                    <a:ext uri="{FF2B5EF4-FFF2-40B4-BE49-F238E27FC236}">
                      <a16:creationId xmlns:a16="http://schemas.microsoft.com/office/drawing/2014/main" id="{B0929D61-18CB-4FEE-8EFE-92588DAAC52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4" name="مكعب 5183">
                  <a:extLst>
                    <a:ext uri="{FF2B5EF4-FFF2-40B4-BE49-F238E27FC236}">
                      <a16:creationId xmlns:a16="http://schemas.microsoft.com/office/drawing/2014/main" id="{2240DD01-0182-49A7-A56B-96665E089AF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5" name="مكعب 5184">
                  <a:extLst>
                    <a:ext uri="{FF2B5EF4-FFF2-40B4-BE49-F238E27FC236}">
                      <a16:creationId xmlns:a16="http://schemas.microsoft.com/office/drawing/2014/main" id="{8CA9972E-3F26-441D-8313-3480A801E52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6" name="مكعب 5185">
                  <a:extLst>
                    <a:ext uri="{FF2B5EF4-FFF2-40B4-BE49-F238E27FC236}">
                      <a16:creationId xmlns:a16="http://schemas.microsoft.com/office/drawing/2014/main" id="{A1668737-90CC-4C12-9890-065DFBD63E3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7" name="مكعب 5186">
                  <a:extLst>
                    <a:ext uri="{FF2B5EF4-FFF2-40B4-BE49-F238E27FC236}">
                      <a16:creationId xmlns:a16="http://schemas.microsoft.com/office/drawing/2014/main" id="{869B3289-3D7E-48AF-9C35-F0EE6C223A9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8" name="مكعب 5187">
                  <a:extLst>
                    <a:ext uri="{FF2B5EF4-FFF2-40B4-BE49-F238E27FC236}">
                      <a16:creationId xmlns:a16="http://schemas.microsoft.com/office/drawing/2014/main" id="{6A7776A1-4A7E-4C95-9D9B-DCE31A785A1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9" name="مكعب 5188">
                  <a:extLst>
                    <a:ext uri="{FF2B5EF4-FFF2-40B4-BE49-F238E27FC236}">
                      <a16:creationId xmlns:a16="http://schemas.microsoft.com/office/drawing/2014/main" id="{8EC380AE-0AC7-4164-9A1C-9BC9DED447D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0" name="مكعب 5189">
                  <a:extLst>
                    <a:ext uri="{FF2B5EF4-FFF2-40B4-BE49-F238E27FC236}">
                      <a16:creationId xmlns:a16="http://schemas.microsoft.com/office/drawing/2014/main" id="{B4AECBD7-9685-4994-98F8-112B8C74442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1" name="مكعب 5190">
                  <a:extLst>
                    <a:ext uri="{FF2B5EF4-FFF2-40B4-BE49-F238E27FC236}">
                      <a16:creationId xmlns:a16="http://schemas.microsoft.com/office/drawing/2014/main" id="{ED8621D3-4C63-46CA-825B-5108F0370A7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2" name="مكعب 5191">
                  <a:extLst>
                    <a:ext uri="{FF2B5EF4-FFF2-40B4-BE49-F238E27FC236}">
                      <a16:creationId xmlns:a16="http://schemas.microsoft.com/office/drawing/2014/main" id="{2596FA32-1AF0-4118-AF12-DBC5DB5BE54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95" name="مجموعة 5094">
                <a:extLst>
                  <a:ext uri="{FF2B5EF4-FFF2-40B4-BE49-F238E27FC236}">
                    <a16:creationId xmlns:a16="http://schemas.microsoft.com/office/drawing/2014/main" id="{37699BF5-9B9B-40F9-ADF1-7A9855A5716C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73" name="مكعب 5172">
                  <a:extLst>
                    <a:ext uri="{FF2B5EF4-FFF2-40B4-BE49-F238E27FC236}">
                      <a16:creationId xmlns:a16="http://schemas.microsoft.com/office/drawing/2014/main" id="{65C99906-7D2F-4A30-8E12-4232B2DD67F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4" name="مكعب 5173">
                  <a:extLst>
                    <a:ext uri="{FF2B5EF4-FFF2-40B4-BE49-F238E27FC236}">
                      <a16:creationId xmlns:a16="http://schemas.microsoft.com/office/drawing/2014/main" id="{29942299-28F2-41FB-87E1-BEAA4F21A89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5" name="مكعب 5174">
                  <a:extLst>
                    <a:ext uri="{FF2B5EF4-FFF2-40B4-BE49-F238E27FC236}">
                      <a16:creationId xmlns:a16="http://schemas.microsoft.com/office/drawing/2014/main" id="{E2268BB2-B646-44DD-B5BB-8EC22A7AC1B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6" name="مكعب 5175">
                  <a:extLst>
                    <a:ext uri="{FF2B5EF4-FFF2-40B4-BE49-F238E27FC236}">
                      <a16:creationId xmlns:a16="http://schemas.microsoft.com/office/drawing/2014/main" id="{5BD8000E-3614-4B87-BA1A-CB4657CAFC9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7" name="مكعب 5176">
                  <a:extLst>
                    <a:ext uri="{FF2B5EF4-FFF2-40B4-BE49-F238E27FC236}">
                      <a16:creationId xmlns:a16="http://schemas.microsoft.com/office/drawing/2014/main" id="{E87122A9-624A-4B4C-A586-C96D4BBE779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8" name="مكعب 5177">
                  <a:extLst>
                    <a:ext uri="{FF2B5EF4-FFF2-40B4-BE49-F238E27FC236}">
                      <a16:creationId xmlns:a16="http://schemas.microsoft.com/office/drawing/2014/main" id="{BE4BC866-B309-4E0F-89BA-F9C70656607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9" name="مكعب 5178">
                  <a:extLst>
                    <a:ext uri="{FF2B5EF4-FFF2-40B4-BE49-F238E27FC236}">
                      <a16:creationId xmlns:a16="http://schemas.microsoft.com/office/drawing/2014/main" id="{A5281026-DA4F-4730-B54D-249BE01A8C3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0" name="مكعب 5179">
                  <a:extLst>
                    <a:ext uri="{FF2B5EF4-FFF2-40B4-BE49-F238E27FC236}">
                      <a16:creationId xmlns:a16="http://schemas.microsoft.com/office/drawing/2014/main" id="{F762EE38-3C56-4CDE-A7E5-F3CA83122E1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1" name="مكعب 5180">
                  <a:extLst>
                    <a:ext uri="{FF2B5EF4-FFF2-40B4-BE49-F238E27FC236}">
                      <a16:creationId xmlns:a16="http://schemas.microsoft.com/office/drawing/2014/main" id="{5162EE23-A38C-40BC-BC38-9A89CD1E275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2" name="مكعب 5181">
                  <a:extLst>
                    <a:ext uri="{FF2B5EF4-FFF2-40B4-BE49-F238E27FC236}">
                      <a16:creationId xmlns:a16="http://schemas.microsoft.com/office/drawing/2014/main" id="{02EBD700-9BD7-4EDA-8F3D-14742E54682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96" name="مجموعة 5095">
                <a:extLst>
                  <a:ext uri="{FF2B5EF4-FFF2-40B4-BE49-F238E27FC236}">
                    <a16:creationId xmlns:a16="http://schemas.microsoft.com/office/drawing/2014/main" id="{2B5112C4-0E30-40EB-8AFE-F9FF0BB85629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63" name="مكعب 5162">
                  <a:extLst>
                    <a:ext uri="{FF2B5EF4-FFF2-40B4-BE49-F238E27FC236}">
                      <a16:creationId xmlns:a16="http://schemas.microsoft.com/office/drawing/2014/main" id="{17540C7A-6BAC-4002-A8AF-532D196F2BF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4" name="مكعب 5163">
                  <a:extLst>
                    <a:ext uri="{FF2B5EF4-FFF2-40B4-BE49-F238E27FC236}">
                      <a16:creationId xmlns:a16="http://schemas.microsoft.com/office/drawing/2014/main" id="{D03C1747-6086-4A1E-91B9-340CA8BD7B3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5" name="مكعب 5164">
                  <a:extLst>
                    <a:ext uri="{FF2B5EF4-FFF2-40B4-BE49-F238E27FC236}">
                      <a16:creationId xmlns:a16="http://schemas.microsoft.com/office/drawing/2014/main" id="{487A4CEB-9BE9-40C0-8FB6-D60ABD86E04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6" name="مكعب 5165">
                  <a:extLst>
                    <a:ext uri="{FF2B5EF4-FFF2-40B4-BE49-F238E27FC236}">
                      <a16:creationId xmlns:a16="http://schemas.microsoft.com/office/drawing/2014/main" id="{05198DE0-4C0E-4833-8B42-DE41AAAA8AD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7" name="مكعب 5166">
                  <a:extLst>
                    <a:ext uri="{FF2B5EF4-FFF2-40B4-BE49-F238E27FC236}">
                      <a16:creationId xmlns:a16="http://schemas.microsoft.com/office/drawing/2014/main" id="{ED6546B0-8478-42BD-8722-1731A1B7D52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8" name="مكعب 5167">
                  <a:extLst>
                    <a:ext uri="{FF2B5EF4-FFF2-40B4-BE49-F238E27FC236}">
                      <a16:creationId xmlns:a16="http://schemas.microsoft.com/office/drawing/2014/main" id="{CC7A6FFE-4F5A-494D-86CF-A715D8B3B85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9" name="مكعب 5168">
                  <a:extLst>
                    <a:ext uri="{FF2B5EF4-FFF2-40B4-BE49-F238E27FC236}">
                      <a16:creationId xmlns:a16="http://schemas.microsoft.com/office/drawing/2014/main" id="{4CC010A8-A162-4D94-BC62-D2B25E95CE3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0" name="مكعب 5169">
                  <a:extLst>
                    <a:ext uri="{FF2B5EF4-FFF2-40B4-BE49-F238E27FC236}">
                      <a16:creationId xmlns:a16="http://schemas.microsoft.com/office/drawing/2014/main" id="{4A6877D2-A08E-4717-9BE4-0CBE4A10063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1" name="مكعب 5170">
                  <a:extLst>
                    <a:ext uri="{FF2B5EF4-FFF2-40B4-BE49-F238E27FC236}">
                      <a16:creationId xmlns:a16="http://schemas.microsoft.com/office/drawing/2014/main" id="{5768F9FD-DA1D-493B-8480-5223B924297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2" name="مكعب 5171">
                  <a:extLst>
                    <a:ext uri="{FF2B5EF4-FFF2-40B4-BE49-F238E27FC236}">
                      <a16:creationId xmlns:a16="http://schemas.microsoft.com/office/drawing/2014/main" id="{29B1AD11-5D85-4FBB-B673-2F7C77D0B09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97" name="مجموعة 5096">
                <a:extLst>
                  <a:ext uri="{FF2B5EF4-FFF2-40B4-BE49-F238E27FC236}">
                    <a16:creationId xmlns:a16="http://schemas.microsoft.com/office/drawing/2014/main" id="{8186B32F-0808-4E75-93EA-69B2800FA8D5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53" name="مكعب 5152">
                  <a:extLst>
                    <a:ext uri="{FF2B5EF4-FFF2-40B4-BE49-F238E27FC236}">
                      <a16:creationId xmlns:a16="http://schemas.microsoft.com/office/drawing/2014/main" id="{8C053DC5-AFF4-45A1-B73B-220F6D8A799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4" name="مكعب 5153">
                  <a:extLst>
                    <a:ext uri="{FF2B5EF4-FFF2-40B4-BE49-F238E27FC236}">
                      <a16:creationId xmlns:a16="http://schemas.microsoft.com/office/drawing/2014/main" id="{B926A1DF-F83B-4A87-8AB7-EC1753080B6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5" name="مكعب 5154">
                  <a:extLst>
                    <a:ext uri="{FF2B5EF4-FFF2-40B4-BE49-F238E27FC236}">
                      <a16:creationId xmlns:a16="http://schemas.microsoft.com/office/drawing/2014/main" id="{17F5042B-7B5F-42D1-823B-954B5D36989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6" name="مكعب 5155">
                  <a:extLst>
                    <a:ext uri="{FF2B5EF4-FFF2-40B4-BE49-F238E27FC236}">
                      <a16:creationId xmlns:a16="http://schemas.microsoft.com/office/drawing/2014/main" id="{2FCD6B8C-950D-4225-92B4-820447A869B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7" name="مكعب 5156">
                  <a:extLst>
                    <a:ext uri="{FF2B5EF4-FFF2-40B4-BE49-F238E27FC236}">
                      <a16:creationId xmlns:a16="http://schemas.microsoft.com/office/drawing/2014/main" id="{B7744A23-AD7A-40C1-95D4-DE964AECEF4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8" name="مكعب 5157">
                  <a:extLst>
                    <a:ext uri="{FF2B5EF4-FFF2-40B4-BE49-F238E27FC236}">
                      <a16:creationId xmlns:a16="http://schemas.microsoft.com/office/drawing/2014/main" id="{00E28575-976F-4AE0-9ABE-B8679E50B34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9" name="مكعب 5158">
                  <a:extLst>
                    <a:ext uri="{FF2B5EF4-FFF2-40B4-BE49-F238E27FC236}">
                      <a16:creationId xmlns:a16="http://schemas.microsoft.com/office/drawing/2014/main" id="{30CD6711-70AB-4FDD-8154-3F9F80C14C2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0" name="مكعب 5159">
                  <a:extLst>
                    <a:ext uri="{FF2B5EF4-FFF2-40B4-BE49-F238E27FC236}">
                      <a16:creationId xmlns:a16="http://schemas.microsoft.com/office/drawing/2014/main" id="{7E0BED05-3D52-4B86-891B-E04DB438A60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1" name="مكعب 5160">
                  <a:extLst>
                    <a:ext uri="{FF2B5EF4-FFF2-40B4-BE49-F238E27FC236}">
                      <a16:creationId xmlns:a16="http://schemas.microsoft.com/office/drawing/2014/main" id="{D3DC7313-E2D4-4644-9205-689CFE31A57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62" name="مكعب 5161">
                  <a:extLst>
                    <a:ext uri="{FF2B5EF4-FFF2-40B4-BE49-F238E27FC236}">
                      <a16:creationId xmlns:a16="http://schemas.microsoft.com/office/drawing/2014/main" id="{9CE99E4D-71F9-444B-9BEB-E2912F53459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98" name="مجموعة 5097">
                <a:extLst>
                  <a:ext uri="{FF2B5EF4-FFF2-40B4-BE49-F238E27FC236}">
                    <a16:creationId xmlns:a16="http://schemas.microsoft.com/office/drawing/2014/main" id="{F3D1DFD5-6057-428C-A14C-764B4C7E6E42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43" name="مكعب 5142">
                  <a:extLst>
                    <a:ext uri="{FF2B5EF4-FFF2-40B4-BE49-F238E27FC236}">
                      <a16:creationId xmlns:a16="http://schemas.microsoft.com/office/drawing/2014/main" id="{AEF94B74-A03D-48D2-9260-41591A769AB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4" name="مكعب 5143">
                  <a:extLst>
                    <a:ext uri="{FF2B5EF4-FFF2-40B4-BE49-F238E27FC236}">
                      <a16:creationId xmlns:a16="http://schemas.microsoft.com/office/drawing/2014/main" id="{3E95C2C5-48B7-4C20-A2B0-039AF569CE7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5" name="مكعب 5144">
                  <a:extLst>
                    <a:ext uri="{FF2B5EF4-FFF2-40B4-BE49-F238E27FC236}">
                      <a16:creationId xmlns:a16="http://schemas.microsoft.com/office/drawing/2014/main" id="{D101ADD5-9133-4E02-9FCF-7CD2ED32092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6" name="مكعب 5145">
                  <a:extLst>
                    <a:ext uri="{FF2B5EF4-FFF2-40B4-BE49-F238E27FC236}">
                      <a16:creationId xmlns:a16="http://schemas.microsoft.com/office/drawing/2014/main" id="{E2CD36E7-8AAA-47CD-A66D-58FE1E33793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7" name="مكعب 5146">
                  <a:extLst>
                    <a:ext uri="{FF2B5EF4-FFF2-40B4-BE49-F238E27FC236}">
                      <a16:creationId xmlns:a16="http://schemas.microsoft.com/office/drawing/2014/main" id="{D50D3041-AE58-49DD-B873-0B3BC72D19E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8" name="مكعب 5147">
                  <a:extLst>
                    <a:ext uri="{FF2B5EF4-FFF2-40B4-BE49-F238E27FC236}">
                      <a16:creationId xmlns:a16="http://schemas.microsoft.com/office/drawing/2014/main" id="{4D60899B-BBE6-4795-8A64-05E4E829817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9" name="مكعب 5148">
                  <a:extLst>
                    <a:ext uri="{FF2B5EF4-FFF2-40B4-BE49-F238E27FC236}">
                      <a16:creationId xmlns:a16="http://schemas.microsoft.com/office/drawing/2014/main" id="{984FE0AF-43EE-4665-8371-719057CD888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0" name="مكعب 5149">
                  <a:extLst>
                    <a:ext uri="{FF2B5EF4-FFF2-40B4-BE49-F238E27FC236}">
                      <a16:creationId xmlns:a16="http://schemas.microsoft.com/office/drawing/2014/main" id="{78F1CFD9-C10F-4A22-B50D-2FCB1C5D653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1" name="مكعب 5150">
                  <a:extLst>
                    <a:ext uri="{FF2B5EF4-FFF2-40B4-BE49-F238E27FC236}">
                      <a16:creationId xmlns:a16="http://schemas.microsoft.com/office/drawing/2014/main" id="{4E1A82C4-76A3-4240-8AE5-92EF2BA872D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52" name="مكعب 5151">
                  <a:extLst>
                    <a:ext uri="{FF2B5EF4-FFF2-40B4-BE49-F238E27FC236}">
                      <a16:creationId xmlns:a16="http://schemas.microsoft.com/office/drawing/2014/main" id="{5DF191A3-5F34-4170-A5DD-056ACD57D5B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99" name="مجموعة 5098">
                <a:extLst>
                  <a:ext uri="{FF2B5EF4-FFF2-40B4-BE49-F238E27FC236}">
                    <a16:creationId xmlns:a16="http://schemas.microsoft.com/office/drawing/2014/main" id="{4FAFBE4D-FEB5-4243-ABC6-A3731D8E2301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33" name="مكعب 5132">
                  <a:extLst>
                    <a:ext uri="{FF2B5EF4-FFF2-40B4-BE49-F238E27FC236}">
                      <a16:creationId xmlns:a16="http://schemas.microsoft.com/office/drawing/2014/main" id="{5D420523-C7DE-45A4-B4F1-6D5700B00C5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4" name="مكعب 5133">
                  <a:extLst>
                    <a:ext uri="{FF2B5EF4-FFF2-40B4-BE49-F238E27FC236}">
                      <a16:creationId xmlns:a16="http://schemas.microsoft.com/office/drawing/2014/main" id="{1A4E9CCD-10E2-4660-A93B-747F9443695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5" name="مكعب 5134">
                  <a:extLst>
                    <a:ext uri="{FF2B5EF4-FFF2-40B4-BE49-F238E27FC236}">
                      <a16:creationId xmlns:a16="http://schemas.microsoft.com/office/drawing/2014/main" id="{BF285091-D736-4C99-B719-7DD1FE52B71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6" name="مكعب 5135">
                  <a:extLst>
                    <a:ext uri="{FF2B5EF4-FFF2-40B4-BE49-F238E27FC236}">
                      <a16:creationId xmlns:a16="http://schemas.microsoft.com/office/drawing/2014/main" id="{863B489B-8510-4A8D-928D-3C4322FCBCE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7" name="مكعب 5136">
                  <a:extLst>
                    <a:ext uri="{FF2B5EF4-FFF2-40B4-BE49-F238E27FC236}">
                      <a16:creationId xmlns:a16="http://schemas.microsoft.com/office/drawing/2014/main" id="{21E34CBD-677D-4644-8C0A-0FB0CC1391F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8" name="مكعب 5137">
                  <a:extLst>
                    <a:ext uri="{FF2B5EF4-FFF2-40B4-BE49-F238E27FC236}">
                      <a16:creationId xmlns:a16="http://schemas.microsoft.com/office/drawing/2014/main" id="{79F0A5D8-0EE9-4B56-BB99-BC65CF56E77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9" name="مكعب 5138">
                  <a:extLst>
                    <a:ext uri="{FF2B5EF4-FFF2-40B4-BE49-F238E27FC236}">
                      <a16:creationId xmlns:a16="http://schemas.microsoft.com/office/drawing/2014/main" id="{8EA15755-3650-428C-BFE5-B398B4178DF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0" name="مكعب 5139">
                  <a:extLst>
                    <a:ext uri="{FF2B5EF4-FFF2-40B4-BE49-F238E27FC236}">
                      <a16:creationId xmlns:a16="http://schemas.microsoft.com/office/drawing/2014/main" id="{7C87B9B8-43CC-4143-A24F-E2B800F17A8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1" name="مكعب 5140">
                  <a:extLst>
                    <a:ext uri="{FF2B5EF4-FFF2-40B4-BE49-F238E27FC236}">
                      <a16:creationId xmlns:a16="http://schemas.microsoft.com/office/drawing/2014/main" id="{61EE418D-52FB-4EC6-957F-03FF49A8EDB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42" name="مكعب 5141">
                  <a:extLst>
                    <a:ext uri="{FF2B5EF4-FFF2-40B4-BE49-F238E27FC236}">
                      <a16:creationId xmlns:a16="http://schemas.microsoft.com/office/drawing/2014/main" id="{0C5696B0-9FEC-4C32-829C-0AF5AEB6E96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00" name="مجموعة 5099">
                <a:extLst>
                  <a:ext uri="{FF2B5EF4-FFF2-40B4-BE49-F238E27FC236}">
                    <a16:creationId xmlns:a16="http://schemas.microsoft.com/office/drawing/2014/main" id="{8FE4F8AF-E2B7-44C0-B139-54A92A899067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23" name="مكعب 5122">
                  <a:extLst>
                    <a:ext uri="{FF2B5EF4-FFF2-40B4-BE49-F238E27FC236}">
                      <a16:creationId xmlns:a16="http://schemas.microsoft.com/office/drawing/2014/main" id="{806A2F78-A50D-4106-AC41-1B91AD7D69C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4" name="مكعب 5123">
                  <a:extLst>
                    <a:ext uri="{FF2B5EF4-FFF2-40B4-BE49-F238E27FC236}">
                      <a16:creationId xmlns:a16="http://schemas.microsoft.com/office/drawing/2014/main" id="{8E6EC879-9402-43C3-9A9D-71991740E60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5" name="مكعب 5124">
                  <a:extLst>
                    <a:ext uri="{FF2B5EF4-FFF2-40B4-BE49-F238E27FC236}">
                      <a16:creationId xmlns:a16="http://schemas.microsoft.com/office/drawing/2014/main" id="{3EB6F884-BC24-4E5C-B9CF-8F76634F304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6" name="مكعب 5125">
                  <a:extLst>
                    <a:ext uri="{FF2B5EF4-FFF2-40B4-BE49-F238E27FC236}">
                      <a16:creationId xmlns:a16="http://schemas.microsoft.com/office/drawing/2014/main" id="{7B44F268-2351-415E-A0D4-47C6BFC8200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7" name="مكعب 5126">
                  <a:extLst>
                    <a:ext uri="{FF2B5EF4-FFF2-40B4-BE49-F238E27FC236}">
                      <a16:creationId xmlns:a16="http://schemas.microsoft.com/office/drawing/2014/main" id="{BB716F53-E1DC-415E-BD06-27AF79698A6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8" name="مكعب 5127">
                  <a:extLst>
                    <a:ext uri="{FF2B5EF4-FFF2-40B4-BE49-F238E27FC236}">
                      <a16:creationId xmlns:a16="http://schemas.microsoft.com/office/drawing/2014/main" id="{28EF3B83-7549-4DF8-B2D1-B742E6FFB7B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9" name="مكعب 5128">
                  <a:extLst>
                    <a:ext uri="{FF2B5EF4-FFF2-40B4-BE49-F238E27FC236}">
                      <a16:creationId xmlns:a16="http://schemas.microsoft.com/office/drawing/2014/main" id="{59F13584-B082-4908-9AF5-56B707A2C2B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0" name="مكعب 5129">
                  <a:extLst>
                    <a:ext uri="{FF2B5EF4-FFF2-40B4-BE49-F238E27FC236}">
                      <a16:creationId xmlns:a16="http://schemas.microsoft.com/office/drawing/2014/main" id="{CB16CBF9-74F2-47F2-A7B7-B6A1B4D778F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1" name="مكعب 5130">
                  <a:extLst>
                    <a:ext uri="{FF2B5EF4-FFF2-40B4-BE49-F238E27FC236}">
                      <a16:creationId xmlns:a16="http://schemas.microsoft.com/office/drawing/2014/main" id="{6A25FFCE-664A-4869-A281-6A2503825D3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32" name="مكعب 5131">
                  <a:extLst>
                    <a:ext uri="{FF2B5EF4-FFF2-40B4-BE49-F238E27FC236}">
                      <a16:creationId xmlns:a16="http://schemas.microsoft.com/office/drawing/2014/main" id="{99640D05-20AE-4260-BD43-86C00B2BFA0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01" name="مجموعة 5100">
                <a:extLst>
                  <a:ext uri="{FF2B5EF4-FFF2-40B4-BE49-F238E27FC236}">
                    <a16:creationId xmlns:a16="http://schemas.microsoft.com/office/drawing/2014/main" id="{252AA583-4332-416C-9666-2EA4D2C869CF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13" name="مكعب 5112">
                  <a:extLst>
                    <a:ext uri="{FF2B5EF4-FFF2-40B4-BE49-F238E27FC236}">
                      <a16:creationId xmlns:a16="http://schemas.microsoft.com/office/drawing/2014/main" id="{EF42C294-4DF4-4F03-BD54-D9393082B73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4" name="مكعب 5113">
                  <a:extLst>
                    <a:ext uri="{FF2B5EF4-FFF2-40B4-BE49-F238E27FC236}">
                      <a16:creationId xmlns:a16="http://schemas.microsoft.com/office/drawing/2014/main" id="{E5593BBC-2F78-430F-8A1F-F2BAFE9CDE3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5" name="مكعب 5114">
                  <a:extLst>
                    <a:ext uri="{FF2B5EF4-FFF2-40B4-BE49-F238E27FC236}">
                      <a16:creationId xmlns:a16="http://schemas.microsoft.com/office/drawing/2014/main" id="{DF351960-5B1E-42AB-BFCF-388328FF44D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6" name="مكعب 5115">
                  <a:extLst>
                    <a:ext uri="{FF2B5EF4-FFF2-40B4-BE49-F238E27FC236}">
                      <a16:creationId xmlns:a16="http://schemas.microsoft.com/office/drawing/2014/main" id="{17997015-B05D-4C74-96A2-6AB56672524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7" name="مكعب 5116">
                  <a:extLst>
                    <a:ext uri="{FF2B5EF4-FFF2-40B4-BE49-F238E27FC236}">
                      <a16:creationId xmlns:a16="http://schemas.microsoft.com/office/drawing/2014/main" id="{46542226-F4D3-4A32-B955-AC525AA1EA2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8" name="مكعب 5117">
                  <a:extLst>
                    <a:ext uri="{FF2B5EF4-FFF2-40B4-BE49-F238E27FC236}">
                      <a16:creationId xmlns:a16="http://schemas.microsoft.com/office/drawing/2014/main" id="{DEF34FF0-2529-4368-8CCF-0C6EF9D6BD1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9" name="مكعب 5118">
                  <a:extLst>
                    <a:ext uri="{FF2B5EF4-FFF2-40B4-BE49-F238E27FC236}">
                      <a16:creationId xmlns:a16="http://schemas.microsoft.com/office/drawing/2014/main" id="{F95914CC-55F4-435A-8787-41133AD8619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0" name="مكعب 5119">
                  <a:extLst>
                    <a:ext uri="{FF2B5EF4-FFF2-40B4-BE49-F238E27FC236}">
                      <a16:creationId xmlns:a16="http://schemas.microsoft.com/office/drawing/2014/main" id="{E82A8611-B3E0-42DA-AA38-E08E7AD93BE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1" name="مكعب 5120">
                  <a:extLst>
                    <a:ext uri="{FF2B5EF4-FFF2-40B4-BE49-F238E27FC236}">
                      <a16:creationId xmlns:a16="http://schemas.microsoft.com/office/drawing/2014/main" id="{52E80580-5D66-4A57-8A24-5132531A483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22" name="مكعب 5121">
                  <a:extLst>
                    <a:ext uri="{FF2B5EF4-FFF2-40B4-BE49-F238E27FC236}">
                      <a16:creationId xmlns:a16="http://schemas.microsoft.com/office/drawing/2014/main" id="{D6006E86-2DC6-4B34-BEA2-2C31A5BE4A4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02" name="مجموعة 5101">
                <a:extLst>
                  <a:ext uri="{FF2B5EF4-FFF2-40B4-BE49-F238E27FC236}">
                    <a16:creationId xmlns:a16="http://schemas.microsoft.com/office/drawing/2014/main" id="{073DD464-B8CE-4A9D-8695-CC8CCB8B9EF8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103" name="مكعب 5102">
                  <a:extLst>
                    <a:ext uri="{FF2B5EF4-FFF2-40B4-BE49-F238E27FC236}">
                      <a16:creationId xmlns:a16="http://schemas.microsoft.com/office/drawing/2014/main" id="{F9703490-E82A-4FA3-BA78-500AD49FB77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4" name="مكعب 5103">
                  <a:extLst>
                    <a:ext uri="{FF2B5EF4-FFF2-40B4-BE49-F238E27FC236}">
                      <a16:creationId xmlns:a16="http://schemas.microsoft.com/office/drawing/2014/main" id="{7D65E6D7-A1AF-4067-ADCF-9C6E0BA3934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5" name="مكعب 5104">
                  <a:extLst>
                    <a:ext uri="{FF2B5EF4-FFF2-40B4-BE49-F238E27FC236}">
                      <a16:creationId xmlns:a16="http://schemas.microsoft.com/office/drawing/2014/main" id="{280AA434-11C4-4363-8701-4AE1E23382F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6" name="مكعب 5105">
                  <a:extLst>
                    <a:ext uri="{FF2B5EF4-FFF2-40B4-BE49-F238E27FC236}">
                      <a16:creationId xmlns:a16="http://schemas.microsoft.com/office/drawing/2014/main" id="{10930FBE-BFBE-4136-9FEB-97084C8CF77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7" name="مكعب 5106">
                  <a:extLst>
                    <a:ext uri="{FF2B5EF4-FFF2-40B4-BE49-F238E27FC236}">
                      <a16:creationId xmlns:a16="http://schemas.microsoft.com/office/drawing/2014/main" id="{5796CAF9-07E5-4502-8854-15F0B2948F1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8" name="مكعب 5107">
                  <a:extLst>
                    <a:ext uri="{FF2B5EF4-FFF2-40B4-BE49-F238E27FC236}">
                      <a16:creationId xmlns:a16="http://schemas.microsoft.com/office/drawing/2014/main" id="{FDBA9C2F-AEF2-43DA-9DF4-301FFB1651A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09" name="مكعب 5108">
                  <a:extLst>
                    <a:ext uri="{FF2B5EF4-FFF2-40B4-BE49-F238E27FC236}">
                      <a16:creationId xmlns:a16="http://schemas.microsoft.com/office/drawing/2014/main" id="{1AF4239D-5A87-4115-A7BB-31AFD64FFD8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0" name="مكعب 5109">
                  <a:extLst>
                    <a:ext uri="{FF2B5EF4-FFF2-40B4-BE49-F238E27FC236}">
                      <a16:creationId xmlns:a16="http://schemas.microsoft.com/office/drawing/2014/main" id="{F134A222-1CB8-45E9-BFA6-340885E8A57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1" name="مكعب 5110">
                  <a:extLst>
                    <a:ext uri="{FF2B5EF4-FFF2-40B4-BE49-F238E27FC236}">
                      <a16:creationId xmlns:a16="http://schemas.microsoft.com/office/drawing/2014/main" id="{E225AACD-1F58-42ED-91AE-E37361D8413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12" name="مكعب 5111">
                  <a:extLst>
                    <a:ext uri="{FF2B5EF4-FFF2-40B4-BE49-F238E27FC236}">
                      <a16:creationId xmlns:a16="http://schemas.microsoft.com/office/drawing/2014/main" id="{06A7D11A-36D7-425D-9D87-61B7F89EC69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094" name="مجموعة 4093">
              <a:extLst>
                <a:ext uri="{FF2B5EF4-FFF2-40B4-BE49-F238E27FC236}">
                  <a16:creationId xmlns:a16="http://schemas.microsoft.com/office/drawing/2014/main" id="{494ACFE7-0577-45A9-8061-04723DCB0A04}"/>
                </a:ext>
              </a:extLst>
            </p:cNvPr>
            <p:cNvGrpSpPr/>
            <p:nvPr/>
          </p:nvGrpSpPr>
          <p:grpSpPr>
            <a:xfrm>
              <a:off x="6673933" y="3149705"/>
              <a:ext cx="1617220" cy="1544020"/>
              <a:chOff x="5352709" y="3110384"/>
              <a:chExt cx="1617220" cy="1544020"/>
            </a:xfrm>
          </p:grpSpPr>
          <p:grpSp>
            <p:nvGrpSpPr>
              <p:cNvPr id="4983" name="مجموعة 4982">
                <a:extLst>
                  <a:ext uri="{FF2B5EF4-FFF2-40B4-BE49-F238E27FC236}">
                    <a16:creationId xmlns:a16="http://schemas.microsoft.com/office/drawing/2014/main" id="{A6BAB766-094C-49D4-9335-0C9342AD2313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83" name="مكعب 5082">
                  <a:extLst>
                    <a:ext uri="{FF2B5EF4-FFF2-40B4-BE49-F238E27FC236}">
                      <a16:creationId xmlns:a16="http://schemas.microsoft.com/office/drawing/2014/main" id="{604CC476-4EE0-4954-BBC3-026A43C68A6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4" name="مكعب 5083">
                  <a:extLst>
                    <a:ext uri="{FF2B5EF4-FFF2-40B4-BE49-F238E27FC236}">
                      <a16:creationId xmlns:a16="http://schemas.microsoft.com/office/drawing/2014/main" id="{91798B4F-F053-4670-9849-119AA0BBE60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5" name="مكعب 5084">
                  <a:extLst>
                    <a:ext uri="{FF2B5EF4-FFF2-40B4-BE49-F238E27FC236}">
                      <a16:creationId xmlns:a16="http://schemas.microsoft.com/office/drawing/2014/main" id="{8B6B3976-A4EC-41E0-9ABD-6C63D9495E4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6" name="مكعب 5085">
                  <a:extLst>
                    <a:ext uri="{FF2B5EF4-FFF2-40B4-BE49-F238E27FC236}">
                      <a16:creationId xmlns:a16="http://schemas.microsoft.com/office/drawing/2014/main" id="{ABB6E3C0-2EE8-4362-9D98-0F7DD153F62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7" name="مكعب 5086">
                  <a:extLst>
                    <a:ext uri="{FF2B5EF4-FFF2-40B4-BE49-F238E27FC236}">
                      <a16:creationId xmlns:a16="http://schemas.microsoft.com/office/drawing/2014/main" id="{7F65C942-AE26-485F-946D-22FDF2762C0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8" name="مكعب 5087">
                  <a:extLst>
                    <a:ext uri="{FF2B5EF4-FFF2-40B4-BE49-F238E27FC236}">
                      <a16:creationId xmlns:a16="http://schemas.microsoft.com/office/drawing/2014/main" id="{9C745503-912C-4E06-A76A-71F92E0A59C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9" name="مكعب 5088">
                  <a:extLst>
                    <a:ext uri="{FF2B5EF4-FFF2-40B4-BE49-F238E27FC236}">
                      <a16:creationId xmlns:a16="http://schemas.microsoft.com/office/drawing/2014/main" id="{D29E8BD3-F390-4632-9FC3-364B2B4DA99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0" name="مكعب 5089">
                  <a:extLst>
                    <a:ext uri="{FF2B5EF4-FFF2-40B4-BE49-F238E27FC236}">
                      <a16:creationId xmlns:a16="http://schemas.microsoft.com/office/drawing/2014/main" id="{ECDCFE56-7A19-4CD8-BD63-BC167D60415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1" name="مكعب 5090">
                  <a:extLst>
                    <a:ext uri="{FF2B5EF4-FFF2-40B4-BE49-F238E27FC236}">
                      <a16:creationId xmlns:a16="http://schemas.microsoft.com/office/drawing/2014/main" id="{ED9C1D74-2707-4A55-98AB-5C0619A60C0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92" name="مكعب 5091">
                  <a:extLst>
                    <a:ext uri="{FF2B5EF4-FFF2-40B4-BE49-F238E27FC236}">
                      <a16:creationId xmlns:a16="http://schemas.microsoft.com/office/drawing/2014/main" id="{51749D7E-DAAC-47DB-B8E8-5B2C196273E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84" name="مجموعة 4983">
                <a:extLst>
                  <a:ext uri="{FF2B5EF4-FFF2-40B4-BE49-F238E27FC236}">
                    <a16:creationId xmlns:a16="http://schemas.microsoft.com/office/drawing/2014/main" id="{0B6DF16A-C373-4AD6-A249-95C8970EAB20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73" name="مكعب 5072">
                  <a:extLst>
                    <a:ext uri="{FF2B5EF4-FFF2-40B4-BE49-F238E27FC236}">
                      <a16:creationId xmlns:a16="http://schemas.microsoft.com/office/drawing/2014/main" id="{93A01B8C-8857-4476-B8A9-8C5A85F37F8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4" name="مكعب 5073">
                  <a:extLst>
                    <a:ext uri="{FF2B5EF4-FFF2-40B4-BE49-F238E27FC236}">
                      <a16:creationId xmlns:a16="http://schemas.microsoft.com/office/drawing/2014/main" id="{83140DED-6F30-47BF-AAFE-D4F1DE3E212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5" name="مكعب 5074">
                  <a:extLst>
                    <a:ext uri="{FF2B5EF4-FFF2-40B4-BE49-F238E27FC236}">
                      <a16:creationId xmlns:a16="http://schemas.microsoft.com/office/drawing/2014/main" id="{28946839-CAE2-45D3-BBDC-7AC3099D20A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6" name="مكعب 5075">
                  <a:extLst>
                    <a:ext uri="{FF2B5EF4-FFF2-40B4-BE49-F238E27FC236}">
                      <a16:creationId xmlns:a16="http://schemas.microsoft.com/office/drawing/2014/main" id="{0D6CF6A5-5941-4BBD-8753-50F9F974438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7" name="مكعب 5076">
                  <a:extLst>
                    <a:ext uri="{FF2B5EF4-FFF2-40B4-BE49-F238E27FC236}">
                      <a16:creationId xmlns:a16="http://schemas.microsoft.com/office/drawing/2014/main" id="{91806B36-FD53-455D-A626-6AE02AD09BC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8" name="مكعب 5077">
                  <a:extLst>
                    <a:ext uri="{FF2B5EF4-FFF2-40B4-BE49-F238E27FC236}">
                      <a16:creationId xmlns:a16="http://schemas.microsoft.com/office/drawing/2014/main" id="{99593E56-CDF6-4E8B-AAE6-0A0DC08575B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9" name="مكعب 5078">
                  <a:extLst>
                    <a:ext uri="{FF2B5EF4-FFF2-40B4-BE49-F238E27FC236}">
                      <a16:creationId xmlns:a16="http://schemas.microsoft.com/office/drawing/2014/main" id="{9DFDE817-1458-41AF-BED1-2B726FF4483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0" name="مكعب 5079">
                  <a:extLst>
                    <a:ext uri="{FF2B5EF4-FFF2-40B4-BE49-F238E27FC236}">
                      <a16:creationId xmlns:a16="http://schemas.microsoft.com/office/drawing/2014/main" id="{E8AEE75D-9F93-4B69-9BE3-FE1369C3183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1" name="مكعب 5080">
                  <a:extLst>
                    <a:ext uri="{FF2B5EF4-FFF2-40B4-BE49-F238E27FC236}">
                      <a16:creationId xmlns:a16="http://schemas.microsoft.com/office/drawing/2014/main" id="{09C3D8B9-54A3-47B3-9304-4CDCD9F9498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82" name="مكعب 5081">
                  <a:extLst>
                    <a:ext uri="{FF2B5EF4-FFF2-40B4-BE49-F238E27FC236}">
                      <a16:creationId xmlns:a16="http://schemas.microsoft.com/office/drawing/2014/main" id="{1DBE0D41-53B1-493D-BA24-9D18408118F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85" name="مجموعة 4984">
                <a:extLst>
                  <a:ext uri="{FF2B5EF4-FFF2-40B4-BE49-F238E27FC236}">
                    <a16:creationId xmlns:a16="http://schemas.microsoft.com/office/drawing/2014/main" id="{450FBCDD-E512-4C50-BDEC-720552E0FD61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63" name="مكعب 5062">
                  <a:extLst>
                    <a:ext uri="{FF2B5EF4-FFF2-40B4-BE49-F238E27FC236}">
                      <a16:creationId xmlns:a16="http://schemas.microsoft.com/office/drawing/2014/main" id="{8462C437-1847-4758-A3D2-BAB83295314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4" name="مكعب 5063">
                  <a:extLst>
                    <a:ext uri="{FF2B5EF4-FFF2-40B4-BE49-F238E27FC236}">
                      <a16:creationId xmlns:a16="http://schemas.microsoft.com/office/drawing/2014/main" id="{AD04DE55-D639-4CF8-B298-AF602F486A9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5" name="مكعب 5064">
                  <a:extLst>
                    <a:ext uri="{FF2B5EF4-FFF2-40B4-BE49-F238E27FC236}">
                      <a16:creationId xmlns:a16="http://schemas.microsoft.com/office/drawing/2014/main" id="{AC64C81D-5209-4150-954B-865001EF39B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6" name="مكعب 5065">
                  <a:extLst>
                    <a:ext uri="{FF2B5EF4-FFF2-40B4-BE49-F238E27FC236}">
                      <a16:creationId xmlns:a16="http://schemas.microsoft.com/office/drawing/2014/main" id="{DB5ED002-CF00-49BA-ABF9-CD931989EDE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7" name="مكعب 5066">
                  <a:extLst>
                    <a:ext uri="{FF2B5EF4-FFF2-40B4-BE49-F238E27FC236}">
                      <a16:creationId xmlns:a16="http://schemas.microsoft.com/office/drawing/2014/main" id="{A76EF5DB-B5E7-4A91-8F48-BEBE3B3417C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8" name="مكعب 5067">
                  <a:extLst>
                    <a:ext uri="{FF2B5EF4-FFF2-40B4-BE49-F238E27FC236}">
                      <a16:creationId xmlns:a16="http://schemas.microsoft.com/office/drawing/2014/main" id="{BBB56340-7311-41FC-8F79-D53C77D8037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9" name="مكعب 5068">
                  <a:extLst>
                    <a:ext uri="{FF2B5EF4-FFF2-40B4-BE49-F238E27FC236}">
                      <a16:creationId xmlns:a16="http://schemas.microsoft.com/office/drawing/2014/main" id="{8D1D64FA-5A57-42F3-BECE-31CF2B5528C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0" name="مكعب 5069">
                  <a:extLst>
                    <a:ext uri="{FF2B5EF4-FFF2-40B4-BE49-F238E27FC236}">
                      <a16:creationId xmlns:a16="http://schemas.microsoft.com/office/drawing/2014/main" id="{8E3BAF88-7A17-4AF8-8804-BB1C8A355BD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1" name="مكعب 5070">
                  <a:extLst>
                    <a:ext uri="{FF2B5EF4-FFF2-40B4-BE49-F238E27FC236}">
                      <a16:creationId xmlns:a16="http://schemas.microsoft.com/office/drawing/2014/main" id="{DD569017-30F8-493F-B460-D0388A0A191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72" name="مكعب 5071">
                  <a:extLst>
                    <a:ext uri="{FF2B5EF4-FFF2-40B4-BE49-F238E27FC236}">
                      <a16:creationId xmlns:a16="http://schemas.microsoft.com/office/drawing/2014/main" id="{55CFD837-728F-4B7A-A23D-EA38ABFB055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86" name="مجموعة 4985">
                <a:extLst>
                  <a:ext uri="{FF2B5EF4-FFF2-40B4-BE49-F238E27FC236}">
                    <a16:creationId xmlns:a16="http://schemas.microsoft.com/office/drawing/2014/main" id="{1AC92A02-9C7B-45AF-8EE9-056F34FA6539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53" name="مكعب 5052">
                  <a:extLst>
                    <a:ext uri="{FF2B5EF4-FFF2-40B4-BE49-F238E27FC236}">
                      <a16:creationId xmlns:a16="http://schemas.microsoft.com/office/drawing/2014/main" id="{DA952463-5D27-46A1-8F88-3B7D4588D90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4" name="مكعب 5053">
                  <a:extLst>
                    <a:ext uri="{FF2B5EF4-FFF2-40B4-BE49-F238E27FC236}">
                      <a16:creationId xmlns:a16="http://schemas.microsoft.com/office/drawing/2014/main" id="{47F5F783-9923-402A-AE94-62589F36902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5" name="مكعب 5054">
                  <a:extLst>
                    <a:ext uri="{FF2B5EF4-FFF2-40B4-BE49-F238E27FC236}">
                      <a16:creationId xmlns:a16="http://schemas.microsoft.com/office/drawing/2014/main" id="{E52566C5-61D0-480A-A3B2-A936C21507D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6" name="مكعب 5055">
                  <a:extLst>
                    <a:ext uri="{FF2B5EF4-FFF2-40B4-BE49-F238E27FC236}">
                      <a16:creationId xmlns:a16="http://schemas.microsoft.com/office/drawing/2014/main" id="{FEEE0FBE-4115-4251-BC6E-369B22A9AA8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7" name="مكعب 5056">
                  <a:extLst>
                    <a:ext uri="{FF2B5EF4-FFF2-40B4-BE49-F238E27FC236}">
                      <a16:creationId xmlns:a16="http://schemas.microsoft.com/office/drawing/2014/main" id="{0E3DBE9F-0DB5-471F-83A9-CFBE4C78B97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8" name="مكعب 5057">
                  <a:extLst>
                    <a:ext uri="{FF2B5EF4-FFF2-40B4-BE49-F238E27FC236}">
                      <a16:creationId xmlns:a16="http://schemas.microsoft.com/office/drawing/2014/main" id="{06E605E2-FA36-4D65-BB5E-301B1CB3982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9" name="مكعب 5058">
                  <a:extLst>
                    <a:ext uri="{FF2B5EF4-FFF2-40B4-BE49-F238E27FC236}">
                      <a16:creationId xmlns:a16="http://schemas.microsoft.com/office/drawing/2014/main" id="{DE9EE3BA-8FA1-4473-9134-15B9FF9BF18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0" name="مكعب 5059">
                  <a:extLst>
                    <a:ext uri="{FF2B5EF4-FFF2-40B4-BE49-F238E27FC236}">
                      <a16:creationId xmlns:a16="http://schemas.microsoft.com/office/drawing/2014/main" id="{1CDE906B-8F46-4DCB-9E51-047DD6C0A54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1" name="مكعب 5060">
                  <a:extLst>
                    <a:ext uri="{FF2B5EF4-FFF2-40B4-BE49-F238E27FC236}">
                      <a16:creationId xmlns:a16="http://schemas.microsoft.com/office/drawing/2014/main" id="{F58C30D6-301D-4222-942E-0FC08F19C26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62" name="مكعب 5061">
                  <a:extLst>
                    <a:ext uri="{FF2B5EF4-FFF2-40B4-BE49-F238E27FC236}">
                      <a16:creationId xmlns:a16="http://schemas.microsoft.com/office/drawing/2014/main" id="{4133582C-24C2-44EC-9544-00EC8686D1E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87" name="مجموعة 4986">
                <a:extLst>
                  <a:ext uri="{FF2B5EF4-FFF2-40B4-BE49-F238E27FC236}">
                    <a16:creationId xmlns:a16="http://schemas.microsoft.com/office/drawing/2014/main" id="{AB6960C8-9841-44B3-9DF6-A864EB9205E2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43" name="مكعب 5042">
                  <a:extLst>
                    <a:ext uri="{FF2B5EF4-FFF2-40B4-BE49-F238E27FC236}">
                      <a16:creationId xmlns:a16="http://schemas.microsoft.com/office/drawing/2014/main" id="{6708FF3D-A5FD-40A9-ADB7-BB68085E4A9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4" name="مكعب 5043">
                  <a:extLst>
                    <a:ext uri="{FF2B5EF4-FFF2-40B4-BE49-F238E27FC236}">
                      <a16:creationId xmlns:a16="http://schemas.microsoft.com/office/drawing/2014/main" id="{26DE3A0F-2971-4140-BD9D-FA05FC63328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5" name="مكعب 5044">
                  <a:extLst>
                    <a:ext uri="{FF2B5EF4-FFF2-40B4-BE49-F238E27FC236}">
                      <a16:creationId xmlns:a16="http://schemas.microsoft.com/office/drawing/2014/main" id="{A47516C0-D06B-40D4-8905-FACC1C857AF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6" name="مكعب 5045">
                  <a:extLst>
                    <a:ext uri="{FF2B5EF4-FFF2-40B4-BE49-F238E27FC236}">
                      <a16:creationId xmlns:a16="http://schemas.microsoft.com/office/drawing/2014/main" id="{BEEE17FD-528E-4D07-921B-2939AB85591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7" name="مكعب 5046">
                  <a:extLst>
                    <a:ext uri="{FF2B5EF4-FFF2-40B4-BE49-F238E27FC236}">
                      <a16:creationId xmlns:a16="http://schemas.microsoft.com/office/drawing/2014/main" id="{8B7F9DE4-04C0-48E8-B2F2-930AF8333F2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8" name="مكعب 5047">
                  <a:extLst>
                    <a:ext uri="{FF2B5EF4-FFF2-40B4-BE49-F238E27FC236}">
                      <a16:creationId xmlns:a16="http://schemas.microsoft.com/office/drawing/2014/main" id="{CB51FC0C-14ED-4946-98F2-6F19A0037F3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9" name="مكعب 5048">
                  <a:extLst>
                    <a:ext uri="{FF2B5EF4-FFF2-40B4-BE49-F238E27FC236}">
                      <a16:creationId xmlns:a16="http://schemas.microsoft.com/office/drawing/2014/main" id="{1F4F591D-70E8-48C7-A72B-4C63B6FA0BC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0" name="مكعب 5049">
                  <a:extLst>
                    <a:ext uri="{FF2B5EF4-FFF2-40B4-BE49-F238E27FC236}">
                      <a16:creationId xmlns:a16="http://schemas.microsoft.com/office/drawing/2014/main" id="{686559A0-3FF4-4814-BBBE-BEAFE869B23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1" name="مكعب 5050">
                  <a:extLst>
                    <a:ext uri="{FF2B5EF4-FFF2-40B4-BE49-F238E27FC236}">
                      <a16:creationId xmlns:a16="http://schemas.microsoft.com/office/drawing/2014/main" id="{7012E984-93F1-4883-8455-0B343D5785C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2" name="مكعب 5051">
                  <a:extLst>
                    <a:ext uri="{FF2B5EF4-FFF2-40B4-BE49-F238E27FC236}">
                      <a16:creationId xmlns:a16="http://schemas.microsoft.com/office/drawing/2014/main" id="{FCEE169C-9DDA-4E53-AE88-5A2A7FA61FF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88" name="مجموعة 4987">
                <a:extLst>
                  <a:ext uri="{FF2B5EF4-FFF2-40B4-BE49-F238E27FC236}">
                    <a16:creationId xmlns:a16="http://schemas.microsoft.com/office/drawing/2014/main" id="{D117C911-A438-4E63-BF04-3484E33CDAC1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33" name="مكعب 5032">
                  <a:extLst>
                    <a:ext uri="{FF2B5EF4-FFF2-40B4-BE49-F238E27FC236}">
                      <a16:creationId xmlns:a16="http://schemas.microsoft.com/office/drawing/2014/main" id="{39101FF2-B6CF-4D8D-8C4B-BE2BC68D553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4" name="مكعب 5033">
                  <a:extLst>
                    <a:ext uri="{FF2B5EF4-FFF2-40B4-BE49-F238E27FC236}">
                      <a16:creationId xmlns:a16="http://schemas.microsoft.com/office/drawing/2014/main" id="{5DCFDF24-81F5-4110-8A41-C5A207061EB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5" name="مكعب 5034">
                  <a:extLst>
                    <a:ext uri="{FF2B5EF4-FFF2-40B4-BE49-F238E27FC236}">
                      <a16:creationId xmlns:a16="http://schemas.microsoft.com/office/drawing/2014/main" id="{7DD526BF-E93F-49B5-B1F8-2255A8C2453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6" name="مكعب 5035">
                  <a:extLst>
                    <a:ext uri="{FF2B5EF4-FFF2-40B4-BE49-F238E27FC236}">
                      <a16:creationId xmlns:a16="http://schemas.microsoft.com/office/drawing/2014/main" id="{14E4E722-0976-4543-91CB-61E5CCCD9E6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7" name="مكعب 5036">
                  <a:extLst>
                    <a:ext uri="{FF2B5EF4-FFF2-40B4-BE49-F238E27FC236}">
                      <a16:creationId xmlns:a16="http://schemas.microsoft.com/office/drawing/2014/main" id="{B1A30E91-7676-42DB-A0E6-BA09915FB1E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8" name="مكعب 5037">
                  <a:extLst>
                    <a:ext uri="{FF2B5EF4-FFF2-40B4-BE49-F238E27FC236}">
                      <a16:creationId xmlns:a16="http://schemas.microsoft.com/office/drawing/2014/main" id="{2637F19B-EB77-4F1C-B4F7-C9D94720B84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9" name="مكعب 5038">
                  <a:extLst>
                    <a:ext uri="{FF2B5EF4-FFF2-40B4-BE49-F238E27FC236}">
                      <a16:creationId xmlns:a16="http://schemas.microsoft.com/office/drawing/2014/main" id="{7A99B68D-FA8D-4B49-A15F-489F4C6A552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0" name="مكعب 5039">
                  <a:extLst>
                    <a:ext uri="{FF2B5EF4-FFF2-40B4-BE49-F238E27FC236}">
                      <a16:creationId xmlns:a16="http://schemas.microsoft.com/office/drawing/2014/main" id="{3323AA9C-F8E7-4F34-BBD1-19A8C3F36A4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1" name="مكعب 5040">
                  <a:extLst>
                    <a:ext uri="{FF2B5EF4-FFF2-40B4-BE49-F238E27FC236}">
                      <a16:creationId xmlns:a16="http://schemas.microsoft.com/office/drawing/2014/main" id="{A313C88B-C8F3-4928-882D-4A32AFC1912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2" name="مكعب 5041">
                  <a:extLst>
                    <a:ext uri="{FF2B5EF4-FFF2-40B4-BE49-F238E27FC236}">
                      <a16:creationId xmlns:a16="http://schemas.microsoft.com/office/drawing/2014/main" id="{B34869C9-7636-4E21-B777-02F21897434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89" name="مجموعة 4988">
                <a:extLst>
                  <a:ext uri="{FF2B5EF4-FFF2-40B4-BE49-F238E27FC236}">
                    <a16:creationId xmlns:a16="http://schemas.microsoft.com/office/drawing/2014/main" id="{B0822A4B-EE37-4702-9F2A-4A3448520812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23" name="مكعب 5022">
                  <a:extLst>
                    <a:ext uri="{FF2B5EF4-FFF2-40B4-BE49-F238E27FC236}">
                      <a16:creationId xmlns:a16="http://schemas.microsoft.com/office/drawing/2014/main" id="{0AC77C69-AF46-4D22-AC02-2D380299296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4" name="مكعب 5023">
                  <a:extLst>
                    <a:ext uri="{FF2B5EF4-FFF2-40B4-BE49-F238E27FC236}">
                      <a16:creationId xmlns:a16="http://schemas.microsoft.com/office/drawing/2014/main" id="{0494AD53-F528-4AA6-9AE7-9500BC2F34C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5" name="مكعب 5024">
                  <a:extLst>
                    <a:ext uri="{FF2B5EF4-FFF2-40B4-BE49-F238E27FC236}">
                      <a16:creationId xmlns:a16="http://schemas.microsoft.com/office/drawing/2014/main" id="{DA79BDC7-CC77-42BA-AAD3-5570EC8C034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6" name="مكعب 5025">
                  <a:extLst>
                    <a:ext uri="{FF2B5EF4-FFF2-40B4-BE49-F238E27FC236}">
                      <a16:creationId xmlns:a16="http://schemas.microsoft.com/office/drawing/2014/main" id="{E7AF073A-AB06-4702-894E-DFD0CE57B41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7" name="مكعب 5026">
                  <a:extLst>
                    <a:ext uri="{FF2B5EF4-FFF2-40B4-BE49-F238E27FC236}">
                      <a16:creationId xmlns:a16="http://schemas.microsoft.com/office/drawing/2014/main" id="{5D58647E-F157-4220-A682-15C0D395593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8" name="مكعب 5027">
                  <a:extLst>
                    <a:ext uri="{FF2B5EF4-FFF2-40B4-BE49-F238E27FC236}">
                      <a16:creationId xmlns:a16="http://schemas.microsoft.com/office/drawing/2014/main" id="{0D1928B5-A812-42AF-B25A-B485A9B27CB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9" name="مكعب 5028">
                  <a:extLst>
                    <a:ext uri="{FF2B5EF4-FFF2-40B4-BE49-F238E27FC236}">
                      <a16:creationId xmlns:a16="http://schemas.microsoft.com/office/drawing/2014/main" id="{BC8414A0-74B0-4A1C-AAF0-0BA5E25925E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0" name="مكعب 5029">
                  <a:extLst>
                    <a:ext uri="{FF2B5EF4-FFF2-40B4-BE49-F238E27FC236}">
                      <a16:creationId xmlns:a16="http://schemas.microsoft.com/office/drawing/2014/main" id="{1A359AF1-A12E-4C72-AC31-FDC2E7C5182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1" name="مكعب 5030">
                  <a:extLst>
                    <a:ext uri="{FF2B5EF4-FFF2-40B4-BE49-F238E27FC236}">
                      <a16:creationId xmlns:a16="http://schemas.microsoft.com/office/drawing/2014/main" id="{5DD52559-E388-4D45-9908-ACDEC460C11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2" name="مكعب 5031">
                  <a:extLst>
                    <a:ext uri="{FF2B5EF4-FFF2-40B4-BE49-F238E27FC236}">
                      <a16:creationId xmlns:a16="http://schemas.microsoft.com/office/drawing/2014/main" id="{9FB8CBBC-0E30-4776-A8EC-A9315C009FA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90" name="مجموعة 4989">
                <a:extLst>
                  <a:ext uri="{FF2B5EF4-FFF2-40B4-BE49-F238E27FC236}">
                    <a16:creationId xmlns:a16="http://schemas.microsoft.com/office/drawing/2014/main" id="{01D393EB-6CA2-4F99-BCC9-875FB5C5F114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13" name="مكعب 5012">
                  <a:extLst>
                    <a:ext uri="{FF2B5EF4-FFF2-40B4-BE49-F238E27FC236}">
                      <a16:creationId xmlns:a16="http://schemas.microsoft.com/office/drawing/2014/main" id="{7894CAD6-574D-4736-ABB3-5B4DE25C298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4" name="مكعب 5013">
                  <a:extLst>
                    <a:ext uri="{FF2B5EF4-FFF2-40B4-BE49-F238E27FC236}">
                      <a16:creationId xmlns:a16="http://schemas.microsoft.com/office/drawing/2014/main" id="{0FB14E34-570B-420B-A2A5-3E867BC8EB3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5" name="مكعب 5014">
                  <a:extLst>
                    <a:ext uri="{FF2B5EF4-FFF2-40B4-BE49-F238E27FC236}">
                      <a16:creationId xmlns:a16="http://schemas.microsoft.com/office/drawing/2014/main" id="{AB4F47A1-5B1F-4DDD-AA30-C53B000FBED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6" name="مكعب 5015">
                  <a:extLst>
                    <a:ext uri="{FF2B5EF4-FFF2-40B4-BE49-F238E27FC236}">
                      <a16:creationId xmlns:a16="http://schemas.microsoft.com/office/drawing/2014/main" id="{D72941BC-AF44-4E0E-98B4-FCDDF6BD294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7" name="مكعب 5016">
                  <a:extLst>
                    <a:ext uri="{FF2B5EF4-FFF2-40B4-BE49-F238E27FC236}">
                      <a16:creationId xmlns:a16="http://schemas.microsoft.com/office/drawing/2014/main" id="{D87DCE65-729B-4237-B70A-263091B570B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8" name="مكعب 5017">
                  <a:extLst>
                    <a:ext uri="{FF2B5EF4-FFF2-40B4-BE49-F238E27FC236}">
                      <a16:creationId xmlns:a16="http://schemas.microsoft.com/office/drawing/2014/main" id="{9769E1F4-4497-428F-B6E6-69F92DA7DBF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9" name="مكعب 5018">
                  <a:extLst>
                    <a:ext uri="{FF2B5EF4-FFF2-40B4-BE49-F238E27FC236}">
                      <a16:creationId xmlns:a16="http://schemas.microsoft.com/office/drawing/2014/main" id="{47C78C75-E16B-48BC-85AB-4E4ECE7EF1A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0" name="مكعب 5019">
                  <a:extLst>
                    <a:ext uri="{FF2B5EF4-FFF2-40B4-BE49-F238E27FC236}">
                      <a16:creationId xmlns:a16="http://schemas.microsoft.com/office/drawing/2014/main" id="{D3111BED-F511-457B-B3A6-146B3AA5204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1" name="مكعب 5020">
                  <a:extLst>
                    <a:ext uri="{FF2B5EF4-FFF2-40B4-BE49-F238E27FC236}">
                      <a16:creationId xmlns:a16="http://schemas.microsoft.com/office/drawing/2014/main" id="{1A194C32-28AC-48AD-90C7-321495DC34B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22" name="مكعب 5021">
                  <a:extLst>
                    <a:ext uri="{FF2B5EF4-FFF2-40B4-BE49-F238E27FC236}">
                      <a16:creationId xmlns:a16="http://schemas.microsoft.com/office/drawing/2014/main" id="{7790EB0B-08F0-4EE4-A3AD-18FF8012DE7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91" name="مجموعة 4990">
                <a:extLst>
                  <a:ext uri="{FF2B5EF4-FFF2-40B4-BE49-F238E27FC236}">
                    <a16:creationId xmlns:a16="http://schemas.microsoft.com/office/drawing/2014/main" id="{471B548F-E383-4D5F-A59C-D6D4EDBC5ABF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5003" name="مكعب 5002">
                  <a:extLst>
                    <a:ext uri="{FF2B5EF4-FFF2-40B4-BE49-F238E27FC236}">
                      <a16:creationId xmlns:a16="http://schemas.microsoft.com/office/drawing/2014/main" id="{7A787E7B-8AD7-4F33-B02F-F92F40BD02F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4" name="مكعب 5003">
                  <a:extLst>
                    <a:ext uri="{FF2B5EF4-FFF2-40B4-BE49-F238E27FC236}">
                      <a16:creationId xmlns:a16="http://schemas.microsoft.com/office/drawing/2014/main" id="{4404CF16-3953-41AA-B831-AF46D798E2D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5" name="مكعب 5004">
                  <a:extLst>
                    <a:ext uri="{FF2B5EF4-FFF2-40B4-BE49-F238E27FC236}">
                      <a16:creationId xmlns:a16="http://schemas.microsoft.com/office/drawing/2014/main" id="{D60388F7-47AA-44EE-BE2E-5F31A16DAC0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6" name="مكعب 5005">
                  <a:extLst>
                    <a:ext uri="{FF2B5EF4-FFF2-40B4-BE49-F238E27FC236}">
                      <a16:creationId xmlns:a16="http://schemas.microsoft.com/office/drawing/2014/main" id="{0C84DA85-346D-4C61-A205-ABAB97AB823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7" name="مكعب 5006">
                  <a:extLst>
                    <a:ext uri="{FF2B5EF4-FFF2-40B4-BE49-F238E27FC236}">
                      <a16:creationId xmlns:a16="http://schemas.microsoft.com/office/drawing/2014/main" id="{E78C26F9-BF98-4EF3-B441-876D2341BF1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8" name="مكعب 5007">
                  <a:extLst>
                    <a:ext uri="{FF2B5EF4-FFF2-40B4-BE49-F238E27FC236}">
                      <a16:creationId xmlns:a16="http://schemas.microsoft.com/office/drawing/2014/main" id="{EF1795C6-5859-42D9-876C-02F7A2C7EC0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9" name="مكعب 5008">
                  <a:extLst>
                    <a:ext uri="{FF2B5EF4-FFF2-40B4-BE49-F238E27FC236}">
                      <a16:creationId xmlns:a16="http://schemas.microsoft.com/office/drawing/2014/main" id="{A6CCC3F4-62AA-46D3-B15B-C059E36E68A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0" name="مكعب 5009">
                  <a:extLst>
                    <a:ext uri="{FF2B5EF4-FFF2-40B4-BE49-F238E27FC236}">
                      <a16:creationId xmlns:a16="http://schemas.microsoft.com/office/drawing/2014/main" id="{AB6C87D3-65D0-4215-84D6-A206329B2A9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1" name="مكعب 5010">
                  <a:extLst>
                    <a:ext uri="{FF2B5EF4-FFF2-40B4-BE49-F238E27FC236}">
                      <a16:creationId xmlns:a16="http://schemas.microsoft.com/office/drawing/2014/main" id="{5834CC88-F078-4CF3-A830-7C63AF2917E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12" name="مكعب 5011">
                  <a:extLst>
                    <a:ext uri="{FF2B5EF4-FFF2-40B4-BE49-F238E27FC236}">
                      <a16:creationId xmlns:a16="http://schemas.microsoft.com/office/drawing/2014/main" id="{111C3DDD-89CA-44ED-A957-69FBFEEBDDE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92" name="مجموعة 4991">
                <a:extLst>
                  <a:ext uri="{FF2B5EF4-FFF2-40B4-BE49-F238E27FC236}">
                    <a16:creationId xmlns:a16="http://schemas.microsoft.com/office/drawing/2014/main" id="{8649ADFF-25A1-49B2-9368-D326BC0B91ED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93" name="مكعب 4992">
                  <a:extLst>
                    <a:ext uri="{FF2B5EF4-FFF2-40B4-BE49-F238E27FC236}">
                      <a16:creationId xmlns:a16="http://schemas.microsoft.com/office/drawing/2014/main" id="{255C6897-D505-4AB8-A971-D82589CDEF4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4" name="مكعب 4993">
                  <a:extLst>
                    <a:ext uri="{FF2B5EF4-FFF2-40B4-BE49-F238E27FC236}">
                      <a16:creationId xmlns:a16="http://schemas.microsoft.com/office/drawing/2014/main" id="{FDA167F4-FE0F-4331-8950-EC0D238756F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5" name="مكعب 4994">
                  <a:extLst>
                    <a:ext uri="{FF2B5EF4-FFF2-40B4-BE49-F238E27FC236}">
                      <a16:creationId xmlns:a16="http://schemas.microsoft.com/office/drawing/2014/main" id="{E25BF68C-05BB-431C-B56E-11D902F5AE7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6" name="مكعب 4995">
                  <a:extLst>
                    <a:ext uri="{FF2B5EF4-FFF2-40B4-BE49-F238E27FC236}">
                      <a16:creationId xmlns:a16="http://schemas.microsoft.com/office/drawing/2014/main" id="{EB52E766-F052-4A5B-A5E5-6BA7C150468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7" name="مكعب 4996">
                  <a:extLst>
                    <a:ext uri="{FF2B5EF4-FFF2-40B4-BE49-F238E27FC236}">
                      <a16:creationId xmlns:a16="http://schemas.microsoft.com/office/drawing/2014/main" id="{E1F50F9D-BA44-4C8A-9536-91CD72B33CE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8" name="مكعب 4997">
                  <a:extLst>
                    <a:ext uri="{FF2B5EF4-FFF2-40B4-BE49-F238E27FC236}">
                      <a16:creationId xmlns:a16="http://schemas.microsoft.com/office/drawing/2014/main" id="{CA231544-3841-4A66-AFCC-0D9D2C91052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9" name="مكعب 4998">
                  <a:extLst>
                    <a:ext uri="{FF2B5EF4-FFF2-40B4-BE49-F238E27FC236}">
                      <a16:creationId xmlns:a16="http://schemas.microsoft.com/office/drawing/2014/main" id="{B5D1408A-AEDD-482F-AE02-7B585F4749E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0" name="مكعب 4999">
                  <a:extLst>
                    <a:ext uri="{FF2B5EF4-FFF2-40B4-BE49-F238E27FC236}">
                      <a16:creationId xmlns:a16="http://schemas.microsoft.com/office/drawing/2014/main" id="{745184AA-97CA-465C-8FE7-6542029938B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1" name="مكعب 5000">
                  <a:extLst>
                    <a:ext uri="{FF2B5EF4-FFF2-40B4-BE49-F238E27FC236}">
                      <a16:creationId xmlns:a16="http://schemas.microsoft.com/office/drawing/2014/main" id="{7DE50F90-6F64-45DD-A39F-6630322BC2D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2" name="مكعب 5001">
                  <a:extLst>
                    <a:ext uri="{FF2B5EF4-FFF2-40B4-BE49-F238E27FC236}">
                      <a16:creationId xmlns:a16="http://schemas.microsoft.com/office/drawing/2014/main" id="{AC54B291-3867-40D9-825B-305C3C45F2A5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095" name="مجموعة 4094">
              <a:extLst>
                <a:ext uri="{FF2B5EF4-FFF2-40B4-BE49-F238E27FC236}">
                  <a16:creationId xmlns:a16="http://schemas.microsoft.com/office/drawing/2014/main" id="{1BA6DB0B-73BE-45D0-863F-22B13BB47AAE}"/>
                </a:ext>
              </a:extLst>
            </p:cNvPr>
            <p:cNvGrpSpPr/>
            <p:nvPr/>
          </p:nvGrpSpPr>
          <p:grpSpPr>
            <a:xfrm>
              <a:off x="6717808" y="3191472"/>
              <a:ext cx="1617220" cy="1544020"/>
              <a:chOff x="5352709" y="3110384"/>
              <a:chExt cx="1617220" cy="1544020"/>
            </a:xfrm>
          </p:grpSpPr>
          <p:grpSp>
            <p:nvGrpSpPr>
              <p:cNvPr id="4873" name="مجموعة 4872">
                <a:extLst>
                  <a:ext uri="{FF2B5EF4-FFF2-40B4-BE49-F238E27FC236}">
                    <a16:creationId xmlns:a16="http://schemas.microsoft.com/office/drawing/2014/main" id="{0CEAF0A6-D167-4F4B-A59A-615744868431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73" name="مكعب 4972">
                  <a:extLst>
                    <a:ext uri="{FF2B5EF4-FFF2-40B4-BE49-F238E27FC236}">
                      <a16:creationId xmlns:a16="http://schemas.microsoft.com/office/drawing/2014/main" id="{F1062116-0E0E-46CC-8F1A-E6B4727B8B8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4" name="مكعب 4973">
                  <a:extLst>
                    <a:ext uri="{FF2B5EF4-FFF2-40B4-BE49-F238E27FC236}">
                      <a16:creationId xmlns:a16="http://schemas.microsoft.com/office/drawing/2014/main" id="{16BEC5F7-DBFC-4701-B1F7-D048B6927AC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5" name="مكعب 4974">
                  <a:extLst>
                    <a:ext uri="{FF2B5EF4-FFF2-40B4-BE49-F238E27FC236}">
                      <a16:creationId xmlns:a16="http://schemas.microsoft.com/office/drawing/2014/main" id="{B8474509-7A64-47D2-A387-9B5CD00F51C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6" name="مكعب 4975">
                  <a:extLst>
                    <a:ext uri="{FF2B5EF4-FFF2-40B4-BE49-F238E27FC236}">
                      <a16:creationId xmlns:a16="http://schemas.microsoft.com/office/drawing/2014/main" id="{DED81E7A-C525-4A12-B6B6-55266F8EBEB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7" name="مكعب 4976">
                  <a:extLst>
                    <a:ext uri="{FF2B5EF4-FFF2-40B4-BE49-F238E27FC236}">
                      <a16:creationId xmlns:a16="http://schemas.microsoft.com/office/drawing/2014/main" id="{12737C5F-2359-4BAF-8490-3CFE2B605B2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8" name="مكعب 4977">
                  <a:extLst>
                    <a:ext uri="{FF2B5EF4-FFF2-40B4-BE49-F238E27FC236}">
                      <a16:creationId xmlns:a16="http://schemas.microsoft.com/office/drawing/2014/main" id="{A430452B-298C-401D-8981-4B20C2F0D1A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9" name="مكعب 4978">
                  <a:extLst>
                    <a:ext uri="{FF2B5EF4-FFF2-40B4-BE49-F238E27FC236}">
                      <a16:creationId xmlns:a16="http://schemas.microsoft.com/office/drawing/2014/main" id="{C58F37BD-BAD2-401D-9EB9-02433D3B5AE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0" name="مكعب 4979">
                  <a:extLst>
                    <a:ext uri="{FF2B5EF4-FFF2-40B4-BE49-F238E27FC236}">
                      <a16:creationId xmlns:a16="http://schemas.microsoft.com/office/drawing/2014/main" id="{2345E307-DD5C-419E-9D31-7535E9F0D29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1" name="مكعب 4980">
                  <a:extLst>
                    <a:ext uri="{FF2B5EF4-FFF2-40B4-BE49-F238E27FC236}">
                      <a16:creationId xmlns:a16="http://schemas.microsoft.com/office/drawing/2014/main" id="{97A42CD8-71AB-40A6-AC00-30503E3569F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2" name="مكعب 4981">
                  <a:extLst>
                    <a:ext uri="{FF2B5EF4-FFF2-40B4-BE49-F238E27FC236}">
                      <a16:creationId xmlns:a16="http://schemas.microsoft.com/office/drawing/2014/main" id="{009797A7-7678-4058-BAE8-2E829195882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74" name="مجموعة 4873">
                <a:extLst>
                  <a:ext uri="{FF2B5EF4-FFF2-40B4-BE49-F238E27FC236}">
                    <a16:creationId xmlns:a16="http://schemas.microsoft.com/office/drawing/2014/main" id="{4D0237D7-6BC9-49D8-9B58-156FB9A23133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63" name="مكعب 4962">
                  <a:extLst>
                    <a:ext uri="{FF2B5EF4-FFF2-40B4-BE49-F238E27FC236}">
                      <a16:creationId xmlns:a16="http://schemas.microsoft.com/office/drawing/2014/main" id="{71B2C763-7563-40E0-ADFE-AC5975D54A1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4" name="مكعب 4963">
                  <a:extLst>
                    <a:ext uri="{FF2B5EF4-FFF2-40B4-BE49-F238E27FC236}">
                      <a16:creationId xmlns:a16="http://schemas.microsoft.com/office/drawing/2014/main" id="{EDBA6FC8-C2D8-4784-9728-D62077E9A57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5" name="مكعب 4964">
                  <a:extLst>
                    <a:ext uri="{FF2B5EF4-FFF2-40B4-BE49-F238E27FC236}">
                      <a16:creationId xmlns:a16="http://schemas.microsoft.com/office/drawing/2014/main" id="{1016D916-AE80-47E3-830F-BD77155842E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6" name="مكعب 4965">
                  <a:extLst>
                    <a:ext uri="{FF2B5EF4-FFF2-40B4-BE49-F238E27FC236}">
                      <a16:creationId xmlns:a16="http://schemas.microsoft.com/office/drawing/2014/main" id="{70D01BBF-437C-4449-A8F4-5BB9CF9A2B3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7" name="مكعب 4966">
                  <a:extLst>
                    <a:ext uri="{FF2B5EF4-FFF2-40B4-BE49-F238E27FC236}">
                      <a16:creationId xmlns:a16="http://schemas.microsoft.com/office/drawing/2014/main" id="{54895E81-930E-4E3E-BD87-92F7C878387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8" name="مكعب 4967">
                  <a:extLst>
                    <a:ext uri="{FF2B5EF4-FFF2-40B4-BE49-F238E27FC236}">
                      <a16:creationId xmlns:a16="http://schemas.microsoft.com/office/drawing/2014/main" id="{EDED758D-1AA8-4AE3-BD3C-50A6EB07CCF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9" name="مكعب 4968">
                  <a:extLst>
                    <a:ext uri="{FF2B5EF4-FFF2-40B4-BE49-F238E27FC236}">
                      <a16:creationId xmlns:a16="http://schemas.microsoft.com/office/drawing/2014/main" id="{3AEB7900-DCF7-4CE5-AB84-113725DA0AC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0" name="مكعب 4969">
                  <a:extLst>
                    <a:ext uri="{FF2B5EF4-FFF2-40B4-BE49-F238E27FC236}">
                      <a16:creationId xmlns:a16="http://schemas.microsoft.com/office/drawing/2014/main" id="{D5019FEF-00D2-4976-9C11-D88ECBF780B1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1" name="مكعب 4970">
                  <a:extLst>
                    <a:ext uri="{FF2B5EF4-FFF2-40B4-BE49-F238E27FC236}">
                      <a16:creationId xmlns:a16="http://schemas.microsoft.com/office/drawing/2014/main" id="{B529FA42-A496-48A7-8812-829D657266A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2" name="مكعب 4971">
                  <a:extLst>
                    <a:ext uri="{FF2B5EF4-FFF2-40B4-BE49-F238E27FC236}">
                      <a16:creationId xmlns:a16="http://schemas.microsoft.com/office/drawing/2014/main" id="{ED92CFDD-6741-47A5-A650-E05C72D2E99F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75" name="مجموعة 4874">
                <a:extLst>
                  <a:ext uri="{FF2B5EF4-FFF2-40B4-BE49-F238E27FC236}">
                    <a16:creationId xmlns:a16="http://schemas.microsoft.com/office/drawing/2014/main" id="{6FBDE80F-274E-4EF8-8DEF-5C6DDF6AD606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53" name="مكعب 4952">
                  <a:extLst>
                    <a:ext uri="{FF2B5EF4-FFF2-40B4-BE49-F238E27FC236}">
                      <a16:creationId xmlns:a16="http://schemas.microsoft.com/office/drawing/2014/main" id="{D421A267-D087-4E7A-BF79-70CE1B6366C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4" name="مكعب 4953">
                  <a:extLst>
                    <a:ext uri="{FF2B5EF4-FFF2-40B4-BE49-F238E27FC236}">
                      <a16:creationId xmlns:a16="http://schemas.microsoft.com/office/drawing/2014/main" id="{1E94CADC-9319-43E6-8AD8-8AC395BA895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5" name="مكعب 4954">
                  <a:extLst>
                    <a:ext uri="{FF2B5EF4-FFF2-40B4-BE49-F238E27FC236}">
                      <a16:creationId xmlns:a16="http://schemas.microsoft.com/office/drawing/2014/main" id="{CDFEDB09-DCB4-4729-87A9-772AB7315E2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6" name="مكعب 4955">
                  <a:extLst>
                    <a:ext uri="{FF2B5EF4-FFF2-40B4-BE49-F238E27FC236}">
                      <a16:creationId xmlns:a16="http://schemas.microsoft.com/office/drawing/2014/main" id="{A10452EF-94EE-4831-805E-EA5ACB3BFE8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7" name="مكعب 4956">
                  <a:extLst>
                    <a:ext uri="{FF2B5EF4-FFF2-40B4-BE49-F238E27FC236}">
                      <a16:creationId xmlns:a16="http://schemas.microsoft.com/office/drawing/2014/main" id="{26E9770C-34BC-4598-B496-852D2BA2096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8" name="مكعب 4957">
                  <a:extLst>
                    <a:ext uri="{FF2B5EF4-FFF2-40B4-BE49-F238E27FC236}">
                      <a16:creationId xmlns:a16="http://schemas.microsoft.com/office/drawing/2014/main" id="{1ED84E85-D086-42DB-B2C8-28713E139AA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9" name="مكعب 4958">
                  <a:extLst>
                    <a:ext uri="{FF2B5EF4-FFF2-40B4-BE49-F238E27FC236}">
                      <a16:creationId xmlns:a16="http://schemas.microsoft.com/office/drawing/2014/main" id="{E85EBFC5-D54B-4282-9B59-C8D387D82DF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0" name="مكعب 4959">
                  <a:extLst>
                    <a:ext uri="{FF2B5EF4-FFF2-40B4-BE49-F238E27FC236}">
                      <a16:creationId xmlns:a16="http://schemas.microsoft.com/office/drawing/2014/main" id="{8AAE0CD5-95F1-49AB-975A-6FBB2A3CB4F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1" name="مكعب 4960">
                  <a:extLst>
                    <a:ext uri="{FF2B5EF4-FFF2-40B4-BE49-F238E27FC236}">
                      <a16:creationId xmlns:a16="http://schemas.microsoft.com/office/drawing/2014/main" id="{11739A61-C71B-4269-9977-823A1F3ECB9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2" name="مكعب 4961">
                  <a:extLst>
                    <a:ext uri="{FF2B5EF4-FFF2-40B4-BE49-F238E27FC236}">
                      <a16:creationId xmlns:a16="http://schemas.microsoft.com/office/drawing/2014/main" id="{ACB820A3-63B2-4CA9-BEAA-3B002C267F8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76" name="مجموعة 4875">
                <a:extLst>
                  <a:ext uri="{FF2B5EF4-FFF2-40B4-BE49-F238E27FC236}">
                    <a16:creationId xmlns:a16="http://schemas.microsoft.com/office/drawing/2014/main" id="{7178778E-01D7-44BE-9582-ADB919FEE62A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43" name="مكعب 4942">
                  <a:extLst>
                    <a:ext uri="{FF2B5EF4-FFF2-40B4-BE49-F238E27FC236}">
                      <a16:creationId xmlns:a16="http://schemas.microsoft.com/office/drawing/2014/main" id="{5A18DF22-81F9-488F-BBAA-828EFE1F022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4" name="مكعب 4943">
                  <a:extLst>
                    <a:ext uri="{FF2B5EF4-FFF2-40B4-BE49-F238E27FC236}">
                      <a16:creationId xmlns:a16="http://schemas.microsoft.com/office/drawing/2014/main" id="{86312CBF-BB5E-4C3F-B865-5810B4F1587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5" name="مكعب 4944">
                  <a:extLst>
                    <a:ext uri="{FF2B5EF4-FFF2-40B4-BE49-F238E27FC236}">
                      <a16:creationId xmlns:a16="http://schemas.microsoft.com/office/drawing/2014/main" id="{70572F30-DCF1-4B95-825D-527F8DBD64D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6" name="مكعب 4945">
                  <a:extLst>
                    <a:ext uri="{FF2B5EF4-FFF2-40B4-BE49-F238E27FC236}">
                      <a16:creationId xmlns:a16="http://schemas.microsoft.com/office/drawing/2014/main" id="{87B2E76E-D893-44DA-96D3-22F30E07BA2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7" name="مكعب 4946">
                  <a:extLst>
                    <a:ext uri="{FF2B5EF4-FFF2-40B4-BE49-F238E27FC236}">
                      <a16:creationId xmlns:a16="http://schemas.microsoft.com/office/drawing/2014/main" id="{7A909B76-DF40-44F6-B3E2-FD42190128E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8" name="مكعب 4947">
                  <a:extLst>
                    <a:ext uri="{FF2B5EF4-FFF2-40B4-BE49-F238E27FC236}">
                      <a16:creationId xmlns:a16="http://schemas.microsoft.com/office/drawing/2014/main" id="{402176C3-A847-446E-B76D-768E00EAC20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9" name="مكعب 4948">
                  <a:extLst>
                    <a:ext uri="{FF2B5EF4-FFF2-40B4-BE49-F238E27FC236}">
                      <a16:creationId xmlns:a16="http://schemas.microsoft.com/office/drawing/2014/main" id="{F16ED439-05FC-499F-B4CE-5BC8747C8F4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0" name="مكعب 4949">
                  <a:extLst>
                    <a:ext uri="{FF2B5EF4-FFF2-40B4-BE49-F238E27FC236}">
                      <a16:creationId xmlns:a16="http://schemas.microsoft.com/office/drawing/2014/main" id="{06F29EEF-F33A-491F-B414-ACD3E7E5BC4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1" name="مكعب 4950">
                  <a:extLst>
                    <a:ext uri="{FF2B5EF4-FFF2-40B4-BE49-F238E27FC236}">
                      <a16:creationId xmlns:a16="http://schemas.microsoft.com/office/drawing/2014/main" id="{813DC2FF-F0B1-4AE4-A096-454E078464A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2" name="مكعب 4951">
                  <a:extLst>
                    <a:ext uri="{FF2B5EF4-FFF2-40B4-BE49-F238E27FC236}">
                      <a16:creationId xmlns:a16="http://schemas.microsoft.com/office/drawing/2014/main" id="{D5A39107-58CA-4255-A561-06C17AFA502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77" name="مجموعة 4876">
                <a:extLst>
                  <a:ext uri="{FF2B5EF4-FFF2-40B4-BE49-F238E27FC236}">
                    <a16:creationId xmlns:a16="http://schemas.microsoft.com/office/drawing/2014/main" id="{4CE9F4C7-9AF7-4B08-94A8-3313D62AEFE0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33" name="مكعب 4932">
                  <a:extLst>
                    <a:ext uri="{FF2B5EF4-FFF2-40B4-BE49-F238E27FC236}">
                      <a16:creationId xmlns:a16="http://schemas.microsoft.com/office/drawing/2014/main" id="{FA19F588-BD40-461B-A3C9-6BD146946A0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4" name="مكعب 4933">
                  <a:extLst>
                    <a:ext uri="{FF2B5EF4-FFF2-40B4-BE49-F238E27FC236}">
                      <a16:creationId xmlns:a16="http://schemas.microsoft.com/office/drawing/2014/main" id="{C33B9312-0706-42E0-A0A6-CC4204D52C3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5" name="مكعب 4934">
                  <a:extLst>
                    <a:ext uri="{FF2B5EF4-FFF2-40B4-BE49-F238E27FC236}">
                      <a16:creationId xmlns:a16="http://schemas.microsoft.com/office/drawing/2014/main" id="{6C8D42C1-C0C2-422C-9827-06F42FAF50D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6" name="مكعب 4935">
                  <a:extLst>
                    <a:ext uri="{FF2B5EF4-FFF2-40B4-BE49-F238E27FC236}">
                      <a16:creationId xmlns:a16="http://schemas.microsoft.com/office/drawing/2014/main" id="{B7C0BCEF-77D4-48BA-9DCE-F4E64584077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7" name="مكعب 4936">
                  <a:extLst>
                    <a:ext uri="{FF2B5EF4-FFF2-40B4-BE49-F238E27FC236}">
                      <a16:creationId xmlns:a16="http://schemas.microsoft.com/office/drawing/2014/main" id="{20587478-A5B8-45E2-9775-6C94692CD84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8" name="مكعب 4937">
                  <a:extLst>
                    <a:ext uri="{FF2B5EF4-FFF2-40B4-BE49-F238E27FC236}">
                      <a16:creationId xmlns:a16="http://schemas.microsoft.com/office/drawing/2014/main" id="{21771BF5-6FF2-417C-BE61-F4FC6BB7DA5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9" name="مكعب 4938">
                  <a:extLst>
                    <a:ext uri="{FF2B5EF4-FFF2-40B4-BE49-F238E27FC236}">
                      <a16:creationId xmlns:a16="http://schemas.microsoft.com/office/drawing/2014/main" id="{EB121022-76B8-4FE0-AC5A-B72299A2E69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0" name="مكعب 4939">
                  <a:extLst>
                    <a:ext uri="{FF2B5EF4-FFF2-40B4-BE49-F238E27FC236}">
                      <a16:creationId xmlns:a16="http://schemas.microsoft.com/office/drawing/2014/main" id="{EC7D8AEB-F14A-41F6-9C28-60B3E248B53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1" name="مكعب 4940">
                  <a:extLst>
                    <a:ext uri="{FF2B5EF4-FFF2-40B4-BE49-F238E27FC236}">
                      <a16:creationId xmlns:a16="http://schemas.microsoft.com/office/drawing/2014/main" id="{EB1D6191-EA6B-4CDA-BBFB-20F4106045B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42" name="مكعب 4941">
                  <a:extLst>
                    <a:ext uri="{FF2B5EF4-FFF2-40B4-BE49-F238E27FC236}">
                      <a16:creationId xmlns:a16="http://schemas.microsoft.com/office/drawing/2014/main" id="{0DB2A7DF-18C2-49BC-B3B9-2006E627612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78" name="مجموعة 4877">
                <a:extLst>
                  <a:ext uri="{FF2B5EF4-FFF2-40B4-BE49-F238E27FC236}">
                    <a16:creationId xmlns:a16="http://schemas.microsoft.com/office/drawing/2014/main" id="{AE5E41E6-B89D-436A-9BB2-FF5D48D3314A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23" name="مكعب 4922">
                  <a:extLst>
                    <a:ext uri="{FF2B5EF4-FFF2-40B4-BE49-F238E27FC236}">
                      <a16:creationId xmlns:a16="http://schemas.microsoft.com/office/drawing/2014/main" id="{78AF0C1B-352A-448C-A4F0-B52EB7717EE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4" name="مكعب 4923">
                  <a:extLst>
                    <a:ext uri="{FF2B5EF4-FFF2-40B4-BE49-F238E27FC236}">
                      <a16:creationId xmlns:a16="http://schemas.microsoft.com/office/drawing/2014/main" id="{AA42D292-C9D3-4A9B-BC45-72D50821BAF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5" name="مكعب 4924">
                  <a:extLst>
                    <a:ext uri="{FF2B5EF4-FFF2-40B4-BE49-F238E27FC236}">
                      <a16:creationId xmlns:a16="http://schemas.microsoft.com/office/drawing/2014/main" id="{39767123-9781-4F81-85B2-E01FFCBB5F2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6" name="مكعب 4925">
                  <a:extLst>
                    <a:ext uri="{FF2B5EF4-FFF2-40B4-BE49-F238E27FC236}">
                      <a16:creationId xmlns:a16="http://schemas.microsoft.com/office/drawing/2014/main" id="{0F1D5097-F42C-4704-8743-924E5F48C40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7" name="مكعب 4926">
                  <a:extLst>
                    <a:ext uri="{FF2B5EF4-FFF2-40B4-BE49-F238E27FC236}">
                      <a16:creationId xmlns:a16="http://schemas.microsoft.com/office/drawing/2014/main" id="{A9C6974E-69A1-43AA-9BA6-1E6C391D556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8" name="مكعب 4927">
                  <a:extLst>
                    <a:ext uri="{FF2B5EF4-FFF2-40B4-BE49-F238E27FC236}">
                      <a16:creationId xmlns:a16="http://schemas.microsoft.com/office/drawing/2014/main" id="{D3E084DD-2230-4D57-ADD9-04235E4145E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9" name="مكعب 4928">
                  <a:extLst>
                    <a:ext uri="{FF2B5EF4-FFF2-40B4-BE49-F238E27FC236}">
                      <a16:creationId xmlns:a16="http://schemas.microsoft.com/office/drawing/2014/main" id="{3C7D26EE-0DAD-43F6-A903-D98D48F0801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0" name="مكعب 4929">
                  <a:extLst>
                    <a:ext uri="{FF2B5EF4-FFF2-40B4-BE49-F238E27FC236}">
                      <a16:creationId xmlns:a16="http://schemas.microsoft.com/office/drawing/2014/main" id="{5B4DDFBF-75AB-4873-A603-F0D44849632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1" name="مكعب 4930">
                  <a:extLst>
                    <a:ext uri="{FF2B5EF4-FFF2-40B4-BE49-F238E27FC236}">
                      <a16:creationId xmlns:a16="http://schemas.microsoft.com/office/drawing/2014/main" id="{294164A4-FFF1-4AAF-9248-5EAE5F6920C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32" name="مكعب 4931">
                  <a:extLst>
                    <a:ext uri="{FF2B5EF4-FFF2-40B4-BE49-F238E27FC236}">
                      <a16:creationId xmlns:a16="http://schemas.microsoft.com/office/drawing/2014/main" id="{27B71D3C-A45A-428E-87CC-9BBDE1597E7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79" name="مجموعة 4878">
                <a:extLst>
                  <a:ext uri="{FF2B5EF4-FFF2-40B4-BE49-F238E27FC236}">
                    <a16:creationId xmlns:a16="http://schemas.microsoft.com/office/drawing/2014/main" id="{5D8DD7CD-0756-4982-B0A8-7151DBEA32EF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13" name="مكعب 4912">
                  <a:extLst>
                    <a:ext uri="{FF2B5EF4-FFF2-40B4-BE49-F238E27FC236}">
                      <a16:creationId xmlns:a16="http://schemas.microsoft.com/office/drawing/2014/main" id="{6B8D53E5-5910-4FED-9E77-6187A0AEA4B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4" name="مكعب 4913">
                  <a:extLst>
                    <a:ext uri="{FF2B5EF4-FFF2-40B4-BE49-F238E27FC236}">
                      <a16:creationId xmlns:a16="http://schemas.microsoft.com/office/drawing/2014/main" id="{B1BC0DF6-7E46-4DC7-82ED-060675316CC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5" name="مكعب 4914">
                  <a:extLst>
                    <a:ext uri="{FF2B5EF4-FFF2-40B4-BE49-F238E27FC236}">
                      <a16:creationId xmlns:a16="http://schemas.microsoft.com/office/drawing/2014/main" id="{12B5013A-EC6C-44A9-B539-FA0FE6C5226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6" name="مكعب 4915">
                  <a:extLst>
                    <a:ext uri="{FF2B5EF4-FFF2-40B4-BE49-F238E27FC236}">
                      <a16:creationId xmlns:a16="http://schemas.microsoft.com/office/drawing/2014/main" id="{ABC2E92B-5749-4B8F-B2A8-CBC1961E8CB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7" name="مكعب 4916">
                  <a:extLst>
                    <a:ext uri="{FF2B5EF4-FFF2-40B4-BE49-F238E27FC236}">
                      <a16:creationId xmlns:a16="http://schemas.microsoft.com/office/drawing/2014/main" id="{710806A5-645B-4AE4-86D4-E1D9CB4D444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8" name="مكعب 4917">
                  <a:extLst>
                    <a:ext uri="{FF2B5EF4-FFF2-40B4-BE49-F238E27FC236}">
                      <a16:creationId xmlns:a16="http://schemas.microsoft.com/office/drawing/2014/main" id="{DA1A9624-90C6-4AD2-AB81-DEABD274149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9" name="مكعب 4918">
                  <a:extLst>
                    <a:ext uri="{FF2B5EF4-FFF2-40B4-BE49-F238E27FC236}">
                      <a16:creationId xmlns:a16="http://schemas.microsoft.com/office/drawing/2014/main" id="{CDB20464-201D-4E68-8F07-290067D5E27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0" name="مكعب 4919">
                  <a:extLst>
                    <a:ext uri="{FF2B5EF4-FFF2-40B4-BE49-F238E27FC236}">
                      <a16:creationId xmlns:a16="http://schemas.microsoft.com/office/drawing/2014/main" id="{9418D64D-E9C7-40F2-A12E-F8EF427ED26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1" name="مكعب 4920">
                  <a:extLst>
                    <a:ext uri="{FF2B5EF4-FFF2-40B4-BE49-F238E27FC236}">
                      <a16:creationId xmlns:a16="http://schemas.microsoft.com/office/drawing/2014/main" id="{EA96B061-2B48-4459-AE3B-D17A754C172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22" name="مكعب 4921">
                  <a:extLst>
                    <a:ext uri="{FF2B5EF4-FFF2-40B4-BE49-F238E27FC236}">
                      <a16:creationId xmlns:a16="http://schemas.microsoft.com/office/drawing/2014/main" id="{933D7D63-2F1B-48CD-BD9F-EEC3A0F5EDF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80" name="مجموعة 4879">
                <a:extLst>
                  <a:ext uri="{FF2B5EF4-FFF2-40B4-BE49-F238E27FC236}">
                    <a16:creationId xmlns:a16="http://schemas.microsoft.com/office/drawing/2014/main" id="{20FC45B9-E60F-45E3-8C17-793555AC7FB7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903" name="مكعب 4902">
                  <a:extLst>
                    <a:ext uri="{FF2B5EF4-FFF2-40B4-BE49-F238E27FC236}">
                      <a16:creationId xmlns:a16="http://schemas.microsoft.com/office/drawing/2014/main" id="{1E05AD9A-2792-4F52-9853-6F7D72672F4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4" name="مكعب 4903">
                  <a:extLst>
                    <a:ext uri="{FF2B5EF4-FFF2-40B4-BE49-F238E27FC236}">
                      <a16:creationId xmlns:a16="http://schemas.microsoft.com/office/drawing/2014/main" id="{314F0911-B7C9-449F-B995-2BDA30AF85D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5" name="مكعب 4904">
                  <a:extLst>
                    <a:ext uri="{FF2B5EF4-FFF2-40B4-BE49-F238E27FC236}">
                      <a16:creationId xmlns:a16="http://schemas.microsoft.com/office/drawing/2014/main" id="{4020C66C-6F2E-4B90-9883-06CA7197476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6" name="مكعب 4905">
                  <a:extLst>
                    <a:ext uri="{FF2B5EF4-FFF2-40B4-BE49-F238E27FC236}">
                      <a16:creationId xmlns:a16="http://schemas.microsoft.com/office/drawing/2014/main" id="{93C0E466-9B16-44DA-A721-91B39121A68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7" name="مكعب 4906">
                  <a:extLst>
                    <a:ext uri="{FF2B5EF4-FFF2-40B4-BE49-F238E27FC236}">
                      <a16:creationId xmlns:a16="http://schemas.microsoft.com/office/drawing/2014/main" id="{9B652DA0-B279-47E2-AFCE-E630A7CD777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8" name="مكعب 4907">
                  <a:extLst>
                    <a:ext uri="{FF2B5EF4-FFF2-40B4-BE49-F238E27FC236}">
                      <a16:creationId xmlns:a16="http://schemas.microsoft.com/office/drawing/2014/main" id="{14619F91-A556-4B77-B763-260BDEEA58A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9" name="مكعب 4908">
                  <a:extLst>
                    <a:ext uri="{FF2B5EF4-FFF2-40B4-BE49-F238E27FC236}">
                      <a16:creationId xmlns:a16="http://schemas.microsoft.com/office/drawing/2014/main" id="{7305CCA4-BC35-465B-B5D0-9F9A19CE813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0" name="مكعب 4909">
                  <a:extLst>
                    <a:ext uri="{FF2B5EF4-FFF2-40B4-BE49-F238E27FC236}">
                      <a16:creationId xmlns:a16="http://schemas.microsoft.com/office/drawing/2014/main" id="{7111EADB-27FC-4A53-94F1-8155DA2A87C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1" name="مكعب 4910">
                  <a:extLst>
                    <a:ext uri="{FF2B5EF4-FFF2-40B4-BE49-F238E27FC236}">
                      <a16:creationId xmlns:a16="http://schemas.microsoft.com/office/drawing/2014/main" id="{05372FE6-57D2-4700-95F9-83AD04F6CB6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12" name="مكعب 4911">
                  <a:extLst>
                    <a:ext uri="{FF2B5EF4-FFF2-40B4-BE49-F238E27FC236}">
                      <a16:creationId xmlns:a16="http://schemas.microsoft.com/office/drawing/2014/main" id="{B986D044-A199-4980-9368-F2399F5FD6D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81" name="مجموعة 4880">
                <a:extLst>
                  <a:ext uri="{FF2B5EF4-FFF2-40B4-BE49-F238E27FC236}">
                    <a16:creationId xmlns:a16="http://schemas.microsoft.com/office/drawing/2014/main" id="{59405AF2-5305-47D0-862C-546D9DF30FE4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93" name="مكعب 4892">
                  <a:extLst>
                    <a:ext uri="{FF2B5EF4-FFF2-40B4-BE49-F238E27FC236}">
                      <a16:creationId xmlns:a16="http://schemas.microsoft.com/office/drawing/2014/main" id="{D45DBFB4-CB44-40D3-9744-D1230D8D32C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4" name="مكعب 4893">
                  <a:extLst>
                    <a:ext uri="{FF2B5EF4-FFF2-40B4-BE49-F238E27FC236}">
                      <a16:creationId xmlns:a16="http://schemas.microsoft.com/office/drawing/2014/main" id="{73BC6EDE-C601-45A3-BA0B-EB0B8D0B9E3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5" name="مكعب 4894">
                  <a:extLst>
                    <a:ext uri="{FF2B5EF4-FFF2-40B4-BE49-F238E27FC236}">
                      <a16:creationId xmlns:a16="http://schemas.microsoft.com/office/drawing/2014/main" id="{AE77DBFC-88B1-48A7-B81D-BC215BAAF69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6" name="مكعب 4895">
                  <a:extLst>
                    <a:ext uri="{FF2B5EF4-FFF2-40B4-BE49-F238E27FC236}">
                      <a16:creationId xmlns:a16="http://schemas.microsoft.com/office/drawing/2014/main" id="{E0E00AD9-B915-41FA-A546-2147ED37D0D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7" name="مكعب 4896">
                  <a:extLst>
                    <a:ext uri="{FF2B5EF4-FFF2-40B4-BE49-F238E27FC236}">
                      <a16:creationId xmlns:a16="http://schemas.microsoft.com/office/drawing/2014/main" id="{DD216BB6-E6AC-46C4-82B4-A83A35A548C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8" name="مكعب 4897">
                  <a:extLst>
                    <a:ext uri="{FF2B5EF4-FFF2-40B4-BE49-F238E27FC236}">
                      <a16:creationId xmlns:a16="http://schemas.microsoft.com/office/drawing/2014/main" id="{DF77212B-BB3C-489E-A723-9275992D877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9" name="مكعب 4898">
                  <a:extLst>
                    <a:ext uri="{FF2B5EF4-FFF2-40B4-BE49-F238E27FC236}">
                      <a16:creationId xmlns:a16="http://schemas.microsoft.com/office/drawing/2014/main" id="{EA7E080A-53D1-4B50-82F9-DE57A0A002A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0" name="مكعب 4899">
                  <a:extLst>
                    <a:ext uri="{FF2B5EF4-FFF2-40B4-BE49-F238E27FC236}">
                      <a16:creationId xmlns:a16="http://schemas.microsoft.com/office/drawing/2014/main" id="{97A61AD9-C2BF-438B-9F94-1AD86467373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1" name="مكعب 4900">
                  <a:extLst>
                    <a:ext uri="{FF2B5EF4-FFF2-40B4-BE49-F238E27FC236}">
                      <a16:creationId xmlns:a16="http://schemas.microsoft.com/office/drawing/2014/main" id="{B420B0C2-2E38-46FD-95F1-AAEAC328069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02" name="مكعب 4901">
                  <a:extLst>
                    <a:ext uri="{FF2B5EF4-FFF2-40B4-BE49-F238E27FC236}">
                      <a16:creationId xmlns:a16="http://schemas.microsoft.com/office/drawing/2014/main" id="{55B005FC-42BF-4B95-98B3-F4B672BAF79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82" name="مجموعة 4881">
                <a:extLst>
                  <a:ext uri="{FF2B5EF4-FFF2-40B4-BE49-F238E27FC236}">
                    <a16:creationId xmlns:a16="http://schemas.microsoft.com/office/drawing/2014/main" id="{C9FBBE2A-B91E-40E6-A2D2-F522BDFD287B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83" name="مكعب 4882">
                  <a:extLst>
                    <a:ext uri="{FF2B5EF4-FFF2-40B4-BE49-F238E27FC236}">
                      <a16:creationId xmlns:a16="http://schemas.microsoft.com/office/drawing/2014/main" id="{772E130D-39E2-4A7A-9C9F-2DB4312AB08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4" name="مكعب 4883">
                  <a:extLst>
                    <a:ext uri="{FF2B5EF4-FFF2-40B4-BE49-F238E27FC236}">
                      <a16:creationId xmlns:a16="http://schemas.microsoft.com/office/drawing/2014/main" id="{794AA2F2-DA24-4B20-BAF3-E18A9EE9D8F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5" name="مكعب 4884">
                  <a:extLst>
                    <a:ext uri="{FF2B5EF4-FFF2-40B4-BE49-F238E27FC236}">
                      <a16:creationId xmlns:a16="http://schemas.microsoft.com/office/drawing/2014/main" id="{81CE8387-788E-4FA5-A573-DAC7451C18B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6" name="مكعب 4885">
                  <a:extLst>
                    <a:ext uri="{FF2B5EF4-FFF2-40B4-BE49-F238E27FC236}">
                      <a16:creationId xmlns:a16="http://schemas.microsoft.com/office/drawing/2014/main" id="{B2675002-80A6-46A2-92CC-68C9D260F4B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7" name="مكعب 4886">
                  <a:extLst>
                    <a:ext uri="{FF2B5EF4-FFF2-40B4-BE49-F238E27FC236}">
                      <a16:creationId xmlns:a16="http://schemas.microsoft.com/office/drawing/2014/main" id="{C6DD7C59-68F8-45B3-B363-2CF209676A9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8" name="مكعب 4887">
                  <a:extLst>
                    <a:ext uri="{FF2B5EF4-FFF2-40B4-BE49-F238E27FC236}">
                      <a16:creationId xmlns:a16="http://schemas.microsoft.com/office/drawing/2014/main" id="{1454CE7B-F5CD-47BC-A33A-ACC3CAF755A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89" name="مكعب 4888">
                  <a:extLst>
                    <a:ext uri="{FF2B5EF4-FFF2-40B4-BE49-F238E27FC236}">
                      <a16:creationId xmlns:a16="http://schemas.microsoft.com/office/drawing/2014/main" id="{E6079A0B-E0E4-4E74-80A7-FDDD658073E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0" name="مكعب 4889">
                  <a:extLst>
                    <a:ext uri="{FF2B5EF4-FFF2-40B4-BE49-F238E27FC236}">
                      <a16:creationId xmlns:a16="http://schemas.microsoft.com/office/drawing/2014/main" id="{E41E0BFD-491B-4D32-B99C-7E9BEB8D792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1" name="مكعب 4890">
                  <a:extLst>
                    <a:ext uri="{FF2B5EF4-FFF2-40B4-BE49-F238E27FC236}">
                      <a16:creationId xmlns:a16="http://schemas.microsoft.com/office/drawing/2014/main" id="{0668F913-7F47-4793-B617-B54E2AC3996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92" name="مكعب 4891">
                  <a:extLst>
                    <a:ext uri="{FF2B5EF4-FFF2-40B4-BE49-F238E27FC236}">
                      <a16:creationId xmlns:a16="http://schemas.microsoft.com/office/drawing/2014/main" id="{4D0C8EF4-6E50-46AB-A352-372EBB07113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096" name="مجموعة 4095">
              <a:extLst>
                <a:ext uri="{FF2B5EF4-FFF2-40B4-BE49-F238E27FC236}">
                  <a16:creationId xmlns:a16="http://schemas.microsoft.com/office/drawing/2014/main" id="{2CF40A4E-EE52-40CC-887E-DBBE0B7CD80B}"/>
                </a:ext>
              </a:extLst>
            </p:cNvPr>
            <p:cNvGrpSpPr/>
            <p:nvPr/>
          </p:nvGrpSpPr>
          <p:grpSpPr>
            <a:xfrm>
              <a:off x="6754788" y="3232740"/>
              <a:ext cx="1617220" cy="1544020"/>
              <a:chOff x="5352709" y="3110384"/>
              <a:chExt cx="1617220" cy="1544020"/>
            </a:xfrm>
          </p:grpSpPr>
          <p:grpSp>
            <p:nvGrpSpPr>
              <p:cNvPr id="4763" name="مجموعة 4762">
                <a:extLst>
                  <a:ext uri="{FF2B5EF4-FFF2-40B4-BE49-F238E27FC236}">
                    <a16:creationId xmlns:a16="http://schemas.microsoft.com/office/drawing/2014/main" id="{2DAAC14B-6082-46AD-A5A8-5FBA06588C5F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63" name="مكعب 4862">
                  <a:extLst>
                    <a:ext uri="{FF2B5EF4-FFF2-40B4-BE49-F238E27FC236}">
                      <a16:creationId xmlns:a16="http://schemas.microsoft.com/office/drawing/2014/main" id="{AB07E67D-6B1E-42EF-A465-AF606174442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4" name="مكعب 4863">
                  <a:extLst>
                    <a:ext uri="{FF2B5EF4-FFF2-40B4-BE49-F238E27FC236}">
                      <a16:creationId xmlns:a16="http://schemas.microsoft.com/office/drawing/2014/main" id="{DCA11E4D-E166-48F7-92E7-C4A7296D0BE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5" name="مكعب 4864">
                  <a:extLst>
                    <a:ext uri="{FF2B5EF4-FFF2-40B4-BE49-F238E27FC236}">
                      <a16:creationId xmlns:a16="http://schemas.microsoft.com/office/drawing/2014/main" id="{EFF268CB-9940-46EB-939D-56021314B89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6" name="مكعب 4865">
                  <a:extLst>
                    <a:ext uri="{FF2B5EF4-FFF2-40B4-BE49-F238E27FC236}">
                      <a16:creationId xmlns:a16="http://schemas.microsoft.com/office/drawing/2014/main" id="{00E65DB4-EEF5-463B-9A64-094513261F9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7" name="مكعب 4866">
                  <a:extLst>
                    <a:ext uri="{FF2B5EF4-FFF2-40B4-BE49-F238E27FC236}">
                      <a16:creationId xmlns:a16="http://schemas.microsoft.com/office/drawing/2014/main" id="{58B172A9-C789-4A81-A255-9349F5F5FC9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8" name="مكعب 4867">
                  <a:extLst>
                    <a:ext uri="{FF2B5EF4-FFF2-40B4-BE49-F238E27FC236}">
                      <a16:creationId xmlns:a16="http://schemas.microsoft.com/office/drawing/2014/main" id="{62DA86E4-097E-410E-9742-C8C1B8FECED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9" name="مكعب 4868">
                  <a:extLst>
                    <a:ext uri="{FF2B5EF4-FFF2-40B4-BE49-F238E27FC236}">
                      <a16:creationId xmlns:a16="http://schemas.microsoft.com/office/drawing/2014/main" id="{A1706B93-8870-43E6-AF17-FB659FA15BA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70" name="مكعب 4869">
                  <a:extLst>
                    <a:ext uri="{FF2B5EF4-FFF2-40B4-BE49-F238E27FC236}">
                      <a16:creationId xmlns:a16="http://schemas.microsoft.com/office/drawing/2014/main" id="{5F56789B-55CC-45C0-A1F4-92F5DA2D3BC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71" name="مكعب 4870">
                  <a:extLst>
                    <a:ext uri="{FF2B5EF4-FFF2-40B4-BE49-F238E27FC236}">
                      <a16:creationId xmlns:a16="http://schemas.microsoft.com/office/drawing/2014/main" id="{B1FEC5BC-EA04-43E2-8C79-BF085E228F9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72" name="مكعب 4871">
                  <a:extLst>
                    <a:ext uri="{FF2B5EF4-FFF2-40B4-BE49-F238E27FC236}">
                      <a16:creationId xmlns:a16="http://schemas.microsoft.com/office/drawing/2014/main" id="{EE508C68-7EDA-4EEF-B4BE-B2BA4A26056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64" name="مجموعة 4763">
                <a:extLst>
                  <a:ext uri="{FF2B5EF4-FFF2-40B4-BE49-F238E27FC236}">
                    <a16:creationId xmlns:a16="http://schemas.microsoft.com/office/drawing/2014/main" id="{E033F934-ADBD-4C7E-9A29-83D78CB1C1B5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53" name="مكعب 4852">
                  <a:extLst>
                    <a:ext uri="{FF2B5EF4-FFF2-40B4-BE49-F238E27FC236}">
                      <a16:creationId xmlns:a16="http://schemas.microsoft.com/office/drawing/2014/main" id="{A8D85DBC-F8BE-4463-B66E-A1B111D834B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4" name="مكعب 4853">
                  <a:extLst>
                    <a:ext uri="{FF2B5EF4-FFF2-40B4-BE49-F238E27FC236}">
                      <a16:creationId xmlns:a16="http://schemas.microsoft.com/office/drawing/2014/main" id="{3BD359FF-1EA0-48CC-8906-80922F71595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5" name="مكعب 4854">
                  <a:extLst>
                    <a:ext uri="{FF2B5EF4-FFF2-40B4-BE49-F238E27FC236}">
                      <a16:creationId xmlns:a16="http://schemas.microsoft.com/office/drawing/2014/main" id="{E1D251FA-85DE-49FD-AE8B-A48A15D96EC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6" name="مكعب 4855">
                  <a:extLst>
                    <a:ext uri="{FF2B5EF4-FFF2-40B4-BE49-F238E27FC236}">
                      <a16:creationId xmlns:a16="http://schemas.microsoft.com/office/drawing/2014/main" id="{28F49907-84F5-404C-9B4A-D266AE93C49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7" name="مكعب 4856">
                  <a:extLst>
                    <a:ext uri="{FF2B5EF4-FFF2-40B4-BE49-F238E27FC236}">
                      <a16:creationId xmlns:a16="http://schemas.microsoft.com/office/drawing/2014/main" id="{982D54DE-9998-442D-AB61-B946450DB62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8" name="مكعب 4857">
                  <a:extLst>
                    <a:ext uri="{FF2B5EF4-FFF2-40B4-BE49-F238E27FC236}">
                      <a16:creationId xmlns:a16="http://schemas.microsoft.com/office/drawing/2014/main" id="{5BB3BCE6-61FD-4A8E-AAED-97999B8FE25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9" name="مكعب 4858">
                  <a:extLst>
                    <a:ext uri="{FF2B5EF4-FFF2-40B4-BE49-F238E27FC236}">
                      <a16:creationId xmlns:a16="http://schemas.microsoft.com/office/drawing/2014/main" id="{D32E7BE3-9243-4E79-B239-40831621444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0" name="مكعب 4859">
                  <a:extLst>
                    <a:ext uri="{FF2B5EF4-FFF2-40B4-BE49-F238E27FC236}">
                      <a16:creationId xmlns:a16="http://schemas.microsoft.com/office/drawing/2014/main" id="{FE531017-23C8-4556-8352-E8368A0660B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1" name="مكعب 4860">
                  <a:extLst>
                    <a:ext uri="{FF2B5EF4-FFF2-40B4-BE49-F238E27FC236}">
                      <a16:creationId xmlns:a16="http://schemas.microsoft.com/office/drawing/2014/main" id="{71649384-5ABC-4226-939F-5B5371FA301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62" name="مكعب 4861">
                  <a:extLst>
                    <a:ext uri="{FF2B5EF4-FFF2-40B4-BE49-F238E27FC236}">
                      <a16:creationId xmlns:a16="http://schemas.microsoft.com/office/drawing/2014/main" id="{0C0C5E65-BA1C-4A59-BC13-39A200FE230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65" name="مجموعة 4764">
                <a:extLst>
                  <a:ext uri="{FF2B5EF4-FFF2-40B4-BE49-F238E27FC236}">
                    <a16:creationId xmlns:a16="http://schemas.microsoft.com/office/drawing/2014/main" id="{23E67B7E-795C-4DEF-8922-F9FEA906BFC8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43" name="مكعب 4842">
                  <a:extLst>
                    <a:ext uri="{FF2B5EF4-FFF2-40B4-BE49-F238E27FC236}">
                      <a16:creationId xmlns:a16="http://schemas.microsoft.com/office/drawing/2014/main" id="{02ABC235-D848-4A89-8CB4-E1004F57F6F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4" name="مكعب 4843">
                  <a:extLst>
                    <a:ext uri="{FF2B5EF4-FFF2-40B4-BE49-F238E27FC236}">
                      <a16:creationId xmlns:a16="http://schemas.microsoft.com/office/drawing/2014/main" id="{54F5E52D-B956-4837-B21D-F923942BB4B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5" name="مكعب 4844">
                  <a:extLst>
                    <a:ext uri="{FF2B5EF4-FFF2-40B4-BE49-F238E27FC236}">
                      <a16:creationId xmlns:a16="http://schemas.microsoft.com/office/drawing/2014/main" id="{C47EA69F-8197-48A3-8642-78D690F4E94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6" name="مكعب 4845">
                  <a:extLst>
                    <a:ext uri="{FF2B5EF4-FFF2-40B4-BE49-F238E27FC236}">
                      <a16:creationId xmlns:a16="http://schemas.microsoft.com/office/drawing/2014/main" id="{6D80E80A-36FC-414D-ABAC-C9557318685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7" name="مكعب 4846">
                  <a:extLst>
                    <a:ext uri="{FF2B5EF4-FFF2-40B4-BE49-F238E27FC236}">
                      <a16:creationId xmlns:a16="http://schemas.microsoft.com/office/drawing/2014/main" id="{29A23655-B696-40A3-BFA4-CFD6B8139C8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8" name="مكعب 4847">
                  <a:extLst>
                    <a:ext uri="{FF2B5EF4-FFF2-40B4-BE49-F238E27FC236}">
                      <a16:creationId xmlns:a16="http://schemas.microsoft.com/office/drawing/2014/main" id="{6A6554C3-FEFA-4A09-962B-BADF9CB2512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9" name="مكعب 4848">
                  <a:extLst>
                    <a:ext uri="{FF2B5EF4-FFF2-40B4-BE49-F238E27FC236}">
                      <a16:creationId xmlns:a16="http://schemas.microsoft.com/office/drawing/2014/main" id="{7D5FC497-BD7B-4609-9D51-D04CE83945D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0" name="مكعب 4849">
                  <a:extLst>
                    <a:ext uri="{FF2B5EF4-FFF2-40B4-BE49-F238E27FC236}">
                      <a16:creationId xmlns:a16="http://schemas.microsoft.com/office/drawing/2014/main" id="{6B72FD96-A8CF-467D-A3A7-0E7CD411350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1" name="مكعب 4850">
                  <a:extLst>
                    <a:ext uri="{FF2B5EF4-FFF2-40B4-BE49-F238E27FC236}">
                      <a16:creationId xmlns:a16="http://schemas.microsoft.com/office/drawing/2014/main" id="{E54D4972-24DC-4AB1-969E-F9DBA5B94A5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52" name="مكعب 4851">
                  <a:extLst>
                    <a:ext uri="{FF2B5EF4-FFF2-40B4-BE49-F238E27FC236}">
                      <a16:creationId xmlns:a16="http://schemas.microsoft.com/office/drawing/2014/main" id="{94C664B5-25D7-4A66-9375-B5FA8456E97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66" name="مجموعة 4765">
                <a:extLst>
                  <a:ext uri="{FF2B5EF4-FFF2-40B4-BE49-F238E27FC236}">
                    <a16:creationId xmlns:a16="http://schemas.microsoft.com/office/drawing/2014/main" id="{6347445E-766D-42F6-B038-B7EC8C0AAB01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33" name="مكعب 4832">
                  <a:extLst>
                    <a:ext uri="{FF2B5EF4-FFF2-40B4-BE49-F238E27FC236}">
                      <a16:creationId xmlns:a16="http://schemas.microsoft.com/office/drawing/2014/main" id="{36B5A29D-E2CE-4925-9422-44C4CD24E9E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4" name="مكعب 4833">
                  <a:extLst>
                    <a:ext uri="{FF2B5EF4-FFF2-40B4-BE49-F238E27FC236}">
                      <a16:creationId xmlns:a16="http://schemas.microsoft.com/office/drawing/2014/main" id="{F8998ED3-698F-4786-B02A-DDB3C4557BD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5" name="مكعب 4834">
                  <a:extLst>
                    <a:ext uri="{FF2B5EF4-FFF2-40B4-BE49-F238E27FC236}">
                      <a16:creationId xmlns:a16="http://schemas.microsoft.com/office/drawing/2014/main" id="{47B4A62B-8781-4778-AEEF-3D2716D0539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6" name="مكعب 4835">
                  <a:extLst>
                    <a:ext uri="{FF2B5EF4-FFF2-40B4-BE49-F238E27FC236}">
                      <a16:creationId xmlns:a16="http://schemas.microsoft.com/office/drawing/2014/main" id="{0FD37026-28FE-46AC-8BFA-3CC59990204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7" name="مكعب 4836">
                  <a:extLst>
                    <a:ext uri="{FF2B5EF4-FFF2-40B4-BE49-F238E27FC236}">
                      <a16:creationId xmlns:a16="http://schemas.microsoft.com/office/drawing/2014/main" id="{8565F790-EAB8-43A7-9840-75C9EB73DA3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8" name="مكعب 4837">
                  <a:extLst>
                    <a:ext uri="{FF2B5EF4-FFF2-40B4-BE49-F238E27FC236}">
                      <a16:creationId xmlns:a16="http://schemas.microsoft.com/office/drawing/2014/main" id="{3BC5CBC1-4873-4E44-80D0-90E112E1139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9" name="مكعب 4838">
                  <a:extLst>
                    <a:ext uri="{FF2B5EF4-FFF2-40B4-BE49-F238E27FC236}">
                      <a16:creationId xmlns:a16="http://schemas.microsoft.com/office/drawing/2014/main" id="{9FE0F00C-E6B8-46EA-925B-B1F40AEEA46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0" name="مكعب 4839">
                  <a:extLst>
                    <a:ext uri="{FF2B5EF4-FFF2-40B4-BE49-F238E27FC236}">
                      <a16:creationId xmlns:a16="http://schemas.microsoft.com/office/drawing/2014/main" id="{582F97B0-6462-4A69-9CE1-B6A7F509629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1" name="مكعب 4840">
                  <a:extLst>
                    <a:ext uri="{FF2B5EF4-FFF2-40B4-BE49-F238E27FC236}">
                      <a16:creationId xmlns:a16="http://schemas.microsoft.com/office/drawing/2014/main" id="{230E6E86-8BCF-4DD6-99C5-2FCFB9ACC9B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42" name="مكعب 4841">
                  <a:extLst>
                    <a:ext uri="{FF2B5EF4-FFF2-40B4-BE49-F238E27FC236}">
                      <a16:creationId xmlns:a16="http://schemas.microsoft.com/office/drawing/2014/main" id="{F036D980-3292-4494-A621-50AF9BDC826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67" name="مجموعة 4766">
                <a:extLst>
                  <a:ext uri="{FF2B5EF4-FFF2-40B4-BE49-F238E27FC236}">
                    <a16:creationId xmlns:a16="http://schemas.microsoft.com/office/drawing/2014/main" id="{C879A6AF-63B0-4798-A3E4-8F8E0652688B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23" name="مكعب 4822">
                  <a:extLst>
                    <a:ext uri="{FF2B5EF4-FFF2-40B4-BE49-F238E27FC236}">
                      <a16:creationId xmlns:a16="http://schemas.microsoft.com/office/drawing/2014/main" id="{C7620482-9B32-446D-98B8-5E7180F722C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4" name="مكعب 4823">
                  <a:extLst>
                    <a:ext uri="{FF2B5EF4-FFF2-40B4-BE49-F238E27FC236}">
                      <a16:creationId xmlns:a16="http://schemas.microsoft.com/office/drawing/2014/main" id="{A010EFC9-67ED-489C-91A7-E6C0E5EC318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5" name="مكعب 4824">
                  <a:extLst>
                    <a:ext uri="{FF2B5EF4-FFF2-40B4-BE49-F238E27FC236}">
                      <a16:creationId xmlns:a16="http://schemas.microsoft.com/office/drawing/2014/main" id="{8F8A53A5-D02B-4E05-8293-5D80A93FFE5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6" name="مكعب 4825">
                  <a:extLst>
                    <a:ext uri="{FF2B5EF4-FFF2-40B4-BE49-F238E27FC236}">
                      <a16:creationId xmlns:a16="http://schemas.microsoft.com/office/drawing/2014/main" id="{5958EC29-A1DF-4189-9B95-E4FBDE3D0AA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7" name="مكعب 4826">
                  <a:extLst>
                    <a:ext uri="{FF2B5EF4-FFF2-40B4-BE49-F238E27FC236}">
                      <a16:creationId xmlns:a16="http://schemas.microsoft.com/office/drawing/2014/main" id="{530228F2-FA2D-46A9-B3BA-C9F26F3A914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8" name="مكعب 4827">
                  <a:extLst>
                    <a:ext uri="{FF2B5EF4-FFF2-40B4-BE49-F238E27FC236}">
                      <a16:creationId xmlns:a16="http://schemas.microsoft.com/office/drawing/2014/main" id="{519A2168-CB5B-4946-82E9-FB414C0A820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9" name="مكعب 4828">
                  <a:extLst>
                    <a:ext uri="{FF2B5EF4-FFF2-40B4-BE49-F238E27FC236}">
                      <a16:creationId xmlns:a16="http://schemas.microsoft.com/office/drawing/2014/main" id="{C0F2C6B8-EC0F-4A99-B77D-88D6966998F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0" name="مكعب 4829">
                  <a:extLst>
                    <a:ext uri="{FF2B5EF4-FFF2-40B4-BE49-F238E27FC236}">
                      <a16:creationId xmlns:a16="http://schemas.microsoft.com/office/drawing/2014/main" id="{85270F65-D36F-4651-A34F-1E664D82B99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1" name="مكعب 4830">
                  <a:extLst>
                    <a:ext uri="{FF2B5EF4-FFF2-40B4-BE49-F238E27FC236}">
                      <a16:creationId xmlns:a16="http://schemas.microsoft.com/office/drawing/2014/main" id="{1AFDE9EE-9973-4775-A6AE-958DBF335D3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2" name="مكعب 4831">
                  <a:extLst>
                    <a:ext uri="{FF2B5EF4-FFF2-40B4-BE49-F238E27FC236}">
                      <a16:creationId xmlns:a16="http://schemas.microsoft.com/office/drawing/2014/main" id="{D91DF77F-F77D-4900-9102-F55F5E38A8F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68" name="مجموعة 4767">
                <a:extLst>
                  <a:ext uri="{FF2B5EF4-FFF2-40B4-BE49-F238E27FC236}">
                    <a16:creationId xmlns:a16="http://schemas.microsoft.com/office/drawing/2014/main" id="{1AA894B0-490A-4EE5-9F80-65637475A29C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13" name="مكعب 4812">
                  <a:extLst>
                    <a:ext uri="{FF2B5EF4-FFF2-40B4-BE49-F238E27FC236}">
                      <a16:creationId xmlns:a16="http://schemas.microsoft.com/office/drawing/2014/main" id="{4293B402-E01F-48FB-B258-3444F58A460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4" name="مكعب 4813">
                  <a:extLst>
                    <a:ext uri="{FF2B5EF4-FFF2-40B4-BE49-F238E27FC236}">
                      <a16:creationId xmlns:a16="http://schemas.microsoft.com/office/drawing/2014/main" id="{14D61E83-4F84-4984-A1EC-CE57A1F3CDD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5" name="مكعب 4814">
                  <a:extLst>
                    <a:ext uri="{FF2B5EF4-FFF2-40B4-BE49-F238E27FC236}">
                      <a16:creationId xmlns:a16="http://schemas.microsoft.com/office/drawing/2014/main" id="{7F6E8571-0DE7-4C9A-8DAC-099C950E752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6" name="مكعب 4815">
                  <a:extLst>
                    <a:ext uri="{FF2B5EF4-FFF2-40B4-BE49-F238E27FC236}">
                      <a16:creationId xmlns:a16="http://schemas.microsoft.com/office/drawing/2014/main" id="{4E1E6EAA-E776-4819-A44D-E4EC3847B3E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7" name="مكعب 4816">
                  <a:extLst>
                    <a:ext uri="{FF2B5EF4-FFF2-40B4-BE49-F238E27FC236}">
                      <a16:creationId xmlns:a16="http://schemas.microsoft.com/office/drawing/2014/main" id="{F196C35F-235E-47AD-9018-2A3D82488F3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8" name="مكعب 4817">
                  <a:extLst>
                    <a:ext uri="{FF2B5EF4-FFF2-40B4-BE49-F238E27FC236}">
                      <a16:creationId xmlns:a16="http://schemas.microsoft.com/office/drawing/2014/main" id="{43F267FF-563F-48DE-9EF8-8374EA38982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9" name="مكعب 4818">
                  <a:extLst>
                    <a:ext uri="{FF2B5EF4-FFF2-40B4-BE49-F238E27FC236}">
                      <a16:creationId xmlns:a16="http://schemas.microsoft.com/office/drawing/2014/main" id="{E988FE7C-7A54-4672-B486-696E035EC7C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0" name="مكعب 4819">
                  <a:extLst>
                    <a:ext uri="{FF2B5EF4-FFF2-40B4-BE49-F238E27FC236}">
                      <a16:creationId xmlns:a16="http://schemas.microsoft.com/office/drawing/2014/main" id="{FEC9A5E4-9407-42F3-8BD7-84C83CBB5C1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1" name="مكعب 4820">
                  <a:extLst>
                    <a:ext uri="{FF2B5EF4-FFF2-40B4-BE49-F238E27FC236}">
                      <a16:creationId xmlns:a16="http://schemas.microsoft.com/office/drawing/2014/main" id="{0F85EC75-B785-494B-BCA6-D8854B8F48F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22" name="مكعب 4821">
                  <a:extLst>
                    <a:ext uri="{FF2B5EF4-FFF2-40B4-BE49-F238E27FC236}">
                      <a16:creationId xmlns:a16="http://schemas.microsoft.com/office/drawing/2014/main" id="{ECE2E4B6-1B99-4086-BC44-FA7867C0082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69" name="مجموعة 4768">
                <a:extLst>
                  <a:ext uri="{FF2B5EF4-FFF2-40B4-BE49-F238E27FC236}">
                    <a16:creationId xmlns:a16="http://schemas.microsoft.com/office/drawing/2014/main" id="{E85264FB-AA38-420A-9FBE-FBA355F7E999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803" name="مكعب 4802">
                  <a:extLst>
                    <a:ext uri="{FF2B5EF4-FFF2-40B4-BE49-F238E27FC236}">
                      <a16:creationId xmlns:a16="http://schemas.microsoft.com/office/drawing/2014/main" id="{381FEB2F-3A98-44A3-A5E7-CC0ABCD9EEF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4" name="مكعب 4803">
                  <a:extLst>
                    <a:ext uri="{FF2B5EF4-FFF2-40B4-BE49-F238E27FC236}">
                      <a16:creationId xmlns:a16="http://schemas.microsoft.com/office/drawing/2014/main" id="{863D2825-4D56-4D3B-B94A-69AB8D6841F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5" name="مكعب 4804">
                  <a:extLst>
                    <a:ext uri="{FF2B5EF4-FFF2-40B4-BE49-F238E27FC236}">
                      <a16:creationId xmlns:a16="http://schemas.microsoft.com/office/drawing/2014/main" id="{B27864DE-1B67-40C8-81D1-DCC4B6EFB0B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6" name="مكعب 4805">
                  <a:extLst>
                    <a:ext uri="{FF2B5EF4-FFF2-40B4-BE49-F238E27FC236}">
                      <a16:creationId xmlns:a16="http://schemas.microsoft.com/office/drawing/2014/main" id="{863CAE74-B0CB-4673-A55E-466B8E0A8B6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7" name="مكعب 4806">
                  <a:extLst>
                    <a:ext uri="{FF2B5EF4-FFF2-40B4-BE49-F238E27FC236}">
                      <a16:creationId xmlns:a16="http://schemas.microsoft.com/office/drawing/2014/main" id="{A2B6240B-D83F-4D57-BE54-314D2C0427E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8" name="مكعب 4807">
                  <a:extLst>
                    <a:ext uri="{FF2B5EF4-FFF2-40B4-BE49-F238E27FC236}">
                      <a16:creationId xmlns:a16="http://schemas.microsoft.com/office/drawing/2014/main" id="{06810EDF-C083-4870-800D-0EE5D8BE841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9" name="مكعب 4808">
                  <a:extLst>
                    <a:ext uri="{FF2B5EF4-FFF2-40B4-BE49-F238E27FC236}">
                      <a16:creationId xmlns:a16="http://schemas.microsoft.com/office/drawing/2014/main" id="{896051D9-DA0B-4631-B386-C8653132EDF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0" name="مكعب 4809">
                  <a:extLst>
                    <a:ext uri="{FF2B5EF4-FFF2-40B4-BE49-F238E27FC236}">
                      <a16:creationId xmlns:a16="http://schemas.microsoft.com/office/drawing/2014/main" id="{F568C8A4-11E9-4C51-9419-866A9DD9D83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1" name="مكعب 4810">
                  <a:extLst>
                    <a:ext uri="{FF2B5EF4-FFF2-40B4-BE49-F238E27FC236}">
                      <a16:creationId xmlns:a16="http://schemas.microsoft.com/office/drawing/2014/main" id="{96ADE73D-39D3-46CF-8EF3-2745CDD30F0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12" name="مكعب 4811">
                  <a:extLst>
                    <a:ext uri="{FF2B5EF4-FFF2-40B4-BE49-F238E27FC236}">
                      <a16:creationId xmlns:a16="http://schemas.microsoft.com/office/drawing/2014/main" id="{CAD8C9EE-48B1-4082-A6EF-13068659294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70" name="مجموعة 4769">
                <a:extLst>
                  <a:ext uri="{FF2B5EF4-FFF2-40B4-BE49-F238E27FC236}">
                    <a16:creationId xmlns:a16="http://schemas.microsoft.com/office/drawing/2014/main" id="{3FF41B49-C7F1-4818-9C9C-ABEDF873B34D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93" name="مكعب 4792">
                  <a:extLst>
                    <a:ext uri="{FF2B5EF4-FFF2-40B4-BE49-F238E27FC236}">
                      <a16:creationId xmlns:a16="http://schemas.microsoft.com/office/drawing/2014/main" id="{81DB7075-501F-4D59-9077-E037BE63196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4" name="مكعب 4793">
                  <a:extLst>
                    <a:ext uri="{FF2B5EF4-FFF2-40B4-BE49-F238E27FC236}">
                      <a16:creationId xmlns:a16="http://schemas.microsoft.com/office/drawing/2014/main" id="{276236C7-E772-4FE4-B98E-05B7626BC44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5" name="مكعب 4794">
                  <a:extLst>
                    <a:ext uri="{FF2B5EF4-FFF2-40B4-BE49-F238E27FC236}">
                      <a16:creationId xmlns:a16="http://schemas.microsoft.com/office/drawing/2014/main" id="{A7127378-6432-483C-8DDD-EF14A99C669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6" name="مكعب 4795">
                  <a:extLst>
                    <a:ext uri="{FF2B5EF4-FFF2-40B4-BE49-F238E27FC236}">
                      <a16:creationId xmlns:a16="http://schemas.microsoft.com/office/drawing/2014/main" id="{8AD6C1B2-D263-46CE-B44C-278ADA87763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7" name="مكعب 4796">
                  <a:extLst>
                    <a:ext uri="{FF2B5EF4-FFF2-40B4-BE49-F238E27FC236}">
                      <a16:creationId xmlns:a16="http://schemas.microsoft.com/office/drawing/2014/main" id="{091448F0-3FE7-4D03-989C-B9B3F322286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8" name="مكعب 4797">
                  <a:extLst>
                    <a:ext uri="{FF2B5EF4-FFF2-40B4-BE49-F238E27FC236}">
                      <a16:creationId xmlns:a16="http://schemas.microsoft.com/office/drawing/2014/main" id="{E3FA44E2-EF22-414F-987F-D6E0FAE0E66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9" name="مكعب 4798">
                  <a:extLst>
                    <a:ext uri="{FF2B5EF4-FFF2-40B4-BE49-F238E27FC236}">
                      <a16:creationId xmlns:a16="http://schemas.microsoft.com/office/drawing/2014/main" id="{232E5194-01F6-4E45-B81E-3950A8E68B0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0" name="مكعب 4799">
                  <a:extLst>
                    <a:ext uri="{FF2B5EF4-FFF2-40B4-BE49-F238E27FC236}">
                      <a16:creationId xmlns:a16="http://schemas.microsoft.com/office/drawing/2014/main" id="{3871B9DE-E710-4752-8451-BDFC45406C1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1" name="مكعب 4800">
                  <a:extLst>
                    <a:ext uri="{FF2B5EF4-FFF2-40B4-BE49-F238E27FC236}">
                      <a16:creationId xmlns:a16="http://schemas.microsoft.com/office/drawing/2014/main" id="{9A328206-7FB4-49FA-B187-1D55D512E4D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02" name="مكعب 4801">
                  <a:extLst>
                    <a:ext uri="{FF2B5EF4-FFF2-40B4-BE49-F238E27FC236}">
                      <a16:creationId xmlns:a16="http://schemas.microsoft.com/office/drawing/2014/main" id="{C0DC431B-1E20-4521-BA91-3B3A1A9938F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71" name="مجموعة 4770">
                <a:extLst>
                  <a:ext uri="{FF2B5EF4-FFF2-40B4-BE49-F238E27FC236}">
                    <a16:creationId xmlns:a16="http://schemas.microsoft.com/office/drawing/2014/main" id="{724FBDBC-83BC-4670-AA04-BD15A8DE2E9A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83" name="مكعب 4782">
                  <a:extLst>
                    <a:ext uri="{FF2B5EF4-FFF2-40B4-BE49-F238E27FC236}">
                      <a16:creationId xmlns:a16="http://schemas.microsoft.com/office/drawing/2014/main" id="{7822AC38-C782-4800-BF35-3A5A109FC5D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4" name="مكعب 4783">
                  <a:extLst>
                    <a:ext uri="{FF2B5EF4-FFF2-40B4-BE49-F238E27FC236}">
                      <a16:creationId xmlns:a16="http://schemas.microsoft.com/office/drawing/2014/main" id="{83DC0E5D-1F3C-4E6A-85B9-A858FCC96A7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5" name="مكعب 4784">
                  <a:extLst>
                    <a:ext uri="{FF2B5EF4-FFF2-40B4-BE49-F238E27FC236}">
                      <a16:creationId xmlns:a16="http://schemas.microsoft.com/office/drawing/2014/main" id="{D09E1406-B37E-4066-8579-96EAA1744BF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6" name="مكعب 4785">
                  <a:extLst>
                    <a:ext uri="{FF2B5EF4-FFF2-40B4-BE49-F238E27FC236}">
                      <a16:creationId xmlns:a16="http://schemas.microsoft.com/office/drawing/2014/main" id="{231260C9-8A0C-43B7-A3CF-3DC45A01428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7" name="مكعب 4786">
                  <a:extLst>
                    <a:ext uri="{FF2B5EF4-FFF2-40B4-BE49-F238E27FC236}">
                      <a16:creationId xmlns:a16="http://schemas.microsoft.com/office/drawing/2014/main" id="{7D5073BA-5F37-4FDC-9755-63F1FE07D5F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8" name="مكعب 4787">
                  <a:extLst>
                    <a:ext uri="{FF2B5EF4-FFF2-40B4-BE49-F238E27FC236}">
                      <a16:creationId xmlns:a16="http://schemas.microsoft.com/office/drawing/2014/main" id="{F28BAFDC-D828-4701-8BE0-8CE24238A67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9" name="مكعب 4788">
                  <a:extLst>
                    <a:ext uri="{FF2B5EF4-FFF2-40B4-BE49-F238E27FC236}">
                      <a16:creationId xmlns:a16="http://schemas.microsoft.com/office/drawing/2014/main" id="{41846FE8-EC97-44AB-9A08-24A756E0CAA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0" name="مكعب 4789">
                  <a:extLst>
                    <a:ext uri="{FF2B5EF4-FFF2-40B4-BE49-F238E27FC236}">
                      <a16:creationId xmlns:a16="http://schemas.microsoft.com/office/drawing/2014/main" id="{CE5235AE-6B3E-4787-B904-54D00CE9CC5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1" name="مكعب 4790">
                  <a:extLst>
                    <a:ext uri="{FF2B5EF4-FFF2-40B4-BE49-F238E27FC236}">
                      <a16:creationId xmlns:a16="http://schemas.microsoft.com/office/drawing/2014/main" id="{F8C60C7E-26D0-4D64-AA26-FBB3094AD70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92" name="مكعب 4791">
                  <a:extLst>
                    <a:ext uri="{FF2B5EF4-FFF2-40B4-BE49-F238E27FC236}">
                      <a16:creationId xmlns:a16="http://schemas.microsoft.com/office/drawing/2014/main" id="{8CBB7A9E-EB0A-41E6-8EE3-242555C6112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772" name="مجموعة 4771">
                <a:extLst>
                  <a:ext uri="{FF2B5EF4-FFF2-40B4-BE49-F238E27FC236}">
                    <a16:creationId xmlns:a16="http://schemas.microsoft.com/office/drawing/2014/main" id="{FF25BCC0-4290-47EB-9FEC-70BD6E5CCF5B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73" name="مكعب 4772">
                  <a:extLst>
                    <a:ext uri="{FF2B5EF4-FFF2-40B4-BE49-F238E27FC236}">
                      <a16:creationId xmlns:a16="http://schemas.microsoft.com/office/drawing/2014/main" id="{A8EFCA5E-4DC6-4C8E-A638-03879EF1DB9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74" name="مكعب 4773">
                  <a:extLst>
                    <a:ext uri="{FF2B5EF4-FFF2-40B4-BE49-F238E27FC236}">
                      <a16:creationId xmlns:a16="http://schemas.microsoft.com/office/drawing/2014/main" id="{5736B377-D971-497A-8580-822828DAFCF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75" name="مكعب 4774">
                  <a:extLst>
                    <a:ext uri="{FF2B5EF4-FFF2-40B4-BE49-F238E27FC236}">
                      <a16:creationId xmlns:a16="http://schemas.microsoft.com/office/drawing/2014/main" id="{0552BD05-F56A-440D-B6F1-2C194CCF8B2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76" name="مكعب 4775">
                  <a:extLst>
                    <a:ext uri="{FF2B5EF4-FFF2-40B4-BE49-F238E27FC236}">
                      <a16:creationId xmlns:a16="http://schemas.microsoft.com/office/drawing/2014/main" id="{85263D58-1BB8-4B65-90ED-E3A627AA41F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77" name="مكعب 4776">
                  <a:extLst>
                    <a:ext uri="{FF2B5EF4-FFF2-40B4-BE49-F238E27FC236}">
                      <a16:creationId xmlns:a16="http://schemas.microsoft.com/office/drawing/2014/main" id="{22400013-1975-4794-8581-2D3CBA873CD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78" name="مكعب 4777">
                  <a:extLst>
                    <a:ext uri="{FF2B5EF4-FFF2-40B4-BE49-F238E27FC236}">
                      <a16:creationId xmlns:a16="http://schemas.microsoft.com/office/drawing/2014/main" id="{526BE961-42EF-4E53-8B28-5AE4D186571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79" name="مكعب 4778">
                  <a:extLst>
                    <a:ext uri="{FF2B5EF4-FFF2-40B4-BE49-F238E27FC236}">
                      <a16:creationId xmlns:a16="http://schemas.microsoft.com/office/drawing/2014/main" id="{6B44C246-9CE9-42B6-9B29-E3020576AF3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0" name="مكعب 4779">
                  <a:extLst>
                    <a:ext uri="{FF2B5EF4-FFF2-40B4-BE49-F238E27FC236}">
                      <a16:creationId xmlns:a16="http://schemas.microsoft.com/office/drawing/2014/main" id="{1D50034B-B897-471C-8B8E-7276CAE2CD4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1" name="مكعب 4780">
                  <a:extLst>
                    <a:ext uri="{FF2B5EF4-FFF2-40B4-BE49-F238E27FC236}">
                      <a16:creationId xmlns:a16="http://schemas.microsoft.com/office/drawing/2014/main" id="{C5675C2D-B895-4982-866C-56295F4E6BA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82" name="مكعب 4781">
                  <a:extLst>
                    <a:ext uri="{FF2B5EF4-FFF2-40B4-BE49-F238E27FC236}">
                      <a16:creationId xmlns:a16="http://schemas.microsoft.com/office/drawing/2014/main" id="{0746BD69-CDB5-429F-94FF-EA8A26AC7E0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097" name="مجموعة 4096">
              <a:extLst>
                <a:ext uri="{FF2B5EF4-FFF2-40B4-BE49-F238E27FC236}">
                  <a16:creationId xmlns:a16="http://schemas.microsoft.com/office/drawing/2014/main" id="{89AE4E17-2807-4386-A79E-6916635AE352}"/>
                </a:ext>
              </a:extLst>
            </p:cNvPr>
            <p:cNvGrpSpPr/>
            <p:nvPr/>
          </p:nvGrpSpPr>
          <p:grpSpPr>
            <a:xfrm>
              <a:off x="6801280" y="3272764"/>
              <a:ext cx="1617220" cy="1544020"/>
              <a:chOff x="5352709" y="3110384"/>
              <a:chExt cx="1617220" cy="1544020"/>
            </a:xfrm>
          </p:grpSpPr>
          <p:grpSp>
            <p:nvGrpSpPr>
              <p:cNvPr id="4653" name="مجموعة 4652">
                <a:extLst>
                  <a:ext uri="{FF2B5EF4-FFF2-40B4-BE49-F238E27FC236}">
                    <a16:creationId xmlns:a16="http://schemas.microsoft.com/office/drawing/2014/main" id="{AF9DA6AC-5BD7-4B75-A919-A93FD78C5D77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53" name="مكعب 4752">
                  <a:extLst>
                    <a:ext uri="{FF2B5EF4-FFF2-40B4-BE49-F238E27FC236}">
                      <a16:creationId xmlns:a16="http://schemas.microsoft.com/office/drawing/2014/main" id="{9465BCB4-BBCE-42E6-AD98-ADC08910D93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4" name="مكعب 4753">
                  <a:extLst>
                    <a:ext uri="{FF2B5EF4-FFF2-40B4-BE49-F238E27FC236}">
                      <a16:creationId xmlns:a16="http://schemas.microsoft.com/office/drawing/2014/main" id="{3CCFDF52-8499-417B-9CFC-EC8BAF61D3C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5" name="مكعب 4754">
                  <a:extLst>
                    <a:ext uri="{FF2B5EF4-FFF2-40B4-BE49-F238E27FC236}">
                      <a16:creationId xmlns:a16="http://schemas.microsoft.com/office/drawing/2014/main" id="{FB27D0DF-3671-435E-934C-053257D9EF6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6" name="مكعب 4755">
                  <a:extLst>
                    <a:ext uri="{FF2B5EF4-FFF2-40B4-BE49-F238E27FC236}">
                      <a16:creationId xmlns:a16="http://schemas.microsoft.com/office/drawing/2014/main" id="{6807A75C-31F6-41C1-909A-5AD7FD749A1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7" name="مكعب 4756">
                  <a:extLst>
                    <a:ext uri="{FF2B5EF4-FFF2-40B4-BE49-F238E27FC236}">
                      <a16:creationId xmlns:a16="http://schemas.microsoft.com/office/drawing/2014/main" id="{CFACC6A9-F4C3-4FD4-8FB0-F134B4268B4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8" name="مكعب 4757">
                  <a:extLst>
                    <a:ext uri="{FF2B5EF4-FFF2-40B4-BE49-F238E27FC236}">
                      <a16:creationId xmlns:a16="http://schemas.microsoft.com/office/drawing/2014/main" id="{EAAC4493-CDF9-47E6-8A3B-C539058BDD4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9" name="مكعب 4758">
                  <a:extLst>
                    <a:ext uri="{FF2B5EF4-FFF2-40B4-BE49-F238E27FC236}">
                      <a16:creationId xmlns:a16="http://schemas.microsoft.com/office/drawing/2014/main" id="{1D2191A2-38CE-400B-86B9-14FBB9A3CF73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60" name="مكعب 4759">
                  <a:extLst>
                    <a:ext uri="{FF2B5EF4-FFF2-40B4-BE49-F238E27FC236}">
                      <a16:creationId xmlns:a16="http://schemas.microsoft.com/office/drawing/2014/main" id="{C8B16544-ADDF-423F-8614-9A7753860C2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61" name="مكعب 4760">
                  <a:extLst>
                    <a:ext uri="{FF2B5EF4-FFF2-40B4-BE49-F238E27FC236}">
                      <a16:creationId xmlns:a16="http://schemas.microsoft.com/office/drawing/2014/main" id="{77AC2FB2-052A-49B1-94B1-16934F24673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62" name="مكعب 4761">
                  <a:extLst>
                    <a:ext uri="{FF2B5EF4-FFF2-40B4-BE49-F238E27FC236}">
                      <a16:creationId xmlns:a16="http://schemas.microsoft.com/office/drawing/2014/main" id="{F9E81084-702B-4D4A-9955-0DC0953108E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54" name="مجموعة 4653">
                <a:extLst>
                  <a:ext uri="{FF2B5EF4-FFF2-40B4-BE49-F238E27FC236}">
                    <a16:creationId xmlns:a16="http://schemas.microsoft.com/office/drawing/2014/main" id="{4B15C420-789B-436A-B5C7-71542CADEFCC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43" name="مكعب 4742">
                  <a:extLst>
                    <a:ext uri="{FF2B5EF4-FFF2-40B4-BE49-F238E27FC236}">
                      <a16:creationId xmlns:a16="http://schemas.microsoft.com/office/drawing/2014/main" id="{77CFABE7-A21B-450B-AC5B-B290CF6EA2A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4" name="مكعب 4743">
                  <a:extLst>
                    <a:ext uri="{FF2B5EF4-FFF2-40B4-BE49-F238E27FC236}">
                      <a16:creationId xmlns:a16="http://schemas.microsoft.com/office/drawing/2014/main" id="{629F0615-EFDA-409B-8E35-68368A68D64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5" name="مكعب 4744">
                  <a:extLst>
                    <a:ext uri="{FF2B5EF4-FFF2-40B4-BE49-F238E27FC236}">
                      <a16:creationId xmlns:a16="http://schemas.microsoft.com/office/drawing/2014/main" id="{BCE774B5-BEAD-472E-ACED-931C62BF650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6" name="مكعب 4745">
                  <a:extLst>
                    <a:ext uri="{FF2B5EF4-FFF2-40B4-BE49-F238E27FC236}">
                      <a16:creationId xmlns:a16="http://schemas.microsoft.com/office/drawing/2014/main" id="{47F3480C-F4BD-4DF1-B0EF-2F38E3ACFFF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7" name="مكعب 4746">
                  <a:extLst>
                    <a:ext uri="{FF2B5EF4-FFF2-40B4-BE49-F238E27FC236}">
                      <a16:creationId xmlns:a16="http://schemas.microsoft.com/office/drawing/2014/main" id="{A2FCBFC4-8F31-476D-860C-CECC8A0B02C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8" name="مكعب 4747">
                  <a:extLst>
                    <a:ext uri="{FF2B5EF4-FFF2-40B4-BE49-F238E27FC236}">
                      <a16:creationId xmlns:a16="http://schemas.microsoft.com/office/drawing/2014/main" id="{5E7FE3CE-0C06-432E-9DF9-E7C8E0807EF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9" name="مكعب 4748">
                  <a:extLst>
                    <a:ext uri="{FF2B5EF4-FFF2-40B4-BE49-F238E27FC236}">
                      <a16:creationId xmlns:a16="http://schemas.microsoft.com/office/drawing/2014/main" id="{85DACFBC-58C8-4FF1-A923-FB854CB97C2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0" name="مكعب 4749">
                  <a:extLst>
                    <a:ext uri="{FF2B5EF4-FFF2-40B4-BE49-F238E27FC236}">
                      <a16:creationId xmlns:a16="http://schemas.microsoft.com/office/drawing/2014/main" id="{5DA3F1F9-2A8F-44AD-A2C8-69153E1FA1B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1" name="مكعب 4750">
                  <a:extLst>
                    <a:ext uri="{FF2B5EF4-FFF2-40B4-BE49-F238E27FC236}">
                      <a16:creationId xmlns:a16="http://schemas.microsoft.com/office/drawing/2014/main" id="{AEA26DFA-3268-46C8-8D1B-11D29BB389C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52" name="مكعب 4751">
                  <a:extLst>
                    <a:ext uri="{FF2B5EF4-FFF2-40B4-BE49-F238E27FC236}">
                      <a16:creationId xmlns:a16="http://schemas.microsoft.com/office/drawing/2014/main" id="{E4802331-8FBE-4417-9419-663317143DD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55" name="مجموعة 4654">
                <a:extLst>
                  <a:ext uri="{FF2B5EF4-FFF2-40B4-BE49-F238E27FC236}">
                    <a16:creationId xmlns:a16="http://schemas.microsoft.com/office/drawing/2014/main" id="{B95F9783-194C-4923-94A8-AC82CD9E0EA9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33" name="مكعب 4732">
                  <a:extLst>
                    <a:ext uri="{FF2B5EF4-FFF2-40B4-BE49-F238E27FC236}">
                      <a16:creationId xmlns:a16="http://schemas.microsoft.com/office/drawing/2014/main" id="{2BC62329-302A-4A21-A80E-A0EAEFC621D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4" name="مكعب 4733">
                  <a:extLst>
                    <a:ext uri="{FF2B5EF4-FFF2-40B4-BE49-F238E27FC236}">
                      <a16:creationId xmlns:a16="http://schemas.microsoft.com/office/drawing/2014/main" id="{3D7EA5BD-BB29-456B-BCC4-17A38D31283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5" name="مكعب 4734">
                  <a:extLst>
                    <a:ext uri="{FF2B5EF4-FFF2-40B4-BE49-F238E27FC236}">
                      <a16:creationId xmlns:a16="http://schemas.microsoft.com/office/drawing/2014/main" id="{C87338AE-27C2-43A3-8717-89D475BB0B8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6" name="مكعب 4735">
                  <a:extLst>
                    <a:ext uri="{FF2B5EF4-FFF2-40B4-BE49-F238E27FC236}">
                      <a16:creationId xmlns:a16="http://schemas.microsoft.com/office/drawing/2014/main" id="{D08083F1-CB88-47B1-8958-5752BAB3E61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7" name="مكعب 4736">
                  <a:extLst>
                    <a:ext uri="{FF2B5EF4-FFF2-40B4-BE49-F238E27FC236}">
                      <a16:creationId xmlns:a16="http://schemas.microsoft.com/office/drawing/2014/main" id="{BC048BA0-D44E-40E9-AF28-7D1E5996D12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8" name="مكعب 4737">
                  <a:extLst>
                    <a:ext uri="{FF2B5EF4-FFF2-40B4-BE49-F238E27FC236}">
                      <a16:creationId xmlns:a16="http://schemas.microsoft.com/office/drawing/2014/main" id="{C313832C-B0C7-4BE2-8E11-CD751A0A016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9" name="مكعب 4738">
                  <a:extLst>
                    <a:ext uri="{FF2B5EF4-FFF2-40B4-BE49-F238E27FC236}">
                      <a16:creationId xmlns:a16="http://schemas.microsoft.com/office/drawing/2014/main" id="{EF0B48AD-D76C-49E7-ADB6-9A3FF01B37F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0" name="مكعب 4739">
                  <a:extLst>
                    <a:ext uri="{FF2B5EF4-FFF2-40B4-BE49-F238E27FC236}">
                      <a16:creationId xmlns:a16="http://schemas.microsoft.com/office/drawing/2014/main" id="{2A2449BA-10D9-4B58-8E1A-200C36E018D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1" name="مكعب 4740">
                  <a:extLst>
                    <a:ext uri="{FF2B5EF4-FFF2-40B4-BE49-F238E27FC236}">
                      <a16:creationId xmlns:a16="http://schemas.microsoft.com/office/drawing/2014/main" id="{480ED2FD-C345-4A5D-A7DD-E42F78A15F5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42" name="مكعب 4741">
                  <a:extLst>
                    <a:ext uri="{FF2B5EF4-FFF2-40B4-BE49-F238E27FC236}">
                      <a16:creationId xmlns:a16="http://schemas.microsoft.com/office/drawing/2014/main" id="{7F2605A9-6CCD-4444-B006-801A8F7D0DD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56" name="مجموعة 4655">
                <a:extLst>
                  <a:ext uri="{FF2B5EF4-FFF2-40B4-BE49-F238E27FC236}">
                    <a16:creationId xmlns:a16="http://schemas.microsoft.com/office/drawing/2014/main" id="{6883970A-774F-4D57-BC87-0811647CCFCC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23" name="مكعب 4722">
                  <a:extLst>
                    <a:ext uri="{FF2B5EF4-FFF2-40B4-BE49-F238E27FC236}">
                      <a16:creationId xmlns:a16="http://schemas.microsoft.com/office/drawing/2014/main" id="{9673E183-FE39-42C1-ABBC-91DA77969AB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4" name="مكعب 4723">
                  <a:extLst>
                    <a:ext uri="{FF2B5EF4-FFF2-40B4-BE49-F238E27FC236}">
                      <a16:creationId xmlns:a16="http://schemas.microsoft.com/office/drawing/2014/main" id="{45ED873C-8DFF-42B6-8BF8-E05FC8C875F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5" name="مكعب 4724">
                  <a:extLst>
                    <a:ext uri="{FF2B5EF4-FFF2-40B4-BE49-F238E27FC236}">
                      <a16:creationId xmlns:a16="http://schemas.microsoft.com/office/drawing/2014/main" id="{572E0A2E-DAA1-4546-9719-DAEB19A4D3A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6" name="مكعب 4725">
                  <a:extLst>
                    <a:ext uri="{FF2B5EF4-FFF2-40B4-BE49-F238E27FC236}">
                      <a16:creationId xmlns:a16="http://schemas.microsoft.com/office/drawing/2014/main" id="{D996E397-DB01-4C7D-99B5-A3F87C8A998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7" name="مكعب 4726">
                  <a:extLst>
                    <a:ext uri="{FF2B5EF4-FFF2-40B4-BE49-F238E27FC236}">
                      <a16:creationId xmlns:a16="http://schemas.microsoft.com/office/drawing/2014/main" id="{7E04101D-5FCC-43BD-97B2-EDAF39A7E9D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8" name="مكعب 4727">
                  <a:extLst>
                    <a:ext uri="{FF2B5EF4-FFF2-40B4-BE49-F238E27FC236}">
                      <a16:creationId xmlns:a16="http://schemas.microsoft.com/office/drawing/2014/main" id="{32AE884D-2F5B-427D-BEB9-12EDEC043CF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9" name="مكعب 4728">
                  <a:extLst>
                    <a:ext uri="{FF2B5EF4-FFF2-40B4-BE49-F238E27FC236}">
                      <a16:creationId xmlns:a16="http://schemas.microsoft.com/office/drawing/2014/main" id="{4EA58B22-B431-4CA8-9807-8311CCF3C2E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0" name="مكعب 4729">
                  <a:extLst>
                    <a:ext uri="{FF2B5EF4-FFF2-40B4-BE49-F238E27FC236}">
                      <a16:creationId xmlns:a16="http://schemas.microsoft.com/office/drawing/2014/main" id="{BACF7D6C-D79F-4033-95AB-08615BA30CB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1" name="مكعب 4730">
                  <a:extLst>
                    <a:ext uri="{FF2B5EF4-FFF2-40B4-BE49-F238E27FC236}">
                      <a16:creationId xmlns:a16="http://schemas.microsoft.com/office/drawing/2014/main" id="{ACD74F80-5034-4773-9DDB-59498414D82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32" name="مكعب 4731">
                  <a:extLst>
                    <a:ext uri="{FF2B5EF4-FFF2-40B4-BE49-F238E27FC236}">
                      <a16:creationId xmlns:a16="http://schemas.microsoft.com/office/drawing/2014/main" id="{7FB1A1EC-F7A6-4A3C-BED9-3B0EBA674EF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57" name="مجموعة 4656">
                <a:extLst>
                  <a:ext uri="{FF2B5EF4-FFF2-40B4-BE49-F238E27FC236}">
                    <a16:creationId xmlns:a16="http://schemas.microsoft.com/office/drawing/2014/main" id="{166432D5-27CE-481C-99BE-D6569DE97693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13" name="مكعب 4712">
                  <a:extLst>
                    <a:ext uri="{FF2B5EF4-FFF2-40B4-BE49-F238E27FC236}">
                      <a16:creationId xmlns:a16="http://schemas.microsoft.com/office/drawing/2014/main" id="{DBC1DEEC-BCAA-4C44-A752-6A0C888C1DD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4" name="مكعب 4713">
                  <a:extLst>
                    <a:ext uri="{FF2B5EF4-FFF2-40B4-BE49-F238E27FC236}">
                      <a16:creationId xmlns:a16="http://schemas.microsoft.com/office/drawing/2014/main" id="{C5565FAA-6429-46CE-98B7-22044C260E1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5" name="مكعب 4714">
                  <a:extLst>
                    <a:ext uri="{FF2B5EF4-FFF2-40B4-BE49-F238E27FC236}">
                      <a16:creationId xmlns:a16="http://schemas.microsoft.com/office/drawing/2014/main" id="{7F1D64D2-E555-4AAC-BC31-DDD5BCB144B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6" name="مكعب 4715">
                  <a:extLst>
                    <a:ext uri="{FF2B5EF4-FFF2-40B4-BE49-F238E27FC236}">
                      <a16:creationId xmlns:a16="http://schemas.microsoft.com/office/drawing/2014/main" id="{671064A3-B394-4555-BC00-E72483D2ADC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7" name="مكعب 4716">
                  <a:extLst>
                    <a:ext uri="{FF2B5EF4-FFF2-40B4-BE49-F238E27FC236}">
                      <a16:creationId xmlns:a16="http://schemas.microsoft.com/office/drawing/2014/main" id="{BB1F2176-15DF-4E7B-9E57-67987B92CC2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8" name="مكعب 4717">
                  <a:extLst>
                    <a:ext uri="{FF2B5EF4-FFF2-40B4-BE49-F238E27FC236}">
                      <a16:creationId xmlns:a16="http://schemas.microsoft.com/office/drawing/2014/main" id="{5910DE35-5FC9-4315-8B4F-A5E9B639853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9" name="مكعب 4718">
                  <a:extLst>
                    <a:ext uri="{FF2B5EF4-FFF2-40B4-BE49-F238E27FC236}">
                      <a16:creationId xmlns:a16="http://schemas.microsoft.com/office/drawing/2014/main" id="{2EC4A7A1-CAA4-4D37-A30E-9F31FACBAE8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0" name="مكعب 4719">
                  <a:extLst>
                    <a:ext uri="{FF2B5EF4-FFF2-40B4-BE49-F238E27FC236}">
                      <a16:creationId xmlns:a16="http://schemas.microsoft.com/office/drawing/2014/main" id="{5E7421F0-04A6-4F12-9F79-5CCB18594B1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1" name="مكعب 4720">
                  <a:extLst>
                    <a:ext uri="{FF2B5EF4-FFF2-40B4-BE49-F238E27FC236}">
                      <a16:creationId xmlns:a16="http://schemas.microsoft.com/office/drawing/2014/main" id="{19F76104-3EF3-4AAA-92AB-6255B086934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22" name="مكعب 4721">
                  <a:extLst>
                    <a:ext uri="{FF2B5EF4-FFF2-40B4-BE49-F238E27FC236}">
                      <a16:creationId xmlns:a16="http://schemas.microsoft.com/office/drawing/2014/main" id="{E6482AC6-7E48-4BFA-8A19-52E8B021018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58" name="مجموعة 4657">
                <a:extLst>
                  <a:ext uri="{FF2B5EF4-FFF2-40B4-BE49-F238E27FC236}">
                    <a16:creationId xmlns:a16="http://schemas.microsoft.com/office/drawing/2014/main" id="{E06D1335-13D1-4AA8-AE5E-4644454D7C98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703" name="مكعب 4702">
                  <a:extLst>
                    <a:ext uri="{FF2B5EF4-FFF2-40B4-BE49-F238E27FC236}">
                      <a16:creationId xmlns:a16="http://schemas.microsoft.com/office/drawing/2014/main" id="{7EA02527-DEFD-452F-AE14-B8E941F93C1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4" name="مكعب 4703">
                  <a:extLst>
                    <a:ext uri="{FF2B5EF4-FFF2-40B4-BE49-F238E27FC236}">
                      <a16:creationId xmlns:a16="http://schemas.microsoft.com/office/drawing/2014/main" id="{4EAAC01F-C489-4A2E-B5FC-0256A1D215D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5" name="مكعب 4704">
                  <a:extLst>
                    <a:ext uri="{FF2B5EF4-FFF2-40B4-BE49-F238E27FC236}">
                      <a16:creationId xmlns:a16="http://schemas.microsoft.com/office/drawing/2014/main" id="{971E4F57-6D33-4EBB-BF07-0608E8276F4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6" name="مكعب 4705">
                  <a:extLst>
                    <a:ext uri="{FF2B5EF4-FFF2-40B4-BE49-F238E27FC236}">
                      <a16:creationId xmlns:a16="http://schemas.microsoft.com/office/drawing/2014/main" id="{A7F85E24-AEFE-4C10-8760-FF55232BF27F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7" name="مكعب 4706">
                  <a:extLst>
                    <a:ext uri="{FF2B5EF4-FFF2-40B4-BE49-F238E27FC236}">
                      <a16:creationId xmlns:a16="http://schemas.microsoft.com/office/drawing/2014/main" id="{20424564-93CF-4335-A4BB-260387B30F8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8" name="مكعب 4707">
                  <a:extLst>
                    <a:ext uri="{FF2B5EF4-FFF2-40B4-BE49-F238E27FC236}">
                      <a16:creationId xmlns:a16="http://schemas.microsoft.com/office/drawing/2014/main" id="{FF9E95A3-720F-41D2-8B55-FB7486A0503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9" name="مكعب 4708">
                  <a:extLst>
                    <a:ext uri="{FF2B5EF4-FFF2-40B4-BE49-F238E27FC236}">
                      <a16:creationId xmlns:a16="http://schemas.microsoft.com/office/drawing/2014/main" id="{5A4A67F1-5F0B-4096-8DD7-290939E2CF9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0" name="مكعب 4709">
                  <a:extLst>
                    <a:ext uri="{FF2B5EF4-FFF2-40B4-BE49-F238E27FC236}">
                      <a16:creationId xmlns:a16="http://schemas.microsoft.com/office/drawing/2014/main" id="{CCD584D5-927D-4EA6-8464-921479DA069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1" name="مكعب 4710">
                  <a:extLst>
                    <a:ext uri="{FF2B5EF4-FFF2-40B4-BE49-F238E27FC236}">
                      <a16:creationId xmlns:a16="http://schemas.microsoft.com/office/drawing/2014/main" id="{5E7D66D2-D1C5-41BE-976E-5079FF17A4C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12" name="مكعب 4711">
                  <a:extLst>
                    <a:ext uri="{FF2B5EF4-FFF2-40B4-BE49-F238E27FC236}">
                      <a16:creationId xmlns:a16="http://schemas.microsoft.com/office/drawing/2014/main" id="{65BC5A83-9909-429C-8893-0948DAFFA82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59" name="مجموعة 4658">
                <a:extLst>
                  <a:ext uri="{FF2B5EF4-FFF2-40B4-BE49-F238E27FC236}">
                    <a16:creationId xmlns:a16="http://schemas.microsoft.com/office/drawing/2014/main" id="{15342A7D-DD75-4A73-BD07-CCBD105CD37E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93" name="مكعب 4692">
                  <a:extLst>
                    <a:ext uri="{FF2B5EF4-FFF2-40B4-BE49-F238E27FC236}">
                      <a16:creationId xmlns:a16="http://schemas.microsoft.com/office/drawing/2014/main" id="{FD970E89-7D5C-4B67-912F-ADBD3CCF52B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4" name="مكعب 4693">
                  <a:extLst>
                    <a:ext uri="{FF2B5EF4-FFF2-40B4-BE49-F238E27FC236}">
                      <a16:creationId xmlns:a16="http://schemas.microsoft.com/office/drawing/2014/main" id="{DFD076BB-1409-453A-A912-3DEF2BB4A43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5" name="مكعب 4694">
                  <a:extLst>
                    <a:ext uri="{FF2B5EF4-FFF2-40B4-BE49-F238E27FC236}">
                      <a16:creationId xmlns:a16="http://schemas.microsoft.com/office/drawing/2014/main" id="{B73DF56C-CC50-40EE-A507-22F803277F6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6" name="مكعب 4695">
                  <a:extLst>
                    <a:ext uri="{FF2B5EF4-FFF2-40B4-BE49-F238E27FC236}">
                      <a16:creationId xmlns:a16="http://schemas.microsoft.com/office/drawing/2014/main" id="{8C4DE21A-2403-4D45-8F50-6241D75AB12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7" name="مكعب 4696">
                  <a:extLst>
                    <a:ext uri="{FF2B5EF4-FFF2-40B4-BE49-F238E27FC236}">
                      <a16:creationId xmlns:a16="http://schemas.microsoft.com/office/drawing/2014/main" id="{0A20D46D-8829-45A2-A2B8-D97E0014450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8" name="مكعب 4697">
                  <a:extLst>
                    <a:ext uri="{FF2B5EF4-FFF2-40B4-BE49-F238E27FC236}">
                      <a16:creationId xmlns:a16="http://schemas.microsoft.com/office/drawing/2014/main" id="{8DDAFAE7-9D18-415F-B0F8-CDC1FE83C34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9" name="مكعب 4698">
                  <a:extLst>
                    <a:ext uri="{FF2B5EF4-FFF2-40B4-BE49-F238E27FC236}">
                      <a16:creationId xmlns:a16="http://schemas.microsoft.com/office/drawing/2014/main" id="{7FE059D4-3D27-434D-AA88-9106D769022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0" name="مكعب 4699">
                  <a:extLst>
                    <a:ext uri="{FF2B5EF4-FFF2-40B4-BE49-F238E27FC236}">
                      <a16:creationId xmlns:a16="http://schemas.microsoft.com/office/drawing/2014/main" id="{BD6F8778-3F32-46BD-B70C-8C338D5D7B8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1" name="مكعب 4700">
                  <a:extLst>
                    <a:ext uri="{FF2B5EF4-FFF2-40B4-BE49-F238E27FC236}">
                      <a16:creationId xmlns:a16="http://schemas.microsoft.com/office/drawing/2014/main" id="{BD82DD87-FE00-4D5B-BE88-D00C804CE4B2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02" name="مكعب 4701">
                  <a:extLst>
                    <a:ext uri="{FF2B5EF4-FFF2-40B4-BE49-F238E27FC236}">
                      <a16:creationId xmlns:a16="http://schemas.microsoft.com/office/drawing/2014/main" id="{682182D5-421A-4930-A5F3-F9518AB1B85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60" name="مجموعة 4659">
                <a:extLst>
                  <a:ext uri="{FF2B5EF4-FFF2-40B4-BE49-F238E27FC236}">
                    <a16:creationId xmlns:a16="http://schemas.microsoft.com/office/drawing/2014/main" id="{14A4F1A8-D4AE-4578-AEEC-E046D47B08BD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83" name="مكعب 4682">
                  <a:extLst>
                    <a:ext uri="{FF2B5EF4-FFF2-40B4-BE49-F238E27FC236}">
                      <a16:creationId xmlns:a16="http://schemas.microsoft.com/office/drawing/2014/main" id="{59557310-DA4A-4BF8-9943-B34C0828BC2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4" name="مكعب 4683">
                  <a:extLst>
                    <a:ext uri="{FF2B5EF4-FFF2-40B4-BE49-F238E27FC236}">
                      <a16:creationId xmlns:a16="http://schemas.microsoft.com/office/drawing/2014/main" id="{A1212793-B487-4071-BC87-609EAA0F523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5" name="مكعب 4684">
                  <a:extLst>
                    <a:ext uri="{FF2B5EF4-FFF2-40B4-BE49-F238E27FC236}">
                      <a16:creationId xmlns:a16="http://schemas.microsoft.com/office/drawing/2014/main" id="{A7F5EDF5-0C21-4CCF-8451-7B983B7E6E8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6" name="مكعب 4685">
                  <a:extLst>
                    <a:ext uri="{FF2B5EF4-FFF2-40B4-BE49-F238E27FC236}">
                      <a16:creationId xmlns:a16="http://schemas.microsoft.com/office/drawing/2014/main" id="{6A67ED71-6978-478B-997C-2666727EBC2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7" name="مكعب 4686">
                  <a:extLst>
                    <a:ext uri="{FF2B5EF4-FFF2-40B4-BE49-F238E27FC236}">
                      <a16:creationId xmlns:a16="http://schemas.microsoft.com/office/drawing/2014/main" id="{55B5C4E8-CF70-438B-813C-08B7CDAA006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8" name="مكعب 4687">
                  <a:extLst>
                    <a:ext uri="{FF2B5EF4-FFF2-40B4-BE49-F238E27FC236}">
                      <a16:creationId xmlns:a16="http://schemas.microsoft.com/office/drawing/2014/main" id="{867D3B7D-27B9-49C1-B1DA-F7CCE1F3454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9" name="مكعب 4688">
                  <a:extLst>
                    <a:ext uri="{FF2B5EF4-FFF2-40B4-BE49-F238E27FC236}">
                      <a16:creationId xmlns:a16="http://schemas.microsoft.com/office/drawing/2014/main" id="{BDA43FC6-65EE-4710-B758-7AD4994A708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0" name="مكعب 4689">
                  <a:extLst>
                    <a:ext uri="{FF2B5EF4-FFF2-40B4-BE49-F238E27FC236}">
                      <a16:creationId xmlns:a16="http://schemas.microsoft.com/office/drawing/2014/main" id="{00935497-D84F-4729-B7F8-59020E31728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1" name="مكعب 4690">
                  <a:extLst>
                    <a:ext uri="{FF2B5EF4-FFF2-40B4-BE49-F238E27FC236}">
                      <a16:creationId xmlns:a16="http://schemas.microsoft.com/office/drawing/2014/main" id="{74FE75C6-0669-4037-A71E-86B7A3CCE47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92" name="مكعب 4691">
                  <a:extLst>
                    <a:ext uri="{FF2B5EF4-FFF2-40B4-BE49-F238E27FC236}">
                      <a16:creationId xmlns:a16="http://schemas.microsoft.com/office/drawing/2014/main" id="{6A2CF38B-4010-4848-B80C-07BE3967398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61" name="مجموعة 4660">
                <a:extLst>
                  <a:ext uri="{FF2B5EF4-FFF2-40B4-BE49-F238E27FC236}">
                    <a16:creationId xmlns:a16="http://schemas.microsoft.com/office/drawing/2014/main" id="{9B460EA5-854F-4060-A4D1-73896699B8B6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73" name="مكعب 4672">
                  <a:extLst>
                    <a:ext uri="{FF2B5EF4-FFF2-40B4-BE49-F238E27FC236}">
                      <a16:creationId xmlns:a16="http://schemas.microsoft.com/office/drawing/2014/main" id="{05B9A78B-5CFD-4AC0-A556-4691128560E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4" name="مكعب 4673">
                  <a:extLst>
                    <a:ext uri="{FF2B5EF4-FFF2-40B4-BE49-F238E27FC236}">
                      <a16:creationId xmlns:a16="http://schemas.microsoft.com/office/drawing/2014/main" id="{064CDE9E-BEA1-4611-A7AB-42AB9CDB3B7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5" name="مكعب 4674">
                  <a:extLst>
                    <a:ext uri="{FF2B5EF4-FFF2-40B4-BE49-F238E27FC236}">
                      <a16:creationId xmlns:a16="http://schemas.microsoft.com/office/drawing/2014/main" id="{F4A1B620-7D00-4B42-951E-5608DC5C68A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6" name="مكعب 4675">
                  <a:extLst>
                    <a:ext uri="{FF2B5EF4-FFF2-40B4-BE49-F238E27FC236}">
                      <a16:creationId xmlns:a16="http://schemas.microsoft.com/office/drawing/2014/main" id="{13E149AE-7A7F-4B7B-9C6F-4D569F3145D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7" name="مكعب 4676">
                  <a:extLst>
                    <a:ext uri="{FF2B5EF4-FFF2-40B4-BE49-F238E27FC236}">
                      <a16:creationId xmlns:a16="http://schemas.microsoft.com/office/drawing/2014/main" id="{1CA10C12-778F-4A51-BC9E-8B07CFD7640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8" name="مكعب 4677">
                  <a:extLst>
                    <a:ext uri="{FF2B5EF4-FFF2-40B4-BE49-F238E27FC236}">
                      <a16:creationId xmlns:a16="http://schemas.microsoft.com/office/drawing/2014/main" id="{FBEFC1B3-28E6-4890-B825-0929569BBDC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9" name="مكعب 4678">
                  <a:extLst>
                    <a:ext uri="{FF2B5EF4-FFF2-40B4-BE49-F238E27FC236}">
                      <a16:creationId xmlns:a16="http://schemas.microsoft.com/office/drawing/2014/main" id="{CB980E28-1CCB-4219-8A37-F43AC2BB46E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0" name="مكعب 4679">
                  <a:extLst>
                    <a:ext uri="{FF2B5EF4-FFF2-40B4-BE49-F238E27FC236}">
                      <a16:creationId xmlns:a16="http://schemas.microsoft.com/office/drawing/2014/main" id="{4B7ECA43-AEC9-4B79-9535-49CAA00148A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1" name="مكعب 4680">
                  <a:extLst>
                    <a:ext uri="{FF2B5EF4-FFF2-40B4-BE49-F238E27FC236}">
                      <a16:creationId xmlns:a16="http://schemas.microsoft.com/office/drawing/2014/main" id="{0EC114B5-5AA9-45D2-87E1-48A28EA7919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82" name="مكعب 4681">
                  <a:extLst>
                    <a:ext uri="{FF2B5EF4-FFF2-40B4-BE49-F238E27FC236}">
                      <a16:creationId xmlns:a16="http://schemas.microsoft.com/office/drawing/2014/main" id="{A8CECB08-4E2A-4415-A304-CA772FB4ADD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662" name="مجموعة 4661">
                <a:extLst>
                  <a:ext uri="{FF2B5EF4-FFF2-40B4-BE49-F238E27FC236}">
                    <a16:creationId xmlns:a16="http://schemas.microsoft.com/office/drawing/2014/main" id="{CC6C8792-F739-4F95-915A-D6AED4430153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63" name="مكعب 4662">
                  <a:extLst>
                    <a:ext uri="{FF2B5EF4-FFF2-40B4-BE49-F238E27FC236}">
                      <a16:creationId xmlns:a16="http://schemas.microsoft.com/office/drawing/2014/main" id="{517B282B-22D5-4B97-90C0-540CE3847C9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4" name="مكعب 4663">
                  <a:extLst>
                    <a:ext uri="{FF2B5EF4-FFF2-40B4-BE49-F238E27FC236}">
                      <a16:creationId xmlns:a16="http://schemas.microsoft.com/office/drawing/2014/main" id="{7A234AF9-1F79-497D-9B24-C82FB490C03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5" name="مكعب 4664">
                  <a:extLst>
                    <a:ext uri="{FF2B5EF4-FFF2-40B4-BE49-F238E27FC236}">
                      <a16:creationId xmlns:a16="http://schemas.microsoft.com/office/drawing/2014/main" id="{91F6DB22-CEE4-44CE-B97A-BBECCF4CC87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6" name="مكعب 4665">
                  <a:extLst>
                    <a:ext uri="{FF2B5EF4-FFF2-40B4-BE49-F238E27FC236}">
                      <a16:creationId xmlns:a16="http://schemas.microsoft.com/office/drawing/2014/main" id="{8B0E24D0-5E56-4207-8AA1-33E860297C5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7" name="مكعب 4666">
                  <a:extLst>
                    <a:ext uri="{FF2B5EF4-FFF2-40B4-BE49-F238E27FC236}">
                      <a16:creationId xmlns:a16="http://schemas.microsoft.com/office/drawing/2014/main" id="{EF8B8EF7-C0BA-4C54-A4FD-A55B1A4A43C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8" name="مكعب 4667">
                  <a:extLst>
                    <a:ext uri="{FF2B5EF4-FFF2-40B4-BE49-F238E27FC236}">
                      <a16:creationId xmlns:a16="http://schemas.microsoft.com/office/drawing/2014/main" id="{F1B9DCFA-E461-4E0F-BB36-66E6C7F32A8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69" name="مكعب 4668">
                  <a:extLst>
                    <a:ext uri="{FF2B5EF4-FFF2-40B4-BE49-F238E27FC236}">
                      <a16:creationId xmlns:a16="http://schemas.microsoft.com/office/drawing/2014/main" id="{87FF4CCF-A778-4882-ACDA-CAB49D8D7E3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0" name="مكعب 4669">
                  <a:extLst>
                    <a:ext uri="{FF2B5EF4-FFF2-40B4-BE49-F238E27FC236}">
                      <a16:creationId xmlns:a16="http://schemas.microsoft.com/office/drawing/2014/main" id="{C52B795D-BD37-4608-9376-31F38A2095F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1" name="مكعب 4670">
                  <a:extLst>
                    <a:ext uri="{FF2B5EF4-FFF2-40B4-BE49-F238E27FC236}">
                      <a16:creationId xmlns:a16="http://schemas.microsoft.com/office/drawing/2014/main" id="{D4EF6A9E-FAE0-4401-85DE-FBE091AA522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72" name="مكعب 4671">
                  <a:extLst>
                    <a:ext uri="{FF2B5EF4-FFF2-40B4-BE49-F238E27FC236}">
                      <a16:creationId xmlns:a16="http://schemas.microsoft.com/office/drawing/2014/main" id="{FE116C1D-CEE1-48C0-BE31-8372871E5AD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098" name="مجموعة 4097">
              <a:extLst>
                <a:ext uri="{FF2B5EF4-FFF2-40B4-BE49-F238E27FC236}">
                  <a16:creationId xmlns:a16="http://schemas.microsoft.com/office/drawing/2014/main" id="{F4E7C93D-1D0B-48BB-88CF-1B3F5459717C}"/>
                </a:ext>
              </a:extLst>
            </p:cNvPr>
            <p:cNvGrpSpPr/>
            <p:nvPr/>
          </p:nvGrpSpPr>
          <p:grpSpPr>
            <a:xfrm>
              <a:off x="6838260" y="3314032"/>
              <a:ext cx="1617220" cy="1544020"/>
              <a:chOff x="5352709" y="3110384"/>
              <a:chExt cx="1617220" cy="1544020"/>
            </a:xfrm>
          </p:grpSpPr>
          <p:grpSp>
            <p:nvGrpSpPr>
              <p:cNvPr id="4543" name="مجموعة 4542">
                <a:extLst>
                  <a:ext uri="{FF2B5EF4-FFF2-40B4-BE49-F238E27FC236}">
                    <a16:creationId xmlns:a16="http://schemas.microsoft.com/office/drawing/2014/main" id="{B71CF7DD-1E8D-47C6-A8EE-381DD532FE9B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43" name="مكعب 4642">
                  <a:extLst>
                    <a:ext uri="{FF2B5EF4-FFF2-40B4-BE49-F238E27FC236}">
                      <a16:creationId xmlns:a16="http://schemas.microsoft.com/office/drawing/2014/main" id="{B777CB3E-F0DE-48A7-9D35-A7784D8806C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4" name="مكعب 4643">
                  <a:extLst>
                    <a:ext uri="{FF2B5EF4-FFF2-40B4-BE49-F238E27FC236}">
                      <a16:creationId xmlns:a16="http://schemas.microsoft.com/office/drawing/2014/main" id="{AF9A2B30-EEFA-4AED-BC22-52EB3A7F5B5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5" name="مكعب 4644">
                  <a:extLst>
                    <a:ext uri="{FF2B5EF4-FFF2-40B4-BE49-F238E27FC236}">
                      <a16:creationId xmlns:a16="http://schemas.microsoft.com/office/drawing/2014/main" id="{A4745181-67D4-457D-B135-D74B0411E65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6" name="مكعب 4645">
                  <a:extLst>
                    <a:ext uri="{FF2B5EF4-FFF2-40B4-BE49-F238E27FC236}">
                      <a16:creationId xmlns:a16="http://schemas.microsoft.com/office/drawing/2014/main" id="{6655C8C6-F5EF-4B63-877C-48FBA3A8FB9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7" name="مكعب 4646">
                  <a:extLst>
                    <a:ext uri="{FF2B5EF4-FFF2-40B4-BE49-F238E27FC236}">
                      <a16:creationId xmlns:a16="http://schemas.microsoft.com/office/drawing/2014/main" id="{C8DC7DF1-FC62-47FC-A0DC-7557FA5BC6C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8" name="مكعب 4647">
                  <a:extLst>
                    <a:ext uri="{FF2B5EF4-FFF2-40B4-BE49-F238E27FC236}">
                      <a16:creationId xmlns:a16="http://schemas.microsoft.com/office/drawing/2014/main" id="{2FEC78AB-85EC-48AB-9EE6-100A0DDDB4E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9" name="مكعب 4648">
                  <a:extLst>
                    <a:ext uri="{FF2B5EF4-FFF2-40B4-BE49-F238E27FC236}">
                      <a16:creationId xmlns:a16="http://schemas.microsoft.com/office/drawing/2014/main" id="{AEFBF7B2-562E-42EF-88BB-3485FF353A8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50" name="مكعب 4649">
                  <a:extLst>
                    <a:ext uri="{FF2B5EF4-FFF2-40B4-BE49-F238E27FC236}">
                      <a16:creationId xmlns:a16="http://schemas.microsoft.com/office/drawing/2014/main" id="{82C9CA00-761A-4BB4-8380-7E1112F544B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51" name="مكعب 4650">
                  <a:extLst>
                    <a:ext uri="{FF2B5EF4-FFF2-40B4-BE49-F238E27FC236}">
                      <a16:creationId xmlns:a16="http://schemas.microsoft.com/office/drawing/2014/main" id="{60FB5BE0-A3F8-48F2-8486-BF9C14902BE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52" name="مكعب 4651">
                  <a:extLst>
                    <a:ext uri="{FF2B5EF4-FFF2-40B4-BE49-F238E27FC236}">
                      <a16:creationId xmlns:a16="http://schemas.microsoft.com/office/drawing/2014/main" id="{903BBB90-9BF6-4667-9FD8-38BF5E0EBA5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44" name="مجموعة 4543">
                <a:extLst>
                  <a:ext uri="{FF2B5EF4-FFF2-40B4-BE49-F238E27FC236}">
                    <a16:creationId xmlns:a16="http://schemas.microsoft.com/office/drawing/2014/main" id="{313EAC0F-3C03-4D6F-A763-58EB58D3AEC6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33" name="مكعب 4632">
                  <a:extLst>
                    <a:ext uri="{FF2B5EF4-FFF2-40B4-BE49-F238E27FC236}">
                      <a16:creationId xmlns:a16="http://schemas.microsoft.com/office/drawing/2014/main" id="{53BAB89F-7ED4-47EB-A855-060C7CF10DD2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4" name="مكعب 4633">
                  <a:extLst>
                    <a:ext uri="{FF2B5EF4-FFF2-40B4-BE49-F238E27FC236}">
                      <a16:creationId xmlns:a16="http://schemas.microsoft.com/office/drawing/2014/main" id="{5FC52F3C-4C64-40CD-A44D-B9607528DE8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5" name="مكعب 4634">
                  <a:extLst>
                    <a:ext uri="{FF2B5EF4-FFF2-40B4-BE49-F238E27FC236}">
                      <a16:creationId xmlns:a16="http://schemas.microsoft.com/office/drawing/2014/main" id="{A6EF0C11-0B0D-44CE-8CE8-128C7A69CD4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6" name="مكعب 4635">
                  <a:extLst>
                    <a:ext uri="{FF2B5EF4-FFF2-40B4-BE49-F238E27FC236}">
                      <a16:creationId xmlns:a16="http://schemas.microsoft.com/office/drawing/2014/main" id="{CB5A415C-7CEB-4F3E-850E-C9CB7D81AE6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7" name="مكعب 4636">
                  <a:extLst>
                    <a:ext uri="{FF2B5EF4-FFF2-40B4-BE49-F238E27FC236}">
                      <a16:creationId xmlns:a16="http://schemas.microsoft.com/office/drawing/2014/main" id="{6B21F27E-7F64-4AF7-B0B5-5C475571B4B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8" name="مكعب 4637">
                  <a:extLst>
                    <a:ext uri="{FF2B5EF4-FFF2-40B4-BE49-F238E27FC236}">
                      <a16:creationId xmlns:a16="http://schemas.microsoft.com/office/drawing/2014/main" id="{A5A5DFC7-2480-49C2-867F-F2614D7B38F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9" name="مكعب 4638">
                  <a:extLst>
                    <a:ext uri="{FF2B5EF4-FFF2-40B4-BE49-F238E27FC236}">
                      <a16:creationId xmlns:a16="http://schemas.microsoft.com/office/drawing/2014/main" id="{501888D9-ACBC-48B6-9D6C-399EBDC1059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0" name="مكعب 4639">
                  <a:extLst>
                    <a:ext uri="{FF2B5EF4-FFF2-40B4-BE49-F238E27FC236}">
                      <a16:creationId xmlns:a16="http://schemas.microsoft.com/office/drawing/2014/main" id="{32421149-5C47-4390-920D-736684B79CD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1" name="مكعب 4640">
                  <a:extLst>
                    <a:ext uri="{FF2B5EF4-FFF2-40B4-BE49-F238E27FC236}">
                      <a16:creationId xmlns:a16="http://schemas.microsoft.com/office/drawing/2014/main" id="{31BD8645-DD9E-4856-B9B8-674FE92FC3E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42" name="مكعب 4641">
                  <a:extLst>
                    <a:ext uri="{FF2B5EF4-FFF2-40B4-BE49-F238E27FC236}">
                      <a16:creationId xmlns:a16="http://schemas.microsoft.com/office/drawing/2014/main" id="{E2D3D0F9-66E5-4C07-BABC-AFBD6947977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45" name="مجموعة 4544">
                <a:extLst>
                  <a:ext uri="{FF2B5EF4-FFF2-40B4-BE49-F238E27FC236}">
                    <a16:creationId xmlns:a16="http://schemas.microsoft.com/office/drawing/2014/main" id="{E9384CC6-DDF2-4912-9738-1FD7E2B290CF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23" name="مكعب 4622">
                  <a:extLst>
                    <a:ext uri="{FF2B5EF4-FFF2-40B4-BE49-F238E27FC236}">
                      <a16:creationId xmlns:a16="http://schemas.microsoft.com/office/drawing/2014/main" id="{FC97672C-EAE2-4BF9-A4EB-E3F20672D5C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4" name="مكعب 4623">
                  <a:extLst>
                    <a:ext uri="{FF2B5EF4-FFF2-40B4-BE49-F238E27FC236}">
                      <a16:creationId xmlns:a16="http://schemas.microsoft.com/office/drawing/2014/main" id="{685123CF-69C2-4FCF-9CEE-824AD2D39CF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5" name="مكعب 4624">
                  <a:extLst>
                    <a:ext uri="{FF2B5EF4-FFF2-40B4-BE49-F238E27FC236}">
                      <a16:creationId xmlns:a16="http://schemas.microsoft.com/office/drawing/2014/main" id="{B14F4C69-D28A-4915-A2A9-175F2FA74AC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6" name="مكعب 4625">
                  <a:extLst>
                    <a:ext uri="{FF2B5EF4-FFF2-40B4-BE49-F238E27FC236}">
                      <a16:creationId xmlns:a16="http://schemas.microsoft.com/office/drawing/2014/main" id="{DE6E117D-3D9E-40E1-BA98-304B5EBB50E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7" name="مكعب 4626">
                  <a:extLst>
                    <a:ext uri="{FF2B5EF4-FFF2-40B4-BE49-F238E27FC236}">
                      <a16:creationId xmlns:a16="http://schemas.microsoft.com/office/drawing/2014/main" id="{BAC0B221-32B8-4F08-8670-D33655AAA38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8" name="مكعب 4627">
                  <a:extLst>
                    <a:ext uri="{FF2B5EF4-FFF2-40B4-BE49-F238E27FC236}">
                      <a16:creationId xmlns:a16="http://schemas.microsoft.com/office/drawing/2014/main" id="{107DDBAB-10D4-485D-9255-C73356865C8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9" name="مكعب 4628">
                  <a:extLst>
                    <a:ext uri="{FF2B5EF4-FFF2-40B4-BE49-F238E27FC236}">
                      <a16:creationId xmlns:a16="http://schemas.microsoft.com/office/drawing/2014/main" id="{9C554F23-5316-48DE-B7BD-B06E3FC5C8B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0" name="مكعب 4629">
                  <a:extLst>
                    <a:ext uri="{FF2B5EF4-FFF2-40B4-BE49-F238E27FC236}">
                      <a16:creationId xmlns:a16="http://schemas.microsoft.com/office/drawing/2014/main" id="{AE40B8F3-C06D-4AF8-A425-04A15B46CEB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1" name="مكعب 4630">
                  <a:extLst>
                    <a:ext uri="{FF2B5EF4-FFF2-40B4-BE49-F238E27FC236}">
                      <a16:creationId xmlns:a16="http://schemas.microsoft.com/office/drawing/2014/main" id="{050F9AE5-E08F-4D7E-B115-28DCBF2FDB2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32" name="مكعب 4631">
                  <a:extLst>
                    <a:ext uri="{FF2B5EF4-FFF2-40B4-BE49-F238E27FC236}">
                      <a16:creationId xmlns:a16="http://schemas.microsoft.com/office/drawing/2014/main" id="{B7FA93CB-C278-4D44-9C9C-977CA1B8F40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46" name="مجموعة 4545">
                <a:extLst>
                  <a:ext uri="{FF2B5EF4-FFF2-40B4-BE49-F238E27FC236}">
                    <a16:creationId xmlns:a16="http://schemas.microsoft.com/office/drawing/2014/main" id="{6EE2469E-5091-4B58-B463-C5FF4B6CC2F8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13" name="مكعب 4612">
                  <a:extLst>
                    <a:ext uri="{FF2B5EF4-FFF2-40B4-BE49-F238E27FC236}">
                      <a16:creationId xmlns:a16="http://schemas.microsoft.com/office/drawing/2014/main" id="{B93F179B-A3B4-4AC4-A532-CE69E99429B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4" name="مكعب 4613">
                  <a:extLst>
                    <a:ext uri="{FF2B5EF4-FFF2-40B4-BE49-F238E27FC236}">
                      <a16:creationId xmlns:a16="http://schemas.microsoft.com/office/drawing/2014/main" id="{4BD85F22-2A8C-487B-91C4-4ED44C917E1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5" name="مكعب 4614">
                  <a:extLst>
                    <a:ext uri="{FF2B5EF4-FFF2-40B4-BE49-F238E27FC236}">
                      <a16:creationId xmlns:a16="http://schemas.microsoft.com/office/drawing/2014/main" id="{FBFFFE0A-2CEF-4EA7-B6C7-B83D8F15D34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6" name="مكعب 4615">
                  <a:extLst>
                    <a:ext uri="{FF2B5EF4-FFF2-40B4-BE49-F238E27FC236}">
                      <a16:creationId xmlns:a16="http://schemas.microsoft.com/office/drawing/2014/main" id="{F06F09DA-3521-4DA8-8896-D2EC6F3E402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7" name="مكعب 4616">
                  <a:extLst>
                    <a:ext uri="{FF2B5EF4-FFF2-40B4-BE49-F238E27FC236}">
                      <a16:creationId xmlns:a16="http://schemas.microsoft.com/office/drawing/2014/main" id="{0F6F96E1-DE7A-4E48-A00E-5F2D752DC52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8" name="مكعب 4617">
                  <a:extLst>
                    <a:ext uri="{FF2B5EF4-FFF2-40B4-BE49-F238E27FC236}">
                      <a16:creationId xmlns:a16="http://schemas.microsoft.com/office/drawing/2014/main" id="{8597FC57-B7D3-46B2-8BF7-6D7D1D83FE8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9" name="مكعب 4618">
                  <a:extLst>
                    <a:ext uri="{FF2B5EF4-FFF2-40B4-BE49-F238E27FC236}">
                      <a16:creationId xmlns:a16="http://schemas.microsoft.com/office/drawing/2014/main" id="{5286EFEA-1A71-4E99-B104-37B33C47619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0" name="مكعب 4619">
                  <a:extLst>
                    <a:ext uri="{FF2B5EF4-FFF2-40B4-BE49-F238E27FC236}">
                      <a16:creationId xmlns:a16="http://schemas.microsoft.com/office/drawing/2014/main" id="{1ED63CFE-22E6-479B-99F2-CD8F0AC3032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1" name="مكعب 4620">
                  <a:extLst>
                    <a:ext uri="{FF2B5EF4-FFF2-40B4-BE49-F238E27FC236}">
                      <a16:creationId xmlns:a16="http://schemas.microsoft.com/office/drawing/2014/main" id="{F779F089-4BE9-4D7C-9726-D19F94DA18B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22" name="مكعب 4621">
                  <a:extLst>
                    <a:ext uri="{FF2B5EF4-FFF2-40B4-BE49-F238E27FC236}">
                      <a16:creationId xmlns:a16="http://schemas.microsoft.com/office/drawing/2014/main" id="{20CC1799-3EC5-41D3-BFC5-DBBF07D582B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47" name="مجموعة 4546">
                <a:extLst>
                  <a:ext uri="{FF2B5EF4-FFF2-40B4-BE49-F238E27FC236}">
                    <a16:creationId xmlns:a16="http://schemas.microsoft.com/office/drawing/2014/main" id="{B634C5D5-A139-4446-A368-037C624BF17B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603" name="مكعب 4602">
                  <a:extLst>
                    <a:ext uri="{FF2B5EF4-FFF2-40B4-BE49-F238E27FC236}">
                      <a16:creationId xmlns:a16="http://schemas.microsoft.com/office/drawing/2014/main" id="{8DF9868B-F84D-48D2-B71D-835D9C6F9BE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4" name="مكعب 4603">
                  <a:extLst>
                    <a:ext uri="{FF2B5EF4-FFF2-40B4-BE49-F238E27FC236}">
                      <a16:creationId xmlns:a16="http://schemas.microsoft.com/office/drawing/2014/main" id="{C30A796C-5754-40D1-B1D0-76D1BDBA6DF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5" name="مكعب 4604">
                  <a:extLst>
                    <a:ext uri="{FF2B5EF4-FFF2-40B4-BE49-F238E27FC236}">
                      <a16:creationId xmlns:a16="http://schemas.microsoft.com/office/drawing/2014/main" id="{5A0E70B2-E2F7-439B-A5FC-2DAEC730CEA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6" name="مكعب 4605">
                  <a:extLst>
                    <a:ext uri="{FF2B5EF4-FFF2-40B4-BE49-F238E27FC236}">
                      <a16:creationId xmlns:a16="http://schemas.microsoft.com/office/drawing/2014/main" id="{903D6315-0B60-410F-B745-474BCC9CC53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7" name="مكعب 4606">
                  <a:extLst>
                    <a:ext uri="{FF2B5EF4-FFF2-40B4-BE49-F238E27FC236}">
                      <a16:creationId xmlns:a16="http://schemas.microsoft.com/office/drawing/2014/main" id="{078BC090-34B7-4985-93D2-3FF7F519C4E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8" name="مكعب 4607">
                  <a:extLst>
                    <a:ext uri="{FF2B5EF4-FFF2-40B4-BE49-F238E27FC236}">
                      <a16:creationId xmlns:a16="http://schemas.microsoft.com/office/drawing/2014/main" id="{9CA1AEE0-E886-4230-9521-E9BE81B92BF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9" name="مكعب 4608">
                  <a:extLst>
                    <a:ext uri="{FF2B5EF4-FFF2-40B4-BE49-F238E27FC236}">
                      <a16:creationId xmlns:a16="http://schemas.microsoft.com/office/drawing/2014/main" id="{6A28A4C6-3D3D-47F0-92D6-6CDA8D1B882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0" name="مكعب 4609">
                  <a:extLst>
                    <a:ext uri="{FF2B5EF4-FFF2-40B4-BE49-F238E27FC236}">
                      <a16:creationId xmlns:a16="http://schemas.microsoft.com/office/drawing/2014/main" id="{3355C6DD-369A-4F86-B429-0BD6B80BC38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1" name="مكعب 4610">
                  <a:extLst>
                    <a:ext uri="{FF2B5EF4-FFF2-40B4-BE49-F238E27FC236}">
                      <a16:creationId xmlns:a16="http://schemas.microsoft.com/office/drawing/2014/main" id="{5C2205CB-0A43-4F67-820C-795391985DE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2" name="مكعب 4611">
                  <a:extLst>
                    <a:ext uri="{FF2B5EF4-FFF2-40B4-BE49-F238E27FC236}">
                      <a16:creationId xmlns:a16="http://schemas.microsoft.com/office/drawing/2014/main" id="{8B8E6603-1B0A-4AB3-8F7D-BFC05184B89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48" name="مجموعة 4547">
                <a:extLst>
                  <a:ext uri="{FF2B5EF4-FFF2-40B4-BE49-F238E27FC236}">
                    <a16:creationId xmlns:a16="http://schemas.microsoft.com/office/drawing/2014/main" id="{56A6AD71-8F8C-47C0-B785-DE1BE8D5D36D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93" name="مكعب 4592">
                  <a:extLst>
                    <a:ext uri="{FF2B5EF4-FFF2-40B4-BE49-F238E27FC236}">
                      <a16:creationId xmlns:a16="http://schemas.microsoft.com/office/drawing/2014/main" id="{6602AD5A-A9FB-4267-AF5E-AA0DB86170B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4" name="مكعب 4593">
                  <a:extLst>
                    <a:ext uri="{FF2B5EF4-FFF2-40B4-BE49-F238E27FC236}">
                      <a16:creationId xmlns:a16="http://schemas.microsoft.com/office/drawing/2014/main" id="{425B5595-C4B1-4A3D-B407-71E8BA16F91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5" name="مكعب 4594">
                  <a:extLst>
                    <a:ext uri="{FF2B5EF4-FFF2-40B4-BE49-F238E27FC236}">
                      <a16:creationId xmlns:a16="http://schemas.microsoft.com/office/drawing/2014/main" id="{DBC77885-A276-4123-A607-E36F0D770DE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6" name="مكعب 4595">
                  <a:extLst>
                    <a:ext uri="{FF2B5EF4-FFF2-40B4-BE49-F238E27FC236}">
                      <a16:creationId xmlns:a16="http://schemas.microsoft.com/office/drawing/2014/main" id="{98E2FE09-8068-4260-AD9B-E4DE770FB0E6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7" name="مكعب 4596">
                  <a:extLst>
                    <a:ext uri="{FF2B5EF4-FFF2-40B4-BE49-F238E27FC236}">
                      <a16:creationId xmlns:a16="http://schemas.microsoft.com/office/drawing/2014/main" id="{FE955F37-3F5E-4C3B-9BBE-E8C6813EC64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8" name="مكعب 4597">
                  <a:extLst>
                    <a:ext uri="{FF2B5EF4-FFF2-40B4-BE49-F238E27FC236}">
                      <a16:creationId xmlns:a16="http://schemas.microsoft.com/office/drawing/2014/main" id="{FA2A2CE8-E14A-42DF-A148-209B09DB4139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9" name="مكعب 4598">
                  <a:extLst>
                    <a:ext uri="{FF2B5EF4-FFF2-40B4-BE49-F238E27FC236}">
                      <a16:creationId xmlns:a16="http://schemas.microsoft.com/office/drawing/2014/main" id="{B674D2FB-C845-43FA-B8BF-25145D936FF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0" name="مكعب 4599">
                  <a:extLst>
                    <a:ext uri="{FF2B5EF4-FFF2-40B4-BE49-F238E27FC236}">
                      <a16:creationId xmlns:a16="http://schemas.microsoft.com/office/drawing/2014/main" id="{22DACB86-DC97-4EEC-A596-97BF77C7B0C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1" name="مكعب 4600">
                  <a:extLst>
                    <a:ext uri="{FF2B5EF4-FFF2-40B4-BE49-F238E27FC236}">
                      <a16:creationId xmlns:a16="http://schemas.microsoft.com/office/drawing/2014/main" id="{49E33DCD-5309-4E77-9607-40101B2872C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2" name="مكعب 4601">
                  <a:extLst>
                    <a:ext uri="{FF2B5EF4-FFF2-40B4-BE49-F238E27FC236}">
                      <a16:creationId xmlns:a16="http://schemas.microsoft.com/office/drawing/2014/main" id="{53C5D123-8BF4-45D2-9C56-8FF9D02D87B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49" name="مجموعة 4548">
                <a:extLst>
                  <a:ext uri="{FF2B5EF4-FFF2-40B4-BE49-F238E27FC236}">
                    <a16:creationId xmlns:a16="http://schemas.microsoft.com/office/drawing/2014/main" id="{8658C750-3292-4E6F-BCB4-5BB70D8F34E7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83" name="مكعب 4582">
                  <a:extLst>
                    <a:ext uri="{FF2B5EF4-FFF2-40B4-BE49-F238E27FC236}">
                      <a16:creationId xmlns:a16="http://schemas.microsoft.com/office/drawing/2014/main" id="{7AF79079-6CE1-4734-8E23-50E61AD13F5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4" name="مكعب 4583">
                  <a:extLst>
                    <a:ext uri="{FF2B5EF4-FFF2-40B4-BE49-F238E27FC236}">
                      <a16:creationId xmlns:a16="http://schemas.microsoft.com/office/drawing/2014/main" id="{7C953AD0-5CE1-44C8-8F0B-370E07ABF58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5" name="مكعب 4584">
                  <a:extLst>
                    <a:ext uri="{FF2B5EF4-FFF2-40B4-BE49-F238E27FC236}">
                      <a16:creationId xmlns:a16="http://schemas.microsoft.com/office/drawing/2014/main" id="{66A18500-4E71-447B-81C6-3DE2D4355EF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6" name="مكعب 4585">
                  <a:extLst>
                    <a:ext uri="{FF2B5EF4-FFF2-40B4-BE49-F238E27FC236}">
                      <a16:creationId xmlns:a16="http://schemas.microsoft.com/office/drawing/2014/main" id="{F5008D4C-E94B-48AB-94B7-2A8A1151A76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7" name="مكعب 4586">
                  <a:extLst>
                    <a:ext uri="{FF2B5EF4-FFF2-40B4-BE49-F238E27FC236}">
                      <a16:creationId xmlns:a16="http://schemas.microsoft.com/office/drawing/2014/main" id="{E1201C6A-5BC1-4AEA-983F-3F243AC5D96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8" name="مكعب 4587">
                  <a:extLst>
                    <a:ext uri="{FF2B5EF4-FFF2-40B4-BE49-F238E27FC236}">
                      <a16:creationId xmlns:a16="http://schemas.microsoft.com/office/drawing/2014/main" id="{971B2B6A-A207-4656-8AFE-4F11912C27B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9" name="مكعب 4588">
                  <a:extLst>
                    <a:ext uri="{FF2B5EF4-FFF2-40B4-BE49-F238E27FC236}">
                      <a16:creationId xmlns:a16="http://schemas.microsoft.com/office/drawing/2014/main" id="{242642B6-DE65-47B5-AF53-7E9B4C4F60B9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0" name="مكعب 4589">
                  <a:extLst>
                    <a:ext uri="{FF2B5EF4-FFF2-40B4-BE49-F238E27FC236}">
                      <a16:creationId xmlns:a16="http://schemas.microsoft.com/office/drawing/2014/main" id="{0BD26FCC-DF87-4BFE-A317-734D4F97E98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1" name="مكعب 4590">
                  <a:extLst>
                    <a:ext uri="{FF2B5EF4-FFF2-40B4-BE49-F238E27FC236}">
                      <a16:creationId xmlns:a16="http://schemas.microsoft.com/office/drawing/2014/main" id="{5EAB3BDB-E7EE-439F-A0E4-DF64CFA63B0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92" name="مكعب 4591">
                  <a:extLst>
                    <a:ext uri="{FF2B5EF4-FFF2-40B4-BE49-F238E27FC236}">
                      <a16:creationId xmlns:a16="http://schemas.microsoft.com/office/drawing/2014/main" id="{A2133695-8D76-40F3-9C99-0018FE6F6C0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50" name="مجموعة 4549">
                <a:extLst>
                  <a:ext uri="{FF2B5EF4-FFF2-40B4-BE49-F238E27FC236}">
                    <a16:creationId xmlns:a16="http://schemas.microsoft.com/office/drawing/2014/main" id="{E748E5B4-FFEA-4ED1-97D6-F19B3272AF54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73" name="مكعب 4572">
                  <a:extLst>
                    <a:ext uri="{FF2B5EF4-FFF2-40B4-BE49-F238E27FC236}">
                      <a16:creationId xmlns:a16="http://schemas.microsoft.com/office/drawing/2014/main" id="{E0F2F4D5-0F13-416B-9FBA-E2E5D817BA8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4" name="مكعب 4573">
                  <a:extLst>
                    <a:ext uri="{FF2B5EF4-FFF2-40B4-BE49-F238E27FC236}">
                      <a16:creationId xmlns:a16="http://schemas.microsoft.com/office/drawing/2014/main" id="{268E136D-EDA4-4ABA-B9E5-3C9598EF994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5" name="مكعب 4574">
                  <a:extLst>
                    <a:ext uri="{FF2B5EF4-FFF2-40B4-BE49-F238E27FC236}">
                      <a16:creationId xmlns:a16="http://schemas.microsoft.com/office/drawing/2014/main" id="{4BD81D42-14EF-43C7-A7DF-518AB95C4FD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6" name="مكعب 4575">
                  <a:extLst>
                    <a:ext uri="{FF2B5EF4-FFF2-40B4-BE49-F238E27FC236}">
                      <a16:creationId xmlns:a16="http://schemas.microsoft.com/office/drawing/2014/main" id="{97AA43B2-AB35-42D7-BFC5-055D6F0BA5A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7" name="مكعب 4576">
                  <a:extLst>
                    <a:ext uri="{FF2B5EF4-FFF2-40B4-BE49-F238E27FC236}">
                      <a16:creationId xmlns:a16="http://schemas.microsoft.com/office/drawing/2014/main" id="{222320CD-7DCC-47DD-B5AE-8B5FED236CE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8" name="مكعب 4577">
                  <a:extLst>
                    <a:ext uri="{FF2B5EF4-FFF2-40B4-BE49-F238E27FC236}">
                      <a16:creationId xmlns:a16="http://schemas.microsoft.com/office/drawing/2014/main" id="{1983CA11-70D4-4D11-84FE-F528E59716E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9" name="مكعب 4578">
                  <a:extLst>
                    <a:ext uri="{FF2B5EF4-FFF2-40B4-BE49-F238E27FC236}">
                      <a16:creationId xmlns:a16="http://schemas.microsoft.com/office/drawing/2014/main" id="{72309DE2-5FE0-4776-8DB5-765ED7EA1ED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0" name="مكعب 4579">
                  <a:extLst>
                    <a:ext uri="{FF2B5EF4-FFF2-40B4-BE49-F238E27FC236}">
                      <a16:creationId xmlns:a16="http://schemas.microsoft.com/office/drawing/2014/main" id="{830C2AF4-4FE5-44DD-A42F-4F3CADADA1D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1" name="مكعب 4580">
                  <a:extLst>
                    <a:ext uri="{FF2B5EF4-FFF2-40B4-BE49-F238E27FC236}">
                      <a16:creationId xmlns:a16="http://schemas.microsoft.com/office/drawing/2014/main" id="{68CD8EAE-3479-4280-93EA-9EB1E51308E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82" name="مكعب 4581">
                  <a:extLst>
                    <a:ext uri="{FF2B5EF4-FFF2-40B4-BE49-F238E27FC236}">
                      <a16:creationId xmlns:a16="http://schemas.microsoft.com/office/drawing/2014/main" id="{B7F9D271-7057-4856-8C65-00C445230A5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51" name="مجموعة 4550">
                <a:extLst>
                  <a:ext uri="{FF2B5EF4-FFF2-40B4-BE49-F238E27FC236}">
                    <a16:creationId xmlns:a16="http://schemas.microsoft.com/office/drawing/2014/main" id="{AF9DFDAA-208F-4AB4-A52C-80135B584D56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63" name="مكعب 4562">
                  <a:extLst>
                    <a:ext uri="{FF2B5EF4-FFF2-40B4-BE49-F238E27FC236}">
                      <a16:creationId xmlns:a16="http://schemas.microsoft.com/office/drawing/2014/main" id="{DCAB1FB5-E1E2-4AC7-B968-3B2AEB32043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4" name="مكعب 4563">
                  <a:extLst>
                    <a:ext uri="{FF2B5EF4-FFF2-40B4-BE49-F238E27FC236}">
                      <a16:creationId xmlns:a16="http://schemas.microsoft.com/office/drawing/2014/main" id="{A78414AB-D1C7-4BBD-BC38-A23461E05F0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5" name="مكعب 4564">
                  <a:extLst>
                    <a:ext uri="{FF2B5EF4-FFF2-40B4-BE49-F238E27FC236}">
                      <a16:creationId xmlns:a16="http://schemas.microsoft.com/office/drawing/2014/main" id="{80F12864-7500-4EC6-837D-1521026384B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6" name="مكعب 4565">
                  <a:extLst>
                    <a:ext uri="{FF2B5EF4-FFF2-40B4-BE49-F238E27FC236}">
                      <a16:creationId xmlns:a16="http://schemas.microsoft.com/office/drawing/2014/main" id="{9BB46432-96ED-47BF-8CCA-0F2D7207CC6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7" name="مكعب 4566">
                  <a:extLst>
                    <a:ext uri="{FF2B5EF4-FFF2-40B4-BE49-F238E27FC236}">
                      <a16:creationId xmlns:a16="http://schemas.microsoft.com/office/drawing/2014/main" id="{AC8CCFBE-A9D2-4F24-B594-8E3B9BAE3A6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8" name="مكعب 4567">
                  <a:extLst>
                    <a:ext uri="{FF2B5EF4-FFF2-40B4-BE49-F238E27FC236}">
                      <a16:creationId xmlns:a16="http://schemas.microsoft.com/office/drawing/2014/main" id="{B6C59D5E-C5D3-4744-8355-94F11902279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9" name="مكعب 4568">
                  <a:extLst>
                    <a:ext uri="{FF2B5EF4-FFF2-40B4-BE49-F238E27FC236}">
                      <a16:creationId xmlns:a16="http://schemas.microsoft.com/office/drawing/2014/main" id="{A1B2992E-1974-4BC8-B61F-506FF7FAA1C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0" name="مكعب 4569">
                  <a:extLst>
                    <a:ext uri="{FF2B5EF4-FFF2-40B4-BE49-F238E27FC236}">
                      <a16:creationId xmlns:a16="http://schemas.microsoft.com/office/drawing/2014/main" id="{79997892-41EA-4DC2-9241-E1FA1DF81ADE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1" name="مكعب 4570">
                  <a:extLst>
                    <a:ext uri="{FF2B5EF4-FFF2-40B4-BE49-F238E27FC236}">
                      <a16:creationId xmlns:a16="http://schemas.microsoft.com/office/drawing/2014/main" id="{24F2768A-6BF6-4315-B31A-647448A2F35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2" name="مكعب 4571">
                  <a:extLst>
                    <a:ext uri="{FF2B5EF4-FFF2-40B4-BE49-F238E27FC236}">
                      <a16:creationId xmlns:a16="http://schemas.microsoft.com/office/drawing/2014/main" id="{CB1B31FE-B71F-4338-8EF9-E3982FD7C38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52" name="مجموعة 4551">
                <a:extLst>
                  <a:ext uri="{FF2B5EF4-FFF2-40B4-BE49-F238E27FC236}">
                    <a16:creationId xmlns:a16="http://schemas.microsoft.com/office/drawing/2014/main" id="{53C69CF4-CD39-431A-8A8D-F7A3E6A0CA0F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53" name="مكعب 4552">
                  <a:extLst>
                    <a:ext uri="{FF2B5EF4-FFF2-40B4-BE49-F238E27FC236}">
                      <a16:creationId xmlns:a16="http://schemas.microsoft.com/office/drawing/2014/main" id="{43CCCF15-CD27-43D3-9BF8-051BDF39934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4" name="مكعب 4553">
                  <a:extLst>
                    <a:ext uri="{FF2B5EF4-FFF2-40B4-BE49-F238E27FC236}">
                      <a16:creationId xmlns:a16="http://schemas.microsoft.com/office/drawing/2014/main" id="{63C74C6A-10A7-491B-AD16-A818BEE0120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5" name="مكعب 4554">
                  <a:extLst>
                    <a:ext uri="{FF2B5EF4-FFF2-40B4-BE49-F238E27FC236}">
                      <a16:creationId xmlns:a16="http://schemas.microsoft.com/office/drawing/2014/main" id="{F69D5B30-5C77-4884-9317-83BDF74E0DF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6" name="مكعب 4555">
                  <a:extLst>
                    <a:ext uri="{FF2B5EF4-FFF2-40B4-BE49-F238E27FC236}">
                      <a16:creationId xmlns:a16="http://schemas.microsoft.com/office/drawing/2014/main" id="{117204AC-D951-4061-AEF6-80649A0412E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7" name="مكعب 4556">
                  <a:extLst>
                    <a:ext uri="{FF2B5EF4-FFF2-40B4-BE49-F238E27FC236}">
                      <a16:creationId xmlns:a16="http://schemas.microsoft.com/office/drawing/2014/main" id="{9B4A28A9-AD4F-4EDA-A36B-7B1A3062180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8" name="مكعب 4557">
                  <a:extLst>
                    <a:ext uri="{FF2B5EF4-FFF2-40B4-BE49-F238E27FC236}">
                      <a16:creationId xmlns:a16="http://schemas.microsoft.com/office/drawing/2014/main" id="{03B33173-262D-4E1E-AEF1-DD26046CEE1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9" name="مكعب 4558">
                  <a:extLst>
                    <a:ext uri="{FF2B5EF4-FFF2-40B4-BE49-F238E27FC236}">
                      <a16:creationId xmlns:a16="http://schemas.microsoft.com/office/drawing/2014/main" id="{B7193C13-0066-4F4A-9B12-A07C65462CB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0" name="مكعب 4559">
                  <a:extLst>
                    <a:ext uri="{FF2B5EF4-FFF2-40B4-BE49-F238E27FC236}">
                      <a16:creationId xmlns:a16="http://schemas.microsoft.com/office/drawing/2014/main" id="{B33A1228-B640-4079-92DB-ABAE86E4353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1" name="مكعب 4560">
                  <a:extLst>
                    <a:ext uri="{FF2B5EF4-FFF2-40B4-BE49-F238E27FC236}">
                      <a16:creationId xmlns:a16="http://schemas.microsoft.com/office/drawing/2014/main" id="{4666A593-23FA-4C50-A52C-0ECB5FC8572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2" name="مكعب 4561">
                  <a:extLst>
                    <a:ext uri="{FF2B5EF4-FFF2-40B4-BE49-F238E27FC236}">
                      <a16:creationId xmlns:a16="http://schemas.microsoft.com/office/drawing/2014/main" id="{9A754594-D8C9-4706-A830-1DAB3998720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099" name="مجموعة 4098">
              <a:extLst>
                <a:ext uri="{FF2B5EF4-FFF2-40B4-BE49-F238E27FC236}">
                  <a16:creationId xmlns:a16="http://schemas.microsoft.com/office/drawing/2014/main" id="{2F8A6B55-0E5C-46B7-9630-162194B02AA8}"/>
                </a:ext>
              </a:extLst>
            </p:cNvPr>
            <p:cNvGrpSpPr/>
            <p:nvPr/>
          </p:nvGrpSpPr>
          <p:grpSpPr>
            <a:xfrm>
              <a:off x="6882135" y="3355799"/>
              <a:ext cx="1617220" cy="1544020"/>
              <a:chOff x="5352709" y="3110384"/>
              <a:chExt cx="1617220" cy="1544020"/>
            </a:xfrm>
          </p:grpSpPr>
          <p:grpSp>
            <p:nvGrpSpPr>
              <p:cNvPr id="4433" name="مجموعة 4432">
                <a:extLst>
                  <a:ext uri="{FF2B5EF4-FFF2-40B4-BE49-F238E27FC236}">
                    <a16:creationId xmlns:a16="http://schemas.microsoft.com/office/drawing/2014/main" id="{1DCD90FA-8D56-46CB-A46F-8B165612DA5A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33" name="مكعب 4532">
                  <a:extLst>
                    <a:ext uri="{FF2B5EF4-FFF2-40B4-BE49-F238E27FC236}">
                      <a16:creationId xmlns:a16="http://schemas.microsoft.com/office/drawing/2014/main" id="{2D38C5E2-F4EF-4901-A07B-1B65F52BB06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4" name="مكعب 4533">
                  <a:extLst>
                    <a:ext uri="{FF2B5EF4-FFF2-40B4-BE49-F238E27FC236}">
                      <a16:creationId xmlns:a16="http://schemas.microsoft.com/office/drawing/2014/main" id="{BC11FD0B-7C00-46CA-A620-E9C555AFA09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5" name="مكعب 4534">
                  <a:extLst>
                    <a:ext uri="{FF2B5EF4-FFF2-40B4-BE49-F238E27FC236}">
                      <a16:creationId xmlns:a16="http://schemas.microsoft.com/office/drawing/2014/main" id="{B51D7F0C-7F49-495A-A386-73487BB562D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6" name="مكعب 4535">
                  <a:extLst>
                    <a:ext uri="{FF2B5EF4-FFF2-40B4-BE49-F238E27FC236}">
                      <a16:creationId xmlns:a16="http://schemas.microsoft.com/office/drawing/2014/main" id="{11D07B87-95C1-478D-8AD0-3EE8E010B39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7" name="مكعب 4536">
                  <a:extLst>
                    <a:ext uri="{FF2B5EF4-FFF2-40B4-BE49-F238E27FC236}">
                      <a16:creationId xmlns:a16="http://schemas.microsoft.com/office/drawing/2014/main" id="{B6135CC1-BDDA-45C5-948B-0FF8AFAE27E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8" name="مكعب 4537">
                  <a:extLst>
                    <a:ext uri="{FF2B5EF4-FFF2-40B4-BE49-F238E27FC236}">
                      <a16:creationId xmlns:a16="http://schemas.microsoft.com/office/drawing/2014/main" id="{C577683F-A238-451F-AAF4-BD38B1ED86F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9" name="مكعب 4538">
                  <a:extLst>
                    <a:ext uri="{FF2B5EF4-FFF2-40B4-BE49-F238E27FC236}">
                      <a16:creationId xmlns:a16="http://schemas.microsoft.com/office/drawing/2014/main" id="{12E1E31C-E9D7-4B5C-A757-DF4043CABAA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40" name="مكعب 4539">
                  <a:extLst>
                    <a:ext uri="{FF2B5EF4-FFF2-40B4-BE49-F238E27FC236}">
                      <a16:creationId xmlns:a16="http://schemas.microsoft.com/office/drawing/2014/main" id="{99999A9B-E9D3-4D8A-A7B4-7BC3E2F6ECC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41" name="مكعب 4540">
                  <a:extLst>
                    <a:ext uri="{FF2B5EF4-FFF2-40B4-BE49-F238E27FC236}">
                      <a16:creationId xmlns:a16="http://schemas.microsoft.com/office/drawing/2014/main" id="{D53BFD70-6E6B-41CE-B89F-D42675AFE53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42" name="مكعب 4541">
                  <a:extLst>
                    <a:ext uri="{FF2B5EF4-FFF2-40B4-BE49-F238E27FC236}">
                      <a16:creationId xmlns:a16="http://schemas.microsoft.com/office/drawing/2014/main" id="{3484CF6C-C5AE-4E79-A412-6B3A33E330A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34" name="مجموعة 4433">
                <a:extLst>
                  <a:ext uri="{FF2B5EF4-FFF2-40B4-BE49-F238E27FC236}">
                    <a16:creationId xmlns:a16="http://schemas.microsoft.com/office/drawing/2014/main" id="{A3F3E4C4-56E1-481E-AE86-1A454628024B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23" name="مكعب 4522">
                  <a:extLst>
                    <a:ext uri="{FF2B5EF4-FFF2-40B4-BE49-F238E27FC236}">
                      <a16:creationId xmlns:a16="http://schemas.microsoft.com/office/drawing/2014/main" id="{E276A578-123F-4DBA-B99A-95EA47018B8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4" name="مكعب 4523">
                  <a:extLst>
                    <a:ext uri="{FF2B5EF4-FFF2-40B4-BE49-F238E27FC236}">
                      <a16:creationId xmlns:a16="http://schemas.microsoft.com/office/drawing/2014/main" id="{0018B7C2-568C-467C-B97E-13740CF6CE6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5" name="مكعب 4524">
                  <a:extLst>
                    <a:ext uri="{FF2B5EF4-FFF2-40B4-BE49-F238E27FC236}">
                      <a16:creationId xmlns:a16="http://schemas.microsoft.com/office/drawing/2014/main" id="{52A99B99-6BA5-48CE-801A-1732002D5042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6" name="مكعب 4525">
                  <a:extLst>
                    <a:ext uri="{FF2B5EF4-FFF2-40B4-BE49-F238E27FC236}">
                      <a16:creationId xmlns:a16="http://schemas.microsoft.com/office/drawing/2014/main" id="{A403DB71-B3D7-4C08-8AD4-89ABD1580E80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7" name="مكعب 4526">
                  <a:extLst>
                    <a:ext uri="{FF2B5EF4-FFF2-40B4-BE49-F238E27FC236}">
                      <a16:creationId xmlns:a16="http://schemas.microsoft.com/office/drawing/2014/main" id="{4536C4C0-6939-4995-A5FD-C1DD61957D6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8" name="مكعب 4527">
                  <a:extLst>
                    <a:ext uri="{FF2B5EF4-FFF2-40B4-BE49-F238E27FC236}">
                      <a16:creationId xmlns:a16="http://schemas.microsoft.com/office/drawing/2014/main" id="{5EEF8560-BA22-4FB0-B0D7-3E4FDFBC810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9" name="مكعب 4528">
                  <a:extLst>
                    <a:ext uri="{FF2B5EF4-FFF2-40B4-BE49-F238E27FC236}">
                      <a16:creationId xmlns:a16="http://schemas.microsoft.com/office/drawing/2014/main" id="{E7F94A05-6176-468E-B575-3BF96EDD2FF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0" name="مكعب 4529">
                  <a:extLst>
                    <a:ext uri="{FF2B5EF4-FFF2-40B4-BE49-F238E27FC236}">
                      <a16:creationId xmlns:a16="http://schemas.microsoft.com/office/drawing/2014/main" id="{1FC05009-9CBA-4865-A86D-FCDAE5678AF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1" name="مكعب 4530">
                  <a:extLst>
                    <a:ext uri="{FF2B5EF4-FFF2-40B4-BE49-F238E27FC236}">
                      <a16:creationId xmlns:a16="http://schemas.microsoft.com/office/drawing/2014/main" id="{F13B93CB-6159-4ABA-A816-1645CF5D8B8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2" name="مكعب 4531">
                  <a:extLst>
                    <a:ext uri="{FF2B5EF4-FFF2-40B4-BE49-F238E27FC236}">
                      <a16:creationId xmlns:a16="http://schemas.microsoft.com/office/drawing/2014/main" id="{7A2C058D-0BE6-4F17-AFCC-2672EB73AF1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35" name="مجموعة 4434">
                <a:extLst>
                  <a:ext uri="{FF2B5EF4-FFF2-40B4-BE49-F238E27FC236}">
                    <a16:creationId xmlns:a16="http://schemas.microsoft.com/office/drawing/2014/main" id="{EF0F7854-19B8-4D1D-9D63-B0E3F73CB54B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13" name="مكعب 4512">
                  <a:extLst>
                    <a:ext uri="{FF2B5EF4-FFF2-40B4-BE49-F238E27FC236}">
                      <a16:creationId xmlns:a16="http://schemas.microsoft.com/office/drawing/2014/main" id="{38DA7FB4-389D-4D1D-8A07-996F97F7ED2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4" name="مكعب 4513">
                  <a:extLst>
                    <a:ext uri="{FF2B5EF4-FFF2-40B4-BE49-F238E27FC236}">
                      <a16:creationId xmlns:a16="http://schemas.microsoft.com/office/drawing/2014/main" id="{C3979F18-A5D1-49FF-B030-2C9ED262D9E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5" name="مكعب 4514">
                  <a:extLst>
                    <a:ext uri="{FF2B5EF4-FFF2-40B4-BE49-F238E27FC236}">
                      <a16:creationId xmlns:a16="http://schemas.microsoft.com/office/drawing/2014/main" id="{9F37D2F3-F717-40A1-BD05-660CC50CF90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6" name="مكعب 4515">
                  <a:extLst>
                    <a:ext uri="{FF2B5EF4-FFF2-40B4-BE49-F238E27FC236}">
                      <a16:creationId xmlns:a16="http://schemas.microsoft.com/office/drawing/2014/main" id="{B02DAEB3-1A97-4D9F-A7B7-845068A9F63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7" name="مكعب 4516">
                  <a:extLst>
                    <a:ext uri="{FF2B5EF4-FFF2-40B4-BE49-F238E27FC236}">
                      <a16:creationId xmlns:a16="http://schemas.microsoft.com/office/drawing/2014/main" id="{342F8A10-37E1-45B0-94EC-D81D6C2E68A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8" name="مكعب 4517">
                  <a:extLst>
                    <a:ext uri="{FF2B5EF4-FFF2-40B4-BE49-F238E27FC236}">
                      <a16:creationId xmlns:a16="http://schemas.microsoft.com/office/drawing/2014/main" id="{9C2E69A0-00E1-4EA1-A950-435FA5BA1D6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9" name="مكعب 4518">
                  <a:extLst>
                    <a:ext uri="{FF2B5EF4-FFF2-40B4-BE49-F238E27FC236}">
                      <a16:creationId xmlns:a16="http://schemas.microsoft.com/office/drawing/2014/main" id="{0EC43991-CEC1-4447-970B-4AC4856151C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0" name="مكعب 4519">
                  <a:extLst>
                    <a:ext uri="{FF2B5EF4-FFF2-40B4-BE49-F238E27FC236}">
                      <a16:creationId xmlns:a16="http://schemas.microsoft.com/office/drawing/2014/main" id="{04A2E023-FC31-4876-84BE-AB267B8CC70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1" name="مكعب 4520">
                  <a:extLst>
                    <a:ext uri="{FF2B5EF4-FFF2-40B4-BE49-F238E27FC236}">
                      <a16:creationId xmlns:a16="http://schemas.microsoft.com/office/drawing/2014/main" id="{742BA642-5034-417C-A934-D6D988BB345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2" name="مكعب 4521">
                  <a:extLst>
                    <a:ext uri="{FF2B5EF4-FFF2-40B4-BE49-F238E27FC236}">
                      <a16:creationId xmlns:a16="http://schemas.microsoft.com/office/drawing/2014/main" id="{A72F160D-DF19-4BBC-84D3-0C6B650F457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36" name="مجموعة 4435">
                <a:extLst>
                  <a:ext uri="{FF2B5EF4-FFF2-40B4-BE49-F238E27FC236}">
                    <a16:creationId xmlns:a16="http://schemas.microsoft.com/office/drawing/2014/main" id="{1E91A03B-5EED-410B-98B3-EAF41F370E16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503" name="مكعب 4502">
                  <a:extLst>
                    <a:ext uri="{FF2B5EF4-FFF2-40B4-BE49-F238E27FC236}">
                      <a16:creationId xmlns:a16="http://schemas.microsoft.com/office/drawing/2014/main" id="{C13EB924-9846-477F-8966-923719FBE8F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4" name="مكعب 4503">
                  <a:extLst>
                    <a:ext uri="{FF2B5EF4-FFF2-40B4-BE49-F238E27FC236}">
                      <a16:creationId xmlns:a16="http://schemas.microsoft.com/office/drawing/2014/main" id="{A4E2E7E9-CB6D-441D-BB97-A136EC6902F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5" name="مكعب 4504">
                  <a:extLst>
                    <a:ext uri="{FF2B5EF4-FFF2-40B4-BE49-F238E27FC236}">
                      <a16:creationId xmlns:a16="http://schemas.microsoft.com/office/drawing/2014/main" id="{700B28EB-0331-4980-B27F-797B92F3F139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6" name="مكعب 4505">
                  <a:extLst>
                    <a:ext uri="{FF2B5EF4-FFF2-40B4-BE49-F238E27FC236}">
                      <a16:creationId xmlns:a16="http://schemas.microsoft.com/office/drawing/2014/main" id="{55CE959C-42BD-4279-B815-8A8C4777046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7" name="مكعب 4506">
                  <a:extLst>
                    <a:ext uri="{FF2B5EF4-FFF2-40B4-BE49-F238E27FC236}">
                      <a16:creationId xmlns:a16="http://schemas.microsoft.com/office/drawing/2014/main" id="{157BC735-C0DA-4BF5-A8C7-791425F7449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8" name="مكعب 4507">
                  <a:extLst>
                    <a:ext uri="{FF2B5EF4-FFF2-40B4-BE49-F238E27FC236}">
                      <a16:creationId xmlns:a16="http://schemas.microsoft.com/office/drawing/2014/main" id="{DC1FED8E-0E33-40A0-A17F-898931533F5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9" name="مكعب 4508">
                  <a:extLst>
                    <a:ext uri="{FF2B5EF4-FFF2-40B4-BE49-F238E27FC236}">
                      <a16:creationId xmlns:a16="http://schemas.microsoft.com/office/drawing/2014/main" id="{FBDC0BD2-F0B3-4AB7-9107-22EF4F186CF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0" name="مكعب 4509">
                  <a:extLst>
                    <a:ext uri="{FF2B5EF4-FFF2-40B4-BE49-F238E27FC236}">
                      <a16:creationId xmlns:a16="http://schemas.microsoft.com/office/drawing/2014/main" id="{15641CD8-D4EA-4556-A8E5-6601FF77352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1" name="مكعب 4510">
                  <a:extLst>
                    <a:ext uri="{FF2B5EF4-FFF2-40B4-BE49-F238E27FC236}">
                      <a16:creationId xmlns:a16="http://schemas.microsoft.com/office/drawing/2014/main" id="{2C4EB63B-EABD-45FB-9B7E-A43BBC181D9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2" name="مكعب 4511">
                  <a:extLst>
                    <a:ext uri="{FF2B5EF4-FFF2-40B4-BE49-F238E27FC236}">
                      <a16:creationId xmlns:a16="http://schemas.microsoft.com/office/drawing/2014/main" id="{228634B8-315F-4130-A690-2AF2A4AD81B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37" name="مجموعة 4436">
                <a:extLst>
                  <a:ext uri="{FF2B5EF4-FFF2-40B4-BE49-F238E27FC236}">
                    <a16:creationId xmlns:a16="http://schemas.microsoft.com/office/drawing/2014/main" id="{B9C9402E-63B0-48C6-9223-95CCFD14DD3D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93" name="مكعب 4492">
                  <a:extLst>
                    <a:ext uri="{FF2B5EF4-FFF2-40B4-BE49-F238E27FC236}">
                      <a16:creationId xmlns:a16="http://schemas.microsoft.com/office/drawing/2014/main" id="{7BCFDB59-2D45-4E05-8836-7B55059933C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4" name="مكعب 4493">
                  <a:extLst>
                    <a:ext uri="{FF2B5EF4-FFF2-40B4-BE49-F238E27FC236}">
                      <a16:creationId xmlns:a16="http://schemas.microsoft.com/office/drawing/2014/main" id="{AEF44785-4076-43A5-9742-118BD3609CF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5" name="مكعب 4494">
                  <a:extLst>
                    <a:ext uri="{FF2B5EF4-FFF2-40B4-BE49-F238E27FC236}">
                      <a16:creationId xmlns:a16="http://schemas.microsoft.com/office/drawing/2014/main" id="{14E50F19-DD70-4B17-83CF-D1C9FEFD5B0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6" name="مكعب 4495">
                  <a:extLst>
                    <a:ext uri="{FF2B5EF4-FFF2-40B4-BE49-F238E27FC236}">
                      <a16:creationId xmlns:a16="http://schemas.microsoft.com/office/drawing/2014/main" id="{56EFC9FF-BD1D-4E16-9301-E01DED71132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7" name="مكعب 4496">
                  <a:extLst>
                    <a:ext uri="{FF2B5EF4-FFF2-40B4-BE49-F238E27FC236}">
                      <a16:creationId xmlns:a16="http://schemas.microsoft.com/office/drawing/2014/main" id="{935A23E9-F95B-43B6-ACB5-663D4C40EFC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8" name="مكعب 4497">
                  <a:extLst>
                    <a:ext uri="{FF2B5EF4-FFF2-40B4-BE49-F238E27FC236}">
                      <a16:creationId xmlns:a16="http://schemas.microsoft.com/office/drawing/2014/main" id="{F6A2E87C-F5F3-48E3-BEDA-432D7AA9F8FF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9" name="مكعب 4498">
                  <a:extLst>
                    <a:ext uri="{FF2B5EF4-FFF2-40B4-BE49-F238E27FC236}">
                      <a16:creationId xmlns:a16="http://schemas.microsoft.com/office/drawing/2014/main" id="{34CDBA0C-E5B4-4FE6-B6ED-9A3D31F7A16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0" name="مكعب 4499">
                  <a:extLst>
                    <a:ext uri="{FF2B5EF4-FFF2-40B4-BE49-F238E27FC236}">
                      <a16:creationId xmlns:a16="http://schemas.microsoft.com/office/drawing/2014/main" id="{E00EF295-01D0-4FBD-BE99-5C7697B771B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1" name="مكعب 4500">
                  <a:extLst>
                    <a:ext uri="{FF2B5EF4-FFF2-40B4-BE49-F238E27FC236}">
                      <a16:creationId xmlns:a16="http://schemas.microsoft.com/office/drawing/2014/main" id="{937FC1C6-51EF-4CDA-A5A6-94C9FAAC327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2" name="مكعب 4501">
                  <a:extLst>
                    <a:ext uri="{FF2B5EF4-FFF2-40B4-BE49-F238E27FC236}">
                      <a16:creationId xmlns:a16="http://schemas.microsoft.com/office/drawing/2014/main" id="{1967B772-1188-455F-BBFA-783B15B38E0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38" name="مجموعة 4437">
                <a:extLst>
                  <a:ext uri="{FF2B5EF4-FFF2-40B4-BE49-F238E27FC236}">
                    <a16:creationId xmlns:a16="http://schemas.microsoft.com/office/drawing/2014/main" id="{0A4C0BB4-67DD-459B-ACBE-FADA287ED93C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83" name="مكعب 4482">
                  <a:extLst>
                    <a:ext uri="{FF2B5EF4-FFF2-40B4-BE49-F238E27FC236}">
                      <a16:creationId xmlns:a16="http://schemas.microsoft.com/office/drawing/2014/main" id="{896678BB-45F3-4CBB-BD0F-8F90AFD725B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4" name="مكعب 4483">
                  <a:extLst>
                    <a:ext uri="{FF2B5EF4-FFF2-40B4-BE49-F238E27FC236}">
                      <a16:creationId xmlns:a16="http://schemas.microsoft.com/office/drawing/2014/main" id="{E7C37E39-F02B-4B1D-B122-36D62010437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5" name="مكعب 4484">
                  <a:extLst>
                    <a:ext uri="{FF2B5EF4-FFF2-40B4-BE49-F238E27FC236}">
                      <a16:creationId xmlns:a16="http://schemas.microsoft.com/office/drawing/2014/main" id="{EBE933DD-0D05-46DD-A698-043FBBC2D22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6" name="مكعب 4485">
                  <a:extLst>
                    <a:ext uri="{FF2B5EF4-FFF2-40B4-BE49-F238E27FC236}">
                      <a16:creationId xmlns:a16="http://schemas.microsoft.com/office/drawing/2014/main" id="{D2B59D2B-8D74-4F8E-BFE1-EB05C47895E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7" name="مكعب 4486">
                  <a:extLst>
                    <a:ext uri="{FF2B5EF4-FFF2-40B4-BE49-F238E27FC236}">
                      <a16:creationId xmlns:a16="http://schemas.microsoft.com/office/drawing/2014/main" id="{35CA4C5E-C65A-46E8-8B26-8103961FAA9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8" name="مكعب 4487">
                  <a:extLst>
                    <a:ext uri="{FF2B5EF4-FFF2-40B4-BE49-F238E27FC236}">
                      <a16:creationId xmlns:a16="http://schemas.microsoft.com/office/drawing/2014/main" id="{E3705399-7D73-4507-8568-A8B5B8FC25A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9" name="مكعب 4488">
                  <a:extLst>
                    <a:ext uri="{FF2B5EF4-FFF2-40B4-BE49-F238E27FC236}">
                      <a16:creationId xmlns:a16="http://schemas.microsoft.com/office/drawing/2014/main" id="{5F8D1500-83FB-4C05-8ED6-75AABE112AB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0" name="مكعب 4489">
                  <a:extLst>
                    <a:ext uri="{FF2B5EF4-FFF2-40B4-BE49-F238E27FC236}">
                      <a16:creationId xmlns:a16="http://schemas.microsoft.com/office/drawing/2014/main" id="{76B998FD-9355-4BE2-9EFB-BB4F57D0A8B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1" name="مكعب 4490">
                  <a:extLst>
                    <a:ext uri="{FF2B5EF4-FFF2-40B4-BE49-F238E27FC236}">
                      <a16:creationId xmlns:a16="http://schemas.microsoft.com/office/drawing/2014/main" id="{A4B246E3-9F4D-43A9-BD2B-D9880BB2519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2" name="مكعب 4491">
                  <a:extLst>
                    <a:ext uri="{FF2B5EF4-FFF2-40B4-BE49-F238E27FC236}">
                      <a16:creationId xmlns:a16="http://schemas.microsoft.com/office/drawing/2014/main" id="{2C4A1D44-5AFF-4AF3-8275-F0B919BE227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39" name="مجموعة 4438">
                <a:extLst>
                  <a:ext uri="{FF2B5EF4-FFF2-40B4-BE49-F238E27FC236}">
                    <a16:creationId xmlns:a16="http://schemas.microsoft.com/office/drawing/2014/main" id="{B0051FDD-C0B0-40D6-B873-877D59E4033C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73" name="مكعب 4472">
                  <a:extLst>
                    <a:ext uri="{FF2B5EF4-FFF2-40B4-BE49-F238E27FC236}">
                      <a16:creationId xmlns:a16="http://schemas.microsoft.com/office/drawing/2014/main" id="{BEDB97B7-75A3-43F8-9601-B77C2E91744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4" name="مكعب 4473">
                  <a:extLst>
                    <a:ext uri="{FF2B5EF4-FFF2-40B4-BE49-F238E27FC236}">
                      <a16:creationId xmlns:a16="http://schemas.microsoft.com/office/drawing/2014/main" id="{317355E0-A602-4A44-B61E-27DCF5F7A48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5" name="مكعب 4474">
                  <a:extLst>
                    <a:ext uri="{FF2B5EF4-FFF2-40B4-BE49-F238E27FC236}">
                      <a16:creationId xmlns:a16="http://schemas.microsoft.com/office/drawing/2014/main" id="{9074D700-C69B-40A0-8A72-B2D7F10167C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6" name="مكعب 4475">
                  <a:extLst>
                    <a:ext uri="{FF2B5EF4-FFF2-40B4-BE49-F238E27FC236}">
                      <a16:creationId xmlns:a16="http://schemas.microsoft.com/office/drawing/2014/main" id="{F0CE05D2-B9EC-4012-A316-ABE12409C88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7" name="مكعب 4476">
                  <a:extLst>
                    <a:ext uri="{FF2B5EF4-FFF2-40B4-BE49-F238E27FC236}">
                      <a16:creationId xmlns:a16="http://schemas.microsoft.com/office/drawing/2014/main" id="{DEA68BE3-E428-4B1E-A52C-2FBFB2B3C8D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8" name="مكعب 4477">
                  <a:extLst>
                    <a:ext uri="{FF2B5EF4-FFF2-40B4-BE49-F238E27FC236}">
                      <a16:creationId xmlns:a16="http://schemas.microsoft.com/office/drawing/2014/main" id="{20496303-603A-4A0C-AE83-6B8E98AEFA67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9" name="مكعب 4478">
                  <a:extLst>
                    <a:ext uri="{FF2B5EF4-FFF2-40B4-BE49-F238E27FC236}">
                      <a16:creationId xmlns:a16="http://schemas.microsoft.com/office/drawing/2014/main" id="{F28EC4F0-CBB3-4628-8360-B377A189E4E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0" name="مكعب 4479">
                  <a:extLst>
                    <a:ext uri="{FF2B5EF4-FFF2-40B4-BE49-F238E27FC236}">
                      <a16:creationId xmlns:a16="http://schemas.microsoft.com/office/drawing/2014/main" id="{7F0BA946-CE1D-40A7-9CC0-8DBA7093A262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1" name="مكعب 4480">
                  <a:extLst>
                    <a:ext uri="{FF2B5EF4-FFF2-40B4-BE49-F238E27FC236}">
                      <a16:creationId xmlns:a16="http://schemas.microsoft.com/office/drawing/2014/main" id="{1F54148D-2DB7-4D34-92BA-65351C3636C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2" name="مكعب 4481">
                  <a:extLst>
                    <a:ext uri="{FF2B5EF4-FFF2-40B4-BE49-F238E27FC236}">
                      <a16:creationId xmlns:a16="http://schemas.microsoft.com/office/drawing/2014/main" id="{6741F5B9-E719-4AA9-B9FE-A96B53C14A2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40" name="مجموعة 4439">
                <a:extLst>
                  <a:ext uri="{FF2B5EF4-FFF2-40B4-BE49-F238E27FC236}">
                    <a16:creationId xmlns:a16="http://schemas.microsoft.com/office/drawing/2014/main" id="{4437EC92-9CEB-4A2C-AE69-C4E261897B80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63" name="مكعب 4462">
                  <a:extLst>
                    <a:ext uri="{FF2B5EF4-FFF2-40B4-BE49-F238E27FC236}">
                      <a16:creationId xmlns:a16="http://schemas.microsoft.com/office/drawing/2014/main" id="{EA1DD0A5-0B8D-4E4B-8C7B-FA31C350143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4" name="مكعب 4463">
                  <a:extLst>
                    <a:ext uri="{FF2B5EF4-FFF2-40B4-BE49-F238E27FC236}">
                      <a16:creationId xmlns:a16="http://schemas.microsoft.com/office/drawing/2014/main" id="{65313B56-4B53-4155-90EF-4982549812E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5" name="مكعب 4464">
                  <a:extLst>
                    <a:ext uri="{FF2B5EF4-FFF2-40B4-BE49-F238E27FC236}">
                      <a16:creationId xmlns:a16="http://schemas.microsoft.com/office/drawing/2014/main" id="{C0E42A7A-D9E7-4E9B-92AB-7066D2AC0E7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6" name="مكعب 4465">
                  <a:extLst>
                    <a:ext uri="{FF2B5EF4-FFF2-40B4-BE49-F238E27FC236}">
                      <a16:creationId xmlns:a16="http://schemas.microsoft.com/office/drawing/2014/main" id="{30558735-3DFC-4BA0-BB64-500119AD41D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7" name="مكعب 4466">
                  <a:extLst>
                    <a:ext uri="{FF2B5EF4-FFF2-40B4-BE49-F238E27FC236}">
                      <a16:creationId xmlns:a16="http://schemas.microsoft.com/office/drawing/2014/main" id="{631B27AC-33EE-47BA-B493-025DC7C2019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8" name="مكعب 4467">
                  <a:extLst>
                    <a:ext uri="{FF2B5EF4-FFF2-40B4-BE49-F238E27FC236}">
                      <a16:creationId xmlns:a16="http://schemas.microsoft.com/office/drawing/2014/main" id="{B41C908E-4D38-4D0C-999F-8F4CDA8C919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9" name="مكعب 4468">
                  <a:extLst>
                    <a:ext uri="{FF2B5EF4-FFF2-40B4-BE49-F238E27FC236}">
                      <a16:creationId xmlns:a16="http://schemas.microsoft.com/office/drawing/2014/main" id="{36536D79-E109-4337-983A-EC480C199B1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0" name="مكعب 4469">
                  <a:extLst>
                    <a:ext uri="{FF2B5EF4-FFF2-40B4-BE49-F238E27FC236}">
                      <a16:creationId xmlns:a16="http://schemas.microsoft.com/office/drawing/2014/main" id="{7E59CAA0-149F-464E-A18A-CA8B209E371B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1" name="مكعب 4470">
                  <a:extLst>
                    <a:ext uri="{FF2B5EF4-FFF2-40B4-BE49-F238E27FC236}">
                      <a16:creationId xmlns:a16="http://schemas.microsoft.com/office/drawing/2014/main" id="{07FAC5D3-32C2-4DFD-A96E-3EBC20EDB01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2" name="مكعب 4471">
                  <a:extLst>
                    <a:ext uri="{FF2B5EF4-FFF2-40B4-BE49-F238E27FC236}">
                      <a16:creationId xmlns:a16="http://schemas.microsoft.com/office/drawing/2014/main" id="{79A29D58-7953-4FEA-976F-12D40AA19A4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41" name="مجموعة 4440">
                <a:extLst>
                  <a:ext uri="{FF2B5EF4-FFF2-40B4-BE49-F238E27FC236}">
                    <a16:creationId xmlns:a16="http://schemas.microsoft.com/office/drawing/2014/main" id="{5F89F738-376D-464E-AFE4-9600E2360A1A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53" name="مكعب 4452">
                  <a:extLst>
                    <a:ext uri="{FF2B5EF4-FFF2-40B4-BE49-F238E27FC236}">
                      <a16:creationId xmlns:a16="http://schemas.microsoft.com/office/drawing/2014/main" id="{29BA4414-F7C1-4C76-8DA2-B4E1AB64796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4" name="مكعب 4453">
                  <a:extLst>
                    <a:ext uri="{FF2B5EF4-FFF2-40B4-BE49-F238E27FC236}">
                      <a16:creationId xmlns:a16="http://schemas.microsoft.com/office/drawing/2014/main" id="{49745F30-5295-4405-A760-4C9950E386E3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5" name="مكعب 4454">
                  <a:extLst>
                    <a:ext uri="{FF2B5EF4-FFF2-40B4-BE49-F238E27FC236}">
                      <a16:creationId xmlns:a16="http://schemas.microsoft.com/office/drawing/2014/main" id="{D71BF43E-C68C-4C5D-8BC1-31039574805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6" name="مكعب 4455">
                  <a:extLst>
                    <a:ext uri="{FF2B5EF4-FFF2-40B4-BE49-F238E27FC236}">
                      <a16:creationId xmlns:a16="http://schemas.microsoft.com/office/drawing/2014/main" id="{22A0D8E9-0349-4A85-9BC2-4D09E360CCD2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7" name="مكعب 4456">
                  <a:extLst>
                    <a:ext uri="{FF2B5EF4-FFF2-40B4-BE49-F238E27FC236}">
                      <a16:creationId xmlns:a16="http://schemas.microsoft.com/office/drawing/2014/main" id="{58DF738E-6EBA-4CE1-BA16-0F810539A73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8" name="مكعب 4457">
                  <a:extLst>
                    <a:ext uri="{FF2B5EF4-FFF2-40B4-BE49-F238E27FC236}">
                      <a16:creationId xmlns:a16="http://schemas.microsoft.com/office/drawing/2014/main" id="{F1EAEF9C-07DF-4924-8554-6BBBCF3CA63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9" name="مكعب 4458">
                  <a:extLst>
                    <a:ext uri="{FF2B5EF4-FFF2-40B4-BE49-F238E27FC236}">
                      <a16:creationId xmlns:a16="http://schemas.microsoft.com/office/drawing/2014/main" id="{6673AD76-59B4-4D33-B63E-F730E967E00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0" name="مكعب 4459">
                  <a:extLst>
                    <a:ext uri="{FF2B5EF4-FFF2-40B4-BE49-F238E27FC236}">
                      <a16:creationId xmlns:a16="http://schemas.microsoft.com/office/drawing/2014/main" id="{C1313881-2C7E-4FD8-ADF9-45EEE4251C0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1" name="مكعب 4460">
                  <a:extLst>
                    <a:ext uri="{FF2B5EF4-FFF2-40B4-BE49-F238E27FC236}">
                      <a16:creationId xmlns:a16="http://schemas.microsoft.com/office/drawing/2014/main" id="{922201A8-7AA5-4299-9045-AC7FE7E6C40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2" name="مكعب 4461">
                  <a:extLst>
                    <a:ext uri="{FF2B5EF4-FFF2-40B4-BE49-F238E27FC236}">
                      <a16:creationId xmlns:a16="http://schemas.microsoft.com/office/drawing/2014/main" id="{C22A131F-C1AE-478E-B633-1B7AA67E523C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42" name="مجموعة 4441">
                <a:extLst>
                  <a:ext uri="{FF2B5EF4-FFF2-40B4-BE49-F238E27FC236}">
                    <a16:creationId xmlns:a16="http://schemas.microsoft.com/office/drawing/2014/main" id="{9863A1B2-4130-4557-BD80-05D94E570A27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43" name="مكعب 4442">
                  <a:extLst>
                    <a:ext uri="{FF2B5EF4-FFF2-40B4-BE49-F238E27FC236}">
                      <a16:creationId xmlns:a16="http://schemas.microsoft.com/office/drawing/2014/main" id="{7FFF2CED-8C7F-4467-B57D-E1D2DBE95469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4" name="مكعب 4443">
                  <a:extLst>
                    <a:ext uri="{FF2B5EF4-FFF2-40B4-BE49-F238E27FC236}">
                      <a16:creationId xmlns:a16="http://schemas.microsoft.com/office/drawing/2014/main" id="{3DB7C82D-BD98-4E7B-B9A8-D3B2D6CD053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5" name="مكعب 4444">
                  <a:extLst>
                    <a:ext uri="{FF2B5EF4-FFF2-40B4-BE49-F238E27FC236}">
                      <a16:creationId xmlns:a16="http://schemas.microsoft.com/office/drawing/2014/main" id="{FF7C8C50-598D-42C8-9695-98A3E68282E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6" name="مكعب 4445">
                  <a:extLst>
                    <a:ext uri="{FF2B5EF4-FFF2-40B4-BE49-F238E27FC236}">
                      <a16:creationId xmlns:a16="http://schemas.microsoft.com/office/drawing/2014/main" id="{5231C0BD-0F48-43D0-A367-6C2821B5249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7" name="مكعب 4446">
                  <a:extLst>
                    <a:ext uri="{FF2B5EF4-FFF2-40B4-BE49-F238E27FC236}">
                      <a16:creationId xmlns:a16="http://schemas.microsoft.com/office/drawing/2014/main" id="{1E728A47-E5CA-4E19-8EF5-E898B94AD88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8" name="مكعب 4447">
                  <a:extLst>
                    <a:ext uri="{FF2B5EF4-FFF2-40B4-BE49-F238E27FC236}">
                      <a16:creationId xmlns:a16="http://schemas.microsoft.com/office/drawing/2014/main" id="{23E0BA32-C3D4-4FDB-99DD-EAC1C862919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9" name="مكعب 4448">
                  <a:extLst>
                    <a:ext uri="{FF2B5EF4-FFF2-40B4-BE49-F238E27FC236}">
                      <a16:creationId xmlns:a16="http://schemas.microsoft.com/office/drawing/2014/main" id="{7C389F72-3AC5-4DB6-BC80-BB862A77879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0" name="مكعب 4449">
                  <a:extLst>
                    <a:ext uri="{FF2B5EF4-FFF2-40B4-BE49-F238E27FC236}">
                      <a16:creationId xmlns:a16="http://schemas.microsoft.com/office/drawing/2014/main" id="{D5B31DC3-7673-4656-9AC2-7E534F84236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1" name="مكعب 4450">
                  <a:extLst>
                    <a:ext uri="{FF2B5EF4-FFF2-40B4-BE49-F238E27FC236}">
                      <a16:creationId xmlns:a16="http://schemas.microsoft.com/office/drawing/2014/main" id="{950632A4-45EB-4F87-8E9A-A0E5D67E54E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2" name="مكعب 4451">
                  <a:extLst>
                    <a:ext uri="{FF2B5EF4-FFF2-40B4-BE49-F238E27FC236}">
                      <a16:creationId xmlns:a16="http://schemas.microsoft.com/office/drawing/2014/main" id="{E4C044F2-9799-4DBB-A458-7E2692AD543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100" name="مجموعة 4099">
              <a:extLst>
                <a:ext uri="{FF2B5EF4-FFF2-40B4-BE49-F238E27FC236}">
                  <a16:creationId xmlns:a16="http://schemas.microsoft.com/office/drawing/2014/main" id="{54DF3B48-ADF2-481C-B254-2F4AE6738C92}"/>
                </a:ext>
              </a:extLst>
            </p:cNvPr>
            <p:cNvGrpSpPr/>
            <p:nvPr/>
          </p:nvGrpSpPr>
          <p:grpSpPr>
            <a:xfrm>
              <a:off x="6919115" y="3397067"/>
              <a:ext cx="1617220" cy="1544020"/>
              <a:chOff x="5352709" y="3110384"/>
              <a:chExt cx="1617220" cy="1544020"/>
            </a:xfrm>
          </p:grpSpPr>
          <p:grpSp>
            <p:nvGrpSpPr>
              <p:cNvPr id="4323" name="مجموعة 4322">
                <a:extLst>
                  <a:ext uri="{FF2B5EF4-FFF2-40B4-BE49-F238E27FC236}">
                    <a16:creationId xmlns:a16="http://schemas.microsoft.com/office/drawing/2014/main" id="{21C37416-DF68-42DB-8153-845FED144227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23" name="مكعب 4422">
                  <a:extLst>
                    <a:ext uri="{FF2B5EF4-FFF2-40B4-BE49-F238E27FC236}">
                      <a16:creationId xmlns:a16="http://schemas.microsoft.com/office/drawing/2014/main" id="{A3D3A691-D5E6-4897-BFF2-14E16987C01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4" name="مكعب 4423">
                  <a:extLst>
                    <a:ext uri="{FF2B5EF4-FFF2-40B4-BE49-F238E27FC236}">
                      <a16:creationId xmlns:a16="http://schemas.microsoft.com/office/drawing/2014/main" id="{26616451-153E-49AF-8D08-A9204EACD25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5" name="مكعب 4424">
                  <a:extLst>
                    <a:ext uri="{FF2B5EF4-FFF2-40B4-BE49-F238E27FC236}">
                      <a16:creationId xmlns:a16="http://schemas.microsoft.com/office/drawing/2014/main" id="{A11DA6E6-FC51-4E0F-9BA2-950049F055D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6" name="مكعب 4425">
                  <a:extLst>
                    <a:ext uri="{FF2B5EF4-FFF2-40B4-BE49-F238E27FC236}">
                      <a16:creationId xmlns:a16="http://schemas.microsoft.com/office/drawing/2014/main" id="{2100E62E-19BE-40F4-8C35-2B200F8B08E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7" name="مكعب 4426">
                  <a:extLst>
                    <a:ext uri="{FF2B5EF4-FFF2-40B4-BE49-F238E27FC236}">
                      <a16:creationId xmlns:a16="http://schemas.microsoft.com/office/drawing/2014/main" id="{3B3E3E3E-CF18-4D8A-8339-1DD02A3E3E0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8" name="مكعب 4427">
                  <a:extLst>
                    <a:ext uri="{FF2B5EF4-FFF2-40B4-BE49-F238E27FC236}">
                      <a16:creationId xmlns:a16="http://schemas.microsoft.com/office/drawing/2014/main" id="{D47FE533-3083-42F3-B739-89029AE5D93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9" name="مكعب 4428">
                  <a:extLst>
                    <a:ext uri="{FF2B5EF4-FFF2-40B4-BE49-F238E27FC236}">
                      <a16:creationId xmlns:a16="http://schemas.microsoft.com/office/drawing/2014/main" id="{E2E457E2-1228-468E-AF83-455926EFDF9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30" name="مكعب 4429">
                  <a:extLst>
                    <a:ext uri="{FF2B5EF4-FFF2-40B4-BE49-F238E27FC236}">
                      <a16:creationId xmlns:a16="http://schemas.microsoft.com/office/drawing/2014/main" id="{C36B5718-DD92-4993-AFBC-15791DBE5DB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31" name="مكعب 4430">
                  <a:extLst>
                    <a:ext uri="{FF2B5EF4-FFF2-40B4-BE49-F238E27FC236}">
                      <a16:creationId xmlns:a16="http://schemas.microsoft.com/office/drawing/2014/main" id="{F6C9876F-BFCF-4271-B7FA-23C6355FE32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32" name="مكعب 4431">
                  <a:extLst>
                    <a:ext uri="{FF2B5EF4-FFF2-40B4-BE49-F238E27FC236}">
                      <a16:creationId xmlns:a16="http://schemas.microsoft.com/office/drawing/2014/main" id="{8C9733AA-DCAD-4291-9B24-202188DC9E5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24" name="مجموعة 4323">
                <a:extLst>
                  <a:ext uri="{FF2B5EF4-FFF2-40B4-BE49-F238E27FC236}">
                    <a16:creationId xmlns:a16="http://schemas.microsoft.com/office/drawing/2014/main" id="{734BADB5-1FBF-4048-80DD-F505EF0604F3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13" name="مكعب 4412">
                  <a:extLst>
                    <a:ext uri="{FF2B5EF4-FFF2-40B4-BE49-F238E27FC236}">
                      <a16:creationId xmlns:a16="http://schemas.microsoft.com/office/drawing/2014/main" id="{877F1626-21D8-4840-BDFB-B8B541E9620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4" name="مكعب 4413">
                  <a:extLst>
                    <a:ext uri="{FF2B5EF4-FFF2-40B4-BE49-F238E27FC236}">
                      <a16:creationId xmlns:a16="http://schemas.microsoft.com/office/drawing/2014/main" id="{F76B7A45-5C38-432C-845D-9F6D007CA770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5" name="مكعب 4414">
                  <a:extLst>
                    <a:ext uri="{FF2B5EF4-FFF2-40B4-BE49-F238E27FC236}">
                      <a16:creationId xmlns:a16="http://schemas.microsoft.com/office/drawing/2014/main" id="{99405785-1F79-4925-B103-4CEB3B50238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6" name="مكعب 4415">
                  <a:extLst>
                    <a:ext uri="{FF2B5EF4-FFF2-40B4-BE49-F238E27FC236}">
                      <a16:creationId xmlns:a16="http://schemas.microsoft.com/office/drawing/2014/main" id="{E898F016-64EC-43EB-B8FE-D02F080458B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7" name="مكعب 4416">
                  <a:extLst>
                    <a:ext uri="{FF2B5EF4-FFF2-40B4-BE49-F238E27FC236}">
                      <a16:creationId xmlns:a16="http://schemas.microsoft.com/office/drawing/2014/main" id="{45E31CD4-6773-4EE0-A798-1899665FB5C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8" name="مكعب 4417">
                  <a:extLst>
                    <a:ext uri="{FF2B5EF4-FFF2-40B4-BE49-F238E27FC236}">
                      <a16:creationId xmlns:a16="http://schemas.microsoft.com/office/drawing/2014/main" id="{FF27F56E-43B8-4F2A-A0D1-985D2EBC191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9" name="مكعب 4418">
                  <a:extLst>
                    <a:ext uri="{FF2B5EF4-FFF2-40B4-BE49-F238E27FC236}">
                      <a16:creationId xmlns:a16="http://schemas.microsoft.com/office/drawing/2014/main" id="{C547BADB-9AB4-4C8A-9BF8-40C8945A618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0" name="مكعب 4419">
                  <a:extLst>
                    <a:ext uri="{FF2B5EF4-FFF2-40B4-BE49-F238E27FC236}">
                      <a16:creationId xmlns:a16="http://schemas.microsoft.com/office/drawing/2014/main" id="{6EB5CED1-510C-46A2-9258-52F68EE2438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1" name="مكعب 4420">
                  <a:extLst>
                    <a:ext uri="{FF2B5EF4-FFF2-40B4-BE49-F238E27FC236}">
                      <a16:creationId xmlns:a16="http://schemas.microsoft.com/office/drawing/2014/main" id="{5330D163-5CC9-438D-8F9C-7249681F3D4F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2" name="مكعب 4421">
                  <a:extLst>
                    <a:ext uri="{FF2B5EF4-FFF2-40B4-BE49-F238E27FC236}">
                      <a16:creationId xmlns:a16="http://schemas.microsoft.com/office/drawing/2014/main" id="{6A7E0A40-9B3D-4998-AC23-DAB1E6B390B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25" name="مجموعة 4324">
                <a:extLst>
                  <a:ext uri="{FF2B5EF4-FFF2-40B4-BE49-F238E27FC236}">
                    <a16:creationId xmlns:a16="http://schemas.microsoft.com/office/drawing/2014/main" id="{9BF6D8AC-148F-4902-BABB-A2D560629C34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403" name="مكعب 4402">
                  <a:extLst>
                    <a:ext uri="{FF2B5EF4-FFF2-40B4-BE49-F238E27FC236}">
                      <a16:creationId xmlns:a16="http://schemas.microsoft.com/office/drawing/2014/main" id="{194CF338-0B7E-431E-8AFC-263DE2157F6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4" name="مكعب 4403">
                  <a:extLst>
                    <a:ext uri="{FF2B5EF4-FFF2-40B4-BE49-F238E27FC236}">
                      <a16:creationId xmlns:a16="http://schemas.microsoft.com/office/drawing/2014/main" id="{556164E3-3A28-493F-AC0F-23052A84550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5" name="مكعب 4404">
                  <a:extLst>
                    <a:ext uri="{FF2B5EF4-FFF2-40B4-BE49-F238E27FC236}">
                      <a16:creationId xmlns:a16="http://schemas.microsoft.com/office/drawing/2014/main" id="{88F17FCA-935C-4C1F-A331-57F281A5190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6" name="مكعب 4405">
                  <a:extLst>
                    <a:ext uri="{FF2B5EF4-FFF2-40B4-BE49-F238E27FC236}">
                      <a16:creationId xmlns:a16="http://schemas.microsoft.com/office/drawing/2014/main" id="{A7ADDBBE-72C3-49A0-8028-7FCE705BDE6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7" name="مكعب 4406">
                  <a:extLst>
                    <a:ext uri="{FF2B5EF4-FFF2-40B4-BE49-F238E27FC236}">
                      <a16:creationId xmlns:a16="http://schemas.microsoft.com/office/drawing/2014/main" id="{9DC33335-A7AC-4D6D-86CB-C1EF4777161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8" name="مكعب 4407">
                  <a:extLst>
                    <a:ext uri="{FF2B5EF4-FFF2-40B4-BE49-F238E27FC236}">
                      <a16:creationId xmlns:a16="http://schemas.microsoft.com/office/drawing/2014/main" id="{1F77596A-DCA8-41E1-9B03-E0FA0A128B7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9" name="مكعب 4408">
                  <a:extLst>
                    <a:ext uri="{FF2B5EF4-FFF2-40B4-BE49-F238E27FC236}">
                      <a16:creationId xmlns:a16="http://schemas.microsoft.com/office/drawing/2014/main" id="{2EA9A8F2-8C01-43C5-A4BD-42DE07086F2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0" name="مكعب 4409">
                  <a:extLst>
                    <a:ext uri="{FF2B5EF4-FFF2-40B4-BE49-F238E27FC236}">
                      <a16:creationId xmlns:a16="http://schemas.microsoft.com/office/drawing/2014/main" id="{D4D2BB7C-1429-428B-AD57-4824C0F77B8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1" name="مكعب 4410">
                  <a:extLst>
                    <a:ext uri="{FF2B5EF4-FFF2-40B4-BE49-F238E27FC236}">
                      <a16:creationId xmlns:a16="http://schemas.microsoft.com/office/drawing/2014/main" id="{AA7A4564-A34D-4C62-8F47-1A5CFB4D8A8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2" name="مكعب 4411">
                  <a:extLst>
                    <a:ext uri="{FF2B5EF4-FFF2-40B4-BE49-F238E27FC236}">
                      <a16:creationId xmlns:a16="http://schemas.microsoft.com/office/drawing/2014/main" id="{025E76BA-C5B1-4A8D-8DB2-6D9B9D59758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26" name="مجموعة 4325">
                <a:extLst>
                  <a:ext uri="{FF2B5EF4-FFF2-40B4-BE49-F238E27FC236}">
                    <a16:creationId xmlns:a16="http://schemas.microsoft.com/office/drawing/2014/main" id="{27389151-5924-49DC-9F80-FD75BF0901D1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93" name="مكعب 4392">
                  <a:extLst>
                    <a:ext uri="{FF2B5EF4-FFF2-40B4-BE49-F238E27FC236}">
                      <a16:creationId xmlns:a16="http://schemas.microsoft.com/office/drawing/2014/main" id="{B4FD3ED3-4122-43F0-B6A0-7A2D69FA4F15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4" name="مكعب 4393">
                  <a:extLst>
                    <a:ext uri="{FF2B5EF4-FFF2-40B4-BE49-F238E27FC236}">
                      <a16:creationId xmlns:a16="http://schemas.microsoft.com/office/drawing/2014/main" id="{725055CA-744F-445A-8625-EDF308E5714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5" name="مكعب 4394">
                  <a:extLst>
                    <a:ext uri="{FF2B5EF4-FFF2-40B4-BE49-F238E27FC236}">
                      <a16:creationId xmlns:a16="http://schemas.microsoft.com/office/drawing/2014/main" id="{78FA615D-1FCF-42B5-AB24-ACAB6847A1D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6" name="مكعب 4395">
                  <a:extLst>
                    <a:ext uri="{FF2B5EF4-FFF2-40B4-BE49-F238E27FC236}">
                      <a16:creationId xmlns:a16="http://schemas.microsoft.com/office/drawing/2014/main" id="{20F2876A-5612-4228-A268-81CE1550792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7" name="مكعب 4396">
                  <a:extLst>
                    <a:ext uri="{FF2B5EF4-FFF2-40B4-BE49-F238E27FC236}">
                      <a16:creationId xmlns:a16="http://schemas.microsoft.com/office/drawing/2014/main" id="{490C344A-0AE4-4E1E-BE73-9F88D0A824FE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8" name="مكعب 4397">
                  <a:extLst>
                    <a:ext uri="{FF2B5EF4-FFF2-40B4-BE49-F238E27FC236}">
                      <a16:creationId xmlns:a16="http://schemas.microsoft.com/office/drawing/2014/main" id="{EB214A3B-EADB-4482-BCE6-13105B8B62B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9" name="مكعب 4398">
                  <a:extLst>
                    <a:ext uri="{FF2B5EF4-FFF2-40B4-BE49-F238E27FC236}">
                      <a16:creationId xmlns:a16="http://schemas.microsoft.com/office/drawing/2014/main" id="{DD46C76D-1BA7-48CA-A1B5-15A5C3D75F7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0" name="مكعب 4399">
                  <a:extLst>
                    <a:ext uri="{FF2B5EF4-FFF2-40B4-BE49-F238E27FC236}">
                      <a16:creationId xmlns:a16="http://schemas.microsoft.com/office/drawing/2014/main" id="{425AE96A-FA72-4403-9C4B-B6B18866811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1" name="مكعب 4400">
                  <a:extLst>
                    <a:ext uri="{FF2B5EF4-FFF2-40B4-BE49-F238E27FC236}">
                      <a16:creationId xmlns:a16="http://schemas.microsoft.com/office/drawing/2014/main" id="{3942EA09-AF16-4540-8209-AD729647135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2" name="مكعب 4401">
                  <a:extLst>
                    <a:ext uri="{FF2B5EF4-FFF2-40B4-BE49-F238E27FC236}">
                      <a16:creationId xmlns:a16="http://schemas.microsoft.com/office/drawing/2014/main" id="{4C1A6189-A9B7-47A3-82F4-11456076851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27" name="مجموعة 4326">
                <a:extLst>
                  <a:ext uri="{FF2B5EF4-FFF2-40B4-BE49-F238E27FC236}">
                    <a16:creationId xmlns:a16="http://schemas.microsoft.com/office/drawing/2014/main" id="{120A1408-07E6-45D0-97C4-DC226981D3D5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83" name="مكعب 4382">
                  <a:extLst>
                    <a:ext uri="{FF2B5EF4-FFF2-40B4-BE49-F238E27FC236}">
                      <a16:creationId xmlns:a16="http://schemas.microsoft.com/office/drawing/2014/main" id="{CCBC1636-45D9-4239-AE57-5D60683A634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4" name="مكعب 4383">
                  <a:extLst>
                    <a:ext uri="{FF2B5EF4-FFF2-40B4-BE49-F238E27FC236}">
                      <a16:creationId xmlns:a16="http://schemas.microsoft.com/office/drawing/2014/main" id="{40FD3427-5DD2-4A8B-89C9-0733C070D72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5" name="مكعب 4384">
                  <a:extLst>
                    <a:ext uri="{FF2B5EF4-FFF2-40B4-BE49-F238E27FC236}">
                      <a16:creationId xmlns:a16="http://schemas.microsoft.com/office/drawing/2014/main" id="{413BE02E-EDFF-4997-B18C-F6E0BBD31EE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6" name="مكعب 4385">
                  <a:extLst>
                    <a:ext uri="{FF2B5EF4-FFF2-40B4-BE49-F238E27FC236}">
                      <a16:creationId xmlns:a16="http://schemas.microsoft.com/office/drawing/2014/main" id="{CA591570-0D99-4EE2-B4B8-4A6688EE054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7" name="مكعب 4386">
                  <a:extLst>
                    <a:ext uri="{FF2B5EF4-FFF2-40B4-BE49-F238E27FC236}">
                      <a16:creationId xmlns:a16="http://schemas.microsoft.com/office/drawing/2014/main" id="{36D34079-8A23-4CC6-AB9B-E3D80D297DB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8" name="مكعب 4387">
                  <a:extLst>
                    <a:ext uri="{FF2B5EF4-FFF2-40B4-BE49-F238E27FC236}">
                      <a16:creationId xmlns:a16="http://schemas.microsoft.com/office/drawing/2014/main" id="{F97758AC-7340-42E1-80A5-4D20A992E56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9" name="مكعب 4388">
                  <a:extLst>
                    <a:ext uri="{FF2B5EF4-FFF2-40B4-BE49-F238E27FC236}">
                      <a16:creationId xmlns:a16="http://schemas.microsoft.com/office/drawing/2014/main" id="{34F6E806-F222-4099-8537-7D1BC83A29B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0" name="مكعب 4389">
                  <a:extLst>
                    <a:ext uri="{FF2B5EF4-FFF2-40B4-BE49-F238E27FC236}">
                      <a16:creationId xmlns:a16="http://schemas.microsoft.com/office/drawing/2014/main" id="{7A59F9B8-6453-481D-ADC5-BF88C70B48E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1" name="مكعب 4390">
                  <a:extLst>
                    <a:ext uri="{FF2B5EF4-FFF2-40B4-BE49-F238E27FC236}">
                      <a16:creationId xmlns:a16="http://schemas.microsoft.com/office/drawing/2014/main" id="{53782BDD-ECDA-4C30-B795-D3F3F2D9FD0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2" name="مكعب 4391">
                  <a:extLst>
                    <a:ext uri="{FF2B5EF4-FFF2-40B4-BE49-F238E27FC236}">
                      <a16:creationId xmlns:a16="http://schemas.microsoft.com/office/drawing/2014/main" id="{3A5CB047-ECB2-4718-8376-12D2634445B2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28" name="مجموعة 4327">
                <a:extLst>
                  <a:ext uri="{FF2B5EF4-FFF2-40B4-BE49-F238E27FC236}">
                    <a16:creationId xmlns:a16="http://schemas.microsoft.com/office/drawing/2014/main" id="{90770857-66FF-4A95-B472-4F192E8993F9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73" name="مكعب 4372">
                  <a:extLst>
                    <a:ext uri="{FF2B5EF4-FFF2-40B4-BE49-F238E27FC236}">
                      <a16:creationId xmlns:a16="http://schemas.microsoft.com/office/drawing/2014/main" id="{5B9960E8-8A98-4B4E-BE7F-5A21E4BEADE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4" name="مكعب 4373">
                  <a:extLst>
                    <a:ext uri="{FF2B5EF4-FFF2-40B4-BE49-F238E27FC236}">
                      <a16:creationId xmlns:a16="http://schemas.microsoft.com/office/drawing/2014/main" id="{60C71198-9665-4A4F-9477-E006BDD0860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5" name="مكعب 4374">
                  <a:extLst>
                    <a:ext uri="{FF2B5EF4-FFF2-40B4-BE49-F238E27FC236}">
                      <a16:creationId xmlns:a16="http://schemas.microsoft.com/office/drawing/2014/main" id="{8E3CFB46-C88F-4F9E-87DD-15E6F205F59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6" name="مكعب 4375">
                  <a:extLst>
                    <a:ext uri="{FF2B5EF4-FFF2-40B4-BE49-F238E27FC236}">
                      <a16:creationId xmlns:a16="http://schemas.microsoft.com/office/drawing/2014/main" id="{2AF7BBF1-BA1D-4A7A-AE0A-4BB55453A68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7" name="مكعب 4376">
                  <a:extLst>
                    <a:ext uri="{FF2B5EF4-FFF2-40B4-BE49-F238E27FC236}">
                      <a16:creationId xmlns:a16="http://schemas.microsoft.com/office/drawing/2014/main" id="{E6A43231-F7C5-4163-855B-6CAD93F9BBA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8" name="مكعب 4377">
                  <a:extLst>
                    <a:ext uri="{FF2B5EF4-FFF2-40B4-BE49-F238E27FC236}">
                      <a16:creationId xmlns:a16="http://schemas.microsoft.com/office/drawing/2014/main" id="{BF349DF1-5670-4772-8363-7BA50B0A176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9" name="مكعب 4378">
                  <a:extLst>
                    <a:ext uri="{FF2B5EF4-FFF2-40B4-BE49-F238E27FC236}">
                      <a16:creationId xmlns:a16="http://schemas.microsoft.com/office/drawing/2014/main" id="{97D35EB0-E117-475E-8D96-0F97F76F0AE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0" name="مكعب 4379">
                  <a:extLst>
                    <a:ext uri="{FF2B5EF4-FFF2-40B4-BE49-F238E27FC236}">
                      <a16:creationId xmlns:a16="http://schemas.microsoft.com/office/drawing/2014/main" id="{9C09A93E-221C-43CF-A5DC-E1301B58442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1" name="مكعب 4380">
                  <a:extLst>
                    <a:ext uri="{FF2B5EF4-FFF2-40B4-BE49-F238E27FC236}">
                      <a16:creationId xmlns:a16="http://schemas.microsoft.com/office/drawing/2014/main" id="{12F19154-6D8A-4F3F-93D6-C09FE5EC5B0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2" name="مكعب 4381">
                  <a:extLst>
                    <a:ext uri="{FF2B5EF4-FFF2-40B4-BE49-F238E27FC236}">
                      <a16:creationId xmlns:a16="http://schemas.microsoft.com/office/drawing/2014/main" id="{081A546C-4DBC-4130-97DF-172AA29EA4F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29" name="مجموعة 4328">
                <a:extLst>
                  <a:ext uri="{FF2B5EF4-FFF2-40B4-BE49-F238E27FC236}">
                    <a16:creationId xmlns:a16="http://schemas.microsoft.com/office/drawing/2014/main" id="{A0234900-8082-4E6D-9EB1-2F9C83402662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63" name="مكعب 4362">
                  <a:extLst>
                    <a:ext uri="{FF2B5EF4-FFF2-40B4-BE49-F238E27FC236}">
                      <a16:creationId xmlns:a16="http://schemas.microsoft.com/office/drawing/2014/main" id="{D3559470-C443-4E44-A3FE-0C42F9537D0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4" name="مكعب 4363">
                  <a:extLst>
                    <a:ext uri="{FF2B5EF4-FFF2-40B4-BE49-F238E27FC236}">
                      <a16:creationId xmlns:a16="http://schemas.microsoft.com/office/drawing/2014/main" id="{BA61DA15-D517-4329-83C3-50F16A54E8B9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5" name="مكعب 4364">
                  <a:extLst>
                    <a:ext uri="{FF2B5EF4-FFF2-40B4-BE49-F238E27FC236}">
                      <a16:creationId xmlns:a16="http://schemas.microsoft.com/office/drawing/2014/main" id="{8190BD0F-C2F5-4E81-889F-6D09EDAB0CA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6" name="مكعب 4365">
                  <a:extLst>
                    <a:ext uri="{FF2B5EF4-FFF2-40B4-BE49-F238E27FC236}">
                      <a16:creationId xmlns:a16="http://schemas.microsoft.com/office/drawing/2014/main" id="{0A8F491F-7A62-445C-91E5-BA0E2051E4F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7" name="مكعب 4366">
                  <a:extLst>
                    <a:ext uri="{FF2B5EF4-FFF2-40B4-BE49-F238E27FC236}">
                      <a16:creationId xmlns:a16="http://schemas.microsoft.com/office/drawing/2014/main" id="{3030B6E6-B91D-491C-9CB3-78C2C1259EDC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8" name="مكعب 4367">
                  <a:extLst>
                    <a:ext uri="{FF2B5EF4-FFF2-40B4-BE49-F238E27FC236}">
                      <a16:creationId xmlns:a16="http://schemas.microsoft.com/office/drawing/2014/main" id="{968BF0BB-916B-4F89-A730-90E5062CC9A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9" name="مكعب 4368">
                  <a:extLst>
                    <a:ext uri="{FF2B5EF4-FFF2-40B4-BE49-F238E27FC236}">
                      <a16:creationId xmlns:a16="http://schemas.microsoft.com/office/drawing/2014/main" id="{EDCC97B3-8EC3-4BE5-94E4-97E0F25C587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0" name="مكعب 4369">
                  <a:extLst>
                    <a:ext uri="{FF2B5EF4-FFF2-40B4-BE49-F238E27FC236}">
                      <a16:creationId xmlns:a16="http://schemas.microsoft.com/office/drawing/2014/main" id="{59433422-BAE7-4571-8EF0-7FD438EFB82A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1" name="مكعب 4370">
                  <a:extLst>
                    <a:ext uri="{FF2B5EF4-FFF2-40B4-BE49-F238E27FC236}">
                      <a16:creationId xmlns:a16="http://schemas.microsoft.com/office/drawing/2014/main" id="{679A5439-CF87-42FE-BB39-5FDC2CCC7B1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2" name="مكعب 4371">
                  <a:extLst>
                    <a:ext uri="{FF2B5EF4-FFF2-40B4-BE49-F238E27FC236}">
                      <a16:creationId xmlns:a16="http://schemas.microsoft.com/office/drawing/2014/main" id="{9103882E-66B8-4DE2-A92F-DA4F4C1A3BE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30" name="مجموعة 4329">
                <a:extLst>
                  <a:ext uri="{FF2B5EF4-FFF2-40B4-BE49-F238E27FC236}">
                    <a16:creationId xmlns:a16="http://schemas.microsoft.com/office/drawing/2014/main" id="{7AF63025-CA37-4CCF-9DB4-E090CA6B0C4A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53" name="مكعب 4352">
                  <a:extLst>
                    <a:ext uri="{FF2B5EF4-FFF2-40B4-BE49-F238E27FC236}">
                      <a16:creationId xmlns:a16="http://schemas.microsoft.com/office/drawing/2014/main" id="{049BF7B3-E86F-4607-9027-82D18F2E11A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4" name="مكعب 4353">
                  <a:extLst>
                    <a:ext uri="{FF2B5EF4-FFF2-40B4-BE49-F238E27FC236}">
                      <a16:creationId xmlns:a16="http://schemas.microsoft.com/office/drawing/2014/main" id="{F8B1BACD-E2A3-48AD-BE28-99B980590881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5" name="مكعب 4354">
                  <a:extLst>
                    <a:ext uri="{FF2B5EF4-FFF2-40B4-BE49-F238E27FC236}">
                      <a16:creationId xmlns:a16="http://schemas.microsoft.com/office/drawing/2014/main" id="{E9113D26-8F9A-41A6-A20B-A2F3F2527BF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6" name="مكعب 4355">
                  <a:extLst>
                    <a:ext uri="{FF2B5EF4-FFF2-40B4-BE49-F238E27FC236}">
                      <a16:creationId xmlns:a16="http://schemas.microsoft.com/office/drawing/2014/main" id="{74054A1A-51D3-404F-B715-4B34D5E6633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7" name="مكعب 4356">
                  <a:extLst>
                    <a:ext uri="{FF2B5EF4-FFF2-40B4-BE49-F238E27FC236}">
                      <a16:creationId xmlns:a16="http://schemas.microsoft.com/office/drawing/2014/main" id="{42AD3BA2-C22D-4C9B-93CE-A309BA516EE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8" name="مكعب 4357">
                  <a:extLst>
                    <a:ext uri="{FF2B5EF4-FFF2-40B4-BE49-F238E27FC236}">
                      <a16:creationId xmlns:a16="http://schemas.microsoft.com/office/drawing/2014/main" id="{D4958257-5458-4A92-97D6-EA90C0E54D9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9" name="مكعب 4358">
                  <a:extLst>
                    <a:ext uri="{FF2B5EF4-FFF2-40B4-BE49-F238E27FC236}">
                      <a16:creationId xmlns:a16="http://schemas.microsoft.com/office/drawing/2014/main" id="{7E4B6E28-4AD4-4EB2-AB40-7AEA1424DF7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0" name="مكعب 4359">
                  <a:extLst>
                    <a:ext uri="{FF2B5EF4-FFF2-40B4-BE49-F238E27FC236}">
                      <a16:creationId xmlns:a16="http://schemas.microsoft.com/office/drawing/2014/main" id="{5CF00277-CC32-4C17-8296-EC2829B961C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1" name="مكعب 4360">
                  <a:extLst>
                    <a:ext uri="{FF2B5EF4-FFF2-40B4-BE49-F238E27FC236}">
                      <a16:creationId xmlns:a16="http://schemas.microsoft.com/office/drawing/2014/main" id="{697FD420-DE7E-43B6-B14D-EA131F9F4E5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2" name="مكعب 4361">
                  <a:extLst>
                    <a:ext uri="{FF2B5EF4-FFF2-40B4-BE49-F238E27FC236}">
                      <a16:creationId xmlns:a16="http://schemas.microsoft.com/office/drawing/2014/main" id="{AA46C249-D6D6-4CEA-BB4E-9A2319ED244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31" name="مجموعة 4330">
                <a:extLst>
                  <a:ext uri="{FF2B5EF4-FFF2-40B4-BE49-F238E27FC236}">
                    <a16:creationId xmlns:a16="http://schemas.microsoft.com/office/drawing/2014/main" id="{CA228EA5-2DB4-4F1B-AF20-BAB3615A00DB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43" name="مكعب 4342">
                  <a:extLst>
                    <a:ext uri="{FF2B5EF4-FFF2-40B4-BE49-F238E27FC236}">
                      <a16:creationId xmlns:a16="http://schemas.microsoft.com/office/drawing/2014/main" id="{76BDD9C4-68AB-473A-8E17-08472C5227C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4" name="مكعب 4343">
                  <a:extLst>
                    <a:ext uri="{FF2B5EF4-FFF2-40B4-BE49-F238E27FC236}">
                      <a16:creationId xmlns:a16="http://schemas.microsoft.com/office/drawing/2014/main" id="{F79C8CF7-B91C-49A3-88EE-06F2EBE2BC7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5" name="مكعب 4344">
                  <a:extLst>
                    <a:ext uri="{FF2B5EF4-FFF2-40B4-BE49-F238E27FC236}">
                      <a16:creationId xmlns:a16="http://schemas.microsoft.com/office/drawing/2014/main" id="{02402135-7B1B-41D2-892D-82DC3A59E233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6" name="مكعب 4345">
                  <a:extLst>
                    <a:ext uri="{FF2B5EF4-FFF2-40B4-BE49-F238E27FC236}">
                      <a16:creationId xmlns:a16="http://schemas.microsoft.com/office/drawing/2014/main" id="{5893EF7C-685B-4C0F-8166-4FAECB91664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7" name="مكعب 4346">
                  <a:extLst>
                    <a:ext uri="{FF2B5EF4-FFF2-40B4-BE49-F238E27FC236}">
                      <a16:creationId xmlns:a16="http://schemas.microsoft.com/office/drawing/2014/main" id="{AA8DD653-9492-46D7-B554-37195B18440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8" name="مكعب 4347">
                  <a:extLst>
                    <a:ext uri="{FF2B5EF4-FFF2-40B4-BE49-F238E27FC236}">
                      <a16:creationId xmlns:a16="http://schemas.microsoft.com/office/drawing/2014/main" id="{D94F8C6C-377F-4FC7-94FF-17724817E5E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9" name="مكعب 4348">
                  <a:extLst>
                    <a:ext uri="{FF2B5EF4-FFF2-40B4-BE49-F238E27FC236}">
                      <a16:creationId xmlns:a16="http://schemas.microsoft.com/office/drawing/2014/main" id="{1D3E4C1F-1255-4303-83A3-28D1EB121971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0" name="مكعب 4349">
                  <a:extLst>
                    <a:ext uri="{FF2B5EF4-FFF2-40B4-BE49-F238E27FC236}">
                      <a16:creationId xmlns:a16="http://schemas.microsoft.com/office/drawing/2014/main" id="{D28BC558-897E-493A-A1B2-B28C0D89959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1" name="مكعب 4350">
                  <a:extLst>
                    <a:ext uri="{FF2B5EF4-FFF2-40B4-BE49-F238E27FC236}">
                      <a16:creationId xmlns:a16="http://schemas.microsoft.com/office/drawing/2014/main" id="{A5A2155B-17EF-4A86-B224-DD411378606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2" name="مكعب 4351">
                  <a:extLst>
                    <a:ext uri="{FF2B5EF4-FFF2-40B4-BE49-F238E27FC236}">
                      <a16:creationId xmlns:a16="http://schemas.microsoft.com/office/drawing/2014/main" id="{C4BD5153-249C-4774-8AD5-1F03543DA9C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32" name="مجموعة 4331">
                <a:extLst>
                  <a:ext uri="{FF2B5EF4-FFF2-40B4-BE49-F238E27FC236}">
                    <a16:creationId xmlns:a16="http://schemas.microsoft.com/office/drawing/2014/main" id="{54DE408A-4DAC-4192-98F4-98876BEA98FA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33" name="مكعب 4332">
                  <a:extLst>
                    <a:ext uri="{FF2B5EF4-FFF2-40B4-BE49-F238E27FC236}">
                      <a16:creationId xmlns:a16="http://schemas.microsoft.com/office/drawing/2014/main" id="{94855620-12F6-4CA8-AF38-7096BC897414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4" name="مكعب 4333">
                  <a:extLst>
                    <a:ext uri="{FF2B5EF4-FFF2-40B4-BE49-F238E27FC236}">
                      <a16:creationId xmlns:a16="http://schemas.microsoft.com/office/drawing/2014/main" id="{34FC0771-6962-4D66-8408-69FB18FA276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5" name="مكعب 4334">
                  <a:extLst>
                    <a:ext uri="{FF2B5EF4-FFF2-40B4-BE49-F238E27FC236}">
                      <a16:creationId xmlns:a16="http://schemas.microsoft.com/office/drawing/2014/main" id="{A08631C8-9060-4578-A890-04472EF7FFC4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6" name="مكعب 4335">
                  <a:extLst>
                    <a:ext uri="{FF2B5EF4-FFF2-40B4-BE49-F238E27FC236}">
                      <a16:creationId xmlns:a16="http://schemas.microsoft.com/office/drawing/2014/main" id="{97E1950C-879E-4261-87FB-51D3332F0967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7" name="مكعب 4336">
                  <a:extLst>
                    <a:ext uri="{FF2B5EF4-FFF2-40B4-BE49-F238E27FC236}">
                      <a16:creationId xmlns:a16="http://schemas.microsoft.com/office/drawing/2014/main" id="{459F35BB-A070-4641-B2B6-BAC21DB89A76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8" name="مكعب 4337">
                  <a:extLst>
                    <a:ext uri="{FF2B5EF4-FFF2-40B4-BE49-F238E27FC236}">
                      <a16:creationId xmlns:a16="http://schemas.microsoft.com/office/drawing/2014/main" id="{51C697D6-1488-4948-879F-384FCC74528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9" name="مكعب 4338">
                  <a:extLst>
                    <a:ext uri="{FF2B5EF4-FFF2-40B4-BE49-F238E27FC236}">
                      <a16:creationId xmlns:a16="http://schemas.microsoft.com/office/drawing/2014/main" id="{8A52B307-7762-402A-BD8A-2F4D699C08D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0" name="مكعب 4339">
                  <a:extLst>
                    <a:ext uri="{FF2B5EF4-FFF2-40B4-BE49-F238E27FC236}">
                      <a16:creationId xmlns:a16="http://schemas.microsoft.com/office/drawing/2014/main" id="{14E3EA8B-1056-40E0-98BA-84A8D9C3B1B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1" name="مكعب 4340">
                  <a:extLst>
                    <a:ext uri="{FF2B5EF4-FFF2-40B4-BE49-F238E27FC236}">
                      <a16:creationId xmlns:a16="http://schemas.microsoft.com/office/drawing/2014/main" id="{9D429116-0036-4ACB-BBC3-A4F3B39B9997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2" name="مكعب 4341">
                  <a:extLst>
                    <a:ext uri="{FF2B5EF4-FFF2-40B4-BE49-F238E27FC236}">
                      <a16:creationId xmlns:a16="http://schemas.microsoft.com/office/drawing/2014/main" id="{9A26CDD6-A660-4CD9-818B-8089B4EFA03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101" name="مجموعة 4100">
              <a:extLst>
                <a:ext uri="{FF2B5EF4-FFF2-40B4-BE49-F238E27FC236}">
                  <a16:creationId xmlns:a16="http://schemas.microsoft.com/office/drawing/2014/main" id="{36BCDBE7-3164-4D59-A636-6D354A4430D2}"/>
                </a:ext>
              </a:extLst>
            </p:cNvPr>
            <p:cNvGrpSpPr/>
            <p:nvPr/>
          </p:nvGrpSpPr>
          <p:grpSpPr>
            <a:xfrm>
              <a:off x="6960825" y="3429000"/>
              <a:ext cx="1617220" cy="1544020"/>
              <a:chOff x="5352709" y="3110384"/>
              <a:chExt cx="1617220" cy="1544020"/>
            </a:xfrm>
          </p:grpSpPr>
          <p:grpSp>
            <p:nvGrpSpPr>
              <p:cNvPr id="4213" name="مجموعة 4212">
                <a:extLst>
                  <a:ext uri="{FF2B5EF4-FFF2-40B4-BE49-F238E27FC236}">
                    <a16:creationId xmlns:a16="http://schemas.microsoft.com/office/drawing/2014/main" id="{1FB47D59-2BA1-4C9C-B79D-4F904EC669EC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13" name="مكعب 4312">
                  <a:extLst>
                    <a:ext uri="{FF2B5EF4-FFF2-40B4-BE49-F238E27FC236}">
                      <a16:creationId xmlns:a16="http://schemas.microsoft.com/office/drawing/2014/main" id="{EB2BB293-E0BB-4B97-BB76-39A17047DE4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4" name="مكعب 4313">
                  <a:extLst>
                    <a:ext uri="{FF2B5EF4-FFF2-40B4-BE49-F238E27FC236}">
                      <a16:creationId xmlns:a16="http://schemas.microsoft.com/office/drawing/2014/main" id="{8F6E6639-1466-4E4B-AB4D-17DD60A3061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5" name="مكعب 4314">
                  <a:extLst>
                    <a:ext uri="{FF2B5EF4-FFF2-40B4-BE49-F238E27FC236}">
                      <a16:creationId xmlns:a16="http://schemas.microsoft.com/office/drawing/2014/main" id="{EC3445AE-83DC-4480-A105-4CC6F50A569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6" name="مكعب 4315">
                  <a:extLst>
                    <a:ext uri="{FF2B5EF4-FFF2-40B4-BE49-F238E27FC236}">
                      <a16:creationId xmlns:a16="http://schemas.microsoft.com/office/drawing/2014/main" id="{160E7A9B-FEB3-408C-AF46-5419BC2EF0BC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7" name="مكعب 4316">
                  <a:extLst>
                    <a:ext uri="{FF2B5EF4-FFF2-40B4-BE49-F238E27FC236}">
                      <a16:creationId xmlns:a16="http://schemas.microsoft.com/office/drawing/2014/main" id="{E0C47475-34B9-409B-9563-F76AECE13E2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8" name="مكعب 4317">
                  <a:extLst>
                    <a:ext uri="{FF2B5EF4-FFF2-40B4-BE49-F238E27FC236}">
                      <a16:creationId xmlns:a16="http://schemas.microsoft.com/office/drawing/2014/main" id="{ECC94691-1FB5-4995-AA43-893A9B593FD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9" name="مكعب 4318">
                  <a:extLst>
                    <a:ext uri="{FF2B5EF4-FFF2-40B4-BE49-F238E27FC236}">
                      <a16:creationId xmlns:a16="http://schemas.microsoft.com/office/drawing/2014/main" id="{9209DF65-3C2D-4C70-A9E0-EFCC4A90D1E2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20" name="مكعب 4319">
                  <a:extLst>
                    <a:ext uri="{FF2B5EF4-FFF2-40B4-BE49-F238E27FC236}">
                      <a16:creationId xmlns:a16="http://schemas.microsoft.com/office/drawing/2014/main" id="{0C752EE8-D558-499E-B902-8A63C50B8F3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21" name="مكعب 4320">
                  <a:extLst>
                    <a:ext uri="{FF2B5EF4-FFF2-40B4-BE49-F238E27FC236}">
                      <a16:creationId xmlns:a16="http://schemas.microsoft.com/office/drawing/2014/main" id="{B8A70DCF-0FD3-4796-82D6-6C3BFD030576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22" name="مكعب 4321">
                  <a:extLst>
                    <a:ext uri="{FF2B5EF4-FFF2-40B4-BE49-F238E27FC236}">
                      <a16:creationId xmlns:a16="http://schemas.microsoft.com/office/drawing/2014/main" id="{25DFC408-5B75-4B9B-BB6E-30467F115B0E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14" name="مجموعة 4213">
                <a:extLst>
                  <a:ext uri="{FF2B5EF4-FFF2-40B4-BE49-F238E27FC236}">
                    <a16:creationId xmlns:a16="http://schemas.microsoft.com/office/drawing/2014/main" id="{F06D0A78-167E-4A4E-B7F2-1A66935CB15E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303" name="مكعب 4302">
                  <a:extLst>
                    <a:ext uri="{FF2B5EF4-FFF2-40B4-BE49-F238E27FC236}">
                      <a16:creationId xmlns:a16="http://schemas.microsoft.com/office/drawing/2014/main" id="{81ED581E-47B6-4B06-BFC2-3640B7C23CCF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4" name="مكعب 4303">
                  <a:extLst>
                    <a:ext uri="{FF2B5EF4-FFF2-40B4-BE49-F238E27FC236}">
                      <a16:creationId xmlns:a16="http://schemas.microsoft.com/office/drawing/2014/main" id="{38931CF7-DAED-4C6B-92BE-1E45B4F0279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5" name="مكعب 4304">
                  <a:extLst>
                    <a:ext uri="{FF2B5EF4-FFF2-40B4-BE49-F238E27FC236}">
                      <a16:creationId xmlns:a16="http://schemas.microsoft.com/office/drawing/2014/main" id="{58EBA4F7-7935-41DE-8442-6BC8B6020F7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6" name="مكعب 4305">
                  <a:extLst>
                    <a:ext uri="{FF2B5EF4-FFF2-40B4-BE49-F238E27FC236}">
                      <a16:creationId xmlns:a16="http://schemas.microsoft.com/office/drawing/2014/main" id="{A73AA050-5FA3-4CBB-881A-9E790BA2C6F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7" name="مكعب 4306">
                  <a:extLst>
                    <a:ext uri="{FF2B5EF4-FFF2-40B4-BE49-F238E27FC236}">
                      <a16:creationId xmlns:a16="http://schemas.microsoft.com/office/drawing/2014/main" id="{583B82F4-5E0C-4E74-AECE-5319823008C9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8" name="مكعب 4307">
                  <a:extLst>
                    <a:ext uri="{FF2B5EF4-FFF2-40B4-BE49-F238E27FC236}">
                      <a16:creationId xmlns:a16="http://schemas.microsoft.com/office/drawing/2014/main" id="{1D866C43-4AD0-4F06-8E48-C526BDCDA0BC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9" name="مكعب 4308">
                  <a:extLst>
                    <a:ext uri="{FF2B5EF4-FFF2-40B4-BE49-F238E27FC236}">
                      <a16:creationId xmlns:a16="http://schemas.microsoft.com/office/drawing/2014/main" id="{14486608-9B6E-4EE8-8AB3-2E8C0F89512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0" name="مكعب 4309">
                  <a:extLst>
                    <a:ext uri="{FF2B5EF4-FFF2-40B4-BE49-F238E27FC236}">
                      <a16:creationId xmlns:a16="http://schemas.microsoft.com/office/drawing/2014/main" id="{0908260B-4E07-4870-B5CD-63A9A2DD6C3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1" name="مكعب 4310">
                  <a:extLst>
                    <a:ext uri="{FF2B5EF4-FFF2-40B4-BE49-F238E27FC236}">
                      <a16:creationId xmlns:a16="http://schemas.microsoft.com/office/drawing/2014/main" id="{3D91CF0A-FBB3-458E-9A67-76E0241892C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2" name="مكعب 4311">
                  <a:extLst>
                    <a:ext uri="{FF2B5EF4-FFF2-40B4-BE49-F238E27FC236}">
                      <a16:creationId xmlns:a16="http://schemas.microsoft.com/office/drawing/2014/main" id="{0E3DD11A-57D2-4768-8C87-696AD1E1C3A7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15" name="مجموعة 4214">
                <a:extLst>
                  <a:ext uri="{FF2B5EF4-FFF2-40B4-BE49-F238E27FC236}">
                    <a16:creationId xmlns:a16="http://schemas.microsoft.com/office/drawing/2014/main" id="{9BBC1603-8F01-4463-B2B1-537EB1530BDD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93" name="مكعب 4292">
                  <a:extLst>
                    <a:ext uri="{FF2B5EF4-FFF2-40B4-BE49-F238E27FC236}">
                      <a16:creationId xmlns:a16="http://schemas.microsoft.com/office/drawing/2014/main" id="{D2E7888C-B553-4DC8-AAB3-40147149A01B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4" name="مكعب 4293">
                  <a:extLst>
                    <a:ext uri="{FF2B5EF4-FFF2-40B4-BE49-F238E27FC236}">
                      <a16:creationId xmlns:a16="http://schemas.microsoft.com/office/drawing/2014/main" id="{2AC88824-0EED-405F-A199-7ABDED312996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5" name="مكعب 4294">
                  <a:extLst>
                    <a:ext uri="{FF2B5EF4-FFF2-40B4-BE49-F238E27FC236}">
                      <a16:creationId xmlns:a16="http://schemas.microsoft.com/office/drawing/2014/main" id="{7B3B8129-C735-40F3-A2FA-C1C8FCD7CE6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6" name="مكعب 4295">
                  <a:extLst>
                    <a:ext uri="{FF2B5EF4-FFF2-40B4-BE49-F238E27FC236}">
                      <a16:creationId xmlns:a16="http://schemas.microsoft.com/office/drawing/2014/main" id="{2F554C40-BEB1-423B-AF35-441855394218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7" name="مكعب 4296">
                  <a:extLst>
                    <a:ext uri="{FF2B5EF4-FFF2-40B4-BE49-F238E27FC236}">
                      <a16:creationId xmlns:a16="http://schemas.microsoft.com/office/drawing/2014/main" id="{D183FFD4-C87D-4C7C-B2FE-5CE0D56E62A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8" name="مكعب 4297">
                  <a:extLst>
                    <a:ext uri="{FF2B5EF4-FFF2-40B4-BE49-F238E27FC236}">
                      <a16:creationId xmlns:a16="http://schemas.microsoft.com/office/drawing/2014/main" id="{43B200CE-1F4F-4731-BF72-DE901F8079C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9" name="مكعب 4298">
                  <a:extLst>
                    <a:ext uri="{FF2B5EF4-FFF2-40B4-BE49-F238E27FC236}">
                      <a16:creationId xmlns:a16="http://schemas.microsoft.com/office/drawing/2014/main" id="{621902F7-858A-4C49-B4B4-4753BBE4E9F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0" name="مكعب 4299">
                  <a:extLst>
                    <a:ext uri="{FF2B5EF4-FFF2-40B4-BE49-F238E27FC236}">
                      <a16:creationId xmlns:a16="http://schemas.microsoft.com/office/drawing/2014/main" id="{AAF90C14-A5CD-4611-BD63-A2010AB62AB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1" name="مكعب 4300">
                  <a:extLst>
                    <a:ext uri="{FF2B5EF4-FFF2-40B4-BE49-F238E27FC236}">
                      <a16:creationId xmlns:a16="http://schemas.microsoft.com/office/drawing/2014/main" id="{0D013083-D499-418A-8EDB-01D8FAC39C5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2" name="مكعب 4301">
                  <a:extLst>
                    <a:ext uri="{FF2B5EF4-FFF2-40B4-BE49-F238E27FC236}">
                      <a16:creationId xmlns:a16="http://schemas.microsoft.com/office/drawing/2014/main" id="{928350DA-632A-419F-933C-AA58FB878A8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16" name="مجموعة 4215">
                <a:extLst>
                  <a:ext uri="{FF2B5EF4-FFF2-40B4-BE49-F238E27FC236}">
                    <a16:creationId xmlns:a16="http://schemas.microsoft.com/office/drawing/2014/main" id="{09CF65F3-63C4-409C-BC6C-2EB8C1BDB139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83" name="مكعب 4282">
                  <a:extLst>
                    <a:ext uri="{FF2B5EF4-FFF2-40B4-BE49-F238E27FC236}">
                      <a16:creationId xmlns:a16="http://schemas.microsoft.com/office/drawing/2014/main" id="{AADD91A5-5661-4272-AB91-75D7A871109A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4" name="مكعب 4283">
                  <a:extLst>
                    <a:ext uri="{FF2B5EF4-FFF2-40B4-BE49-F238E27FC236}">
                      <a16:creationId xmlns:a16="http://schemas.microsoft.com/office/drawing/2014/main" id="{5DFA37F3-9A76-49D8-8A62-6E86A046697C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5" name="مكعب 4284">
                  <a:extLst>
                    <a:ext uri="{FF2B5EF4-FFF2-40B4-BE49-F238E27FC236}">
                      <a16:creationId xmlns:a16="http://schemas.microsoft.com/office/drawing/2014/main" id="{418E276F-680D-421D-ABE8-A14116C92086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6" name="مكعب 4285">
                  <a:extLst>
                    <a:ext uri="{FF2B5EF4-FFF2-40B4-BE49-F238E27FC236}">
                      <a16:creationId xmlns:a16="http://schemas.microsoft.com/office/drawing/2014/main" id="{8DF5E281-AA6C-47FF-8C83-6A5610DDE7A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7" name="مكعب 4286">
                  <a:extLst>
                    <a:ext uri="{FF2B5EF4-FFF2-40B4-BE49-F238E27FC236}">
                      <a16:creationId xmlns:a16="http://schemas.microsoft.com/office/drawing/2014/main" id="{F3A0965F-FB3A-44C9-97F0-705E63FEB0AD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8" name="مكعب 4287">
                  <a:extLst>
                    <a:ext uri="{FF2B5EF4-FFF2-40B4-BE49-F238E27FC236}">
                      <a16:creationId xmlns:a16="http://schemas.microsoft.com/office/drawing/2014/main" id="{5BD0B008-DD31-4C6C-9074-869C875DA3B5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9" name="مكعب 4288">
                  <a:extLst>
                    <a:ext uri="{FF2B5EF4-FFF2-40B4-BE49-F238E27FC236}">
                      <a16:creationId xmlns:a16="http://schemas.microsoft.com/office/drawing/2014/main" id="{3B5BEB73-7D3F-4656-9879-3EB1AD5AB90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0" name="مكعب 4289">
                  <a:extLst>
                    <a:ext uri="{FF2B5EF4-FFF2-40B4-BE49-F238E27FC236}">
                      <a16:creationId xmlns:a16="http://schemas.microsoft.com/office/drawing/2014/main" id="{CB3CC2A7-7C1A-43F5-A261-2545D42571E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1" name="مكعب 4290">
                  <a:extLst>
                    <a:ext uri="{FF2B5EF4-FFF2-40B4-BE49-F238E27FC236}">
                      <a16:creationId xmlns:a16="http://schemas.microsoft.com/office/drawing/2014/main" id="{3D4ADE96-EA26-4928-88BE-C6399D6F927B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2" name="مكعب 4291">
                  <a:extLst>
                    <a:ext uri="{FF2B5EF4-FFF2-40B4-BE49-F238E27FC236}">
                      <a16:creationId xmlns:a16="http://schemas.microsoft.com/office/drawing/2014/main" id="{C6D9A742-4533-4E26-8A3A-93DF48CC3FC1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17" name="مجموعة 4216">
                <a:extLst>
                  <a:ext uri="{FF2B5EF4-FFF2-40B4-BE49-F238E27FC236}">
                    <a16:creationId xmlns:a16="http://schemas.microsoft.com/office/drawing/2014/main" id="{E4CAFE50-DF19-4007-BBE8-0A443D81E6D6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73" name="مكعب 4272">
                  <a:extLst>
                    <a:ext uri="{FF2B5EF4-FFF2-40B4-BE49-F238E27FC236}">
                      <a16:creationId xmlns:a16="http://schemas.microsoft.com/office/drawing/2014/main" id="{EA9C3183-B7E3-49F5-833D-CE934673C71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4" name="مكعب 4273">
                  <a:extLst>
                    <a:ext uri="{FF2B5EF4-FFF2-40B4-BE49-F238E27FC236}">
                      <a16:creationId xmlns:a16="http://schemas.microsoft.com/office/drawing/2014/main" id="{C2B05E00-B472-4819-A5FB-61188ECB4E1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5" name="مكعب 4274">
                  <a:extLst>
                    <a:ext uri="{FF2B5EF4-FFF2-40B4-BE49-F238E27FC236}">
                      <a16:creationId xmlns:a16="http://schemas.microsoft.com/office/drawing/2014/main" id="{DEE167F6-F2B5-4980-A655-96F256E76FB8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6" name="مكعب 4275">
                  <a:extLst>
                    <a:ext uri="{FF2B5EF4-FFF2-40B4-BE49-F238E27FC236}">
                      <a16:creationId xmlns:a16="http://schemas.microsoft.com/office/drawing/2014/main" id="{A250B64D-AD57-4B75-A1E0-84F387652C3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7" name="مكعب 4276">
                  <a:extLst>
                    <a:ext uri="{FF2B5EF4-FFF2-40B4-BE49-F238E27FC236}">
                      <a16:creationId xmlns:a16="http://schemas.microsoft.com/office/drawing/2014/main" id="{431F6DFA-7885-4759-A365-EEBE4F64536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8" name="مكعب 4277">
                  <a:extLst>
                    <a:ext uri="{FF2B5EF4-FFF2-40B4-BE49-F238E27FC236}">
                      <a16:creationId xmlns:a16="http://schemas.microsoft.com/office/drawing/2014/main" id="{536F73C5-E44C-4888-BA33-AC75042EAA03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9" name="مكعب 4278">
                  <a:extLst>
                    <a:ext uri="{FF2B5EF4-FFF2-40B4-BE49-F238E27FC236}">
                      <a16:creationId xmlns:a16="http://schemas.microsoft.com/office/drawing/2014/main" id="{36DDF751-3C87-4E2D-9752-B257CEED60D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0" name="مكعب 4279">
                  <a:extLst>
                    <a:ext uri="{FF2B5EF4-FFF2-40B4-BE49-F238E27FC236}">
                      <a16:creationId xmlns:a16="http://schemas.microsoft.com/office/drawing/2014/main" id="{289C76C6-7F85-485B-903A-85EDA2B7BCBC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1" name="مكعب 4280">
                  <a:extLst>
                    <a:ext uri="{FF2B5EF4-FFF2-40B4-BE49-F238E27FC236}">
                      <a16:creationId xmlns:a16="http://schemas.microsoft.com/office/drawing/2014/main" id="{4FB5CFF9-BA8D-4E09-AE3D-78D3F8F9360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2" name="مكعب 4281">
                  <a:extLst>
                    <a:ext uri="{FF2B5EF4-FFF2-40B4-BE49-F238E27FC236}">
                      <a16:creationId xmlns:a16="http://schemas.microsoft.com/office/drawing/2014/main" id="{30CC0488-AA9F-420E-840B-1F18F980F62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18" name="مجموعة 4217">
                <a:extLst>
                  <a:ext uri="{FF2B5EF4-FFF2-40B4-BE49-F238E27FC236}">
                    <a16:creationId xmlns:a16="http://schemas.microsoft.com/office/drawing/2014/main" id="{247CE9E7-0296-4E1D-8014-396504EEAC7E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63" name="مكعب 4262">
                  <a:extLst>
                    <a:ext uri="{FF2B5EF4-FFF2-40B4-BE49-F238E27FC236}">
                      <a16:creationId xmlns:a16="http://schemas.microsoft.com/office/drawing/2014/main" id="{EB1729D9-7A98-47FD-A259-CA5E68F2F19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4" name="مكعب 4263">
                  <a:extLst>
                    <a:ext uri="{FF2B5EF4-FFF2-40B4-BE49-F238E27FC236}">
                      <a16:creationId xmlns:a16="http://schemas.microsoft.com/office/drawing/2014/main" id="{7192DCD6-F645-426D-8557-38BD85E88127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5" name="مكعب 4264">
                  <a:extLst>
                    <a:ext uri="{FF2B5EF4-FFF2-40B4-BE49-F238E27FC236}">
                      <a16:creationId xmlns:a16="http://schemas.microsoft.com/office/drawing/2014/main" id="{FDF1A507-AB73-49B8-AAD5-C5F6EA45E2FF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6" name="مكعب 4265">
                  <a:extLst>
                    <a:ext uri="{FF2B5EF4-FFF2-40B4-BE49-F238E27FC236}">
                      <a16:creationId xmlns:a16="http://schemas.microsoft.com/office/drawing/2014/main" id="{9AB49AAF-9FEA-4635-A67D-6470DF87D74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7" name="مكعب 4266">
                  <a:extLst>
                    <a:ext uri="{FF2B5EF4-FFF2-40B4-BE49-F238E27FC236}">
                      <a16:creationId xmlns:a16="http://schemas.microsoft.com/office/drawing/2014/main" id="{56401C97-C805-4C61-BE9B-C8AA18F0C2A3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8" name="مكعب 4267">
                  <a:extLst>
                    <a:ext uri="{FF2B5EF4-FFF2-40B4-BE49-F238E27FC236}">
                      <a16:creationId xmlns:a16="http://schemas.microsoft.com/office/drawing/2014/main" id="{53CAE1CB-7DE0-417E-93E6-8FA87C0B00B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9" name="مكعب 4268">
                  <a:extLst>
                    <a:ext uri="{FF2B5EF4-FFF2-40B4-BE49-F238E27FC236}">
                      <a16:creationId xmlns:a16="http://schemas.microsoft.com/office/drawing/2014/main" id="{B82EDE56-BDA0-47C5-BAB4-BB7F543CA4C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0" name="مكعب 4269">
                  <a:extLst>
                    <a:ext uri="{FF2B5EF4-FFF2-40B4-BE49-F238E27FC236}">
                      <a16:creationId xmlns:a16="http://schemas.microsoft.com/office/drawing/2014/main" id="{1C9D3136-A785-4DF4-B8E0-94BE1E9232A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1" name="مكعب 4270">
                  <a:extLst>
                    <a:ext uri="{FF2B5EF4-FFF2-40B4-BE49-F238E27FC236}">
                      <a16:creationId xmlns:a16="http://schemas.microsoft.com/office/drawing/2014/main" id="{B22F00A4-EF96-4502-A714-F58859EC811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2" name="مكعب 4271">
                  <a:extLst>
                    <a:ext uri="{FF2B5EF4-FFF2-40B4-BE49-F238E27FC236}">
                      <a16:creationId xmlns:a16="http://schemas.microsoft.com/office/drawing/2014/main" id="{C9BC2DB6-333B-45B7-A706-99493F213DC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19" name="مجموعة 4218">
                <a:extLst>
                  <a:ext uri="{FF2B5EF4-FFF2-40B4-BE49-F238E27FC236}">
                    <a16:creationId xmlns:a16="http://schemas.microsoft.com/office/drawing/2014/main" id="{E0256062-2C37-4BF3-9B43-0514D691884A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53" name="مكعب 4252">
                  <a:extLst>
                    <a:ext uri="{FF2B5EF4-FFF2-40B4-BE49-F238E27FC236}">
                      <a16:creationId xmlns:a16="http://schemas.microsoft.com/office/drawing/2014/main" id="{FE9BC027-4279-4977-B0BF-7C12EE43568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4" name="مكعب 4253">
                  <a:extLst>
                    <a:ext uri="{FF2B5EF4-FFF2-40B4-BE49-F238E27FC236}">
                      <a16:creationId xmlns:a16="http://schemas.microsoft.com/office/drawing/2014/main" id="{02EC26A8-CAF0-4476-BED3-0F589FF08B22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5" name="مكعب 4254">
                  <a:extLst>
                    <a:ext uri="{FF2B5EF4-FFF2-40B4-BE49-F238E27FC236}">
                      <a16:creationId xmlns:a16="http://schemas.microsoft.com/office/drawing/2014/main" id="{98CCCDC8-9F87-4DD2-A68F-0DA18ABFB92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6" name="مكعب 4255">
                  <a:extLst>
                    <a:ext uri="{FF2B5EF4-FFF2-40B4-BE49-F238E27FC236}">
                      <a16:creationId xmlns:a16="http://schemas.microsoft.com/office/drawing/2014/main" id="{FC869072-46C4-419D-914B-B7A4C4468BA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7" name="مكعب 4256">
                  <a:extLst>
                    <a:ext uri="{FF2B5EF4-FFF2-40B4-BE49-F238E27FC236}">
                      <a16:creationId xmlns:a16="http://schemas.microsoft.com/office/drawing/2014/main" id="{C6FF7848-BC94-473F-9F73-9F508C7A5784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8" name="مكعب 4257">
                  <a:extLst>
                    <a:ext uri="{FF2B5EF4-FFF2-40B4-BE49-F238E27FC236}">
                      <a16:creationId xmlns:a16="http://schemas.microsoft.com/office/drawing/2014/main" id="{5B770956-5CE3-4088-9CCB-002E0D37949D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9" name="مكعب 4258">
                  <a:extLst>
                    <a:ext uri="{FF2B5EF4-FFF2-40B4-BE49-F238E27FC236}">
                      <a16:creationId xmlns:a16="http://schemas.microsoft.com/office/drawing/2014/main" id="{B3B7BC18-30DA-45BD-AFC2-6FEF0432A72F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0" name="مكعب 4259">
                  <a:extLst>
                    <a:ext uri="{FF2B5EF4-FFF2-40B4-BE49-F238E27FC236}">
                      <a16:creationId xmlns:a16="http://schemas.microsoft.com/office/drawing/2014/main" id="{CD3E167A-CD48-4229-8462-24BE0943A125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1" name="مكعب 4260">
                  <a:extLst>
                    <a:ext uri="{FF2B5EF4-FFF2-40B4-BE49-F238E27FC236}">
                      <a16:creationId xmlns:a16="http://schemas.microsoft.com/office/drawing/2014/main" id="{E1E4283E-97C1-4A3A-BF34-4B621F45CA44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2" name="مكعب 4261">
                  <a:extLst>
                    <a:ext uri="{FF2B5EF4-FFF2-40B4-BE49-F238E27FC236}">
                      <a16:creationId xmlns:a16="http://schemas.microsoft.com/office/drawing/2014/main" id="{A3979C9F-9CB9-48FD-9989-BDD28AE51A1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20" name="مجموعة 4219">
                <a:extLst>
                  <a:ext uri="{FF2B5EF4-FFF2-40B4-BE49-F238E27FC236}">
                    <a16:creationId xmlns:a16="http://schemas.microsoft.com/office/drawing/2014/main" id="{10830445-E7B8-4477-9745-18F37714B756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43" name="مكعب 4242">
                  <a:extLst>
                    <a:ext uri="{FF2B5EF4-FFF2-40B4-BE49-F238E27FC236}">
                      <a16:creationId xmlns:a16="http://schemas.microsoft.com/office/drawing/2014/main" id="{1E84BB36-D490-4004-87D3-93B87A8D2CB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4" name="مكعب 4243">
                  <a:extLst>
                    <a:ext uri="{FF2B5EF4-FFF2-40B4-BE49-F238E27FC236}">
                      <a16:creationId xmlns:a16="http://schemas.microsoft.com/office/drawing/2014/main" id="{BEB025CB-7E1E-4EA2-ABF1-22040DA2C16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5" name="مكعب 4244">
                  <a:extLst>
                    <a:ext uri="{FF2B5EF4-FFF2-40B4-BE49-F238E27FC236}">
                      <a16:creationId xmlns:a16="http://schemas.microsoft.com/office/drawing/2014/main" id="{403F47D7-416F-4D99-9FFE-83ACE235052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6" name="مكعب 4245">
                  <a:extLst>
                    <a:ext uri="{FF2B5EF4-FFF2-40B4-BE49-F238E27FC236}">
                      <a16:creationId xmlns:a16="http://schemas.microsoft.com/office/drawing/2014/main" id="{0E5371B7-5116-4795-A5F5-8A93E1FEFCC3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7" name="مكعب 4246">
                  <a:extLst>
                    <a:ext uri="{FF2B5EF4-FFF2-40B4-BE49-F238E27FC236}">
                      <a16:creationId xmlns:a16="http://schemas.microsoft.com/office/drawing/2014/main" id="{C34FD0ED-5173-466B-B4FD-E7C99D58632B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8" name="مكعب 4247">
                  <a:extLst>
                    <a:ext uri="{FF2B5EF4-FFF2-40B4-BE49-F238E27FC236}">
                      <a16:creationId xmlns:a16="http://schemas.microsoft.com/office/drawing/2014/main" id="{1018E85F-ECA0-4BEA-9E76-005D6A74FE34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9" name="مكعب 4248">
                  <a:extLst>
                    <a:ext uri="{FF2B5EF4-FFF2-40B4-BE49-F238E27FC236}">
                      <a16:creationId xmlns:a16="http://schemas.microsoft.com/office/drawing/2014/main" id="{3841E8D6-C914-4A94-8423-53E59ED6B6CE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0" name="مكعب 4249">
                  <a:extLst>
                    <a:ext uri="{FF2B5EF4-FFF2-40B4-BE49-F238E27FC236}">
                      <a16:creationId xmlns:a16="http://schemas.microsoft.com/office/drawing/2014/main" id="{0A820F31-A382-4CD2-81F2-2B63ADDC519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1" name="مكعب 4250">
                  <a:extLst>
                    <a:ext uri="{FF2B5EF4-FFF2-40B4-BE49-F238E27FC236}">
                      <a16:creationId xmlns:a16="http://schemas.microsoft.com/office/drawing/2014/main" id="{BD3782C5-91D4-4B2C-9350-500D1AE06A79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2" name="مكعب 4251">
                  <a:extLst>
                    <a:ext uri="{FF2B5EF4-FFF2-40B4-BE49-F238E27FC236}">
                      <a16:creationId xmlns:a16="http://schemas.microsoft.com/office/drawing/2014/main" id="{DDCD0687-9635-4CB3-A513-D3280C2ADB76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21" name="مجموعة 4220">
                <a:extLst>
                  <a:ext uri="{FF2B5EF4-FFF2-40B4-BE49-F238E27FC236}">
                    <a16:creationId xmlns:a16="http://schemas.microsoft.com/office/drawing/2014/main" id="{D2797C1D-1F61-4ADD-8954-337BCA221B29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33" name="مكعب 4232">
                  <a:extLst>
                    <a:ext uri="{FF2B5EF4-FFF2-40B4-BE49-F238E27FC236}">
                      <a16:creationId xmlns:a16="http://schemas.microsoft.com/office/drawing/2014/main" id="{761890A0-8D3A-4D34-A6FB-4986C4196CD0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4" name="مكعب 4233">
                  <a:extLst>
                    <a:ext uri="{FF2B5EF4-FFF2-40B4-BE49-F238E27FC236}">
                      <a16:creationId xmlns:a16="http://schemas.microsoft.com/office/drawing/2014/main" id="{9A2896C4-4399-4A64-BB90-A7DC5686C53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5" name="مكعب 4234">
                  <a:extLst>
                    <a:ext uri="{FF2B5EF4-FFF2-40B4-BE49-F238E27FC236}">
                      <a16:creationId xmlns:a16="http://schemas.microsoft.com/office/drawing/2014/main" id="{30F5558F-26E9-43C9-B5D3-44201DBE493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6" name="مكعب 4235">
                  <a:extLst>
                    <a:ext uri="{FF2B5EF4-FFF2-40B4-BE49-F238E27FC236}">
                      <a16:creationId xmlns:a16="http://schemas.microsoft.com/office/drawing/2014/main" id="{F1C073DC-C388-40B0-8279-0AAF2378A4E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7" name="مكعب 4236">
                  <a:extLst>
                    <a:ext uri="{FF2B5EF4-FFF2-40B4-BE49-F238E27FC236}">
                      <a16:creationId xmlns:a16="http://schemas.microsoft.com/office/drawing/2014/main" id="{A5C8F6EC-DD27-4A7C-A930-EF2A3335DF1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8" name="مكعب 4237">
                  <a:extLst>
                    <a:ext uri="{FF2B5EF4-FFF2-40B4-BE49-F238E27FC236}">
                      <a16:creationId xmlns:a16="http://schemas.microsoft.com/office/drawing/2014/main" id="{6EDAFF37-9194-4D71-B10C-74CEB4BD618E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9" name="مكعب 4238">
                  <a:extLst>
                    <a:ext uri="{FF2B5EF4-FFF2-40B4-BE49-F238E27FC236}">
                      <a16:creationId xmlns:a16="http://schemas.microsoft.com/office/drawing/2014/main" id="{EFB54CB3-2163-4820-B684-78F4DA0F081A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0" name="مكعب 4239">
                  <a:extLst>
                    <a:ext uri="{FF2B5EF4-FFF2-40B4-BE49-F238E27FC236}">
                      <a16:creationId xmlns:a16="http://schemas.microsoft.com/office/drawing/2014/main" id="{67E5C864-3AD1-4098-81DE-20E3DCB2436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1" name="مكعب 4240">
                  <a:extLst>
                    <a:ext uri="{FF2B5EF4-FFF2-40B4-BE49-F238E27FC236}">
                      <a16:creationId xmlns:a16="http://schemas.microsoft.com/office/drawing/2014/main" id="{A2CB1E88-2C82-431B-BB06-8E68D999E5CD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2" name="مكعب 4241">
                  <a:extLst>
                    <a:ext uri="{FF2B5EF4-FFF2-40B4-BE49-F238E27FC236}">
                      <a16:creationId xmlns:a16="http://schemas.microsoft.com/office/drawing/2014/main" id="{7854A1AA-617D-41B1-A7D6-4E39D9917079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22" name="مجموعة 4221">
                <a:extLst>
                  <a:ext uri="{FF2B5EF4-FFF2-40B4-BE49-F238E27FC236}">
                    <a16:creationId xmlns:a16="http://schemas.microsoft.com/office/drawing/2014/main" id="{EBCB1E96-B695-46B8-8F6B-FF5563F368A2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23" name="مكعب 4222">
                  <a:extLst>
                    <a:ext uri="{FF2B5EF4-FFF2-40B4-BE49-F238E27FC236}">
                      <a16:creationId xmlns:a16="http://schemas.microsoft.com/office/drawing/2014/main" id="{CD0EA255-B736-4E97-A0FF-6E86C780BB77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4" name="مكعب 4223">
                  <a:extLst>
                    <a:ext uri="{FF2B5EF4-FFF2-40B4-BE49-F238E27FC236}">
                      <a16:creationId xmlns:a16="http://schemas.microsoft.com/office/drawing/2014/main" id="{C0ABA388-DD7F-4191-B041-1DC1171FD2D5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5" name="مكعب 4224">
                  <a:extLst>
                    <a:ext uri="{FF2B5EF4-FFF2-40B4-BE49-F238E27FC236}">
                      <a16:creationId xmlns:a16="http://schemas.microsoft.com/office/drawing/2014/main" id="{64BC1640-C379-4662-86CF-74A0CA0786C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6" name="مكعب 4225">
                  <a:extLst>
                    <a:ext uri="{FF2B5EF4-FFF2-40B4-BE49-F238E27FC236}">
                      <a16:creationId xmlns:a16="http://schemas.microsoft.com/office/drawing/2014/main" id="{0D337B3B-6685-44AB-A87F-DF9D40E79231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7" name="مكعب 4226">
                  <a:extLst>
                    <a:ext uri="{FF2B5EF4-FFF2-40B4-BE49-F238E27FC236}">
                      <a16:creationId xmlns:a16="http://schemas.microsoft.com/office/drawing/2014/main" id="{A94DE5D4-05DD-4743-B818-8EB162B0303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8" name="مكعب 4227">
                  <a:extLst>
                    <a:ext uri="{FF2B5EF4-FFF2-40B4-BE49-F238E27FC236}">
                      <a16:creationId xmlns:a16="http://schemas.microsoft.com/office/drawing/2014/main" id="{95B035E9-CED1-4301-8D4F-FDF9A961F1E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9" name="مكعب 4228">
                  <a:extLst>
                    <a:ext uri="{FF2B5EF4-FFF2-40B4-BE49-F238E27FC236}">
                      <a16:creationId xmlns:a16="http://schemas.microsoft.com/office/drawing/2014/main" id="{13C560CF-2770-4573-9779-91534E428A6B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0" name="مكعب 4229">
                  <a:extLst>
                    <a:ext uri="{FF2B5EF4-FFF2-40B4-BE49-F238E27FC236}">
                      <a16:creationId xmlns:a16="http://schemas.microsoft.com/office/drawing/2014/main" id="{1735D4F1-41AC-4266-824A-65B95CB6DA38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1" name="مكعب 4230">
                  <a:extLst>
                    <a:ext uri="{FF2B5EF4-FFF2-40B4-BE49-F238E27FC236}">
                      <a16:creationId xmlns:a16="http://schemas.microsoft.com/office/drawing/2014/main" id="{8791469F-D9C4-4FB1-9B02-C30DDC0D089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2" name="مكعب 4231">
                  <a:extLst>
                    <a:ext uri="{FF2B5EF4-FFF2-40B4-BE49-F238E27FC236}">
                      <a16:creationId xmlns:a16="http://schemas.microsoft.com/office/drawing/2014/main" id="{B26FC2CE-61A8-4C70-ACFA-01ED3E0D6F64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102" name="مجموعة 4101">
              <a:extLst>
                <a:ext uri="{FF2B5EF4-FFF2-40B4-BE49-F238E27FC236}">
                  <a16:creationId xmlns:a16="http://schemas.microsoft.com/office/drawing/2014/main" id="{31771A78-3AA7-4804-9C76-D4BB681F1729}"/>
                </a:ext>
              </a:extLst>
            </p:cNvPr>
            <p:cNvGrpSpPr/>
            <p:nvPr/>
          </p:nvGrpSpPr>
          <p:grpSpPr>
            <a:xfrm>
              <a:off x="7008951" y="3476253"/>
              <a:ext cx="1617220" cy="1544020"/>
              <a:chOff x="5352709" y="3110384"/>
              <a:chExt cx="1617220" cy="1544020"/>
            </a:xfrm>
          </p:grpSpPr>
          <p:grpSp>
            <p:nvGrpSpPr>
              <p:cNvPr id="4103" name="مجموعة 4102">
                <a:extLst>
                  <a:ext uri="{FF2B5EF4-FFF2-40B4-BE49-F238E27FC236}">
                    <a16:creationId xmlns:a16="http://schemas.microsoft.com/office/drawing/2014/main" id="{29D4DDF4-CFAD-47F4-B5FB-FE60827E9C4A}"/>
                  </a:ext>
                </a:extLst>
              </p:cNvPr>
              <p:cNvGrpSpPr/>
              <p:nvPr/>
            </p:nvGrpSpPr>
            <p:grpSpPr>
              <a:xfrm>
                <a:off x="67567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203" name="مكعب 4202">
                  <a:extLst>
                    <a:ext uri="{FF2B5EF4-FFF2-40B4-BE49-F238E27FC236}">
                      <a16:creationId xmlns:a16="http://schemas.microsoft.com/office/drawing/2014/main" id="{C5CCE927-1426-4FC5-B6E8-8166F310B9C8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4" name="مكعب 4203">
                  <a:extLst>
                    <a:ext uri="{FF2B5EF4-FFF2-40B4-BE49-F238E27FC236}">
                      <a16:creationId xmlns:a16="http://schemas.microsoft.com/office/drawing/2014/main" id="{440D180F-ECB3-4CB0-8351-F6EC2E4AB48E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5" name="مكعب 4204">
                  <a:extLst>
                    <a:ext uri="{FF2B5EF4-FFF2-40B4-BE49-F238E27FC236}">
                      <a16:creationId xmlns:a16="http://schemas.microsoft.com/office/drawing/2014/main" id="{02320516-1155-4B0B-A538-C738BD26432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6" name="مكعب 4205">
                  <a:extLst>
                    <a:ext uri="{FF2B5EF4-FFF2-40B4-BE49-F238E27FC236}">
                      <a16:creationId xmlns:a16="http://schemas.microsoft.com/office/drawing/2014/main" id="{94F997F6-AD8C-4F97-90BA-DC4BDDF2BEAB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7" name="مكعب 4206">
                  <a:extLst>
                    <a:ext uri="{FF2B5EF4-FFF2-40B4-BE49-F238E27FC236}">
                      <a16:creationId xmlns:a16="http://schemas.microsoft.com/office/drawing/2014/main" id="{8B9A8319-791F-427A-81DD-AB51090CE241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8" name="مكعب 4207">
                  <a:extLst>
                    <a:ext uri="{FF2B5EF4-FFF2-40B4-BE49-F238E27FC236}">
                      <a16:creationId xmlns:a16="http://schemas.microsoft.com/office/drawing/2014/main" id="{4F78BDF8-D51A-4F0D-82F2-2A48B7CE84F0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9" name="مكعب 4208">
                  <a:extLst>
                    <a:ext uri="{FF2B5EF4-FFF2-40B4-BE49-F238E27FC236}">
                      <a16:creationId xmlns:a16="http://schemas.microsoft.com/office/drawing/2014/main" id="{6493E099-BA17-4EBA-967E-8E28A1F571C0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10" name="مكعب 4209">
                  <a:extLst>
                    <a:ext uri="{FF2B5EF4-FFF2-40B4-BE49-F238E27FC236}">
                      <a16:creationId xmlns:a16="http://schemas.microsoft.com/office/drawing/2014/main" id="{3B612A48-2A31-49D0-8A08-B719627CB2E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11" name="مكعب 4210">
                  <a:extLst>
                    <a:ext uri="{FF2B5EF4-FFF2-40B4-BE49-F238E27FC236}">
                      <a16:creationId xmlns:a16="http://schemas.microsoft.com/office/drawing/2014/main" id="{FCE06987-13C2-4501-AB62-325DB8E0B88A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12" name="مكعب 4211">
                  <a:extLst>
                    <a:ext uri="{FF2B5EF4-FFF2-40B4-BE49-F238E27FC236}">
                      <a16:creationId xmlns:a16="http://schemas.microsoft.com/office/drawing/2014/main" id="{69938F3D-25C4-4CC3-B1AF-62429323993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04" name="مجموعة 4103">
                <a:extLst>
                  <a:ext uri="{FF2B5EF4-FFF2-40B4-BE49-F238E27FC236}">
                    <a16:creationId xmlns:a16="http://schemas.microsoft.com/office/drawing/2014/main" id="{F006D631-9EB3-471A-BE56-4DCAA4876266}"/>
                  </a:ext>
                </a:extLst>
              </p:cNvPr>
              <p:cNvGrpSpPr/>
              <p:nvPr/>
            </p:nvGrpSpPr>
            <p:grpSpPr>
              <a:xfrm>
                <a:off x="6603267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93" name="مكعب 4192">
                  <a:extLst>
                    <a:ext uri="{FF2B5EF4-FFF2-40B4-BE49-F238E27FC236}">
                      <a16:creationId xmlns:a16="http://schemas.microsoft.com/office/drawing/2014/main" id="{A9124D52-A261-4585-A35E-A30A9FE2E05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4" name="مكعب 4193">
                  <a:extLst>
                    <a:ext uri="{FF2B5EF4-FFF2-40B4-BE49-F238E27FC236}">
                      <a16:creationId xmlns:a16="http://schemas.microsoft.com/office/drawing/2014/main" id="{6A72187F-5334-4CA2-89F6-77ECA6CB8F3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5" name="مكعب 4194">
                  <a:extLst>
                    <a:ext uri="{FF2B5EF4-FFF2-40B4-BE49-F238E27FC236}">
                      <a16:creationId xmlns:a16="http://schemas.microsoft.com/office/drawing/2014/main" id="{0032FA29-1634-4EE9-95DE-C84E038978CE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6" name="مكعب 4195">
                  <a:extLst>
                    <a:ext uri="{FF2B5EF4-FFF2-40B4-BE49-F238E27FC236}">
                      <a16:creationId xmlns:a16="http://schemas.microsoft.com/office/drawing/2014/main" id="{3F72F2A5-4D1B-4979-BD9E-349967760A59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7" name="مكعب 4196">
                  <a:extLst>
                    <a:ext uri="{FF2B5EF4-FFF2-40B4-BE49-F238E27FC236}">
                      <a16:creationId xmlns:a16="http://schemas.microsoft.com/office/drawing/2014/main" id="{78F171E8-CBC4-41AF-A239-81DC496CEBA7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8" name="مكعب 4197">
                  <a:extLst>
                    <a:ext uri="{FF2B5EF4-FFF2-40B4-BE49-F238E27FC236}">
                      <a16:creationId xmlns:a16="http://schemas.microsoft.com/office/drawing/2014/main" id="{E9DAED16-1A79-4126-87AA-D802CFE6E216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9" name="مكعب 4198">
                  <a:extLst>
                    <a:ext uri="{FF2B5EF4-FFF2-40B4-BE49-F238E27FC236}">
                      <a16:creationId xmlns:a16="http://schemas.microsoft.com/office/drawing/2014/main" id="{39F12AE9-CEF2-4E08-8AD6-4F5C27B07CE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0" name="مكعب 4199">
                  <a:extLst>
                    <a:ext uri="{FF2B5EF4-FFF2-40B4-BE49-F238E27FC236}">
                      <a16:creationId xmlns:a16="http://schemas.microsoft.com/office/drawing/2014/main" id="{E028A8C1-BFCA-44B1-A35E-8070A6961C63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1" name="مكعب 4200">
                  <a:extLst>
                    <a:ext uri="{FF2B5EF4-FFF2-40B4-BE49-F238E27FC236}">
                      <a16:creationId xmlns:a16="http://schemas.microsoft.com/office/drawing/2014/main" id="{EC02B2D5-C288-4D6B-97CA-6900630D0F2E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2" name="مكعب 4201">
                  <a:extLst>
                    <a:ext uri="{FF2B5EF4-FFF2-40B4-BE49-F238E27FC236}">
                      <a16:creationId xmlns:a16="http://schemas.microsoft.com/office/drawing/2014/main" id="{91D6A4B8-7625-438D-B5BA-6F1C6C8A49BB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05" name="مجموعة 4104">
                <a:extLst>
                  <a:ext uri="{FF2B5EF4-FFF2-40B4-BE49-F238E27FC236}">
                    <a16:creationId xmlns:a16="http://schemas.microsoft.com/office/drawing/2014/main" id="{149107CF-F2E3-4F69-B728-4F86030CB00E}"/>
                  </a:ext>
                </a:extLst>
              </p:cNvPr>
              <p:cNvGrpSpPr/>
              <p:nvPr/>
            </p:nvGrpSpPr>
            <p:grpSpPr>
              <a:xfrm>
                <a:off x="6447967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83" name="مكعب 4182">
                  <a:extLst>
                    <a:ext uri="{FF2B5EF4-FFF2-40B4-BE49-F238E27FC236}">
                      <a16:creationId xmlns:a16="http://schemas.microsoft.com/office/drawing/2014/main" id="{E2E72678-3828-4D88-A1C8-9C58C051D0C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4" name="مكعب 4183">
                  <a:extLst>
                    <a:ext uri="{FF2B5EF4-FFF2-40B4-BE49-F238E27FC236}">
                      <a16:creationId xmlns:a16="http://schemas.microsoft.com/office/drawing/2014/main" id="{C66219BD-A2D2-49AE-88F3-F8E42542790A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5" name="مكعب 4184">
                  <a:extLst>
                    <a:ext uri="{FF2B5EF4-FFF2-40B4-BE49-F238E27FC236}">
                      <a16:creationId xmlns:a16="http://schemas.microsoft.com/office/drawing/2014/main" id="{F6D1BD0C-2DAD-4736-B237-C39EB5D13A1D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6" name="مكعب 4185">
                  <a:extLst>
                    <a:ext uri="{FF2B5EF4-FFF2-40B4-BE49-F238E27FC236}">
                      <a16:creationId xmlns:a16="http://schemas.microsoft.com/office/drawing/2014/main" id="{475BA408-5654-40D8-8C67-EDB9259A13A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7" name="مكعب 4186">
                  <a:extLst>
                    <a:ext uri="{FF2B5EF4-FFF2-40B4-BE49-F238E27FC236}">
                      <a16:creationId xmlns:a16="http://schemas.microsoft.com/office/drawing/2014/main" id="{9562BDAC-57D8-44BC-A929-5FD970FE96E0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8" name="مكعب 4187">
                  <a:extLst>
                    <a:ext uri="{FF2B5EF4-FFF2-40B4-BE49-F238E27FC236}">
                      <a16:creationId xmlns:a16="http://schemas.microsoft.com/office/drawing/2014/main" id="{187B3081-08BC-42B7-B868-F93027D9111A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9" name="مكعب 4188">
                  <a:extLst>
                    <a:ext uri="{FF2B5EF4-FFF2-40B4-BE49-F238E27FC236}">
                      <a16:creationId xmlns:a16="http://schemas.microsoft.com/office/drawing/2014/main" id="{F8131439-7CCD-4BCA-8D2A-5AA32821D626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0" name="مكعب 4189">
                  <a:extLst>
                    <a:ext uri="{FF2B5EF4-FFF2-40B4-BE49-F238E27FC236}">
                      <a16:creationId xmlns:a16="http://schemas.microsoft.com/office/drawing/2014/main" id="{0F3BCE04-149F-4EF0-9E1A-772A8D88BC2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1" name="مكعب 4190">
                  <a:extLst>
                    <a:ext uri="{FF2B5EF4-FFF2-40B4-BE49-F238E27FC236}">
                      <a16:creationId xmlns:a16="http://schemas.microsoft.com/office/drawing/2014/main" id="{2E022751-7011-4B03-BDA1-CC00BD5E09D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2" name="مكعب 4191">
                  <a:extLst>
                    <a:ext uri="{FF2B5EF4-FFF2-40B4-BE49-F238E27FC236}">
                      <a16:creationId xmlns:a16="http://schemas.microsoft.com/office/drawing/2014/main" id="{FD7AC2C8-7BFF-4B66-8AE9-4C9EFC15AF6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06" name="مجموعة 4105">
                <a:extLst>
                  <a:ext uri="{FF2B5EF4-FFF2-40B4-BE49-F238E27FC236}">
                    <a16:creationId xmlns:a16="http://schemas.microsoft.com/office/drawing/2014/main" id="{4672A1FD-F930-4CD6-9E51-7397CD03CDC6}"/>
                  </a:ext>
                </a:extLst>
              </p:cNvPr>
              <p:cNvGrpSpPr/>
              <p:nvPr/>
            </p:nvGrpSpPr>
            <p:grpSpPr>
              <a:xfrm>
                <a:off x="629217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73" name="مكعب 4172">
                  <a:extLst>
                    <a:ext uri="{FF2B5EF4-FFF2-40B4-BE49-F238E27FC236}">
                      <a16:creationId xmlns:a16="http://schemas.microsoft.com/office/drawing/2014/main" id="{AD9934E2-06A1-4CEA-B3D5-45F099C73DDE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4" name="مكعب 4173">
                  <a:extLst>
                    <a:ext uri="{FF2B5EF4-FFF2-40B4-BE49-F238E27FC236}">
                      <a16:creationId xmlns:a16="http://schemas.microsoft.com/office/drawing/2014/main" id="{AF202B44-9FCE-48E8-81B5-77C138D07F0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5" name="مكعب 4174">
                  <a:extLst>
                    <a:ext uri="{FF2B5EF4-FFF2-40B4-BE49-F238E27FC236}">
                      <a16:creationId xmlns:a16="http://schemas.microsoft.com/office/drawing/2014/main" id="{4BBD765C-61C6-4F04-BB46-B9A53278534C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6" name="مكعب 4175">
                  <a:extLst>
                    <a:ext uri="{FF2B5EF4-FFF2-40B4-BE49-F238E27FC236}">
                      <a16:creationId xmlns:a16="http://schemas.microsoft.com/office/drawing/2014/main" id="{3846A383-D53D-483B-A154-0D407ED5A785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7" name="مكعب 4176">
                  <a:extLst>
                    <a:ext uri="{FF2B5EF4-FFF2-40B4-BE49-F238E27FC236}">
                      <a16:creationId xmlns:a16="http://schemas.microsoft.com/office/drawing/2014/main" id="{9CC6B8B2-E6A2-4797-9C0F-158B323E5AB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8" name="مكعب 4177">
                  <a:extLst>
                    <a:ext uri="{FF2B5EF4-FFF2-40B4-BE49-F238E27FC236}">
                      <a16:creationId xmlns:a16="http://schemas.microsoft.com/office/drawing/2014/main" id="{61969199-ED01-4A95-91F7-81A6CAE0F861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9" name="مكعب 4178">
                  <a:extLst>
                    <a:ext uri="{FF2B5EF4-FFF2-40B4-BE49-F238E27FC236}">
                      <a16:creationId xmlns:a16="http://schemas.microsoft.com/office/drawing/2014/main" id="{31289BC4-4F3E-4876-A790-23BAF115030D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0" name="مكعب 4179">
                  <a:extLst>
                    <a:ext uri="{FF2B5EF4-FFF2-40B4-BE49-F238E27FC236}">
                      <a16:creationId xmlns:a16="http://schemas.microsoft.com/office/drawing/2014/main" id="{7C93680E-E765-4133-8229-B49FBFE1459D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1" name="مكعب 4180">
                  <a:extLst>
                    <a:ext uri="{FF2B5EF4-FFF2-40B4-BE49-F238E27FC236}">
                      <a16:creationId xmlns:a16="http://schemas.microsoft.com/office/drawing/2014/main" id="{71728B7B-7B2D-43CF-850C-26EE71F46F7C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2" name="مكعب 4181">
                  <a:extLst>
                    <a:ext uri="{FF2B5EF4-FFF2-40B4-BE49-F238E27FC236}">
                      <a16:creationId xmlns:a16="http://schemas.microsoft.com/office/drawing/2014/main" id="{3E67AA80-5A15-4C12-9D78-F82A541AADD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07" name="مجموعة 4106">
                <a:extLst>
                  <a:ext uri="{FF2B5EF4-FFF2-40B4-BE49-F238E27FC236}">
                    <a16:creationId xmlns:a16="http://schemas.microsoft.com/office/drawing/2014/main" id="{A8BC75CD-E607-4FF6-9CE8-78248629C107}"/>
                  </a:ext>
                </a:extLst>
              </p:cNvPr>
              <p:cNvGrpSpPr/>
              <p:nvPr/>
            </p:nvGrpSpPr>
            <p:grpSpPr>
              <a:xfrm>
                <a:off x="613867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63" name="مكعب 4162">
                  <a:extLst>
                    <a:ext uri="{FF2B5EF4-FFF2-40B4-BE49-F238E27FC236}">
                      <a16:creationId xmlns:a16="http://schemas.microsoft.com/office/drawing/2014/main" id="{203F5ADC-77CF-467A-9F7D-802A71361E61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4" name="مكعب 4163">
                  <a:extLst>
                    <a:ext uri="{FF2B5EF4-FFF2-40B4-BE49-F238E27FC236}">
                      <a16:creationId xmlns:a16="http://schemas.microsoft.com/office/drawing/2014/main" id="{51A92826-5ADB-4EF1-8244-3E7A2B32E988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5" name="مكعب 4164">
                  <a:extLst>
                    <a:ext uri="{FF2B5EF4-FFF2-40B4-BE49-F238E27FC236}">
                      <a16:creationId xmlns:a16="http://schemas.microsoft.com/office/drawing/2014/main" id="{68CA1C42-8D8D-49A2-94C0-8DBCEAA4B795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6" name="مكعب 4165">
                  <a:extLst>
                    <a:ext uri="{FF2B5EF4-FFF2-40B4-BE49-F238E27FC236}">
                      <a16:creationId xmlns:a16="http://schemas.microsoft.com/office/drawing/2014/main" id="{D9D021B1-18D3-4677-8084-D9F52EA4BA9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7" name="مكعب 4166">
                  <a:extLst>
                    <a:ext uri="{FF2B5EF4-FFF2-40B4-BE49-F238E27FC236}">
                      <a16:creationId xmlns:a16="http://schemas.microsoft.com/office/drawing/2014/main" id="{F7337ED5-95D4-47EC-B141-9A870F696805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8" name="مكعب 4167">
                  <a:extLst>
                    <a:ext uri="{FF2B5EF4-FFF2-40B4-BE49-F238E27FC236}">
                      <a16:creationId xmlns:a16="http://schemas.microsoft.com/office/drawing/2014/main" id="{40A2BB07-FE01-4E1D-8632-3FAE97A3A59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9" name="مكعب 4168">
                  <a:extLst>
                    <a:ext uri="{FF2B5EF4-FFF2-40B4-BE49-F238E27FC236}">
                      <a16:creationId xmlns:a16="http://schemas.microsoft.com/office/drawing/2014/main" id="{BBE7CC7B-8C7E-4D85-AA9C-3D534DEF5EA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0" name="مكعب 4169">
                  <a:extLst>
                    <a:ext uri="{FF2B5EF4-FFF2-40B4-BE49-F238E27FC236}">
                      <a16:creationId xmlns:a16="http://schemas.microsoft.com/office/drawing/2014/main" id="{5391114F-471D-47B9-88BE-90EF1CDCCD89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1" name="مكعب 4170">
                  <a:extLst>
                    <a:ext uri="{FF2B5EF4-FFF2-40B4-BE49-F238E27FC236}">
                      <a16:creationId xmlns:a16="http://schemas.microsoft.com/office/drawing/2014/main" id="{162ACF07-D73D-46D4-BD10-D7AE09507171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2" name="مكعب 4171">
                  <a:extLst>
                    <a:ext uri="{FF2B5EF4-FFF2-40B4-BE49-F238E27FC236}">
                      <a16:creationId xmlns:a16="http://schemas.microsoft.com/office/drawing/2014/main" id="{410B3E62-522A-41B5-B682-0F7F85FBFC7A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08" name="مجموعة 4107">
                <a:extLst>
                  <a:ext uri="{FF2B5EF4-FFF2-40B4-BE49-F238E27FC236}">
                    <a16:creationId xmlns:a16="http://schemas.microsoft.com/office/drawing/2014/main" id="{8BDB0BF6-5CFD-4B94-9049-86DC9A73FA62}"/>
                  </a:ext>
                </a:extLst>
              </p:cNvPr>
              <p:cNvGrpSpPr/>
              <p:nvPr/>
            </p:nvGrpSpPr>
            <p:grpSpPr>
              <a:xfrm>
                <a:off x="598337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53" name="مكعب 4152">
                  <a:extLst>
                    <a:ext uri="{FF2B5EF4-FFF2-40B4-BE49-F238E27FC236}">
                      <a16:creationId xmlns:a16="http://schemas.microsoft.com/office/drawing/2014/main" id="{7B00674A-DABE-4F0F-9D7D-61F3AAC9988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4" name="مكعب 4153">
                  <a:extLst>
                    <a:ext uri="{FF2B5EF4-FFF2-40B4-BE49-F238E27FC236}">
                      <a16:creationId xmlns:a16="http://schemas.microsoft.com/office/drawing/2014/main" id="{AC29C266-D76C-488C-8A10-77089DE5054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5" name="مكعب 4154">
                  <a:extLst>
                    <a:ext uri="{FF2B5EF4-FFF2-40B4-BE49-F238E27FC236}">
                      <a16:creationId xmlns:a16="http://schemas.microsoft.com/office/drawing/2014/main" id="{852EBAA1-3A6F-4D06-9551-4E9FC0EF4457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6" name="مكعب 4155">
                  <a:extLst>
                    <a:ext uri="{FF2B5EF4-FFF2-40B4-BE49-F238E27FC236}">
                      <a16:creationId xmlns:a16="http://schemas.microsoft.com/office/drawing/2014/main" id="{25202AF8-AF42-4663-93E8-8263AB72614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7" name="مكعب 4156">
                  <a:extLst>
                    <a:ext uri="{FF2B5EF4-FFF2-40B4-BE49-F238E27FC236}">
                      <a16:creationId xmlns:a16="http://schemas.microsoft.com/office/drawing/2014/main" id="{DED6F6BB-D8E2-4FC0-970C-00D97A980632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8" name="مكعب 4157">
                  <a:extLst>
                    <a:ext uri="{FF2B5EF4-FFF2-40B4-BE49-F238E27FC236}">
                      <a16:creationId xmlns:a16="http://schemas.microsoft.com/office/drawing/2014/main" id="{AC557AE3-D5EA-442C-83F3-A7F18EA8A578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9" name="مكعب 4158">
                  <a:extLst>
                    <a:ext uri="{FF2B5EF4-FFF2-40B4-BE49-F238E27FC236}">
                      <a16:creationId xmlns:a16="http://schemas.microsoft.com/office/drawing/2014/main" id="{2E705B0A-C36F-4699-ADF7-00246ABD63DC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0" name="مكعب 4159">
                  <a:extLst>
                    <a:ext uri="{FF2B5EF4-FFF2-40B4-BE49-F238E27FC236}">
                      <a16:creationId xmlns:a16="http://schemas.microsoft.com/office/drawing/2014/main" id="{7D82E28D-6B65-4AD4-901F-25B7C03BA9E7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1" name="مكعب 4160">
                  <a:extLst>
                    <a:ext uri="{FF2B5EF4-FFF2-40B4-BE49-F238E27FC236}">
                      <a16:creationId xmlns:a16="http://schemas.microsoft.com/office/drawing/2014/main" id="{E6EA9F1F-8305-4EBA-BE78-18BEE5455ED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2" name="مكعب 4161">
                  <a:extLst>
                    <a:ext uri="{FF2B5EF4-FFF2-40B4-BE49-F238E27FC236}">
                      <a16:creationId xmlns:a16="http://schemas.microsoft.com/office/drawing/2014/main" id="{FA5EA6FD-A495-4547-AB7A-6D7E426FC7D0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09" name="مجموعة 4108">
                <a:extLst>
                  <a:ext uri="{FF2B5EF4-FFF2-40B4-BE49-F238E27FC236}">
                    <a16:creationId xmlns:a16="http://schemas.microsoft.com/office/drawing/2014/main" id="{0BB2542C-A428-44E2-A6B7-8D6B655AB488}"/>
                  </a:ext>
                </a:extLst>
              </p:cNvPr>
              <p:cNvGrpSpPr/>
              <p:nvPr/>
            </p:nvGrpSpPr>
            <p:grpSpPr>
              <a:xfrm>
                <a:off x="582619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43" name="مكعب 4142">
                  <a:extLst>
                    <a:ext uri="{FF2B5EF4-FFF2-40B4-BE49-F238E27FC236}">
                      <a16:creationId xmlns:a16="http://schemas.microsoft.com/office/drawing/2014/main" id="{31827EF7-C614-4E0C-955F-07A8FA18364C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4" name="مكعب 4143">
                  <a:extLst>
                    <a:ext uri="{FF2B5EF4-FFF2-40B4-BE49-F238E27FC236}">
                      <a16:creationId xmlns:a16="http://schemas.microsoft.com/office/drawing/2014/main" id="{5004FC5E-AB8D-49FF-B862-2E7E6EF868D4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5" name="مكعب 4144">
                  <a:extLst>
                    <a:ext uri="{FF2B5EF4-FFF2-40B4-BE49-F238E27FC236}">
                      <a16:creationId xmlns:a16="http://schemas.microsoft.com/office/drawing/2014/main" id="{FD5A3F07-D72D-422B-8546-F283FF08DE91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6" name="مكعب 4145">
                  <a:extLst>
                    <a:ext uri="{FF2B5EF4-FFF2-40B4-BE49-F238E27FC236}">
                      <a16:creationId xmlns:a16="http://schemas.microsoft.com/office/drawing/2014/main" id="{1AF5BAB0-79EF-4DB3-AFD1-3583A5543EBD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7" name="مكعب 4146">
                  <a:extLst>
                    <a:ext uri="{FF2B5EF4-FFF2-40B4-BE49-F238E27FC236}">
                      <a16:creationId xmlns:a16="http://schemas.microsoft.com/office/drawing/2014/main" id="{79463454-FA8A-409E-AF6D-595536E451E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8" name="مكعب 4147">
                  <a:extLst>
                    <a:ext uri="{FF2B5EF4-FFF2-40B4-BE49-F238E27FC236}">
                      <a16:creationId xmlns:a16="http://schemas.microsoft.com/office/drawing/2014/main" id="{05B926FF-324A-4B92-8656-D2E1BD81B8C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9" name="مكعب 4148">
                  <a:extLst>
                    <a:ext uri="{FF2B5EF4-FFF2-40B4-BE49-F238E27FC236}">
                      <a16:creationId xmlns:a16="http://schemas.microsoft.com/office/drawing/2014/main" id="{477C537B-DE9F-4BA1-AB53-2B5CDFE5BF24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0" name="مكعب 4149">
                  <a:extLst>
                    <a:ext uri="{FF2B5EF4-FFF2-40B4-BE49-F238E27FC236}">
                      <a16:creationId xmlns:a16="http://schemas.microsoft.com/office/drawing/2014/main" id="{30D0CAEB-CBE3-4D23-A1BC-3858A7ABFEA0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1" name="مكعب 4150">
                  <a:extLst>
                    <a:ext uri="{FF2B5EF4-FFF2-40B4-BE49-F238E27FC236}">
                      <a16:creationId xmlns:a16="http://schemas.microsoft.com/office/drawing/2014/main" id="{006B2F41-4D75-4251-A25A-688F2D6FDBD0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2" name="مكعب 4151">
                  <a:extLst>
                    <a:ext uri="{FF2B5EF4-FFF2-40B4-BE49-F238E27FC236}">
                      <a16:creationId xmlns:a16="http://schemas.microsoft.com/office/drawing/2014/main" id="{843B8C0D-BBF4-4B8B-A050-4171039AABF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10" name="مجموعة 4109">
                <a:extLst>
                  <a:ext uri="{FF2B5EF4-FFF2-40B4-BE49-F238E27FC236}">
                    <a16:creationId xmlns:a16="http://schemas.microsoft.com/office/drawing/2014/main" id="{C8CB0A13-B2FB-4720-9957-EAEBD74D1DA8}"/>
                  </a:ext>
                </a:extLst>
              </p:cNvPr>
              <p:cNvGrpSpPr/>
              <p:nvPr/>
            </p:nvGrpSpPr>
            <p:grpSpPr>
              <a:xfrm>
                <a:off x="5672693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33" name="مكعب 4132">
                  <a:extLst>
                    <a:ext uri="{FF2B5EF4-FFF2-40B4-BE49-F238E27FC236}">
                      <a16:creationId xmlns:a16="http://schemas.microsoft.com/office/drawing/2014/main" id="{9F8C8F24-317D-4A1A-8B2F-48B19369AB26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4" name="مكعب 4133">
                  <a:extLst>
                    <a:ext uri="{FF2B5EF4-FFF2-40B4-BE49-F238E27FC236}">
                      <a16:creationId xmlns:a16="http://schemas.microsoft.com/office/drawing/2014/main" id="{F79E37A3-2572-45C3-A724-D563C9CB558F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5" name="مكعب 4134">
                  <a:extLst>
                    <a:ext uri="{FF2B5EF4-FFF2-40B4-BE49-F238E27FC236}">
                      <a16:creationId xmlns:a16="http://schemas.microsoft.com/office/drawing/2014/main" id="{42BF818D-6941-4B4D-859E-86C6A335503A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6" name="مكعب 4135">
                  <a:extLst>
                    <a:ext uri="{FF2B5EF4-FFF2-40B4-BE49-F238E27FC236}">
                      <a16:creationId xmlns:a16="http://schemas.microsoft.com/office/drawing/2014/main" id="{D24309E7-779A-482D-B01D-2D220274DD7E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7" name="مكعب 4136">
                  <a:extLst>
                    <a:ext uri="{FF2B5EF4-FFF2-40B4-BE49-F238E27FC236}">
                      <a16:creationId xmlns:a16="http://schemas.microsoft.com/office/drawing/2014/main" id="{E9F7A47A-7053-4274-AF76-2AF401215D48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8" name="مكعب 4137">
                  <a:extLst>
                    <a:ext uri="{FF2B5EF4-FFF2-40B4-BE49-F238E27FC236}">
                      <a16:creationId xmlns:a16="http://schemas.microsoft.com/office/drawing/2014/main" id="{C8973744-06EC-4A4E-A91E-DA8599E614A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9" name="مكعب 4138">
                  <a:extLst>
                    <a:ext uri="{FF2B5EF4-FFF2-40B4-BE49-F238E27FC236}">
                      <a16:creationId xmlns:a16="http://schemas.microsoft.com/office/drawing/2014/main" id="{7233E62D-1AE2-4530-BF67-8651F897EF45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0" name="مكعب 4139">
                  <a:extLst>
                    <a:ext uri="{FF2B5EF4-FFF2-40B4-BE49-F238E27FC236}">
                      <a16:creationId xmlns:a16="http://schemas.microsoft.com/office/drawing/2014/main" id="{AF8BC266-6517-470E-934C-E4B94CFD3BF4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1" name="مكعب 4140">
                  <a:extLst>
                    <a:ext uri="{FF2B5EF4-FFF2-40B4-BE49-F238E27FC236}">
                      <a16:creationId xmlns:a16="http://schemas.microsoft.com/office/drawing/2014/main" id="{29EF2CD3-5F4C-4F80-9090-F37C12C13243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2" name="مكعب 4141">
                  <a:extLst>
                    <a:ext uri="{FF2B5EF4-FFF2-40B4-BE49-F238E27FC236}">
                      <a16:creationId xmlns:a16="http://schemas.microsoft.com/office/drawing/2014/main" id="{9864BE91-55C6-4E8A-B243-B20F5EF6A023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11" name="مجموعة 4110">
                <a:extLst>
                  <a:ext uri="{FF2B5EF4-FFF2-40B4-BE49-F238E27FC236}">
                    <a16:creationId xmlns:a16="http://schemas.microsoft.com/office/drawing/2014/main" id="{81CFBD84-E8C3-42C7-BA24-3C37F183AAEE}"/>
                  </a:ext>
                </a:extLst>
              </p:cNvPr>
              <p:cNvGrpSpPr/>
              <p:nvPr/>
            </p:nvGrpSpPr>
            <p:grpSpPr>
              <a:xfrm>
                <a:off x="5517393" y="311071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23" name="مكعب 4122">
                  <a:extLst>
                    <a:ext uri="{FF2B5EF4-FFF2-40B4-BE49-F238E27FC236}">
                      <a16:creationId xmlns:a16="http://schemas.microsoft.com/office/drawing/2014/main" id="{2B956AD7-1478-4CB3-B611-23BDCFE8D983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4" name="مكعب 4123">
                  <a:extLst>
                    <a:ext uri="{FF2B5EF4-FFF2-40B4-BE49-F238E27FC236}">
                      <a16:creationId xmlns:a16="http://schemas.microsoft.com/office/drawing/2014/main" id="{2FB583B2-6E58-4198-87BC-17FC9825403B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5" name="مكعب 4124">
                  <a:extLst>
                    <a:ext uri="{FF2B5EF4-FFF2-40B4-BE49-F238E27FC236}">
                      <a16:creationId xmlns:a16="http://schemas.microsoft.com/office/drawing/2014/main" id="{9D911F13-D4F6-4003-A506-34F1767EB220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6" name="مكعب 4125">
                  <a:extLst>
                    <a:ext uri="{FF2B5EF4-FFF2-40B4-BE49-F238E27FC236}">
                      <a16:creationId xmlns:a16="http://schemas.microsoft.com/office/drawing/2014/main" id="{80465724-2AA9-473C-9077-219AD8C754FA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7" name="مكعب 4126">
                  <a:extLst>
                    <a:ext uri="{FF2B5EF4-FFF2-40B4-BE49-F238E27FC236}">
                      <a16:creationId xmlns:a16="http://schemas.microsoft.com/office/drawing/2014/main" id="{6217EB30-A20A-4B18-9ADD-73662A02C87A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8" name="مكعب 4127">
                  <a:extLst>
                    <a:ext uri="{FF2B5EF4-FFF2-40B4-BE49-F238E27FC236}">
                      <a16:creationId xmlns:a16="http://schemas.microsoft.com/office/drawing/2014/main" id="{887888CC-60F7-45EE-8D2A-47AE1C12BFDB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9" name="مكعب 4128">
                  <a:extLst>
                    <a:ext uri="{FF2B5EF4-FFF2-40B4-BE49-F238E27FC236}">
                      <a16:creationId xmlns:a16="http://schemas.microsoft.com/office/drawing/2014/main" id="{68786F68-9BD6-48EE-BF0B-E7D7E64BDD67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0" name="مكعب 4129">
                  <a:extLst>
                    <a:ext uri="{FF2B5EF4-FFF2-40B4-BE49-F238E27FC236}">
                      <a16:creationId xmlns:a16="http://schemas.microsoft.com/office/drawing/2014/main" id="{EADF153E-D667-4647-ACE4-2268B58A3B56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1" name="مكعب 4130">
                  <a:extLst>
                    <a:ext uri="{FF2B5EF4-FFF2-40B4-BE49-F238E27FC236}">
                      <a16:creationId xmlns:a16="http://schemas.microsoft.com/office/drawing/2014/main" id="{EEDD6264-948D-4EE7-8A11-EC0992D62DC5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2" name="مكعب 4131">
                  <a:extLst>
                    <a:ext uri="{FF2B5EF4-FFF2-40B4-BE49-F238E27FC236}">
                      <a16:creationId xmlns:a16="http://schemas.microsoft.com/office/drawing/2014/main" id="{17E52054-B16F-49D6-9DF8-FA56EA5CDCAD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112" name="مجموعة 4111">
                <a:extLst>
                  <a:ext uri="{FF2B5EF4-FFF2-40B4-BE49-F238E27FC236}">
                    <a16:creationId xmlns:a16="http://schemas.microsoft.com/office/drawing/2014/main" id="{914385D6-381E-4D3E-A0D2-677EE0B5BE37}"/>
                  </a:ext>
                </a:extLst>
              </p:cNvPr>
              <p:cNvGrpSpPr/>
              <p:nvPr/>
            </p:nvGrpSpPr>
            <p:grpSpPr>
              <a:xfrm>
                <a:off x="5352709" y="3110384"/>
                <a:ext cx="213156" cy="1543690"/>
                <a:chOff x="3278249" y="1981640"/>
                <a:chExt cx="213156" cy="1543690"/>
              </a:xfrm>
            </p:grpSpPr>
            <p:sp>
              <p:nvSpPr>
                <p:cNvPr id="4113" name="مكعب 4112">
                  <a:extLst>
                    <a:ext uri="{FF2B5EF4-FFF2-40B4-BE49-F238E27FC236}">
                      <a16:creationId xmlns:a16="http://schemas.microsoft.com/office/drawing/2014/main" id="{06B4E1FA-6A9C-4948-B81B-C5F0198BF70D}"/>
                    </a:ext>
                  </a:extLst>
                </p:cNvPr>
                <p:cNvSpPr/>
                <p:nvPr/>
              </p:nvSpPr>
              <p:spPr>
                <a:xfrm flipH="1">
                  <a:off x="3279635" y="332544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4" name="مكعب 4113">
                  <a:extLst>
                    <a:ext uri="{FF2B5EF4-FFF2-40B4-BE49-F238E27FC236}">
                      <a16:creationId xmlns:a16="http://schemas.microsoft.com/office/drawing/2014/main" id="{251C9919-1509-438F-BC10-F19909E96D8D}"/>
                    </a:ext>
                  </a:extLst>
                </p:cNvPr>
                <p:cNvSpPr/>
                <p:nvPr/>
              </p:nvSpPr>
              <p:spPr>
                <a:xfrm flipH="1">
                  <a:off x="3279634" y="3177798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5" name="مكعب 4114">
                  <a:extLst>
                    <a:ext uri="{FF2B5EF4-FFF2-40B4-BE49-F238E27FC236}">
                      <a16:creationId xmlns:a16="http://schemas.microsoft.com/office/drawing/2014/main" id="{25549840-561A-4077-A26A-90D7DEF7F58B}"/>
                    </a:ext>
                  </a:extLst>
                </p:cNvPr>
                <p:cNvSpPr/>
                <p:nvPr/>
              </p:nvSpPr>
              <p:spPr>
                <a:xfrm flipH="1">
                  <a:off x="3279134" y="302733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6" name="مكعب 4115">
                  <a:extLst>
                    <a:ext uri="{FF2B5EF4-FFF2-40B4-BE49-F238E27FC236}">
                      <a16:creationId xmlns:a16="http://schemas.microsoft.com/office/drawing/2014/main" id="{A01862BE-C593-45C8-B6A5-470057ABC024}"/>
                    </a:ext>
                  </a:extLst>
                </p:cNvPr>
                <p:cNvSpPr/>
                <p:nvPr/>
              </p:nvSpPr>
              <p:spPr>
                <a:xfrm flipH="1">
                  <a:off x="3279133" y="2879682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7" name="مكعب 4116">
                  <a:extLst>
                    <a:ext uri="{FF2B5EF4-FFF2-40B4-BE49-F238E27FC236}">
                      <a16:creationId xmlns:a16="http://schemas.microsoft.com/office/drawing/2014/main" id="{7F17EBF9-5C7E-4770-A0AD-A2F6D944916F}"/>
                    </a:ext>
                  </a:extLst>
                </p:cNvPr>
                <p:cNvSpPr/>
                <p:nvPr/>
              </p:nvSpPr>
              <p:spPr>
                <a:xfrm flipH="1">
                  <a:off x="3278752" y="272953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8" name="مكعب 4117">
                  <a:extLst>
                    <a:ext uri="{FF2B5EF4-FFF2-40B4-BE49-F238E27FC236}">
                      <a16:creationId xmlns:a16="http://schemas.microsoft.com/office/drawing/2014/main" id="{E7109AB3-B279-4CA0-90A4-6428A237DF32}"/>
                    </a:ext>
                  </a:extLst>
                </p:cNvPr>
                <p:cNvSpPr/>
                <p:nvPr/>
              </p:nvSpPr>
              <p:spPr>
                <a:xfrm flipH="1">
                  <a:off x="3278751" y="2581881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9" name="مكعب 4118">
                  <a:extLst>
                    <a:ext uri="{FF2B5EF4-FFF2-40B4-BE49-F238E27FC236}">
                      <a16:creationId xmlns:a16="http://schemas.microsoft.com/office/drawing/2014/main" id="{46709B05-10CF-40D5-A9FB-5C502FF511D8}"/>
                    </a:ext>
                  </a:extLst>
                </p:cNvPr>
                <p:cNvSpPr/>
                <p:nvPr/>
              </p:nvSpPr>
              <p:spPr>
                <a:xfrm flipH="1">
                  <a:off x="3278251" y="243141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0" name="مكعب 4119">
                  <a:extLst>
                    <a:ext uri="{FF2B5EF4-FFF2-40B4-BE49-F238E27FC236}">
                      <a16:creationId xmlns:a16="http://schemas.microsoft.com/office/drawing/2014/main" id="{E6580FFA-50D6-4CD9-94A7-B398C760CD9F}"/>
                    </a:ext>
                  </a:extLst>
                </p:cNvPr>
                <p:cNvSpPr/>
                <p:nvPr/>
              </p:nvSpPr>
              <p:spPr>
                <a:xfrm flipH="1">
                  <a:off x="3278250" y="2283765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1" name="مكعب 4120">
                  <a:extLst>
                    <a:ext uri="{FF2B5EF4-FFF2-40B4-BE49-F238E27FC236}">
                      <a16:creationId xmlns:a16="http://schemas.microsoft.com/office/drawing/2014/main" id="{FEC41A94-8197-4C4A-9F6E-504DA09EB488}"/>
                    </a:ext>
                  </a:extLst>
                </p:cNvPr>
                <p:cNvSpPr/>
                <p:nvPr/>
              </p:nvSpPr>
              <p:spPr>
                <a:xfrm flipH="1">
                  <a:off x="3278250" y="212929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2" name="مكعب 4121">
                  <a:extLst>
                    <a:ext uri="{FF2B5EF4-FFF2-40B4-BE49-F238E27FC236}">
                      <a16:creationId xmlns:a16="http://schemas.microsoft.com/office/drawing/2014/main" id="{42008ADE-E301-403C-843D-718786002338}"/>
                    </a:ext>
                  </a:extLst>
                </p:cNvPr>
                <p:cNvSpPr/>
                <p:nvPr/>
              </p:nvSpPr>
              <p:spPr>
                <a:xfrm flipH="1">
                  <a:off x="3278249" y="1981640"/>
                  <a:ext cx="211770" cy="199882"/>
                </a:xfrm>
                <a:prstGeom prst="cube">
                  <a:avLst/>
                </a:prstGeom>
                <a:solidFill>
                  <a:srgbClr val="FFC000"/>
                </a:solidFill>
                <a:ln w="3175">
                  <a:solidFill>
                    <a:srgbClr val="FFB3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529A1AF0-7E46-4B04-BC0C-1B51AB26EF08}"/>
              </a:ext>
            </a:extLst>
          </p:cNvPr>
          <p:cNvSpPr/>
          <p:nvPr/>
        </p:nvSpPr>
        <p:spPr>
          <a:xfrm>
            <a:off x="8614038" y="1412211"/>
            <a:ext cx="1404714" cy="4985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D00B6C8A-6F76-43E5-99FD-087260B566BB}"/>
              </a:ext>
            </a:extLst>
          </p:cNvPr>
          <p:cNvCxnSpPr>
            <a:cxnSpLocks/>
            <a:endCxn id="5236" idx="6"/>
          </p:cNvCxnSpPr>
          <p:nvPr/>
        </p:nvCxnSpPr>
        <p:spPr>
          <a:xfrm flipH="1">
            <a:off x="7690283" y="1661491"/>
            <a:ext cx="923756" cy="137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3" name="مستطيل 5202">
            <a:extLst>
              <a:ext uri="{FF2B5EF4-FFF2-40B4-BE49-F238E27FC236}">
                <a16:creationId xmlns:a16="http://schemas.microsoft.com/office/drawing/2014/main" id="{9D38F758-3EFA-4D19-B8C9-7D254451258E}"/>
              </a:ext>
            </a:extLst>
          </p:cNvPr>
          <p:cNvSpPr/>
          <p:nvPr/>
        </p:nvSpPr>
        <p:spPr>
          <a:xfrm>
            <a:off x="7046328" y="1330578"/>
            <a:ext cx="473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  <a:endParaRPr lang="ar-SA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204" name="مستطيل 5203">
            <a:extLst>
              <a:ext uri="{FF2B5EF4-FFF2-40B4-BE49-F238E27FC236}">
                <a16:creationId xmlns:a16="http://schemas.microsoft.com/office/drawing/2014/main" id="{D42992F1-F8BA-406B-9522-4C78CDA1F30C}"/>
              </a:ext>
            </a:extLst>
          </p:cNvPr>
          <p:cNvSpPr/>
          <p:nvPr/>
        </p:nvSpPr>
        <p:spPr>
          <a:xfrm>
            <a:off x="6601451" y="1307692"/>
            <a:ext cx="4844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3"/>
                </a:solidFill>
                <a:effectLst/>
              </a:rPr>
              <a:t>×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205" name="مستطيل 5204">
            <a:extLst>
              <a:ext uri="{FF2B5EF4-FFF2-40B4-BE49-F238E27FC236}">
                <a16:creationId xmlns:a16="http://schemas.microsoft.com/office/drawing/2014/main" id="{A05891BC-4F96-45CA-B8AC-267E64C8E2AA}"/>
              </a:ext>
            </a:extLst>
          </p:cNvPr>
          <p:cNvSpPr/>
          <p:nvPr/>
        </p:nvSpPr>
        <p:spPr>
          <a:xfrm>
            <a:off x="6097008" y="1357169"/>
            <a:ext cx="473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3"/>
                </a:solidFill>
                <a:effectLst/>
              </a:rPr>
              <a:t>1</a:t>
            </a:r>
          </a:p>
        </p:txBody>
      </p:sp>
      <p:sp>
        <p:nvSpPr>
          <p:cNvPr id="5206" name="مستطيل 5205">
            <a:extLst>
              <a:ext uri="{FF2B5EF4-FFF2-40B4-BE49-F238E27FC236}">
                <a16:creationId xmlns:a16="http://schemas.microsoft.com/office/drawing/2014/main" id="{ACC7068F-D9C7-4892-8BA6-B6BE34A4863D}"/>
              </a:ext>
            </a:extLst>
          </p:cNvPr>
          <p:cNvSpPr/>
          <p:nvPr/>
        </p:nvSpPr>
        <p:spPr>
          <a:xfrm>
            <a:off x="5671359" y="1300977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=</a:t>
            </a:r>
          </a:p>
        </p:txBody>
      </p:sp>
      <p:sp>
        <p:nvSpPr>
          <p:cNvPr id="5207" name="مستطيل 5206">
            <a:extLst>
              <a:ext uri="{FF2B5EF4-FFF2-40B4-BE49-F238E27FC236}">
                <a16:creationId xmlns:a16="http://schemas.microsoft.com/office/drawing/2014/main" id="{27B1FCE6-118E-49B9-B5F4-C3F2F894230D}"/>
              </a:ext>
            </a:extLst>
          </p:cNvPr>
          <p:cNvSpPr/>
          <p:nvPr/>
        </p:nvSpPr>
        <p:spPr>
          <a:xfrm>
            <a:off x="5199273" y="1336618"/>
            <a:ext cx="502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</a:p>
        </p:txBody>
      </p:sp>
      <p:sp>
        <p:nvSpPr>
          <p:cNvPr id="5208" name="مستطيل: زوايا مستديرة 5207">
            <a:extLst>
              <a:ext uri="{FF2B5EF4-FFF2-40B4-BE49-F238E27FC236}">
                <a16:creationId xmlns:a16="http://schemas.microsoft.com/office/drawing/2014/main" id="{C504C858-6E6B-47B8-A59F-996F1C92083C}"/>
              </a:ext>
            </a:extLst>
          </p:cNvPr>
          <p:cNvSpPr/>
          <p:nvPr/>
        </p:nvSpPr>
        <p:spPr>
          <a:xfrm>
            <a:off x="8593413" y="1979464"/>
            <a:ext cx="1404714" cy="14411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209" name="رابط كسهم مستقيم 5208">
            <a:extLst>
              <a:ext uri="{FF2B5EF4-FFF2-40B4-BE49-F238E27FC236}">
                <a16:creationId xmlns:a16="http://schemas.microsoft.com/office/drawing/2014/main" id="{E7B1D451-999B-461C-B7FA-BE22F164E335}"/>
              </a:ext>
            </a:extLst>
          </p:cNvPr>
          <p:cNvCxnSpPr/>
          <p:nvPr/>
        </p:nvCxnSpPr>
        <p:spPr>
          <a:xfrm flipH="1" flipV="1">
            <a:off x="7568277" y="2618825"/>
            <a:ext cx="1017684" cy="281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0" name="مستطيل 5209">
            <a:extLst>
              <a:ext uri="{FF2B5EF4-FFF2-40B4-BE49-F238E27FC236}">
                <a16:creationId xmlns:a16="http://schemas.microsoft.com/office/drawing/2014/main" id="{3A6C9096-16BC-489E-97F0-E5DD2E6E674E}"/>
              </a:ext>
            </a:extLst>
          </p:cNvPr>
          <p:cNvSpPr/>
          <p:nvPr/>
        </p:nvSpPr>
        <p:spPr>
          <a:xfrm>
            <a:off x="7123148" y="2259693"/>
            <a:ext cx="473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211" name="مستطيل 5210">
            <a:extLst>
              <a:ext uri="{FF2B5EF4-FFF2-40B4-BE49-F238E27FC236}">
                <a16:creationId xmlns:a16="http://schemas.microsoft.com/office/drawing/2014/main" id="{311631FF-7A56-4CC1-B4CC-D6278DB3B200}"/>
              </a:ext>
            </a:extLst>
          </p:cNvPr>
          <p:cNvSpPr/>
          <p:nvPr/>
        </p:nvSpPr>
        <p:spPr>
          <a:xfrm>
            <a:off x="6586221" y="2191792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×</a:t>
            </a:r>
          </a:p>
        </p:txBody>
      </p:sp>
      <p:sp>
        <p:nvSpPr>
          <p:cNvPr id="5213" name="مستطيل 5212">
            <a:extLst>
              <a:ext uri="{FF2B5EF4-FFF2-40B4-BE49-F238E27FC236}">
                <a16:creationId xmlns:a16="http://schemas.microsoft.com/office/drawing/2014/main" id="{883EC16A-E37F-4E52-9BE7-1C0BDA6E00D0}"/>
              </a:ext>
            </a:extLst>
          </p:cNvPr>
          <p:cNvSpPr/>
          <p:nvPr/>
        </p:nvSpPr>
        <p:spPr>
          <a:xfrm>
            <a:off x="5997962" y="2214998"/>
            <a:ext cx="819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10</a:t>
            </a:r>
          </a:p>
        </p:txBody>
      </p:sp>
      <p:sp>
        <p:nvSpPr>
          <p:cNvPr id="5218" name="مستطيل 5217">
            <a:extLst>
              <a:ext uri="{FF2B5EF4-FFF2-40B4-BE49-F238E27FC236}">
                <a16:creationId xmlns:a16="http://schemas.microsoft.com/office/drawing/2014/main" id="{595562AC-9D42-45C7-BD67-824920C0BD55}"/>
              </a:ext>
            </a:extLst>
          </p:cNvPr>
          <p:cNvSpPr/>
          <p:nvPr/>
        </p:nvSpPr>
        <p:spPr>
          <a:xfrm>
            <a:off x="5654071" y="2175415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=</a:t>
            </a:r>
          </a:p>
        </p:txBody>
      </p:sp>
      <p:sp>
        <p:nvSpPr>
          <p:cNvPr id="5219" name="مستطيل 5218">
            <a:extLst>
              <a:ext uri="{FF2B5EF4-FFF2-40B4-BE49-F238E27FC236}">
                <a16:creationId xmlns:a16="http://schemas.microsoft.com/office/drawing/2014/main" id="{3D35BD8E-CC97-4EE2-937D-3F0E45787F51}"/>
              </a:ext>
            </a:extLst>
          </p:cNvPr>
          <p:cNvSpPr/>
          <p:nvPr/>
        </p:nvSpPr>
        <p:spPr>
          <a:xfrm>
            <a:off x="5022565" y="2234836"/>
            <a:ext cx="7617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3"/>
                </a:solidFill>
                <a:effectLst/>
              </a:rPr>
              <a:t>40</a:t>
            </a:r>
          </a:p>
        </p:txBody>
      </p:sp>
      <p:sp>
        <p:nvSpPr>
          <p:cNvPr id="5220" name="مستطيل: زوايا مستديرة 5219">
            <a:extLst>
              <a:ext uri="{FF2B5EF4-FFF2-40B4-BE49-F238E27FC236}">
                <a16:creationId xmlns:a16="http://schemas.microsoft.com/office/drawing/2014/main" id="{6AAA8038-E367-42E1-BA1E-DD63A12B7E90}"/>
              </a:ext>
            </a:extLst>
          </p:cNvPr>
          <p:cNvSpPr/>
          <p:nvPr/>
        </p:nvSpPr>
        <p:spPr>
          <a:xfrm>
            <a:off x="5252484" y="3462601"/>
            <a:ext cx="4739014" cy="107698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221" name="رابط كسهم مستقيم 5220">
            <a:extLst>
              <a:ext uri="{FF2B5EF4-FFF2-40B4-BE49-F238E27FC236}">
                <a16:creationId xmlns:a16="http://schemas.microsoft.com/office/drawing/2014/main" id="{0703C926-87B4-47FB-A827-43940902FB40}"/>
              </a:ext>
            </a:extLst>
          </p:cNvPr>
          <p:cNvCxnSpPr>
            <a:cxnSpLocks/>
          </p:cNvCxnSpPr>
          <p:nvPr/>
        </p:nvCxnSpPr>
        <p:spPr>
          <a:xfrm flipH="1">
            <a:off x="4645581" y="3973737"/>
            <a:ext cx="60674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" name="مستطيل 5221">
            <a:extLst>
              <a:ext uri="{FF2B5EF4-FFF2-40B4-BE49-F238E27FC236}">
                <a16:creationId xmlns:a16="http://schemas.microsoft.com/office/drawing/2014/main" id="{49ECC494-B6F8-4FAB-85D5-7EE928686EA4}"/>
              </a:ext>
            </a:extLst>
          </p:cNvPr>
          <p:cNvSpPr/>
          <p:nvPr/>
        </p:nvSpPr>
        <p:spPr>
          <a:xfrm>
            <a:off x="4015126" y="3555426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</a:p>
        </p:txBody>
      </p:sp>
      <p:sp>
        <p:nvSpPr>
          <p:cNvPr id="5223" name="مستطيل 5222">
            <a:extLst>
              <a:ext uri="{FF2B5EF4-FFF2-40B4-BE49-F238E27FC236}">
                <a16:creationId xmlns:a16="http://schemas.microsoft.com/office/drawing/2014/main" id="{2EF8A805-C436-4091-A251-E9FE36C96893}"/>
              </a:ext>
            </a:extLst>
          </p:cNvPr>
          <p:cNvSpPr/>
          <p:nvPr/>
        </p:nvSpPr>
        <p:spPr>
          <a:xfrm>
            <a:off x="3672803" y="3510092"/>
            <a:ext cx="543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3"/>
                </a:solidFill>
                <a:effectLst/>
              </a:rPr>
              <a:t>×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224" name="مستطيل 5223">
            <a:extLst>
              <a:ext uri="{FF2B5EF4-FFF2-40B4-BE49-F238E27FC236}">
                <a16:creationId xmlns:a16="http://schemas.microsoft.com/office/drawing/2014/main" id="{C969635B-7C11-4E9A-BFAA-432371A11796}"/>
              </a:ext>
            </a:extLst>
          </p:cNvPr>
          <p:cNvSpPr/>
          <p:nvPr/>
        </p:nvSpPr>
        <p:spPr>
          <a:xfrm>
            <a:off x="2808621" y="3584465"/>
            <a:ext cx="1050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3"/>
                </a:solidFill>
                <a:effectLst/>
              </a:rPr>
              <a:t>100</a:t>
            </a:r>
          </a:p>
        </p:txBody>
      </p:sp>
      <p:sp>
        <p:nvSpPr>
          <p:cNvPr id="5225" name="مستطيل 5224">
            <a:extLst>
              <a:ext uri="{FF2B5EF4-FFF2-40B4-BE49-F238E27FC236}">
                <a16:creationId xmlns:a16="http://schemas.microsoft.com/office/drawing/2014/main" id="{F0033208-F63F-42F9-8AAC-A4A4EA59D71B}"/>
              </a:ext>
            </a:extLst>
          </p:cNvPr>
          <p:cNvSpPr/>
          <p:nvPr/>
        </p:nvSpPr>
        <p:spPr>
          <a:xfrm>
            <a:off x="2460173" y="3545586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=</a:t>
            </a:r>
          </a:p>
        </p:txBody>
      </p:sp>
      <p:sp>
        <p:nvSpPr>
          <p:cNvPr id="5226" name="مستطيل 5225">
            <a:extLst>
              <a:ext uri="{FF2B5EF4-FFF2-40B4-BE49-F238E27FC236}">
                <a16:creationId xmlns:a16="http://schemas.microsoft.com/office/drawing/2014/main" id="{ABA37FC3-96E1-436A-8EB8-F75932A291E2}"/>
              </a:ext>
            </a:extLst>
          </p:cNvPr>
          <p:cNvSpPr/>
          <p:nvPr/>
        </p:nvSpPr>
        <p:spPr>
          <a:xfrm>
            <a:off x="1541615" y="3560810"/>
            <a:ext cx="1050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chemeClr val="accent3"/>
                </a:solidFill>
                <a:effectLst/>
              </a:rPr>
              <a:t>400</a:t>
            </a:r>
          </a:p>
        </p:txBody>
      </p:sp>
      <p:sp>
        <p:nvSpPr>
          <p:cNvPr id="5227" name="مستطيل: زوايا مستديرة 5226">
            <a:extLst>
              <a:ext uri="{FF2B5EF4-FFF2-40B4-BE49-F238E27FC236}">
                <a16:creationId xmlns:a16="http://schemas.microsoft.com/office/drawing/2014/main" id="{53FEC6F8-A191-4A93-99C6-5F8851CDCE78}"/>
              </a:ext>
            </a:extLst>
          </p:cNvPr>
          <p:cNvSpPr/>
          <p:nvPr/>
        </p:nvSpPr>
        <p:spPr>
          <a:xfrm>
            <a:off x="4902434" y="4560185"/>
            <a:ext cx="5347619" cy="118294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228" name="رابط كسهم مستقيم 5227">
            <a:extLst>
              <a:ext uri="{FF2B5EF4-FFF2-40B4-BE49-F238E27FC236}">
                <a16:creationId xmlns:a16="http://schemas.microsoft.com/office/drawing/2014/main" id="{84F316DB-8648-4955-B89A-22663F9B3C18}"/>
              </a:ext>
            </a:extLst>
          </p:cNvPr>
          <p:cNvCxnSpPr>
            <a:cxnSpLocks/>
          </p:cNvCxnSpPr>
          <p:nvPr/>
        </p:nvCxnSpPr>
        <p:spPr>
          <a:xfrm flipH="1">
            <a:off x="4262224" y="5080514"/>
            <a:ext cx="644229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9" name="مستطيل 5228">
            <a:extLst>
              <a:ext uri="{FF2B5EF4-FFF2-40B4-BE49-F238E27FC236}">
                <a16:creationId xmlns:a16="http://schemas.microsoft.com/office/drawing/2014/main" id="{59D20AD1-3E6F-4A8E-AE19-AF615E4A595F}"/>
              </a:ext>
            </a:extLst>
          </p:cNvPr>
          <p:cNvSpPr/>
          <p:nvPr/>
        </p:nvSpPr>
        <p:spPr>
          <a:xfrm>
            <a:off x="3926438" y="4671689"/>
            <a:ext cx="53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3"/>
                </a:solidFill>
                <a:effectLst/>
              </a:rPr>
              <a:t>4</a:t>
            </a:r>
          </a:p>
        </p:txBody>
      </p:sp>
      <p:sp>
        <p:nvSpPr>
          <p:cNvPr id="5230" name="مستطيل 5229">
            <a:extLst>
              <a:ext uri="{FF2B5EF4-FFF2-40B4-BE49-F238E27FC236}">
                <a16:creationId xmlns:a16="http://schemas.microsoft.com/office/drawing/2014/main" id="{42FD9598-1467-4E81-9F2F-E38ECDA9B658}"/>
              </a:ext>
            </a:extLst>
          </p:cNvPr>
          <p:cNvSpPr/>
          <p:nvPr/>
        </p:nvSpPr>
        <p:spPr>
          <a:xfrm>
            <a:off x="3636964" y="4648094"/>
            <a:ext cx="543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>
                <a:ln/>
                <a:solidFill>
                  <a:schemeClr val="accent3"/>
                </a:solidFill>
                <a:effectLst/>
              </a:rPr>
              <a:t>×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231" name="مستطيل 5230">
            <a:extLst>
              <a:ext uri="{FF2B5EF4-FFF2-40B4-BE49-F238E27FC236}">
                <a16:creationId xmlns:a16="http://schemas.microsoft.com/office/drawing/2014/main" id="{DF590550-1FD9-4406-82F8-4F10721F3727}"/>
              </a:ext>
            </a:extLst>
          </p:cNvPr>
          <p:cNvSpPr/>
          <p:nvPr/>
        </p:nvSpPr>
        <p:spPr>
          <a:xfrm>
            <a:off x="2494383" y="4668564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1000</a:t>
            </a:r>
          </a:p>
        </p:txBody>
      </p:sp>
      <p:sp>
        <p:nvSpPr>
          <p:cNvPr id="5232" name="مستطيل 5231">
            <a:extLst>
              <a:ext uri="{FF2B5EF4-FFF2-40B4-BE49-F238E27FC236}">
                <a16:creationId xmlns:a16="http://schemas.microsoft.com/office/drawing/2014/main" id="{28C46E0F-FC0A-4892-8C6C-B7C9C331B7E8}"/>
              </a:ext>
            </a:extLst>
          </p:cNvPr>
          <p:cNvSpPr/>
          <p:nvPr/>
        </p:nvSpPr>
        <p:spPr>
          <a:xfrm>
            <a:off x="2236940" y="4685906"/>
            <a:ext cx="514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</a:rPr>
              <a:t>=</a:t>
            </a:r>
          </a:p>
        </p:txBody>
      </p:sp>
      <p:sp>
        <p:nvSpPr>
          <p:cNvPr id="5233" name="مستطيل 5232">
            <a:extLst>
              <a:ext uri="{FF2B5EF4-FFF2-40B4-BE49-F238E27FC236}">
                <a16:creationId xmlns:a16="http://schemas.microsoft.com/office/drawing/2014/main" id="{4C59289D-F5CE-4CAE-8E3D-FE2EFDFA10E1}"/>
              </a:ext>
            </a:extLst>
          </p:cNvPr>
          <p:cNvSpPr/>
          <p:nvPr/>
        </p:nvSpPr>
        <p:spPr>
          <a:xfrm>
            <a:off x="1312372" y="4794799"/>
            <a:ext cx="1107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chemeClr val="accent3"/>
                </a:solidFill>
                <a:effectLst/>
              </a:rPr>
              <a:t>4000</a:t>
            </a:r>
          </a:p>
        </p:txBody>
      </p:sp>
      <p:sp>
        <p:nvSpPr>
          <p:cNvPr id="5236" name="شكل بيضاوي 5235">
            <a:extLst>
              <a:ext uri="{FF2B5EF4-FFF2-40B4-BE49-F238E27FC236}">
                <a16:creationId xmlns:a16="http://schemas.microsoft.com/office/drawing/2014/main" id="{ECC0D532-6961-4645-B108-7F6E25C61A27}"/>
              </a:ext>
            </a:extLst>
          </p:cNvPr>
          <p:cNvSpPr/>
          <p:nvPr/>
        </p:nvSpPr>
        <p:spPr>
          <a:xfrm>
            <a:off x="5070957" y="1360398"/>
            <a:ext cx="2619326" cy="629668"/>
          </a:xfrm>
          <a:prstGeom prst="ellipse">
            <a:avLst/>
          </a:prstGeom>
          <a:solidFill>
            <a:schemeClr val="accent1">
              <a:lumMod val="20000"/>
              <a:lumOff val="80000"/>
              <a:alpha val="4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38" name="مربع نص 5237">
            <a:extLst>
              <a:ext uri="{FF2B5EF4-FFF2-40B4-BE49-F238E27FC236}">
                <a16:creationId xmlns:a16="http://schemas.microsoft.com/office/drawing/2014/main" id="{3E3DC9CE-CB9E-4E12-9A01-A1EDD5946965}"/>
              </a:ext>
            </a:extLst>
          </p:cNvPr>
          <p:cNvSpPr txBox="1"/>
          <p:nvPr/>
        </p:nvSpPr>
        <p:spPr>
          <a:xfrm>
            <a:off x="2772658" y="1403156"/>
            <a:ext cx="23105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الحقيقة الأساسية </a:t>
            </a:r>
          </a:p>
        </p:txBody>
      </p:sp>
      <p:sp>
        <p:nvSpPr>
          <p:cNvPr id="5212" name="مستطيل: زوايا مستديرة 5211">
            <a:extLst>
              <a:ext uri="{FF2B5EF4-FFF2-40B4-BE49-F238E27FC236}">
                <a16:creationId xmlns:a16="http://schemas.microsoft.com/office/drawing/2014/main" id="{8A753669-2687-4B2A-A429-677E0A2A4C80}"/>
              </a:ext>
            </a:extLst>
          </p:cNvPr>
          <p:cNvSpPr/>
          <p:nvPr/>
        </p:nvSpPr>
        <p:spPr>
          <a:xfrm>
            <a:off x="969842" y="5639259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16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4EB7AFB-2DC1-EAA3-680C-D5E8543B3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62" y="773065"/>
            <a:ext cx="1625684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03" grpId="0"/>
      <p:bldP spid="5204" grpId="0"/>
      <p:bldP spid="5205" grpId="0"/>
      <p:bldP spid="5206" grpId="0"/>
      <p:bldP spid="5207" grpId="0"/>
      <p:bldP spid="5208" grpId="0" animBg="1"/>
      <p:bldP spid="5210" grpId="0"/>
      <p:bldP spid="5211" grpId="0"/>
      <p:bldP spid="5213" grpId="0"/>
      <p:bldP spid="5218" grpId="0"/>
      <p:bldP spid="5219" grpId="0"/>
      <p:bldP spid="5220" grpId="0" animBg="1"/>
      <p:bldP spid="5222" grpId="0"/>
      <p:bldP spid="5223" grpId="0"/>
      <p:bldP spid="5224" grpId="0"/>
      <p:bldP spid="5225" grpId="0"/>
      <p:bldP spid="5226" grpId="0"/>
      <p:bldP spid="5227" grpId="0" animBg="1"/>
      <p:bldP spid="5229" grpId="0"/>
      <p:bldP spid="5230" grpId="0"/>
      <p:bldP spid="5231" grpId="0"/>
      <p:bldP spid="5232" grpId="0"/>
      <p:bldP spid="5233" grpId="0"/>
      <p:bldP spid="52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084" y="4354212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9358" y="4479106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6" y="390907"/>
            <a:ext cx="1237704" cy="990164"/>
          </a:xfrm>
          <a:prstGeom prst="rect">
            <a:avLst/>
          </a:prstGeom>
        </p:spPr>
      </p:pic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DB496418-BA41-4084-95B5-B861567FC69B}"/>
              </a:ext>
            </a:extLst>
          </p:cNvPr>
          <p:cNvSpPr/>
          <p:nvPr/>
        </p:nvSpPr>
        <p:spPr>
          <a:xfrm>
            <a:off x="1028122" y="5575903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16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6EEC9B-C2CA-4A9F-AED5-FC8159E647A6}"/>
              </a:ext>
            </a:extLst>
          </p:cNvPr>
          <p:cNvSpPr txBox="1"/>
          <p:nvPr/>
        </p:nvSpPr>
        <p:spPr>
          <a:xfrm>
            <a:off x="3730890" y="717799"/>
            <a:ext cx="4896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الضرب في مضاعفات العدد  100- 1000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01FF47E-C184-492E-BC4B-572874DDE696}"/>
              </a:ext>
            </a:extLst>
          </p:cNvPr>
          <p:cNvSpPr txBox="1"/>
          <p:nvPr/>
        </p:nvSpPr>
        <p:spPr>
          <a:xfrm>
            <a:off x="1276411" y="1653209"/>
            <a:ext cx="9011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اشترت سلمى 7 علب من الخرز ، في كل علبة 100 خرزة . كم خرزة اشترت سلمى ؟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1663481-0F5D-453A-A2EB-A77BCDF281E1}"/>
              </a:ext>
            </a:extLst>
          </p:cNvPr>
          <p:cNvSpPr txBox="1"/>
          <p:nvPr/>
        </p:nvSpPr>
        <p:spPr>
          <a:xfrm>
            <a:off x="8162925" y="3535589"/>
            <a:ext cx="2124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3 × 7000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6BB144D-1328-4600-AB70-3E76939C87DF}"/>
              </a:ext>
            </a:extLst>
          </p:cNvPr>
          <p:cNvSpPr/>
          <p:nvPr/>
        </p:nvSpPr>
        <p:spPr>
          <a:xfrm>
            <a:off x="5401061" y="2103961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1=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F2DCFAB-456C-48D3-85D1-116ACBFB01F6}"/>
              </a:ext>
            </a:extLst>
          </p:cNvPr>
          <p:cNvSpPr/>
          <p:nvPr/>
        </p:nvSpPr>
        <p:spPr>
          <a:xfrm>
            <a:off x="6753612" y="2097122"/>
            <a:ext cx="3806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9E3AB21-90A9-4DBA-B2B6-6179F940C382}"/>
              </a:ext>
            </a:extLst>
          </p:cNvPr>
          <p:cNvSpPr/>
          <p:nvPr/>
        </p:nvSpPr>
        <p:spPr>
          <a:xfrm>
            <a:off x="5401061" y="2493190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1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48D37FC-CDED-4F58-9923-9D075CB6F0DC}"/>
              </a:ext>
            </a:extLst>
          </p:cNvPr>
          <p:cNvSpPr/>
          <p:nvPr/>
        </p:nvSpPr>
        <p:spPr>
          <a:xfrm>
            <a:off x="6179140" y="2484198"/>
            <a:ext cx="7647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0C6F640-FC2E-453B-BDBB-37996C90EF16}"/>
              </a:ext>
            </a:extLst>
          </p:cNvPr>
          <p:cNvSpPr/>
          <p:nvPr/>
        </p:nvSpPr>
        <p:spPr>
          <a:xfrm>
            <a:off x="5401061" y="2897723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1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F3E9C27-4AB9-4FAE-91C3-B3B4B5B2431B}"/>
              </a:ext>
            </a:extLst>
          </p:cNvPr>
          <p:cNvSpPr/>
          <p:nvPr/>
        </p:nvSpPr>
        <p:spPr>
          <a:xfrm>
            <a:off x="5684842" y="2873774"/>
            <a:ext cx="1076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A8CE99F-6ABD-4734-B2A6-BE1500B80814}"/>
              </a:ext>
            </a:extLst>
          </p:cNvPr>
          <p:cNvSpPr/>
          <p:nvPr/>
        </p:nvSpPr>
        <p:spPr>
          <a:xfrm>
            <a:off x="5401061" y="3920838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7=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0BA07AB-6577-477C-AE68-8ABD12DB8A53}"/>
              </a:ext>
            </a:extLst>
          </p:cNvPr>
          <p:cNvSpPr/>
          <p:nvPr/>
        </p:nvSpPr>
        <p:spPr>
          <a:xfrm>
            <a:off x="6369447" y="3913999"/>
            <a:ext cx="7647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907BEE9-C348-423D-B360-17D1D9459C59}"/>
              </a:ext>
            </a:extLst>
          </p:cNvPr>
          <p:cNvSpPr/>
          <p:nvPr/>
        </p:nvSpPr>
        <p:spPr>
          <a:xfrm>
            <a:off x="5401061" y="4310067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7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ED7A37F-3BAD-4EF9-AEE0-7AD76C5E425B}"/>
              </a:ext>
            </a:extLst>
          </p:cNvPr>
          <p:cNvSpPr/>
          <p:nvPr/>
        </p:nvSpPr>
        <p:spPr>
          <a:xfrm>
            <a:off x="5822554" y="4301075"/>
            <a:ext cx="1121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4C42979C-C46E-49AB-ADAC-82D44EC491DF}"/>
              </a:ext>
            </a:extLst>
          </p:cNvPr>
          <p:cNvSpPr/>
          <p:nvPr/>
        </p:nvSpPr>
        <p:spPr>
          <a:xfrm>
            <a:off x="5401061" y="4714600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7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C67DA39-5AFB-4585-9A5F-96CA851C6EFC}"/>
              </a:ext>
            </a:extLst>
          </p:cNvPr>
          <p:cNvSpPr/>
          <p:nvPr/>
        </p:nvSpPr>
        <p:spPr>
          <a:xfrm>
            <a:off x="5782061" y="4690651"/>
            <a:ext cx="1076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FFB3BCE5-100D-4179-862B-DF417044C2C5}"/>
              </a:ext>
            </a:extLst>
          </p:cNvPr>
          <p:cNvSpPr/>
          <p:nvPr/>
        </p:nvSpPr>
        <p:spPr>
          <a:xfrm>
            <a:off x="5407147" y="5064838"/>
            <a:ext cx="2902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7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344670A-EED9-4F91-B5F7-D81B57B6C16C}"/>
              </a:ext>
            </a:extLst>
          </p:cNvPr>
          <p:cNvSpPr/>
          <p:nvPr/>
        </p:nvSpPr>
        <p:spPr>
          <a:xfrm>
            <a:off x="5243748" y="5055846"/>
            <a:ext cx="13177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21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B0F86F0-4154-99D5-07F4-4415231C7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85" y="775156"/>
            <a:ext cx="2508379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0770" y="4354212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5" y="393590"/>
            <a:ext cx="1205396" cy="964317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6629" y="4354212"/>
            <a:ext cx="1491708" cy="2110198"/>
          </a:xfrm>
          <a:prstGeom prst="rect">
            <a:avLst/>
          </a:prstGeom>
        </p:spPr>
      </p:pic>
      <p:pic>
        <p:nvPicPr>
          <p:cNvPr id="1570" name="صورة 1569">
            <a:extLst>
              <a:ext uri="{FF2B5EF4-FFF2-40B4-BE49-F238E27FC236}">
                <a16:creationId xmlns:a16="http://schemas.microsoft.com/office/drawing/2014/main" id="{B4BC5A22-8F78-4CA0-8664-AA5F50CD9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446" y="1485073"/>
            <a:ext cx="2992160" cy="2062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71" name="صورة 1570">
            <a:extLst>
              <a:ext uri="{FF2B5EF4-FFF2-40B4-BE49-F238E27FC236}">
                <a16:creationId xmlns:a16="http://schemas.microsoft.com/office/drawing/2014/main" id="{88741265-2C73-4C4C-80E9-34426D097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6145" y="1551748"/>
            <a:ext cx="5011505" cy="3514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F1EEFD7-496B-43D2-A3D6-58D883E8078C}"/>
              </a:ext>
            </a:extLst>
          </p:cNvPr>
          <p:cNvSpPr txBox="1"/>
          <p:nvPr/>
        </p:nvSpPr>
        <p:spPr>
          <a:xfrm>
            <a:off x="1436348" y="3781425"/>
            <a:ext cx="386452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 /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مضاعف للعدد 1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00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مضاعف للعدد 1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00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000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مضاعف للعدد 1</a:t>
            </a:r>
            <a:r>
              <a:rPr lang="ar-SA" sz="3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000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AD0A81F-F49D-ABBE-D483-3F809C4BB4E0}"/>
              </a:ext>
            </a:extLst>
          </p:cNvPr>
          <p:cNvSpPr txBox="1"/>
          <p:nvPr/>
        </p:nvSpPr>
        <p:spPr>
          <a:xfrm>
            <a:off x="625163" y="5950715"/>
            <a:ext cx="6968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17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46449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5120" y="4401179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4" y="393590"/>
            <a:ext cx="1198700" cy="958960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3808" y="4354212"/>
            <a:ext cx="1491708" cy="211019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D72AC6D-8E68-4D0C-9EBE-359505F803C0}"/>
              </a:ext>
            </a:extLst>
          </p:cNvPr>
          <p:cNvSpPr/>
          <p:nvPr/>
        </p:nvSpPr>
        <p:spPr>
          <a:xfrm>
            <a:off x="969842" y="5639259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17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370C155-13C9-41A6-BA6F-5CB5543AE940}"/>
              </a:ext>
            </a:extLst>
          </p:cNvPr>
          <p:cNvSpPr txBox="1"/>
          <p:nvPr/>
        </p:nvSpPr>
        <p:spPr>
          <a:xfrm>
            <a:off x="7096125" y="670328"/>
            <a:ext cx="17723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الضرب الذهني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4BADF9-06E4-46C5-8FF7-60D7329AD2B7}"/>
              </a:ext>
            </a:extLst>
          </p:cNvPr>
          <p:cNvSpPr txBox="1"/>
          <p:nvPr/>
        </p:nvSpPr>
        <p:spPr>
          <a:xfrm>
            <a:off x="2457451" y="1610900"/>
            <a:ext cx="8181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وزن سيارة الإطفاء 8 × 2000 كيلو جرام ، فما وزنها بالكيلو جرامات؟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31DA25-94EE-42E8-928C-66828B15A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0761" y="1446730"/>
            <a:ext cx="1705270" cy="162096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45C5AC97-0302-4977-AC02-E4C2C7B35A80}"/>
              </a:ext>
            </a:extLst>
          </p:cNvPr>
          <p:cNvSpPr/>
          <p:nvPr/>
        </p:nvSpPr>
        <p:spPr>
          <a:xfrm>
            <a:off x="4514850" y="2466975"/>
            <a:ext cx="4067175" cy="789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chemeClr val="accent6">
                    <a:lumMod val="75000"/>
                  </a:schemeClr>
                </a:solidFill>
              </a:rPr>
              <a:t>8   × 2000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C85E7FAF-AF09-4416-B4DC-A4A81A484012}"/>
              </a:ext>
            </a:extLst>
          </p:cNvPr>
          <p:cNvSpPr/>
          <p:nvPr/>
        </p:nvSpPr>
        <p:spPr>
          <a:xfrm>
            <a:off x="7529538" y="2485437"/>
            <a:ext cx="581025" cy="665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CD3814B1-2DB4-42F1-81F2-798957061AA3}"/>
              </a:ext>
            </a:extLst>
          </p:cNvPr>
          <p:cNvSpPr/>
          <p:nvPr/>
        </p:nvSpPr>
        <p:spPr>
          <a:xfrm>
            <a:off x="4929213" y="2485437"/>
            <a:ext cx="581025" cy="665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موصل: على شكل مرفق 15">
            <a:extLst>
              <a:ext uri="{FF2B5EF4-FFF2-40B4-BE49-F238E27FC236}">
                <a16:creationId xmlns:a16="http://schemas.microsoft.com/office/drawing/2014/main" id="{B734A469-E416-41BF-99F3-36E433D12294}"/>
              </a:ext>
            </a:extLst>
          </p:cNvPr>
          <p:cNvCxnSpPr>
            <a:cxnSpLocks/>
          </p:cNvCxnSpPr>
          <p:nvPr/>
        </p:nvCxnSpPr>
        <p:spPr>
          <a:xfrm rot="5400000">
            <a:off x="6625983" y="3207113"/>
            <a:ext cx="1249850" cy="1138287"/>
          </a:xfrm>
          <a:prstGeom prst="bentConnector3">
            <a:avLst>
              <a:gd name="adj1" fmla="val 6600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موصل: على شكل مرفق 23">
            <a:extLst>
              <a:ext uri="{FF2B5EF4-FFF2-40B4-BE49-F238E27FC236}">
                <a16:creationId xmlns:a16="http://schemas.microsoft.com/office/drawing/2014/main" id="{39D5CDFD-F677-49E0-BE25-303B9D0F45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31776" y="3148355"/>
            <a:ext cx="1289289" cy="1230064"/>
          </a:xfrm>
          <a:prstGeom prst="bentConnector3">
            <a:avLst>
              <a:gd name="adj1" fmla="val 6625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60DE905-0DAD-44F4-BC70-B0B19ECF33BA}"/>
              </a:ext>
            </a:extLst>
          </p:cNvPr>
          <p:cNvSpPr/>
          <p:nvPr/>
        </p:nvSpPr>
        <p:spPr>
          <a:xfrm>
            <a:off x="5724501" y="4478774"/>
            <a:ext cx="1914525" cy="59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B5990449-3667-48C4-982E-CACBD9A2FDE2}"/>
              </a:ext>
            </a:extLst>
          </p:cNvPr>
          <p:cNvSpPr/>
          <p:nvPr/>
        </p:nvSpPr>
        <p:spPr>
          <a:xfrm>
            <a:off x="5538813" y="2686050"/>
            <a:ext cx="938085" cy="42135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71A997EF-35E3-4063-8E65-5F6B300CD7BE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011490" y="3118742"/>
            <a:ext cx="893127" cy="12836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97DC643-D670-42D2-8FED-185EAEE20297}"/>
              </a:ext>
            </a:extLst>
          </p:cNvPr>
          <p:cNvSpPr txBox="1"/>
          <p:nvPr/>
        </p:nvSpPr>
        <p:spPr>
          <a:xfrm>
            <a:off x="5962956" y="4431963"/>
            <a:ext cx="6572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51B1608-D71B-4267-8F8A-AE090DBEF044}"/>
              </a:ext>
            </a:extLst>
          </p:cNvPr>
          <p:cNvSpPr txBox="1"/>
          <p:nvPr/>
        </p:nvSpPr>
        <p:spPr>
          <a:xfrm>
            <a:off x="6394046" y="4402434"/>
            <a:ext cx="10211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000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BED2624-136B-6B28-E25D-DABDC4D38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7995" y="775156"/>
            <a:ext cx="1293158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8084" y="4354212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9358" y="4479106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3" y="393590"/>
            <a:ext cx="1207637" cy="966110"/>
          </a:xfrm>
          <a:prstGeom prst="rect">
            <a:avLst/>
          </a:prstGeom>
        </p:spPr>
      </p:pic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DB496418-BA41-4084-95B5-B861567FC69B}"/>
              </a:ext>
            </a:extLst>
          </p:cNvPr>
          <p:cNvSpPr/>
          <p:nvPr/>
        </p:nvSpPr>
        <p:spPr>
          <a:xfrm>
            <a:off x="1028122" y="5575903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11A270F-6DEE-4C85-BC6A-BE2C03E9EB01}"/>
              </a:ext>
            </a:extLst>
          </p:cNvPr>
          <p:cNvSpPr txBox="1"/>
          <p:nvPr/>
        </p:nvSpPr>
        <p:spPr>
          <a:xfrm>
            <a:off x="2828925" y="1413692"/>
            <a:ext cx="7634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 مستعملاً الحقائق الأساسية و الأنماط: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C6AC277-15FD-4775-AE34-A289C9E2014F}"/>
              </a:ext>
            </a:extLst>
          </p:cNvPr>
          <p:cNvSpPr txBox="1"/>
          <p:nvPr/>
        </p:nvSpPr>
        <p:spPr>
          <a:xfrm>
            <a:off x="7915275" y="2088443"/>
            <a:ext cx="207164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4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40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7× 400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4000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908BE3D-ABAB-4DB0-BDA8-E5F5F9AE5BD2}"/>
              </a:ext>
            </a:extLst>
          </p:cNvPr>
          <p:cNvSpPr/>
          <p:nvPr/>
        </p:nvSpPr>
        <p:spPr>
          <a:xfrm>
            <a:off x="10172566" y="203296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23C889F-5D84-4C7C-8F48-775ED41EF0E1}"/>
              </a:ext>
            </a:extLst>
          </p:cNvPr>
          <p:cNvSpPr/>
          <p:nvPr/>
        </p:nvSpPr>
        <p:spPr>
          <a:xfrm>
            <a:off x="5573248" y="203296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CDED2C2-138B-4564-A08B-AB6420B9FB05}"/>
              </a:ext>
            </a:extLst>
          </p:cNvPr>
          <p:cNvSpPr txBox="1"/>
          <p:nvPr/>
        </p:nvSpPr>
        <p:spPr>
          <a:xfrm>
            <a:off x="3408782" y="2069537"/>
            <a:ext cx="207164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6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60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5× 600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6000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35A4A6B-1447-4C4B-B7F4-339FF563599A}"/>
              </a:ext>
            </a:extLst>
          </p:cNvPr>
          <p:cNvSpPr txBox="1"/>
          <p:nvPr/>
        </p:nvSpPr>
        <p:spPr>
          <a:xfrm>
            <a:off x="5573248" y="4030037"/>
            <a:ext cx="4994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 مستعملاً الحساب الذهني :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177F5AF-1656-45FE-BBE4-07A53B7BC306}"/>
              </a:ext>
            </a:extLst>
          </p:cNvPr>
          <p:cNvSpPr/>
          <p:nvPr/>
        </p:nvSpPr>
        <p:spPr>
          <a:xfrm>
            <a:off x="10172566" y="4593973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3DA1BD1-B9D5-43D9-878D-36A607EAA282}"/>
              </a:ext>
            </a:extLst>
          </p:cNvPr>
          <p:cNvSpPr txBox="1"/>
          <p:nvPr/>
        </p:nvSpPr>
        <p:spPr>
          <a:xfrm>
            <a:off x="7970216" y="4593973"/>
            <a:ext cx="20716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 × 9000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B47111F-28BD-45C4-9C0E-29FB6958D765}"/>
              </a:ext>
            </a:extLst>
          </p:cNvPr>
          <p:cNvSpPr/>
          <p:nvPr/>
        </p:nvSpPr>
        <p:spPr>
          <a:xfrm>
            <a:off x="7970168" y="2081021"/>
            <a:ext cx="1121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=28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5A407BD7-1E5E-4B40-9D79-D5E2F71A1639}"/>
              </a:ext>
            </a:extLst>
          </p:cNvPr>
          <p:cNvSpPr/>
          <p:nvPr/>
        </p:nvSpPr>
        <p:spPr>
          <a:xfrm>
            <a:off x="7812854" y="2492124"/>
            <a:ext cx="1121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=28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863F497-CBFB-480A-9A8F-AABA39E167CB}"/>
              </a:ext>
            </a:extLst>
          </p:cNvPr>
          <p:cNvSpPr/>
          <p:nvPr/>
        </p:nvSpPr>
        <p:spPr>
          <a:xfrm>
            <a:off x="7263179" y="2945116"/>
            <a:ext cx="1614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=28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9DB9852-B987-4948-AD7D-CD0DD720797A}"/>
              </a:ext>
            </a:extLst>
          </p:cNvPr>
          <p:cNvSpPr/>
          <p:nvPr/>
        </p:nvSpPr>
        <p:spPr>
          <a:xfrm>
            <a:off x="6862870" y="3360266"/>
            <a:ext cx="1790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=28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1E2A2BC-49ED-4D76-837A-5FAB3706B3B8}"/>
              </a:ext>
            </a:extLst>
          </p:cNvPr>
          <p:cNvSpPr/>
          <p:nvPr/>
        </p:nvSpPr>
        <p:spPr>
          <a:xfrm>
            <a:off x="3424794" y="2048549"/>
            <a:ext cx="1121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=30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3204B63-9AB3-4952-9499-959C2DC84C16}"/>
              </a:ext>
            </a:extLst>
          </p:cNvPr>
          <p:cNvSpPr/>
          <p:nvPr/>
        </p:nvSpPr>
        <p:spPr>
          <a:xfrm>
            <a:off x="3267480" y="2459652"/>
            <a:ext cx="1121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=30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E06AE7D-5939-46D5-A096-CDDB0769BDBC}"/>
              </a:ext>
            </a:extLst>
          </p:cNvPr>
          <p:cNvSpPr/>
          <p:nvPr/>
        </p:nvSpPr>
        <p:spPr>
          <a:xfrm>
            <a:off x="2717805" y="2912644"/>
            <a:ext cx="1614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=30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E387F93-7010-4CAB-AB7C-BA96F8675C6D}"/>
              </a:ext>
            </a:extLst>
          </p:cNvPr>
          <p:cNvSpPr/>
          <p:nvPr/>
        </p:nvSpPr>
        <p:spPr>
          <a:xfrm>
            <a:off x="2317496" y="3327794"/>
            <a:ext cx="1790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=30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E139FD0-5327-4FAB-B39E-0C09441488FD}"/>
              </a:ext>
            </a:extLst>
          </p:cNvPr>
          <p:cNvSpPr/>
          <p:nvPr/>
        </p:nvSpPr>
        <p:spPr>
          <a:xfrm>
            <a:off x="6756637" y="4608230"/>
            <a:ext cx="1790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=81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ED33ADE-911E-4ADA-F1B8-B7BC4571F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52" y="669421"/>
            <a:ext cx="6464632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5120" y="4401179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8" y="384939"/>
            <a:ext cx="1227817" cy="98225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63808" y="4354212"/>
            <a:ext cx="1491708" cy="211019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D72AC6D-8E68-4D0C-9EBE-359505F803C0}"/>
              </a:ext>
            </a:extLst>
          </p:cNvPr>
          <p:cNvSpPr/>
          <p:nvPr/>
        </p:nvSpPr>
        <p:spPr>
          <a:xfrm>
            <a:off x="969842" y="5639259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/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18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339F219-3348-4564-99E8-4EA4637AE8FA}"/>
              </a:ext>
            </a:extLst>
          </p:cNvPr>
          <p:cNvSpPr txBox="1"/>
          <p:nvPr/>
        </p:nvSpPr>
        <p:spPr>
          <a:xfrm>
            <a:off x="2828925" y="1413692"/>
            <a:ext cx="76342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 مستعملاً الحقائق الأساسية و الأنماط: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E943206-1930-417A-AEFF-E1985EF8C57D}"/>
              </a:ext>
            </a:extLst>
          </p:cNvPr>
          <p:cNvSpPr txBox="1"/>
          <p:nvPr/>
        </p:nvSpPr>
        <p:spPr>
          <a:xfrm>
            <a:off x="7915275" y="2088443"/>
            <a:ext cx="207164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8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80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7× 800</a:t>
            </a:r>
          </a:p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× 8000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A659EB8-A773-495A-A047-247C57E72F7B}"/>
              </a:ext>
            </a:extLst>
          </p:cNvPr>
          <p:cNvSpPr/>
          <p:nvPr/>
        </p:nvSpPr>
        <p:spPr>
          <a:xfrm>
            <a:off x="10172566" y="2032960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92EA080-ED10-44BA-B320-DBECB5F5E933}"/>
              </a:ext>
            </a:extLst>
          </p:cNvPr>
          <p:cNvSpPr txBox="1"/>
          <p:nvPr/>
        </p:nvSpPr>
        <p:spPr>
          <a:xfrm>
            <a:off x="5573248" y="4030037"/>
            <a:ext cx="49946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 مستعملاً الحساب الذهني :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4E5450D-7C2F-42D7-992A-522867CEABE0}"/>
              </a:ext>
            </a:extLst>
          </p:cNvPr>
          <p:cNvSpPr/>
          <p:nvPr/>
        </p:nvSpPr>
        <p:spPr>
          <a:xfrm>
            <a:off x="10172566" y="4593973"/>
            <a:ext cx="522752" cy="474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496B7C5-B8B3-4259-B7BB-887D076973A8}"/>
              </a:ext>
            </a:extLst>
          </p:cNvPr>
          <p:cNvSpPr txBox="1"/>
          <p:nvPr/>
        </p:nvSpPr>
        <p:spPr>
          <a:xfrm>
            <a:off x="8810624" y="4593973"/>
            <a:ext cx="12312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× 30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1775EBA3-E8D6-457F-A5CC-B4D75B7B89FA}"/>
              </a:ext>
            </a:extLst>
          </p:cNvPr>
          <p:cNvSpPr/>
          <p:nvPr/>
        </p:nvSpPr>
        <p:spPr>
          <a:xfrm>
            <a:off x="7970168" y="2081021"/>
            <a:ext cx="1121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=56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2BAD390A-6D1C-4CA8-A1C6-42C3399561BD}"/>
              </a:ext>
            </a:extLst>
          </p:cNvPr>
          <p:cNvSpPr/>
          <p:nvPr/>
        </p:nvSpPr>
        <p:spPr>
          <a:xfrm>
            <a:off x="7812854" y="2492124"/>
            <a:ext cx="1121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=56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23A1BA5-F5B0-4904-81DC-F7B79135E724}"/>
              </a:ext>
            </a:extLst>
          </p:cNvPr>
          <p:cNvSpPr/>
          <p:nvPr/>
        </p:nvSpPr>
        <p:spPr>
          <a:xfrm>
            <a:off x="7263179" y="2945116"/>
            <a:ext cx="1614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=56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D0ECBEAF-1BCA-497B-8F2C-1977005758C5}"/>
              </a:ext>
            </a:extLst>
          </p:cNvPr>
          <p:cNvSpPr/>
          <p:nvPr/>
        </p:nvSpPr>
        <p:spPr>
          <a:xfrm>
            <a:off x="6862870" y="3360266"/>
            <a:ext cx="1790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=56</a:t>
            </a:r>
            <a:r>
              <a:rPr lang="ar-SA" sz="3200" b="1" cap="none" spc="0" dirty="0">
                <a:ln/>
                <a:solidFill>
                  <a:srgbClr val="F84E8F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00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21204C74-4F71-4548-B7BD-4E50CB6E4F34}"/>
              </a:ext>
            </a:extLst>
          </p:cNvPr>
          <p:cNvSpPr/>
          <p:nvPr/>
        </p:nvSpPr>
        <p:spPr>
          <a:xfrm>
            <a:off x="7160914" y="4585249"/>
            <a:ext cx="1790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3200" b="1" cap="none" spc="0" dirty="0">
                <a:ln/>
                <a:solidFill>
                  <a:srgbClr val="7030A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=12</a:t>
            </a:r>
            <a:r>
              <a:rPr lang="ar-SA" sz="3200" b="1" cap="none" spc="0" dirty="0">
                <a:ln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7CCE25-4D8B-7C9E-4BF2-F9CC0EA3C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3452" y="676884"/>
            <a:ext cx="6464632" cy="5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6163</TotalTime>
  <Words>387</Words>
  <Application>Microsoft Office PowerPoint</Application>
  <PresentationFormat>شاشة عريضة</PresentationFormat>
  <Paragraphs>129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(A) Arslan Wessam B</vt:lpstr>
      <vt:lpstr>Arial</vt:lpstr>
      <vt:lpstr>Calibri</vt:lpstr>
      <vt:lpstr>Calibri Light</vt:lpstr>
      <vt:lpstr>Traditional Arabic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22</cp:revision>
  <dcterms:created xsi:type="dcterms:W3CDTF">2021-12-05T07:32:05Z</dcterms:created>
  <dcterms:modified xsi:type="dcterms:W3CDTF">2022-12-05T20:43:14Z</dcterms:modified>
</cp:coreProperties>
</file>