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4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ECE"/>
          </a:solidFill>
        </a:fill>
      </a:tcStyle>
    </a:wholeTbl>
    <a:band2H>
      <a:tcTxStyle b="def" i="def"/>
      <a:tcStyle>
        <a:tcBdr/>
        <a:fill>
          <a:solidFill>
            <a:srgbClr val="FC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AFA"/>
          </a:solidFill>
        </a:fill>
      </a:tcStyle>
    </a:wholeTbl>
    <a:band2H>
      <a:tcTxStyle b="def" i="def"/>
      <a:tcStyle>
        <a:tcBdr/>
        <a:fill>
          <a:solidFill>
            <a:srgbClr val="F9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9D7"/>
          </a:solidFill>
        </a:fill>
      </a:tcStyle>
    </a:wholeTbl>
    <a:band2H>
      <a:tcTxStyle b="def" i="def"/>
      <a:tcStyle>
        <a:tcBdr/>
        <a:fill>
          <a:solidFill>
            <a:srgbClr val="EAED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5" name="Shape 18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7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0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3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6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9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2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5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8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81;p2"/>
          <p:cNvSpPr/>
          <p:nvPr/>
        </p:nvSpPr>
        <p:spPr>
          <a:xfrm>
            <a:off x="188648" y="81448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5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3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7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6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6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7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0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0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1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3" name="IMG_1532.jpeg" descr="IMG_153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"/>
          <a:stretch>
            <a:fillRect/>
          </a:stretch>
        </p:blipFill>
        <p:spPr>
          <a:xfrm>
            <a:off x="511762" y="4637008"/>
            <a:ext cx="355048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788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lnTo>
                  <a:pt x="0" y="0"/>
                </a:lnTo>
                <a:close/>
                <a:moveTo>
                  <a:pt x="13684" y="6330"/>
                </a:moveTo>
                <a:cubicBezTo>
                  <a:pt x="13911" y="6340"/>
                  <a:pt x="14135" y="6472"/>
                  <a:pt x="14263" y="6692"/>
                </a:cubicBezTo>
                <a:cubicBezTo>
                  <a:pt x="14468" y="7044"/>
                  <a:pt x="14353" y="7508"/>
                  <a:pt x="14022" y="7725"/>
                </a:cubicBezTo>
                <a:cubicBezTo>
                  <a:pt x="13691" y="7943"/>
                  <a:pt x="13261" y="7845"/>
                  <a:pt x="13057" y="7493"/>
                </a:cubicBezTo>
                <a:cubicBezTo>
                  <a:pt x="12852" y="7141"/>
                  <a:pt x="12943" y="6677"/>
                  <a:pt x="13274" y="6459"/>
                </a:cubicBezTo>
                <a:cubicBezTo>
                  <a:pt x="13398" y="6378"/>
                  <a:pt x="13548" y="6324"/>
                  <a:pt x="13684" y="6330"/>
                </a:cubicBezTo>
                <a:close/>
                <a:moveTo>
                  <a:pt x="12405" y="7700"/>
                </a:moveTo>
                <a:cubicBezTo>
                  <a:pt x="12632" y="7710"/>
                  <a:pt x="12856" y="7816"/>
                  <a:pt x="12984" y="8035"/>
                </a:cubicBezTo>
                <a:cubicBezTo>
                  <a:pt x="13189" y="8387"/>
                  <a:pt x="13074" y="8852"/>
                  <a:pt x="12743" y="9069"/>
                </a:cubicBezTo>
                <a:cubicBezTo>
                  <a:pt x="12412" y="9286"/>
                  <a:pt x="11982" y="9188"/>
                  <a:pt x="11777" y="8836"/>
                </a:cubicBezTo>
                <a:cubicBezTo>
                  <a:pt x="11573" y="8485"/>
                  <a:pt x="11688" y="8020"/>
                  <a:pt x="12019" y="7803"/>
                </a:cubicBezTo>
                <a:cubicBezTo>
                  <a:pt x="12143" y="7721"/>
                  <a:pt x="12269" y="7693"/>
                  <a:pt x="12405" y="77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347697" cy="44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808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1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809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2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5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813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8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816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1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19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4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22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7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25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28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1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32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3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4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3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4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5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6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7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9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0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1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2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3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4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5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6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7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8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9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0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1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2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3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4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6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7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8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9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0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1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2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3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4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7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3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4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97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95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0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98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3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901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6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904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9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907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2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910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13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4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2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3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4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5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6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7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8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9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0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1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2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3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5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6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7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58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61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59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2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62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5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73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76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7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7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8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053499" y="172212"/>
            <a:ext cx="725950" cy="936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1" name="IMG_1532.jpeg" descr="IMG_1532.jpeg"/>
          <p:cNvPicPr>
            <a:picLocks noChangeAspect="1"/>
          </p:cNvPicPr>
          <p:nvPr/>
        </p:nvPicPr>
        <p:blipFill>
          <a:blip r:embed="rId3">
            <a:alphaModFix amt="71004"/>
            <a:extLst/>
          </a:blip>
          <a:srcRect l="0" t="0" r="0" b="16"/>
          <a:stretch>
            <a:fillRect/>
          </a:stretch>
        </p:blipFill>
        <p:spPr>
          <a:xfrm>
            <a:off x="395957" y="4546696"/>
            <a:ext cx="493537" cy="461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3682" y="6339"/>
                </a:moveTo>
                <a:cubicBezTo>
                  <a:pt x="13909" y="6349"/>
                  <a:pt x="14128" y="6472"/>
                  <a:pt x="14255" y="6692"/>
                </a:cubicBezTo>
                <a:cubicBezTo>
                  <a:pt x="14460" y="7044"/>
                  <a:pt x="14360" y="7516"/>
                  <a:pt x="14030" y="7733"/>
                </a:cubicBezTo>
                <a:cubicBezTo>
                  <a:pt x="13699" y="7950"/>
                  <a:pt x="13262" y="7843"/>
                  <a:pt x="13057" y="7491"/>
                </a:cubicBezTo>
                <a:cubicBezTo>
                  <a:pt x="12853" y="7140"/>
                  <a:pt x="12952" y="6668"/>
                  <a:pt x="13283" y="6450"/>
                </a:cubicBezTo>
                <a:cubicBezTo>
                  <a:pt x="13407" y="6369"/>
                  <a:pt x="13546" y="6333"/>
                  <a:pt x="13682" y="6339"/>
                </a:cubicBezTo>
                <a:close/>
                <a:moveTo>
                  <a:pt x="12415" y="7696"/>
                </a:moveTo>
                <a:cubicBezTo>
                  <a:pt x="12642" y="7706"/>
                  <a:pt x="12860" y="7829"/>
                  <a:pt x="12988" y="8049"/>
                </a:cubicBezTo>
                <a:cubicBezTo>
                  <a:pt x="13192" y="8401"/>
                  <a:pt x="13093" y="8854"/>
                  <a:pt x="12762" y="9071"/>
                </a:cubicBezTo>
                <a:cubicBezTo>
                  <a:pt x="12431" y="9289"/>
                  <a:pt x="11994" y="9181"/>
                  <a:pt x="11790" y="8830"/>
                </a:cubicBezTo>
                <a:cubicBezTo>
                  <a:pt x="11585" y="8478"/>
                  <a:pt x="11685" y="8025"/>
                  <a:pt x="12015" y="7807"/>
                </a:cubicBezTo>
                <a:cubicBezTo>
                  <a:pt x="12140" y="7726"/>
                  <a:pt x="12279" y="7690"/>
                  <a:pt x="12415" y="769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89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2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90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93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6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94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99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97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2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00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1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5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03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4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8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06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7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09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15" name="Google Shape;1016;p14"/>
          <p:cNvGrpSpPr/>
          <p:nvPr/>
        </p:nvGrpSpPr>
        <p:grpSpPr>
          <a:xfrm>
            <a:off x="830471" y="4584498"/>
            <a:ext cx="297886" cy="313811"/>
            <a:chOff x="0" y="0"/>
            <a:chExt cx="297884" cy="313810"/>
          </a:xfrm>
        </p:grpSpPr>
        <p:sp>
          <p:nvSpPr>
            <p:cNvPr id="1013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6" name="Google Shape;1019;p14"/>
          <p:cNvGrpSpPr/>
          <p:nvPr/>
        </p:nvGrpSpPr>
        <p:grpSpPr>
          <a:xfrm>
            <a:off x="7240775" y="398375"/>
            <a:ext cx="291351" cy="281326"/>
            <a:chOff x="24" y="24"/>
            <a:chExt cx="291350" cy="281325"/>
          </a:xfrm>
        </p:grpSpPr>
        <p:sp>
          <p:nvSpPr>
            <p:cNvPr id="1016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9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027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0" name="Google Shape;1033;p14"/>
          <p:cNvSpPr/>
          <p:nvPr/>
        </p:nvSpPr>
        <p:spPr>
          <a:xfrm>
            <a:off x="1563741" y="477375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1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34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32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5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6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7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8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9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0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1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2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3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4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5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6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7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8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9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0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1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2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3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4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5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6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7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8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9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0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4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5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6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7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8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9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0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1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2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3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4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5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6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7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7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87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0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88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1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4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92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7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95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0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98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3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01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6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04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07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1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111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4" name="Google Shape;1116;p15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114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125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28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9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130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3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4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5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6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7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5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6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7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8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9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0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1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2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3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4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5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6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7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8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9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0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1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2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3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6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7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8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9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0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1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2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3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4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7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7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85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86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89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90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93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96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99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02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5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8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9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0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1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2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3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4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5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6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7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8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9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0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1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2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3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4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5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6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7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8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9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0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1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2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3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4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5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6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7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8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9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0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1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2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3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4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5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6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9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0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50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1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4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62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5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6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6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8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76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9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77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80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3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81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6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84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9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87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2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90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5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93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96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0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1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2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3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4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5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6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7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8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9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0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1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2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3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4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5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6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7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8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9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0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1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2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3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4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5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6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7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8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9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0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1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2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3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4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5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6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7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8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9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0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43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41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4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44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7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55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8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9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62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60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3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364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6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73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6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74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80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78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3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81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6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84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9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87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2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90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96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7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8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9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0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1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2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3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4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5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6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7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8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9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0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1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2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3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4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5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6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7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8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9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0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1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2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3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4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5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6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7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8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9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0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1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2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3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4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5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6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7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8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41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39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2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42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5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53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56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7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5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6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68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1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72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5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8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1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4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7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88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91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2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3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4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5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6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8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9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0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1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2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3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4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5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6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7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8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9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0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1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2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3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4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5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6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7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8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9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0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1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2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3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4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5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6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7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8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9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0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1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2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35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533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6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536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9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47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50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1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2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3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4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65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55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8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66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9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69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2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80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5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83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8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8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8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96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9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97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8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00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3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601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2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6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604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5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9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607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8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2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610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1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5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613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4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6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19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0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2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6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6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7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8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9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8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9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0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9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71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71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1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1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1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7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5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23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6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24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7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0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8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31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34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9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7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8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40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3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7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4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3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6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7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8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9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6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7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8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2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90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93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6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304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7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8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1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9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1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406;p6"/>
          <p:cNvSpPr/>
          <p:nvPr/>
        </p:nvSpPr>
        <p:spPr>
          <a:xfrm>
            <a:off x="395956" y="291355"/>
            <a:ext cx="8336032" cy="478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4" name="Google Shape;407;p6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5" name="Google Shape;408;p6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38" name="Google Shape;409;p6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1736" name="Google Shape;410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11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1" name="Google Shape;412;p6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1739" name="Google Shape;413;p6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414;p6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4" name="Google Shape;415;p6"/>
          <p:cNvGrpSpPr/>
          <p:nvPr/>
        </p:nvGrpSpPr>
        <p:grpSpPr>
          <a:xfrm>
            <a:off x="8346270" y="1183590"/>
            <a:ext cx="568490" cy="387986"/>
            <a:chOff x="0" y="-1"/>
            <a:chExt cx="568488" cy="387985"/>
          </a:xfrm>
        </p:grpSpPr>
        <p:sp>
          <p:nvSpPr>
            <p:cNvPr id="1742" name="Google Shape;416;p6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417;p6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7" name="Google Shape;418;p6"/>
          <p:cNvGrpSpPr/>
          <p:nvPr/>
        </p:nvGrpSpPr>
        <p:grpSpPr>
          <a:xfrm>
            <a:off x="8341541" y="606634"/>
            <a:ext cx="569679" cy="387985"/>
            <a:chOff x="0" y="0"/>
            <a:chExt cx="569678" cy="387984"/>
          </a:xfrm>
        </p:grpSpPr>
        <p:sp>
          <p:nvSpPr>
            <p:cNvPr id="1745" name="Google Shape;419;p6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420;p6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0" name="Google Shape;421;p6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1748" name="Google Shape;422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423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3" name="Google Shape;424;p6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1751" name="Google Shape;425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426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54" name="Google Shape;427;p6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5" name="Google Shape;428;p6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6" name="Google Shape;429;p6"/>
          <p:cNvSpPr/>
          <p:nvPr/>
        </p:nvSpPr>
        <p:spPr>
          <a:xfrm>
            <a:off x="546316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7" name="Google Shape;430;p6"/>
          <p:cNvSpPr/>
          <p:nvPr/>
        </p:nvSpPr>
        <p:spPr>
          <a:xfrm>
            <a:off x="281024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8" name="Google Shape;433;p6"/>
          <p:cNvSpPr/>
          <p:nvPr/>
        </p:nvSpPr>
        <p:spPr>
          <a:xfrm>
            <a:off x="546316" y="1298240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9" name="Google Shape;434;p6"/>
          <p:cNvSpPr/>
          <p:nvPr/>
        </p:nvSpPr>
        <p:spPr>
          <a:xfrm>
            <a:off x="281024" y="1324130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0" name="Google Shape;437;p6"/>
          <p:cNvSpPr/>
          <p:nvPr/>
        </p:nvSpPr>
        <p:spPr>
          <a:xfrm>
            <a:off x="282216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1" name="Google Shape;438;p6"/>
          <p:cNvSpPr/>
          <p:nvPr/>
        </p:nvSpPr>
        <p:spPr>
          <a:xfrm>
            <a:off x="546316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2" name="Google Shape;439;p6"/>
          <p:cNvSpPr/>
          <p:nvPr/>
        </p:nvSpPr>
        <p:spPr>
          <a:xfrm>
            <a:off x="281024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3" name="Google Shape;440;p6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4" name="Google Shape;442;p6"/>
          <p:cNvSpPr/>
          <p:nvPr/>
        </p:nvSpPr>
        <p:spPr>
          <a:xfrm>
            <a:off x="282216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5" name="Google Shape;443;p6"/>
          <p:cNvSpPr/>
          <p:nvPr/>
        </p:nvSpPr>
        <p:spPr>
          <a:xfrm>
            <a:off x="546316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6" name="Google Shape;444;p6"/>
          <p:cNvSpPr/>
          <p:nvPr/>
        </p:nvSpPr>
        <p:spPr>
          <a:xfrm>
            <a:off x="281024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7" name="Google Shape;447;p6"/>
          <p:cNvSpPr/>
          <p:nvPr/>
        </p:nvSpPr>
        <p:spPr>
          <a:xfrm>
            <a:off x="282216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8" name="Google Shape;448;p6"/>
          <p:cNvSpPr/>
          <p:nvPr/>
        </p:nvSpPr>
        <p:spPr>
          <a:xfrm>
            <a:off x="546316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69" name="Google Shape;449;p6"/>
          <p:cNvSpPr/>
          <p:nvPr/>
        </p:nvSpPr>
        <p:spPr>
          <a:xfrm>
            <a:off x="281024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0" name="Google Shape;452;p6"/>
          <p:cNvSpPr/>
          <p:nvPr/>
        </p:nvSpPr>
        <p:spPr>
          <a:xfrm>
            <a:off x="282216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1" name="Google Shape;453;p6"/>
          <p:cNvSpPr/>
          <p:nvPr/>
        </p:nvSpPr>
        <p:spPr>
          <a:xfrm>
            <a:off x="546316" y="272582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2" name="Google Shape;454;p6"/>
          <p:cNvSpPr/>
          <p:nvPr/>
        </p:nvSpPr>
        <p:spPr>
          <a:xfrm>
            <a:off x="281024" y="2751719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3" name="Google Shape;457;p6"/>
          <p:cNvSpPr/>
          <p:nvPr/>
        </p:nvSpPr>
        <p:spPr>
          <a:xfrm>
            <a:off x="282216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4" name="Google Shape;458;p6"/>
          <p:cNvSpPr/>
          <p:nvPr/>
        </p:nvSpPr>
        <p:spPr>
          <a:xfrm>
            <a:off x="546316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5" name="Google Shape;459;p6"/>
          <p:cNvSpPr/>
          <p:nvPr/>
        </p:nvSpPr>
        <p:spPr>
          <a:xfrm>
            <a:off x="281024" y="310802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6" name="Google Shape;462;p6"/>
          <p:cNvSpPr/>
          <p:nvPr/>
        </p:nvSpPr>
        <p:spPr>
          <a:xfrm>
            <a:off x="282216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7" name="Google Shape;463;p6"/>
          <p:cNvSpPr/>
          <p:nvPr/>
        </p:nvSpPr>
        <p:spPr>
          <a:xfrm>
            <a:off x="546316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8" name="Google Shape;464;p6"/>
          <p:cNvSpPr/>
          <p:nvPr/>
        </p:nvSpPr>
        <p:spPr>
          <a:xfrm>
            <a:off x="281024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9" name="Google Shape;467;p6"/>
          <p:cNvSpPr/>
          <p:nvPr/>
        </p:nvSpPr>
        <p:spPr>
          <a:xfrm>
            <a:off x="282216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0" name="Google Shape;468;p6"/>
          <p:cNvSpPr/>
          <p:nvPr/>
        </p:nvSpPr>
        <p:spPr>
          <a:xfrm>
            <a:off x="546316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1" name="Google Shape;469;p6"/>
          <p:cNvSpPr/>
          <p:nvPr/>
        </p:nvSpPr>
        <p:spPr>
          <a:xfrm>
            <a:off x="281024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2" name="Google Shape;472;p6"/>
          <p:cNvSpPr/>
          <p:nvPr/>
        </p:nvSpPr>
        <p:spPr>
          <a:xfrm>
            <a:off x="282216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3" name="Google Shape;473;p6"/>
          <p:cNvSpPr/>
          <p:nvPr/>
        </p:nvSpPr>
        <p:spPr>
          <a:xfrm>
            <a:off x="546316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4" name="Google Shape;474;p6"/>
          <p:cNvSpPr/>
          <p:nvPr/>
        </p:nvSpPr>
        <p:spPr>
          <a:xfrm>
            <a:off x="281024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5" name="Google Shape;477;p6"/>
          <p:cNvSpPr/>
          <p:nvPr/>
        </p:nvSpPr>
        <p:spPr>
          <a:xfrm>
            <a:off x="282216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6" name="Google Shape;479;p6"/>
          <p:cNvSpPr/>
          <p:nvPr/>
        </p:nvSpPr>
        <p:spPr>
          <a:xfrm>
            <a:off x="282216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7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grpSp>
        <p:nvGrpSpPr>
          <p:cNvPr id="1798" name="Google Shape;481;p6"/>
          <p:cNvGrpSpPr/>
          <p:nvPr/>
        </p:nvGrpSpPr>
        <p:grpSpPr>
          <a:xfrm>
            <a:off x="726237" y="4500448"/>
            <a:ext cx="291353" cy="281329"/>
            <a:chOff x="0" y="0"/>
            <a:chExt cx="291352" cy="281327"/>
          </a:xfrm>
        </p:grpSpPr>
        <p:sp>
          <p:nvSpPr>
            <p:cNvPr id="1788" name="Google Shape;482;p6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483;p6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484;p6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485;p6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486;p6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487;p6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488;p6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489;p6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490;p6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491;p6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99" name="Google Shape;492;p6"/>
          <p:cNvSpPr/>
          <p:nvPr/>
        </p:nvSpPr>
        <p:spPr>
          <a:xfrm>
            <a:off x="7346054" y="50809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802" name="Google Shape;493;p6"/>
          <p:cNvGrpSpPr/>
          <p:nvPr/>
        </p:nvGrpSpPr>
        <p:grpSpPr>
          <a:xfrm>
            <a:off x="1539948" y="476518"/>
            <a:ext cx="122300" cy="132661"/>
            <a:chOff x="-1" y="2"/>
            <a:chExt cx="122299" cy="132660"/>
          </a:xfrm>
        </p:grpSpPr>
        <p:sp>
          <p:nvSpPr>
            <p:cNvPr id="1800" name="Google Shape;494;p6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495;p6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3" name="Google Shape;496;p6"/>
          <p:cNvSpPr/>
          <p:nvPr/>
        </p:nvSpPr>
        <p:spPr>
          <a:xfrm>
            <a:off x="1438404" y="4781813"/>
            <a:ext cx="67018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4" name="Google Shape;632;p19"/>
          <p:cNvSpPr txBox="1"/>
          <p:nvPr/>
        </p:nvSpPr>
        <p:spPr>
          <a:xfrm rot="5400000">
            <a:off x="-267698" y="3611165"/>
            <a:ext cx="941523" cy="3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>
                <a:solidFill>
                  <a:srgbClr val="ECAC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805" name="Google Shape;1105;p42"/>
          <p:cNvSpPr/>
          <p:nvPr/>
        </p:nvSpPr>
        <p:spPr>
          <a:xfrm>
            <a:off x="81024" y="3189377"/>
            <a:ext cx="244076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80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8"/>
          <a:stretch>
            <a:fillRect/>
          </a:stretch>
        </p:blipFill>
        <p:spPr>
          <a:xfrm>
            <a:off x="412158" y="4189186"/>
            <a:ext cx="428070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7" name="IMG_1584.png" descr="IMG_158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147" y="933837"/>
            <a:ext cx="5122927" cy="51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808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31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4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32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5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8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6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9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42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5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0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8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1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5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6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7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7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8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9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0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1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4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6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7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8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1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2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3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6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7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9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0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9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0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3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11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14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7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20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5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23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8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6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9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0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1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2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3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4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5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6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8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9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0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1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3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4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5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6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7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8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9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0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1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2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3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5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6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7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8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1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2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3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4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5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6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7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8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9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0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1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2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3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84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474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5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88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486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0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91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92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877221" y="200291"/>
            <a:ext cx="572974" cy="739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G_1532.jpeg" descr="IMG_1532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"/>
          <a:stretch>
            <a:fillRect/>
          </a:stretch>
        </p:blipFill>
        <p:spPr>
          <a:xfrm>
            <a:off x="511762" y="4637008"/>
            <a:ext cx="355048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788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lnTo>
                  <a:pt x="0" y="0"/>
                </a:lnTo>
                <a:close/>
                <a:moveTo>
                  <a:pt x="13684" y="6330"/>
                </a:moveTo>
                <a:cubicBezTo>
                  <a:pt x="13911" y="6340"/>
                  <a:pt x="14135" y="6472"/>
                  <a:pt x="14263" y="6692"/>
                </a:cubicBezTo>
                <a:cubicBezTo>
                  <a:pt x="14468" y="7044"/>
                  <a:pt x="14353" y="7508"/>
                  <a:pt x="14022" y="7725"/>
                </a:cubicBezTo>
                <a:cubicBezTo>
                  <a:pt x="13691" y="7943"/>
                  <a:pt x="13261" y="7845"/>
                  <a:pt x="13057" y="7493"/>
                </a:cubicBezTo>
                <a:cubicBezTo>
                  <a:pt x="12852" y="7141"/>
                  <a:pt x="12943" y="6677"/>
                  <a:pt x="13274" y="6459"/>
                </a:cubicBezTo>
                <a:cubicBezTo>
                  <a:pt x="13398" y="6378"/>
                  <a:pt x="13548" y="6324"/>
                  <a:pt x="13684" y="6330"/>
                </a:cubicBezTo>
                <a:close/>
                <a:moveTo>
                  <a:pt x="12405" y="7700"/>
                </a:moveTo>
                <a:cubicBezTo>
                  <a:pt x="12632" y="7710"/>
                  <a:pt x="12856" y="7816"/>
                  <a:pt x="12984" y="8035"/>
                </a:cubicBezTo>
                <a:cubicBezTo>
                  <a:pt x="13189" y="8387"/>
                  <a:pt x="13074" y="8852"/>
                  <a:pt x="12743" y="9069"/>
                </a:cubicBezTo>
                <a:cubicBezTo>
                  <a:pt x="12412" y="9286"/>
                  <a:pt x="11982" y="9188"/>
                  <a:pt x="11777" y="8836"/>
                </a:cubicBezTo>
                <a:cubicBezTo>
                  <a:pt x="11573" y="8485"/>
                  <a:pt x="11688" y="8020"/>
                  <a:pt x="12019" y="7803"/>
                </a:cubicBezTo>
                <a:cubicBezTo>
                  <a:pt x="12143" y="7721"/>
                  <a:pt x="12269" y="7693"/>
                  <a:pt x="12405" y="770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01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4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02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5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8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06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1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09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4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12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7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15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0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18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21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25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6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7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8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0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1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3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4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5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7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8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9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0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1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2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3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4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5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6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7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8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0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6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7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8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9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0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1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2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3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4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5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6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7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6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7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78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1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79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2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5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83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4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8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86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7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1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89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0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4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92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3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7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95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6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8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01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602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3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4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0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1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2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5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6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8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9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0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1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2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4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4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55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58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56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9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60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5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63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8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66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1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69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72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5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78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79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0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1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2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3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4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5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6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8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9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0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1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2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3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4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5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6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7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8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0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1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2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3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5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6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7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8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9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0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1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2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3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4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5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6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7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9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1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2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2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32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5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33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6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9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37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2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40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5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43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8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46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1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49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2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55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6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7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8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9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1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2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3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4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5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6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7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8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9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0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1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2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3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4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5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6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7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8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9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0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1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2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3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5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6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7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8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9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0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1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2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3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4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5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6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7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9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0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2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2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Relationship Id="rId3" Type="http://schemas.openxmlformats.org/officeDocument/2006/relationships/slide" Target="slide1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Relationship Id="rId3" Type="http://schemas.openxmlformats.org/officeDocument/2006/relationships/slide" Target="slide11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2.xml"/><Relationship Id="rId3" Type="http://schemas.openxmlformats.org/officeDocument/2006/relationships/slide" Target="slide11.xml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1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image" Target="../media/image5.png"/><Relationship Id="rId7" Type="http://schemas.openxmlformats.org/officeDocument/2006/relationships/image" Target="../media/image2.jpeg"/><Relationship Id="rId8" Type="http://schemas.openxmlformats.org/officeDocument/2006/relationships/image" Target="../media/image6.png"/><Relationship Id="rId9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4.xml"/><Relationship Id="rId3" Type="http://schemas.openxmlformats.org/officeDocument/2006/relationships/slide" Target="slide1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6" Type="http://schemas.openxmlformats.org/officeDocument/2006/relationships/image" Target="../media/image4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5.jpeg"/><Relationship Id="rId10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4.jpeg"/><Relationship Id="rId8" Type="http://schemas.openxmlformats.org/officeDocument/2006/relationships/image" Target="../media/image7.jpeg"/><Relationship Id="rId9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2.xml"/><Relationship Id="rId3" Type="http://schemas.openxmlformats.org/officeDocument/2006/relationships/slide" Target="slide7.xml"/><Relationship Id="rId4" Type="http://schemas.openxmlformats.org/officeDocument/2006/relationships/slide" Target="slide1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jpeg"/><Relationship Id="rId8" Type="http://schemas.openxmlformats.org/officeDocument/2006/relationships/image" Target="../media/image11.png"/><Relationship Id="rId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.xml"/><Relationship Id="rId3" Type="http://schemas.openxmlformats.org/officeDocument/2006/relationships/slide" Target="slide1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731;p23"/>
          <p:cNvSpPr txBox="1"/>
          <p:nvPr>
            <p:ph type="subTitle" sz="quarter" idx="1"/>
          </p:nvPr>
        </p:nvSpPr>
        <p:spPr>
          <a:xfrm>
            <a:off x="989278" y="4295964"/>
            <a:ext cx="6866701" cy="594901"/>
          </a:xfrm>
          <a:prstGeom prst="rect">
            <a:avLst/>
          </a:prstGeom>
        </p:spPr>
        <p:txBody>
          <a:bodyPr/>
          <a:lstStyle>
            <a:lvl1pPr marL="0" indent="0" rtl="0">
              <a:defRPr/>
            </a:lvl1pPr>
          </a:lstStyle>
          <a:p>
            <a:pPr/>
            <a:r>
              <a:t>الفصل الدراسي الأول </a:t>
            </a:r>
          </a:p>
        </p:txBody>
      </p:sp>
      <p:sp>
        <p:nvSpPr>
          <p:cNvPr id="1818" name="Google Shape;1730;p23"/>
          <p:cNvSpPr txBox="1"/>
          <p:nvPr/>
        </p:nvSpPr>
        <p:spPr>
          <a:xfrm>
            <a:off x="818278" y="1293937"/>
            <a:ext cx="7208701" cy="241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 algn="ctr" defTabSz="877823" rtl="0">
              <a:lnSpc>
                <a:spcPct val="80000"/>
              </a:lnSpc>
              <a:defRPr b="1" sz="7104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الفصل الثالث </a:t>
            </a:r>
          </a:p>
          <a:p>
            <a:pPr algn="ctr" defTabSz="877823" rtl="0">
              <a:lnSpc>
                <a:spcPct val="80000"/>
              </a:lnSpc>
              <a:defRPr b="1" sz="7104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التناسب والتشابه</a:t>
            </a:r>
          </a:p>
        </p:txBody>
      </p:sp>
      <p:pic>
        <p:nvPicPr>
          <p:cNvPr id="1819" name="IMG_1584.png" descr="IMG_15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958" y="396437"/>
            <a:ext cx="6985449" cy="701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0" name="مستطيل مستطيل" descr="مستطيل مستطيل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244" y="993763"/>
            <a:ext cx="7509456" cy="34176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6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42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37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38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39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0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1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43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44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45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46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47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48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4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2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5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5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5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2056" name="Google Shape;4514;p47"/>
          <p:cNvSpPr/>
          <p:nvPr/>
        </p:nvSpPr>
        <p:spPr>
          <a:xfrm rot="599">
            <a:off x="3468856" y="1820932"/>
            <a:ext cx="4803672" cy="173031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59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57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8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٦١</a:t>
              </a:r>
            </a:p>
          </p:txBody>
        </p:sp>
      </p:grpSp>
      <p:sp>
        <p:nvSpPr>
          <p:cNvPr id="2060" name="Google Shape;3164;p34"/>
          <p:cNvSpPr/>
          <p:nvPr/>
        </p:nvSpPr>
        <p:spPr>
          <a:xfrm>
            <a:off x="6745136" y="968930"/>
            <a:ext cx="1420162" cy="409596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  <p:sp>
        <p:nvSpPr>
          <p:cNvPr id="2061" name="Google Shape;2011;p27"/>
          <p:cNvSpPr/>
          <p:nvPr/>
        </p:nvSpPr>
        <p:spPr>
          <a:xfrm flipH="1" rot="16634572">
            <a:off x="6644416" y="821937"/>
            <a:ext cx="273946" cy="382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6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rcRect l="48721" t="56337" r="10972" b="18997"/>
          <a:stretch>
            <a:fillRect/>
          </a:stretch>
        </p:blipFill>
        <p:spPr>
          <a:xfrm>
            <a:off x="4205007" y="1921511"/>
            <a:ext cx="3331330" cy="1528977"/>
          </a:xfrm>
          <a:prstGeom prst="rect">
            <a:avLst/>
          </a:prstGeom>
          <a:ln w="12700">
            <a:solidFill>
              <a:schemeClr val="accent6">
                <a:lumOff val="-9411"/>
              </a:schemeClr>
            </a:solidFill>
            <a:custDash>
              <a:ds d="100000" sp="200000"/>
            </a:custDash>
            <a:miter lim="400000"/>
          </a:ln>
        </p:spPr>
      </p:pic>
      <p:sp>
        <p:nvSpPr>
          <p:cNvPr id="2063" name="Google Shape;4516;p47"/>
          <p:cNvSpPr/>
          <p:nvPr/>
        </p:nvSpPr>
        <p:spPr>
          <a:xfrm rot="2153969">
            <a:off x="7126780" y="1865237"/>
            <a:ext cx="864162" cy="306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64" name="الرسم" descr="الرسم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89755" y="5026004"/>
            <a:ext cx="245749" cy="41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4622;p49"/>
          <p:cNvSpPr/>
          <p:nvPr/>
        </p:nvSpPr>
        <p:spPr>
          <a:xfrm rot="21451959">
            <a:off x="2098273" y="1014442"/>
            <a:ext cx="4703862" cy="14284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8" name="Google Shape;4623;p49"/>
          <p:cNvSpPr/>
          <p:nvPr/>
        </p:nvSpPr>
        <p:spPr>
          <a:xfrm rot="21189298">
            <a:off x="1791286" y="902538"/>
            <a:ext cx="891270" cy="666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9" name="Google Shape;4624;p49"/>
          <p:cNvSpPr/>
          <p:nvPr/>
        </p:nvSpPr>
        <p:spPr>
          <a:xfrm rot="4554862">
            <a:off x="6050931" y="1015140"/>
            <a:ext cx="1088262" cy="439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70" name="Google Shape;4625;p49"/>
          <p:cNvSpPr txBox="1"/>
          <p:nvPr>
            <p:ph type="title"/>
          </p:nvPr>
        </p:nvSpPr>
        <p:spPr>
          <a:xfrm>
            <a:off x="2973416" y="1230262"/>
            <a:ext cx="3035351" cy="1064293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722376" rtl="0">
              <a:defRPr sz="4424"/>
            </a:lvl1pPr>
          </a:lstStyle>
          <a:p>
            <a:pPr/>
            <a:r>
              <a:t>الاستفسارات</a:t>
            </a:r>
          </a:p>
        </p:txBody>
      </p:sp>
      <p:sp>
        <p:nvSpPr>
          <p:cNvPr id="2071" name="Google Shape;462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077" name="Google Shape;4629;p4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72" name="Google Shape;4630;p4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3" name="Google Shape;4631;p4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4" name="Google Shape;4632;p4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5" name="Google Shape;4633;p4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6" name="Google Shape;4634;p4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78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79" name="Google Shape;4636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80" name="Google Shape;4637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81" name="Google Shape;463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82" name="Google Shape;4639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83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084" name="Google Shape;4642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85" name="Google Shape;4643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086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7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rcRect l="30813" t="3020" r="30813" b="47659"/>
          <a:stretch>
            <a:fillRect/>
          </a:stretch>
        </p:blipFill>
        <p:spPr>
          <a:xfrm>
            <a:off x="3692983" y="2133365"/>
            <a:ext cx="1432626" cy="1848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8" name="الرسم" descr="الرسم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70489" y="3942510"/>
            <a:ext cx="53358" cy="54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5276;p56"/>
          <p:cNvSpPr txBox="1"/>
          <p:nvPr>
            <p:ph type="title"/>
          </p:nvPr>
        </p:nvSpPr>
        <p:spPr>
          <a:xfrm>
            <a:off x="2607136" y="1223455"/>
            <a:ext cx="4420616" cy="2497750"/>
          </a:xfrm>
          <a:prstGeom prst="rect">
            <a:avLst/>
          </a:prstGeom>
        </p:spPr>
        <p:txBody>
          <a:bodyPr/>
          <a:lstStyle/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أَشْهَدُ أَنْ لَا إِلَهَ إِلَّا أَنْتَ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  <p:grpSp>
        <p:nvGrpSpPr>
          <p:cNvPr id="2097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92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3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4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5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6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98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99" name="Google Shape;5284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00" name="Google Shape;5285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01" name="Google Shape;5286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02" name="Google Shape;5287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03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04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9" name="Google Shape;5222;p55"/>
          <p:cNvGrpSpPr/>
          <p:nvPr/>
        </p:nvGrpSpPr>
        <p:grpSpPr>
          <a:xfrm>
            <a:off x="6104595" y="527276"/>
            <a:ext cx="869918" cy="1043882"/>
            <a:chOff x="0" y="0"/>
            <a:chExt cx="869917" cy="1043881"/>
          </a:xfrm>
        </p:grpSpPr>
        <p:sp>
          <p:nvSpPr>
            <p:cNvPr id="2105" name="Google Shape;5223;p55"/>
            <p:cNvSpPr/>
            <p:nvPr/>
          </p:nvSpPr>
          <p:spPr>
            <a:xfrm>
              <a:off x="103574" y="109570"/>
              <a:ext cx="361479" cy="31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5224;p55"/>
            <p:cNvSpPr/>
            <p:nvPr/>
          </p:nvSpPr>
          <p:spPr>
            <a:xfrm>
              <a:off x="223130" y="240530"/>
              <a:ext cx="28456" cy="2931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5225;p55"/>
            <p:cNvSpPr/>
            <p:nvPr/>
          </p:nvSpPr>
          <p:spPr>
            <a:xfrm>
              <a:off x="318897" y="239792"/>
              <a:ext cx="28279" cy="2956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5226;p55"/>
            <p:cNvSpPr/>
            <p:nvPr/>
          </p:nvSpPr>
          <p:spPr>
            <a:xfrm>
              <a:off x="254595" y="276317"/>
              <a:ext cx="65557" cy="4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5227;p55"/>
            <p:cNvSpPr/>
            <p:nvPr/>
          </p:nvSpPr>
          <p:spPr>
            <a:xfrm>
              <a:off x="195719" y="284602"/>
              <a:ext cx="43608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5228;p55"/>
            <p:cNvSpPr/>
            <p:nvPr/>
          </p:nvSpPr>
          <p:spPr>
            <a:xfrm>
              <a:off x="326530" y="289775"/>
              <a:ext cx="43624" cy="2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5229;p55"/>
            <p:cNvSpPr/>
            <p:nvPr/>
          </p:nvSpPr>
          <p:spPr>
            <a:xfrm>
              <a:off x="252860" y="0"/>
              <a:ext cx="50120" cy="20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5230;p55"/>
            <p:cNvSpPr/>
            <p:nvPr/>
          </p:nvSpPr>
          <p:spPr>
            <a:xfrm>
              <a:off x="248414" y="380001"/>
              <a:ext cx="49572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5231;p55"/>
            <p:cNvSpPr/>
            <p:nvPr/>
          </p:nvSpPr>
          <p:spPr>
            <a:xfrm>
              <a:off x="0" y="250620"/>
              <a:ext cx="148873" cy="5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5232;p55"/>
            <p:cNvSpPr/>
            <p:nvPr/>
          </p:nvSpPr>
          <p:spPr>
            <a:xfrm>
              <a:off x="398375" y="262267"/>
              <a:ext cx="166261" cy="4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5233;p55"/>
            <p:cNvSpPr/>
            <p:nvPr/>
          </p:nvSpPr>
          <p:spPr>
            <a:xfrm>
              <a:off x="110777" y="91975"/>
              <a:ext cx="109076" cy="1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5234;p55"/>
            <p:cNvSpPr/>
            <p:nvPr/>
          </p:nvSpPr>
          <p:spPr>
            <a:xfrm>
              <a:off x="352929" y="100886"/>
              <a:ext cx="98876" cy="9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5235;p55"/>
            <p:cNvSpPr/>
            <p:nvPr/>
          </p:nvSpPr>
          <p:spPr>
            <a:xfrm>
              <a:off x="107597" y="346870"/>
              <a:ext cx="86367" cy="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5236;p55"/>
            <p:cNvSpPr/>
            <p:nvPr/>
          </p:nvSpPr>
          <p:spPr>
            <a:xfrm>
              <a:off x="376213" y="361000"/>
              <a:ext cx="71213" cy="8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5237;p55"/>
            <p:cNvSpPr/>
            <p:nvPr/>
          </p:nvSpPr>
          <p:spPr>
            <a:xfrm>
              <a:off x="149909" y="141208"/>
              <a:ext cx="132493" cy="8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5238;p55"/>
            <p:cNvSpPr/>
            <p:nvPr/>
          </p:nvSpPr>
          <p:spPr>
            <a:xfrm>
              <a:off x="163575" y="285544"/>
              <a:ext cx="706337" cy="35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5239;p55"/>
            <p:cNvSpPr/>
            <p:nvPr/>
          </p:nvSpPr>
          <p:spPr>
            <a:xfrm>
              <a:off x="525791" y="285622"/>
              <a:ext cx="344127" cy="34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5240;p55"/>
            <p:cNvSpPr/>
            <p:nvPr/>
          </p:nvSpPr>
          <p:spPr>
            <a:xfrm>
              <a:off x="491165" y="467670"/>
              <a:ext cx="28456" cy="29564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5241;p55"/>
            <p:cNvSpPr/>
            <p:nvPr/>
          </p:nvSpPr>
          <p:spPr>
            <a:xfrm>
              <a:off x="569497" y="464716"/>
              <a:ext cx="28456" cy="2931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5242;p55"/>
            <p:cNvSpPr/>
            <p:nvPr/>
          </p:nvSpPr>
          <p:spPr>
            <a:xfrm>
              <a:off x="521610" y="498098"/>
              <a:ext cx="53507" cy="3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5243;p55"/>
            <p:cNvSpPr/>
            <p:nvPr/>
          </p:nvSpPr>
          <p:spPr>
            <a:xfrm>
              <a:off x="457110" y="502153"/>
              <a:ext cx="43851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5244;p55"/>
            <p:cNvSpPr/>
            <p:nvPr/>
          </p:nvSpPr>
          <p:spPr>
            <a:xfrm>
              <a:off x="588157" y="502153"/>
              <a:ext cx="43615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5245;p55"/>
            <p:cNvSpPr/>
            <p:nvPr/>
          </p:nvSpPr>
          <p:spPr>
            <a:xfrm>
              <a:off x="288476" y="662292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5246;p55"/>
            <p:cNvSpPr/>
            <p:nvPr/>
          </p:nvSpPr>
          <p:spPr>
            <a:xfrm>
              <a:off x="376176" y="715006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5247;p55"/>
            <p:cNvSpPr/>
            <p:nvPr/>
          </p:nvSpPr>
          <p:spPr>
            <a:xfrm>
              <a:off x="441951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5248;p55"/>
            <p:cNvSpPr/>
            <p:nvPr/>
          </p:nvSpPr>
          <p:spPr>
            <a:xfrm>
              <a:off x="503353" y="798275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5249;p55"/>
            <p:cNvSpPr/>
            <p:nvPr/>
          </p:nvSpPr>
          <p:spPr>
            <a:xfrm>
              <a:off x="542771" y="684217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5250;p55"/>
            <p:cNvSpPr/>
            <p:nvPr/>
          </p:nvSpPr>
          <p:spPr>
            <a:xfrm>
              <a:off x="683126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5251;p55"/>
            <p:cNvSpPr/>
            <p:nvPr/>
          </p:nvSpPr>
          <p:spPr>
            <a:xfrm>
              <a:off x="617351" y="749992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5252;p55"/>
            <p:cNvSpPr/>
            <p:nvPr/>
          </p:nvSpPr>
          <p:spPr>
            <a:xfrm>
              <a:off x="735664" y="745796"/>
              <a:ext cx="35104" cy="3597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5253;p55"/>
            <p:cNvSpPr/>
            <p:nvPr/>
          </p:nvSpPr>
          <p:spPr>
            <a:xfrm>
              <a:off x="380608" y="820199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5254;p55"/>
            <p:cNvSpPr/>
            <p:nvPr/>
          </p:nvSpPr>
          <p:spPr>
            <a:xfrm>
              <a:off x="601897" y="866517"/>
              <a:ext cx="34916" cy="3596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5255;p55"/>
            <p:cNvSpPr/>
            <p:nvPr/>
          </p:nvSpPr>
          <p:spPr>
            <a:xfrm>
              <a:off x="447621" y="936959"/>
              <a:ext cx="34916" cy="35977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5256;p55"/>
            <p:cNvSpPr/>
            <p:nvPr/>
          </p:nvSpPr>
          <p:spPr>
            <a:xfrm>
              <a:off x="584405" y="1007670"/>
              <a:ext cx="34915" cy="362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4" name="Google Shape;5257;p55"/>
          <p:cNvGrpSpPr/>
          <p:nvPr/>
        </p:nvGrpSpPr>
        <p:grpSpPr>
          <a:xfrm>
            <a:off x="2376846" y="2671828"/>
            <a:ext cx="740661" cy="1478653"/>
            <a:chOff x="0" y="0"/>
            <a:chExt cx="740660" cy="1478651"/>
          </a:xfrm>
        </p:grpSpPr>
        <p:sp>
          <p:nvSpPr>
            <p:cNvPr id="2140" name="Google Shape;5258;p55"/>
            <p:cNvSpPr/>
            <p:nvPr/>
          </p:nvSpPr>
          <p:spPr>
            <a:xfrm>
              <a:off x="169452" y="1322262"/>
              <a:ext cx="356400" cy="15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5" h="21600" fill="norm" stroke="1" extrusionOk="0">
                  <a:moveTo>
                    <a:pt x="8307" y="0"/>
                  </a:moveTo>
                  <a:cubicBezTo>
                    <a:pt x="3320" y="0"/>
                    <a:pt x="-3016" y="4311"/>
                    <a:pt x="1604" y="18509"/>
                  </a:cubicBezTo>
                  <a:cubicBezTo>
                    <a:pt x="2241" y="20644"/>
                    <a:pt x="3725" y="21600"/>
                    <a:pt x="5473" y="21600"/>
                  </a:cubicBezTo>
                  <a:cubicBezTo>
                    <a:pt x="10798" y="21600"/>
                    <a:pt x="18584" y="12735"/>
                    <a:pt x="12415" y="1255"/>
                  </a:cubicBezTo>
                  <a:cubicBezTo>
                    <a:pt x="11512" y="489"/>
                    <a:pt x="9986" y="0"/>
                    <a:pt x="8307" y="0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5259;p55"/>
            <p:cNvSpPr/>
            <p:nvPr/>
          </p:nvSpPr>
          <p:spPr>
            <a:xfrm>
              <a:off x="59665" y="316321"/>
              <a:ext cx="588305" cy="106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9986" y="17743"/>
                  </a:moveTo>
                  <a:cubicBezTo>
                    <a:pt x="10294" y="15177"/>
                    <a:pt x="10638" y="12602"/>
                    <a:pt x="10910" y="10026"/>
                  </a:cubicBezTo>
                  <a:cubicBezTo>
                    <a:pt x="11091" y="8368"/>
                    <a:pt x="11163" y="6708"/>
                    <a:pt x="11308" y="5039"/>
                  </a:cubicBezTo>
                  <a:cubicBezTo>
                    <a:pt x="11326" y="4723"/>
                    <a:pt x="11453" y="4398"/>
                    <a:pt x="11488" y="4072"/>
                  </a:cubicBezTo>
                  <a:cubicBezTo>
                    <a:pt x="11561" y="3593"/>
                    <a:pt x="11488" y="3553"/>
                    <a:pt x="10710" y="3329"/>
                  </a:cubicBezTo>
                  <a:cubicBezTo>
                    <a:pt x="10185" y="3176"/>
                    <a:pt x="9678" y="2983"/>
                    <a:pt x="9171" y="2789"/>
                  </a:cubicBezTo>
                  <a:cubicBezTo>
                    <a:pt x="9081" y="2748"/>
                    <a:pt x="8973" y="2667"/>
                    <a:pt x="8973" y="2596"/>
                  </a:cubicBezTo>
                  <a:cubicBezTo>
                    <a:pt x="8827" y="1863"/>
                    <a:pt x="10403" y="2138"/>
                    <a:pt x="11615" y="2901"/>
                  </a:cubicBezTo>
                  <a:cubicBezTo>
                    <a:pt x="11887" y="1903"/>
                    <a:pt x="11978" y="936"/>
                    <a:pt x="12375" y="0"/>
                  </a:cubicBezTo>
                  <a:cubicBezTo>
                    <a:pt x="12955" y="855"/>
                    <a:pt x="12321" y="1720"/>
                    <a:pt x="12430" y="2637"/>
                  </a:cubicBezTo>
                  <a:cubicBezTo>
                    <a:pt x="12920" y="2484"/>
                    <a:pt x="13317" y="2341"/>
                    <a:pt x="13734" y="2229"/>
                  </a:cubicBezTo>
                  <a:cubicBezTo>
                    <a:pt x="14060" y="2138"/>
                    <a:pt x="14440" y="2107"/>
                    <a:pt x="14694" y="2321"/>
                  </a:cubicBezTo>
                  <a:cubicBezTo>
                    <a:pt x="14947" y="2515"/>
                    <a:pt x="14711" y="2657"/>
                    <a:pt x="14494" y="2800"/>
                  </a:cubicBezTo>
                  <a:cubicBezTo>
                    <a:pt x="14078" y="3054"/>
                    <a:pt x="13661" y="3288"/>
                    <a:pt x="12974" y="3339"/>
                  </a:cubicBezTo>
                  <a:cubicBezTo>
                    <a:pt x="12412" y="3380"/>
                    <a:pt x="12195" y="3583"/>
                    <a:pt x="12123" y="3930"/>
                  </a:cubicBezTo>
                  <a:cubicBezTo>
                    <a:pt x="11851" y="5263"/>
                    <a:pt x="11833" y="6606"/>
                    <a:pt x="11724" y="7940"/>
                  </a:cubicBezTo>
                  <a:cubicBezTo>
                    <a:pt x="11561" y="9731"/>
                    <a:pt x="11217" y="11502"/>
                    <a:pt x="10982" y="13294"/>
                  </a:cubicBezTo>
                  <a:cubicBezTo>
                    <a:pt x="10910" y="13813"/>
                    <a:pt x="10855" y="14332"/>
                    <a:pt x="10964" y="14862"/>
                  </a:cubicBezTo>
                  <a:cubicBezTo>
                    <a:pt x="11398" y="14098"/>
                    <a:pt x="11833" y="13335"/>
                    <a:pt x="12250" y="12561"/>
                  </a:cubicBezTo>
                  <a:cubicBezTo>
                    <a:pt x="13227" y="10820"/>
                    <a:pt x="14621" y="9192"/>
                    <a:pt x="16794" y="7818"/>
                  </a:cubicBezTo>
                  <a:cubicBezTo>
                    <a:pt x="17464" y="7390"/>
                    <a:pt x="18369" y="7044"/>
                    <a:pt x="19274" y="6769"/>
                  </a:cubicBezTo>
                  <a:cubicBezTo>
                    <a:pt x="20415" y="6433"/>
                    <a:pt x="21429" y="6840"/>
                    <a:pt x="21302" y="7563"/>
                  </a:cubicBezTo>
                  <a:cubicBezTo>
                    <a:pt x="21229" y="7981"/>
                    <a:pt x="21012" y="8408"/>
                    <a:pt x="20668" y="8774"/>
                  </a:cubicBezTo>
                  <a:cubicBezTo>
                    <a:pt x="19709" y="9792"/>
                    <a:pt x="18658" y="10790"/>
                    <a:pt x="17608" y="11787"/>
                  </a:cubicBezTo>
                  <a:cubicBezTo>
                    <a:pt x="16612" y="12734"/>
                    <a:pt x="15527" y="13650"/>
                    <a:pt x="14585" y="14607"/>
                  </a:cubicBezTo>
                  <a:cubicBezTo>
                    <a:pt x="13842" y="15360"/>
                    <a:pt x="13245" y="16164"/>
                    <a:pt x="12538" y="17020"/>
                  </a:cubicBezTo>
                  <a:cubicBezTo>
                    <a:pt x="13842" y="16297"/>
                    <a:pt x="15001" y="15635"/>
                    <a:pt x="16214" y="15004"/>
                  </a:cubicBezTo>
                  <a:cubicBezTo>
                    <a:pt x="17174" y="14525"/>
                    <a:pt x="18532" y="13935"/>
                    <a:pt x="19672" y="14332"/>
                  </a:cubicBezTo>
                  <a:cubicBezTo>
                    <a:pt x="20722" y="14790"/>
                    <a:pt x="19818" y="15452"/>
                    <a:pt x="19184" y="15910"/>
                  </a:cubicBezTo>
                  <a:cubicBezTo>
                    <a:pt x="17825" y="16867"/>
                    <a:pt x="16251" y="17702"/>
                    <a:pt x="14657" y="18536"/>
                  </a:cubicBezTo>
                  <a:cubicBezTo>
                    <a:pt x="13172" y="19300"/>
                    <a:pt x="11651" y="20063"/>
                    <a:pt x="10620" y="21071"/>
                  </a:cubicBezTo>
                  <a:cubicBezTo>
                    <a:pt x="10457" y="21234"/>
                    <a:pt x="10113" y="21600"/>
                    <a:pt x="9805" y="21600"/>
                  </a:cubicBezTo>
                  <a:cubicBezTo>
                    <a:pt x="9370" y="21600"/>
                    <a:pt x="9461" y="21295"/>
                    <a:pt x="9388" y="21162"/>
                  </a:cubicBezTo>
                  <a:cubicBezTo>
                    <a:pt x="8556" y="19727"/>
                    <a:pt x="7198" y="18485"/>
                    <a:pt x="5423" y="17355"/>
                  </a:cubicBezTo>
                  <a:cubicBezTo>
                    <a:pt x="3849" y="16358"/>
                    <a:pt x="2346" y="15309"/>
                    <a:pt x="879" y="14251"/>
                  </a:cubicBezTo>
                  <a:cubicBezTo>
                    <a:pt x="480" y="13966"/>
                    <a:pt x="155" y="13589"/>
                    <a:pt x="29" y="13223"/>
                  </a:cubicBezTo>
                  <a:cubicBezTo>
                    <a:pt x="-171" y="12561"/>
                    <a:pt x="680" y="12236"/>
                    <a:pt x="1766" y="12521"/>
                  </a:cubicBezTo>
                  <a:cubicBezTo>
                    <a:pt x="3559" y="12989"/>
                    <a:pt x="5080" y="13630"/>
                    <a:pt x="6311" y="14536"/>
                  </a:cubicBezTo>
                  <a:cubicBezTo>
                    <a:pt x="7324" y="15289"/>
                    <a:pt x="8194" y="16062"/>
                    <a:pt x="8755" y="16959"/>
                  </a:cubicBezTo>
                  <a:cubicBezTo>
                    <a:pt x="8791" y="17029"/>
                    <a:pt x="8881" y="17101"/>
                    <a:pt x="8954" y="17172"/>
                  </a:cubicBezTo>
                  <a:cubicBezTo>
                    <a:pt x="8973" y="17182"/>
                    <a:pt x="9027" y="17182"/>
                    <a:pt x="9117" y="17192"/>
                  </a:cubicBezTo>
                  <a:cubicBezTo>
                    <a:pt x="8303" y="14424"/>
                    <a:pt x="7487" y="11676"/>
                    <a:pt x="6654" y="8846"/>
                  </a:cubicBezTo>
                  <a:cubicBezTo>
                    <a:pt x="6220" y="8836"/>
                    <a:pt x="5767" y="8825"/>
                    <a:pt x="5333" y="8825"/>
                  </a:cubicBezTo>
                  <a:cubicBezTo>
                    <a:pt x="5007" y="8815"/>
                    <a:pt x="4681" y="8836"/>
                    <a:pt x="4356" y="8805"/>
                  </a:cubicBezTo>
                  <a:cubicBezTo>
                    <a:pt x="3939" y="8764"/>
                    <a:pt x="3613" y="8632"/>
                    <a:pt x="3649" y="8357"/>
                  </a:cubicBezTo>
                  <a:cubicBezTo>
                    <a:pt x="3686" y="8062"/>
                    <a:pt x="4102" y="8001"/>
                    <a:pt x="4519" y="8001"/>
                  </a:cubicBezTo>
                  <a:cubicBezTo>
                    <a:pt x="4899" y="8001"/>
                    <a:pt x="5297" y="8062"/>
                    <a:pt x="5696" y="8092"/>
                  </a:cubicBezTo>
                  <a:cubicBezTo>
                    <a:pt x="5894" y="8123"/>
                    <a:pt x="6111" y="8153"/>
                    <a:pt x="6437" y="8194"/>
                  </a:cubicBezTo>
                  <a:cubicBezTo>
                    <a:pt x="6383" y="7136"/>
                    <a:pt x="5387" y="6199"/>
                    <a:pt x="5478" y="5161"/>
                  </a:cubicBezTo>
                  <a:cubicBezTo>
                    <a:pt x="6437" y="5934"/>
                    <a:pt x="6474" y="6881"/>
                    <a:pt x="7090" y="7787"/>
                  </a:cubicBezTo>
                  <a:cubicBezTo>
                    <a:pt x="7433" y="7604"/>
                    <a:pt x="7704" y="7451"/>
                    <a:pt x="7994" y="7308"/>
                  </a:cubicBezTo>
                  <a:cubicBezTo>
                    <a:pt x="8320" y="7136"/>
                    <a:pt x="8737" y="7085"/>
                    <a:pt x="9063" y="7258"/>
                  </a:cubicBezTo>
                  <a:cubicBezTo>
                    <a:pt x="9425" y="7431"/>
                    <a:pt x="9316" y="7685"/>
                    <a:pt x="9044" y="7859"/>
                  </a:cubicBezTo>
                  <a:cubicBezTo>
                    <a:pt x="8791" y="8042"/>
                    <a:pt x="8447" y="8225"/>
                    <a:pt x="8086" y="8337"/>
                  </a:cubicBezTo>
                  <a:cubicBezTo>
                    <a:pt x="7506" y="8510"/>
                    <a:pt x="7343" y="8744"/>
                    <a:pt x="7433" y="9080"/>
                  </a:cubicBezTo>
                  <a:cubicBezTo>
                    <a:pt x="7958" y="10973"/>
                    <a:pt x="8466" y="12856"/>
                    <a:pt x="8990" y="14740"/>
                  </a:cubicBezTo>
                  <a:cubicBezTo>
                    <a:pt x="9280" y="15737"/>
                    <a:pt x="9588" y="16735"/>
                    <a:pt x="9896" y="17732"/>
                  </a:cubicBezTo>
                  <a:cubicBezTo>
                    <a:pt x="9914" y="17743"/>
                    <a:pt x="9950" y="17743"/>
                    <a:pt x="9986" y="17743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5260;p55"/>
            <p:cNvSpPr/>
            <p:nvPr/>
          </p:nvSpPr>
          <p:spPr>
            <a:xfrm>
              <a:off x="522726" y="811808"/>
              <a:ext cx="217935" cy="20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0" fill="norm" stroke="1" extrusionOk="0">
                  <a:moveTo>
                    <a:pt x="0" y="21470"/>
                  </a:moveTo>
                  <a:cubicBezTo>
                    <a:pt x="3148" y="17404"/>
                    <a:pt x="7135" y="14464"/>
                    <a:pt x="11072" y="11470"/>
                  </a:cubicBezTo>
                  <a:cubicBezTo>
                    <a:pt x="13975" y="9331"/>
                    <a:pt x="16681" y="6927"/>
                    <a:pt x="19484" y="4628"/>
                  </a:cubicBezTo>
                  <a:cubicBezTo>
                    <a:pt x="20470" y="3881"/>
                    <a:pt x="21208" y="2919"/>
                    <a:pt x="21405" y="1582"/>
                  </a:cubicBezTo>
                  <a:cubicBezTo>
                    <a:pt x="21600" y="351"/>
                    <a:pt x="21258" y="-130"/>
                    <a:pt x="20074" y="30"/>
                  </a:cubicBezTo>
                  <a:cubicBezTo>
                    <a:pt x="18797" y="300"/>
                    <a:pt x="17516" y="566"/>
                    <a:pt x="16286" y="1047"/>
                  </a:cubicBezTo>
                  <a:cubicBezTo>
                    <a:pt x="11859" y="2919"/>
                    <a:pt x="8268" y="5965"/>
                    <a:pt x="5412" y="9976"/>
                  </a:cubicBezTo>
                  <a:cubicBezTo>
                    <a:pt x="3001" y="13448"/>
                    <a:pt x="1083" y="17244"/>
                    <a:pt x="0" y="2147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5261;p55"/>
            <p:cNvSpPr/>
            <p:nvPr/>
          </p:nvSpPr>
          <p:spPr>
            <a:xfrm>
              <a:off x="0" y="757684"/>
              <a:ext cx="217880" cy="20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4" fill="norm" stroke="1" extrusionOk="0">
                  <a:moveTo>
                    <a:pt x="21451" y="21434"/>
                  </a:moveTo>
                  <a:cubicBezTo>
                    <a:pt x="18303" y="17378"/>
                    <a:pt x="14316" y="14445"/>
                    <a:pt x="10379" y="11461"/>
                  </a:cubicBezTo>
                  <a:cubicBezTo>
                    <a:pt x="7526" y="9327"/>
                    <a:pt x="4770" y="6925"/>
                    <a:pt x="1967" y="4632"/>
                  </a:cubicBezTo>
                  <a:cubicBezTo>
                    <a:pt x="1031" y="3832"/>
                    <a:pt x="294" y="2927"/>
                    <a:pt x="49" y="1593"/>
                  </a:cubicBezTo>
                  <a:cubicBezTo>
                    <a:pt x="-149" y="365"/>
                    <a:pt x="243" y="-166"/>
                    <a:pt x="1377" y="45"/>
                  </a:cubicBezTo>
                  <a:cubicBezTo>
                    <a:pt x="2654" y="259"/>
                    <a:pt x="3985" y="579"/>
                    <a:pt x="5165" y="1059"/>
                  </a:cubicBezTo>
                  <a:cubicBezTo>
                    <a:pt x="9592" y="2873"/>
                    <a:pt x="13233" y="5915"/>
                    <a:pt x="16039" y="9967"/>
                  </a:cubicBezTo>
                  <a:cubicBezTo>
                    <a:pt x="18450" y="13434"/>
                    <a:pt x="20368" y="17167"/>
                    <a:pt x="21451" y="21434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5262;p55"/>
            <p:cNvSpPr/>
            <p:nvPr/>
          </p:nvSpPr>
          <p:spPr>
            <a:xfrm>
              <a:off x="263689" y="57661"/>
              <a:ext cx="294628" cy="3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3" fill="norm" stroke="1" extrusionOk="0">
                  <a:moveTo>
                    <a:pt x="20849" y="11356"/>
                  </a:moveTo>
                  <a:cubicBezTo>
                    <a:pt x="20777" y="11943"/>
                    <a:pt x="20668" y="12496"/>
                    <a:pt x="20559" y="13050"/>
                  </a:cubicBezTo>
                  <a:cubicBezTo>
                    <a:pt x="20487" y="13568"/>
                    <a:pt x="20341" y="14086"/>
                    <a:pt x="20231" y="14604"/>
                  </a:cubicBezTo>
                  <a:cubicBezTo>
                    <a:pt x="19976" y="16229"/>
                    <a:pt x="19285" y="17680"/>
                    <a:pt x="18013" y="18820"/>
                  </a:cubicBezTo>
                  <a:cubicBezTo>
                    <a:pt x="17577" y="19202"/>
                    <a:pt x="17032" y="19477"/>
                    <a:pt x="16631" y="19720"/>
                  </a:cubicBezTo>
                  <a:cubicBezTo>
                    <a:pt x="14559" y="20723"/>
                    <a:pt x="12485" y="21274"/>
                    <a:pt x="10267" y="21413"/>
                  </a:cubicBezTo>
                  <a:cubicBezTo>
                    <a:pt x="8703" y="21517"/>
                    <a:pt x="7285" y="21206"/>
                    <a:pt x="5903" y="20584"/>
                  </a:cubicBezTo>
                  <a:cubicBezTo>
                    <a:pt x="4485" y="19927"/>
                    <a:pt x="3211" y="19133"/>
                    <a:pt x="2158" y="18027"/>
                  </a:cubicBezTo>
                  <a:cubicBezTo>
                    <a:pt x="1249" y="17094"/>
                    <a:pt x="666" y="15952"/>
                    <a:pt x="448" y="14675"/>
                  </a:cubicBezTo>
                  <a:cubicBezTo>
                    <a:pt x="193" y="13118"/>
                    <a:pt x="-60" y="11528"/>
                    <a:pt x="12" y="9939"/>
                  </a:cubicBezTo>
                  <a:cubicBezTo>
                    <a:pt x="84" y="8938"/>
                    <a:pt x="376" y="7899"/>
                    <a:pt x="666" y="6898"/>
                  </a:cubicBezTo>
                  <a:cubicBezTo>
                    <a:pt x="1030" y="5515"/>
                    <a:pt x="1504" y="4133"/>
                    <a:pt x="1975" y="2786"/>
                  </a:cubicBezTo>
                  <a:cubicBezTo>
                    <a:pt x="2267" y="1886"/>
                    <a:pt x="2812" y="1125"/>
                    <a:pt x="3395" y="400"/>
                  </a:cubicBezTo>
                  <a:cubicBezTo>
                    <a:pt x="3794" y="-83"/>
                    <a:pt x="4049" y="-83"/>
                    <a:pt x="4666" y="157"/>
                  </a:cubicBezTo>
                  <a:cubicBezTo>
                    <a:pt x="5940" y="607"/>
                    <a:pt x="6884" y="1472"/>
                    <a:pt x="7868" y="2301"/>
                  </a:cubicBezTo>
                  <a:cubicBezTo>
                    <a:pt x="8121" y="2508"/>
                    <a:pt x="8339" y="2922"/>
                    <a:pt x="8594" y="2922"/>
                  </a:cubicBezTo>
                  <a:cubicBezTo>
                    <a:pt x="8849" y="2958"/>
                    <a:pt x="9104" y="2543"/>
                    <a:pt x="9357" y="2369"/>
                  </a:cubicBezTo>
                  <a:cubicBezTo>
                    <a:pt x="10413" y="1540"/>
                    <a:pt x="11612" y="1368"/>
                    <a:pt x="12921" y="1644"/>
                  </a:cubicBezTo>
                  <a:cubicBezTo>
                    <a:pt x="13503" y="1747"/>
                    <a:pt x="13977" y="2129"/>
                    <a:pt x="14304" y="2647"/>
                  </a:cubicBezTo>
                  <a:cubicBezTo>
                    <a:pt x="14559" y="2993"/>
                    <a:pt x="14812" y="3304"/>
                    <a:pt x="15030" y="3648"/>
                  </a:cubicBezTo>
                  <a:cubicBezTo>
                    <a:pt x="15359" y="3407"/>
                    <a:pt x="15721" y="3233"/>
                    <a:pt x="16048" y="2958"/>
                  </a:cubicBezTo>
                  <a:cubicBezTo>
                    <a:pt x="17213" y="1954"/>
                    <a:pt x="18631" y="1610"/>
                    <a:pt x="20122" y="1540"/>
                  </a:cubicBezTo>
                  <a:cubicBezTo>
                    <a:pt x="20705" y="1507"/>
                    <a:pt x="21322" y="1714"/>
                    <a:pt x="21394" y="2301"/>
                  </a:cubicBezTo>
                  <a:cubicBezTo>
                    <a:pt x="21540" y="3407"/>
                    <a:pt x="21322" y="9213"/>
                    <a:pt x="20849" y="1135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5263;p55"/>
            <p:cNvSpPr/>
            <p:nvPr/>
          </p:nvSpPr>
          <p:spPr>
            <a:xfrm>
              <a:off x="319760" y="73876"/>
              <a:ext cx="173543" cy="29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3202" y="0"/>
                  </a:moveTo>
                  <a:cubicBezTo>
                    <a:pt x="12307" y="0"/>
                    <a:pt x="11400" y="99"/>
                    <a:pt x="10563" y="294"/>
                  </a:cubicBezTo>
                  <a:cubicBezTo>
                    <a:pt x="8551" y="761"/>
                    <a:pt x="6962" y="1553"/>
                    <a:pt x="5927" y="2525"/>
                  </a:cubicBezTo>
                  <a:cubicBezTo>
                    <a:pt x="5682" y="2741"/>
                    <a:pt x="5440" y="2957"/>
                    <a:pt x="5195" y="3139"/>
                  </a:cubicBezTo>
                  <a:cubicBezTo>
                    <a:pt x="4584" y="3607"/>
                    <a:pt x="3915" y="4182"/>
                    <a:pt x="3486" y="4903"/>
                  </a:cubicBezTo>
                  <a:cubicBezTo>
                    <a:pt x="3303" y="5190"/>
                    <a:pt x="3058" y="5480"/>
                    <a:pt x="2817" y="5767"/>
                  </a:cubicBezTo>
                  <a:cubicBezTo>
                    <a:pt x="2389" y="6273"/>
                    <a:pt x="1898" y="6884"/>
                    <a:pt x="1657" y="7568"/>
                  </a:cubicBezTo>
                  <a:cubicBezTo>
                    <a:pt x="925" y="9188"/>
                    <a:pt x="252" y="10808"/>
                    <a:pt x="193" y="12538"/>
                  </a:cubicBezTo>
                  <a:cubicBezTo>
                    <a:pt x="193" y="12791"/>
                    <a:pt x="131" y="13041"/>
                    <a:pt x="69" y="13294"/>
                  </a:cubicBezTo>
                  <a:cubicBezTo>
                    <a:pt x="10" y="13905"/>
                    <a:pt x="-52" y="14519"/>
                    <a:pt x="69" y="15203"/>
                  </a:cubicBezTo>
                  <a:cubicBezTo>
                    <a:pt x="193" y="16212"/>
                    <a:pt x="497" y="17184"/>
                    <a:pt x="863" y="18085"/>
                  </a:cubicBezTo>
                  <a:lnTo>
                    <a:pt x="925" y="18372"/>
                  </a:lnTo>
                  <a:cubicBezTo>
                    <a:pt x="1108" y="18804"/>
                    <a:pt x="1595" y="20136"/>
                    <a:pt x="3732" y="20821"/>
                  </a:cubicBezTo>
                  <a:cubicBezTo>
                    <a:pt x="4829" y="21145"/>
                    <a:pt x="5927" y="21324"/>
                    <a:pt x="6904" y="21432"/>
                  </a:cubicBezTo>
                  <a:cubicBezTo>
                    <a:pt x="7749" y="21554"/>
                    <a:pt x="8578" y="21600"/>
                    <a:pt x="9380" y="21600"/>
                  </a:cubicBezTo>
                  <a:cubicBezTo>
                    <a:pt x="10719" y="21600"/>
                    <a:pt x="11984" y="21474"/>
                    <a:pt x="13124" y="21361"/>
                  </a:cubicBezTo>
                  <a:lnTo>
                    <a:pt x="13981" y="21290"/>
                  </a:lnTo>
                  <a:cubicBezTo>
                    <a:pt x="14775" y="21216"/>
                    <a:pt x="15507" y="21074"/>
                    <a:pt x="16176" y="20858"/>
                  </a:cubicBezTo>
                  <a:cubicBezTo>
                    <a:pt x="17398" y="20460"/>
                    <a:pt x="18313" y="19776"/>
                    <a:pt x="18741" y="18985"/>
                  </a:cubicBezTo>
                  <a:cubicBezTo>
                    <a:pt x="18862" y="18733"/>
                    <a:pt x="18983" y="18517"/>
                    <a:pt x="19107" y="18301"/>
                  </a:cubicBezTo>
                  <a:cubicBezTo>
                    <a:pt x="19473" y="17761"/>
                    <a:pt x="19777" y="17184"/>
                    <a:pt x="19960" y="16536"/>
                  </a:cubicBezTo>
                  <a:cubicBezTo>
                    <a:pt x="20812" y="13223"/>
                    <a:pt x="21548" y="9981"/>
                    <a:pt x="20995" y="6631"/>
                  </a:cubicBezTo>
                  <a:cubicBezTo>
                    <a:pt x="20812" y="5443"/>
                    <a:pt x="20388" y="3858"/>
                    <a:pt x="18983" y="2201"/>
                  </a:cubicBezTo>
                  <a:cubicBezTo>
                    <a:pt x="18372" y="1337"/>
                    <a:pt x="17274" y="689"/>
                    <a:pt x="15873" y="329"/>
                  </a:cubicBezTo>
                  <a:cubicBezTo>
                    <a:pt x="15063" y="108"/>
                    <a:pt x="14140" y="0"/>
                    <a:pt x="13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5264;p55"/>
            <p:cNvSpPr/>
            <p:nvPr/>
          </p:nvSpPr>
          <p:spPr>
            <a:xfrm>
              <a:off x="352706" y="18524"/>
              <a:ext cx="44434" cy="4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49" h="21600" fill="norm" stroke="1" extrusionOk="0">
                  <a:moveTo>
                    <a:pt x="7285" y="0"/>
                  </a:moveTo>
                  <a:cubicBezTo>
                    <a:pt x="6142" y="0"/>
                    <a:pt x="4925" y="425"/>
                    <a:pt x="3687" y="1396"/>
                  </a:cubicBezTo>
                  <a:cubicBezTo>
                    <a:pt x="-3393" y="7089"/>
                    <a:pt x="766" y="21600"/>
                    <a:pt x="7391" y="21600"/>
                  </a:cubicBezTo>
                  <a:cubicBezTo>
                    <a:pt x="8534" y="21600"/>
                    <a:pt x="9741" y="21175"/>
                    <a:pt x="10989" y="20204"/>
                  </a:cubicBezTo>
                  <a:cubicBezTo>
                    <a:pt x="18207" y="14511"/>
                    <a:pt x="13953" y="0"/>
                    <a:pt x="7285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5265;p55"/>
            <p:cNvSpPr/>
            <p:nvPr/>
          </p:nvSpPr>
          <p:spPr>
            <a:xfrm>
              <a:off x="473928" y="28471"/>
              <a:ext cx="44419" cy="4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80" h="21600" fill="norm" stroke="1" extrusionOk="0">
                  <a:moveTo>
                    <a:pt x="7409" y="0"/>
                  </a:moveTo>
                  <a:cubicBezTo>
                    <a:pt x="6253" y="0"/>
                    <a:pt x="5022" y="443"/>
                    <a:pt x="3771" y="1435"/>
                  </a:cubicBezTo>
                  <a:cubicBezTo>
                    <a:pt x="-3433" y="7113"/>
                    <a:pt x="758" y="21600"/>
                    <a:pt x="7367" y="21600"/>
                  </a:cubicBezTo>
                  <a:cubicBezTo>
                    <a:pt x="8545" y="21600"/>
                    <a:pt x="9807" y="21142"/>
                    <a:pt x="11080" y="20089"/>
                  </a:cubicBezTo>
                  <a:cubicBezTo>
                    <a:pt x="18167" y="14395"/>
                    <a:pt x="14029" y="0"/>
                    <a:pt x="7409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5266;p55"/>
            <p:cNvSpPr/>
            <p:nvPr/>
          </p:nvSpPr>
          <p:spPr>
            <a:xfrm>
              <a:off x="409172" y="0"/>
              <a:ext cx="44435" cy="4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56" h="21600" fill="norm" stroke="1" extrusionOk="0">
                  <a:moveTo>
                    <a:pt x="7332" y="0"/>
                  </a:moveTo>
                  <a:cubicBezTo>
                    <a:pt x="6167" y="0"/>
                    <a:pt x="4939" y="425"/>
                    <a:pt x="3690" y="1411"/>
                  </a:cubicBezTo>
                  <a:cubicBezTo>
                    <a:pt x="-3394" y="7099"/>
                    <a:pt x="767" y="21600"/>
                    <a:pt x="7395" y="21600"/>
                  </a:cubicBezTo>
                  <a:cubicBezTo>
                    <a:pt x="8539" y="21600"/>
                    <a:pt x="9746" y="21175"/>
                    <a:pt x="10995" y="20204"/>
                  </a:cubicBezTo>
                  <a:cubicBezTo>
                    <a:pt x="18206" y="14319"/>
                    <a:pt x="13971" y="0"/>
                    <a:pt x="7332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5267;p55"/>
            <p:cNvSpPr/>
            <p:nvPr/>
          </p:nvSpPr>
          <p:spPr>
            <a:xfrm>
              <a:off x="21378" y="314746"/>
              <a:ext cx="261663" cy="28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0" fill="norm" stroke="1" extrusionOk="0">
                  <a:moveTo>
                    <a:pt x="20016" y="8005"/>
                  </a:moveTo>
                  <a:cubicBezTo>
                    <a:pt x="20222" y="8489"/>
                    <a:pt x="20383" y="8975"/>
                    <a:pt x="20547" y="9497"/>
                  </a:cubicBezTo>
                  <a:cubicBezTo>
                    <a:pt x="20712" y="9948"/>
                    <a:pt x="20834" y="10432"/>
                    <a:pt x="20998" y="10880"/>
                  </a:cubicBezTo>
                  <a:cubicBezTo>
                    <a:pt x="21488" y="12339"/>
                    <a:pt x="21527" y="13796"/>
                    <a:pt x="20998" y="15217"/>
                  </a:cubicBezTo>
                  <a:cubicBezTo>
                    <a:pt x="20792" y="15701"/>
                    <a:pt x="20467" y="16151"/>
                    <a:pt x="20222" y="16487"/>
                  </a:cubicBezTo>
                  <a:cubicBezTo>
                    <a:pt x="18914" y="18168"/>
                    <a:pt x="17403" y="19401"/>
                    <a:pt x="15566" y="20409"/>
                  </a:cubicBezTo>
                  <a:cubicBezTo>
                    <a:pt x="14300" y="21120"/>
                    <a:pt x="12953" y="21420"/>
                    <a:pt x="11481" y="21456"/>
                  </a:cubicBezTo>
                  <a:cubicBezTo>
                    <a:pt x="9970" y="21494"/>
                    <a:pt x="8501" y="21308"/>
                    <a:pt x="7154" y="20822"/>
                  </a:cubicBezTo>
                  <a:cubicBezTo>
                    <a:pt x="5929" y="20409"/>
                    <a:pt x="4908" y="19701"/>
                    <a:pt x="4132" y="18728"/>
                  </a:cubicBezTo>
                  <a:cubicBezTo>
                    <a:pt x="3233" y="17570"/>
                    <a:pt x="2295" y="16375"/>
                    <a:pt x="1641" y="15028"/>
                  </a:cubicBezTo>
                  <a:cubicBezTo>
                    <a:pt x="1232" y="14170"/>
                    <a:pt x="987" y="13235"/>
                    <a:pt x="784" y="12301"/>
                  </a:cubicBezTo>
                  <a:cubicBezTo>
                    <a:pt x="498" y="10992"/>
                    <a:pt x="294" y="9686"/>
                    <a:pt x="49" y="8377"/>
                  </a:cubicBezTo>
                  <a:cubicBezTo>
                    <a:pt x="-73" y="7554"/>
                    <a:pt x="49" y="6696"/>
                    <a:pt x="211" y="5873"/>
                  </a:cubicBezTo>
                  <a:cubicBezTo>
                    <a:pt x="294" y="5313"/>
                    <a:pt x="539" y="5239"/>
                    <a:pt x="1151" y="5163"/>
                  </a:cubicBezTo>
                  <a:cubicBezTo>
                    <a:pt x="2457" y="5051"/>
                    <a:pt x="3642" y="5387"/>
                    <a:pt x="4827" y="5687"/>
                  </a:cubicBezTo>
                  <a:cubicBezTo>
                    <a:pt x="5153" y="5761"/>
                    <a:pt x="5520" y="5985"/>
                    <a:pt x="5765" y="5911"/>
                  </a:cubicBezTo>
                  <a:cubicBezTo>
                    <a:pt x="5969" y="5835"/>
                    <a:pt x="6052" y="5387"/>
                    <a:pt x="6174" y="5127"/>
                  </a:cubicBezTo>
                  <a:cubicBezTo>
                    <a:pt x="6664" y="4042"/>
                    <a:pt x="7644" y="3444"/>
                    <a:pt x="8868" y="3146"/>
                  </a:cubicBezTo>
                  <a:cubicBezTo>
                    <a:pt x="9441" y="2996"/>
                    <a:pt x="9970" y="3146"/>
                    <a:pt x="10502" y="3408"/>
                  </a:cubicBezTo>
                  <a:cubicBezTo>
                    <a:pt x="10869" y="3594"/>
                    <a:pt x="11236" y="3780"/>
                    <a:pt x="11565" y="3968"/>
                  </a:cubicBezTo>
                  <a:cubicBezTo>
                    <a:pt x="11768" y="3632"/>
                    <a:pt x="11974" y="3332"/>
                    <a:pt x="12135" y="2996"/>
                  </a:cubicBezTo>
                  <a:cubicBezTo>
                    <a:pt x="12667" y="1725"/>
                    <a:pt x="13688" y="867"/>
                    <a:pt x="14954" y="194"/>
                  </a:cubicBezTo>
                  <a:cubicBezTo>
                    <a:pt x="15444" y="-68"/>
                    <a:pt x="16056" y="-106"/>
                    <a:pt x="16382" y="342"/>
                  </a:cubicBezTo>
                  <a:cubicBezTo>
                    <a:pt x="16994" y="1203"/>
                    <a:pt x="19445" y="6059"/>
                    <a:pt x="20016" y="800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5268;p55"/>
            <p:cNvSpPr/>
            <p:nvPr/>
          </p:nvSpPr>
          <p:spPr>
            <a:xfrm>
              <a:off x="82115" y="351265"/>
              <a:ext cx="170729" cy="25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6907" y="0"/>
                  </a:moveTo>
                  <a:cubicBezTo>
                    <a:pt x="6811" y="0"/>
                    <a:pt x="6711" y="0"/>
                    <a:pt x="6615" y="3"/>
                  </a:cubicBezTo>
                  <a:cubicBezTo>
                    <a:pt x="5113" y="46"/>
                    <a:pt x="3548" y="556"/>
                    <a:pt x="2485" y="1408"/>
                  </a:cubicBezTo>
                  <a:cubicBezTo>
                    <a:pt x="1231" y="2343"/>
                    <a:pt x="544" y="3447"/>
                    <a:pt x="356" y="4638"/>
                  </a:cubicBezTo>
                  <a:cubicBezTo>
                    <a:pt x="356" y="4893"/>
                    <a:pt x="292" y="5104"/>
                    <a:pt x="229" y="5359"/>
                  </a:cubicBezTo>
                  <a:cubicBezTo>
                    <a:pt x="105" y="5956"/>
                    <a:pt x="-83" y="6637"/>
                    <a:pt x="41" y="7402"/>
                  </a:cubicBezTo>
                  <a:cubicBezTo>
                    <a:pt x="105" y="7697"/>
                    <a:pt x="105" y="8039"/>
                    <a:pt x="105" y="8337"/>
                  </a:cubicBezTo>
                  <a:cubicBezTo>
                    <a:pt x="169" y="8931"/>
                    <a:pt x="169" y="9612"/>
                    <a:pt x="416" y="10293"/>
                  </a:cubicBezTo>
                  <a:cubicBezTo>
                    <a:pt x="920" y="11907"/>
                    <a:pt x="1483" y="13523"/>
                    <a:pt x="2545" y="15137"/>
                  </a:cubicBezTo>
                  <a:cubicBezTo>
                    <a:pt x="2733" y="15351"/>
                    <a:pt x="2861" y="15563"/>
                    <a:pt x="2984" y="15818"/>
                  </a:cubicBezTo>
                  <a:cubicBezTo>
                    <a:pt x="3360" y="16371"/>
                    <a:pt x="3735" y="16965"/>
                    <a:pt x="4235" y="17562"/>
                  </a:cubicBezTo>
                  <a:cubicBezTo>
                    <a:pt x="5049" y="18410"/>
                    <a:pt x="5928" y="19178"/>
                    <a:pt x="6803" y="19943"/>
                  </a:cubicBezTo>
                  <a:lnTo>
                    <a:pt x="7054" y="20154"/>
                  </a:lnTo>
                  <a:cubicBezTo>
                    <a:pt x="7490" y="20493"/>
                    <a:pt x="8744" y="21557"/>
                    <a:pt x="10873" y="21600"/>
                  </a:cubicBezTo>
                  <a:cubicBezTo>
                    <a:pt x="11935" y="21600"/>
                    <a:pt x="12874" y="21429"/>
                    <a:pt x="13753" y="21302"/>
                  </a:cubicBezTo>
                  <a:cubicBezTo>
                    <a:pt x="15694" y="20963"/>
                    <a:pt x="17195" y="20238"/>
                    <a:pt x="18573" y="19560"/>
                  </a:cubicBezTo>
                  <a:lnTo>
                    <a:pt x="19200" y="19262"/>
                  </a:lnTo>
                  <a:cubicBezTo>
                    <a:pt x="19764" y="19007"/>
                    <a:pt x="20199" y="18665"/>
                    <a:pt x="20574" y="18326"/>
                  </a:cubicBezTo>
                  <a:cubicBezTo>
                    <a:pt x="21265" y="17605"/>
                    <a:pt x="21517" y="16753"/>
                    <a:pt x="21325" y="15904"/>
                  </a:cubicBezTo>
                  <a:cubicBezTo>
                    <a:pt x="21265" y="15690"/>
                    <a:pt x="21201" y="15435"/>
                    <a:pt x="21201" y="15224"/>
                  </a:cubicBezTo>
                  <a:cubicBezTo>
                    <a:pt x="21078" y="14670"/>
                    <a:pt x="20950" y="14033"/>
                    <a:pt x="20638" y="13396"/>
                  </a:cubicBezTo>
                  <a:cubicBezTo>
                    <a:pt x="19137" y="10206"/>
                    <a:pt x="17507" y="7103"/>
                    <a:pt x="14815" y="4299"/>
                  </a:cubicBezTo>
                  <a:cubicBezTo>
                    <a:pt x="13876" y="3276"/>
                    <a:pt x="12498" y="1958"/>
                    <a:pt x="10310" y="854"/>
                  </a:cubicBezTo>
                  <a:cubicBezTo>
                    <a:pt x="9319" y="260"/>
                    <a:pt x="8169" y="0"/>
                    <a:pt x="6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5269;p55"/>
            <p:cNvSpPr/>
            <p:nvPr/>
          </p:nvSpPr>
          <p:spPr>
            <a:xfrm>
              <a:off x="44948" y="333028"/>
              <a:ext cx="38470" cy="3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7" h="21600" fill="norm" stroke="1" extrusionOk="0">
                  <a:moveTo>
                    <a:pt x="7613" y="0"/>
                  </a:moveTo>
                  <a:cubicBezTo>
                    <a:pt x="5364" y="0"/>
                    <a:pt x="3103" y="1394"/>
                    <a:pt x="1470" y="4767"/>
                  </a:cubicBezTo>
                  <a:cubicBezTo>
                    <a:pt x="-2719" y="12964"/>
                    <a:pt x="2808" y="21600"/>
                    <a:pt x="8456" y="21600"/>
                  </a:cubicBezTo>
                  <a:cubicBezTo>
                    <a:pt x="10717" y="21600"/>
                    <a:pt x="13006" y="20206"/>
                    <a:pt x="14692" y="16833"/>
                  </a:cubicBezTo>
                  <a:cubicBezTo>
                    <a:pt x="18881" y="8636"/>
                    <a:pt x="13247" y="0"/>
                    <a:pt x="7613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5270;p55"/>
            <p:cNvSpPr/>
            <p:nvPr/>
          </p:nvSpPr>
          <p:spPr>
            <a:xfrm>
              <a:off x="140625" y="293555"/>
              <a:ext cx="38565" cy="3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5"/>
                    <a:pt x="1385" y="4704"/>
                  </a:cubicBezTo>
                  <a:cubicBezTo>
                    <a:pt x="-2672" y="13007"/>
                    <a:pt x="2929" y="21600"/>
                    <a:pt x="8612" y="21600"/>
                  </a:cubicBezTo>
                  <a:cubicBezTo>
                    <a:pt x="10895" y="21600"/>
                    <a:pt x="13179" y="20207"/>
                    <a:pt x="14858" y="16896"/>
                  </a:cubicBezTo>
                  <a:cubicBezTo>
                    <a:pt x="18928" y="8593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5271;p55"/>
            <p:cNvSpPr/>
            <p:nvPr/>
          </p:nvSpPr>
          <p:spPr>
            <a:xfrm>
              <a:off x="80652" y="297063"/>
              <a:ext cx="38565" cy="3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6"/>
                    <a:pt x="1385" y="4689"/>
                  </a:cubicBezTo>
                  <a:cubicBezTo>
                    <a:pt x="-2672" y="13000"/>
                    <a:pt x="2929" y="21600"/>
                    <a:pt x="8612" y="21600"/>
                  </a:cubicBezTo>
                  <a:cubicBezTo>
                    <a:pt x="10895" y="21600"/>
                    <a:pt x="13179" y="20224"/>
                    <a:pt x="14858" y="16893"/>
                  </a:cubicBezTo>
                  <a:cubicBezTo>
                    <a:pt x="18928" y="8582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55" name="Google Shape;478;p6"/>
          <p:cNvSpPr/>
          <p:nvPr/>
        </p:nvSpPr>
        <p:spPr>
          <a:xfrm>
            <a:off x="685319" y="457285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6" name="@Maths0120"/>
          <p:cNvSpPr txBox="1"/>
          <p:nvPr/>
        </p:nvSpPr>
        <p:spPr>
          <a:xfrm>
            <a:off x="3886177" y="4503129"/>
            <a:ext cx="1072903" cy="197385"/>
          </a:xfrm>
          <a:prstGeom prst="rect">
            <a:avLst/>
          </a:prstGeom>
          <a:solidFill>
            <a:schemeClr val="accent2">
              <a:lumOff val="1470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@Maths0120</a:t>
            </a:r>
          </a:p>
        </p:txBody>
      </p:sp>
      <p:sp>
        <p:nvSpPr>
          <p:cNvPr id="2157" name="استودعكم الله"/>
          <p:cNvSpPr txBox="1"/>
          <p:nvPr/>
        </p:nvSpPr>
        <p:spPr>
          <a:xfrm>
            <a:off x="3562290" y="3495488"/>
            <a:ext cx="1619399" cy="197385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/>
            </a:lvl1pPr>
          </a:lstStyle>
          <a:p>
            <a:pPr rtl="0">
              <a:defRPr/>
            </a:pPr>
            <a:r>
              <a:t>استودعكم الله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736;p24"/>
          <p:cNvSpPr txBox="1"/>
          <p:nvPr>
            <p:ph type="title"/>
          </p:nvPr>
        </p:nvSpPr>
        <p:spPr>
          <a:xfrm>
            <a:off x="524474" y="1449197"/>
            <a:ext cx="3304800" cy="194673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r" rtl="0">
              <a:lnSpc>
                <a:spcPct val="100000"/>
              </a:lnSpc>
              <a:defRPr b="0" sz="45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rtl="0">
              <a:lnSpc>
                <a:spcPct val="100000"/>
              </a:lnSpc>
              <a:defRPr b="0" sz="45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1832" name="Google Shape;1046;p38"/>
          <p:cNvGrpSpPr/>
          <p:nvPr/>
        </p:nvGrpSpPr>
        <p:grpSpPr>
          <a:xfrm>
            <a:off x="5922729" y="1707479"/>
            <a:ext cx="2339232" cy="1955972"/>
            <a:chOff x="0" y="0"/>
            <a:chExt cx="2339231" cy="1955971"/>
          </a:xfrm>
        </p:grpSpPr>
        <p:grpSp>
          <p:nvGrpSpPr>
            <p:cNvPr id="1830" name="Google Shape;1047;p38"/>
            <p:cNvGrpSpPr/>
            <p:nvPr/>
          </p:nvGrpSpPr>
          <p:grpSpPr>
            <a:xfrm>
              <a:off x="0" y="-1"/>
              <a:ext cx="2339232" cy="1955972"/>
              <a:chOff x="0" y="0"/>
              <a:chExt cx="2339231" cy="1955971"/>
            </a:xfrm>
          </p:grpSpPr>
          <p:grpSp>
            <p:nvGrpSpPr>
              <p:cNvPr id="1826" name="Google Shape;1048;p38"/>
              <p:cNvGrpSpPr/>
              <p:nvPr/>
            </p:nvGrpSpPr>
            <p:grpSpPr>
              <a:xfrm>
                <a:off x="778783" y="1633916"/>
                <a:ext cx="785726" cy="322055"/>
                <a:chOff x="0" y="0"/>
                <a:chExt cx="785724" cy="322054"/>
              </a:xfrm>
            </p:grpSpPr>
            <p:sp>
              <p:nvSpPr>
                <p:cNvPr id="1823" name="Google Shape;1049;p38"/>
                <p:cNvSpPr/>
                <p:nvPr/>
              </p:nvSpPr>
              <p:spPr>
                <a:xfrm rot="10800000">
                  <a:off x="0" y="304408"/>
                  <a:ext cx="781693" cy="17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4" name="Google Shape;1050;p38"/>
                <p:cNvSpPr/>
                <p:nvPr/>
              </p:nvSpPr>
              <p:spPr>
                <a:xfrm>
                  <a:off x="75405" y="-1"/>
                  <a:ext cx="630925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5" name="Google Shape;1051;p38"/>
                <p:cNvSpPr/>
                <p:nvPr/>
              </p:nvSpPr>
              <p:spPr>
                <a:xfrm>
                  <a:off x="4032" y="251356"/>
                  <a:ext cx="781693" cy="5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829" name="Google Shape;1052;p38"/>
              <p:cNvGrpSpPr/>
              <p:nvPr/>
            </p:nvGrpSpPr>
            <p:grpSpPr>
              <a:xfrm>
                <a:off x="0" y="-1"/>
                <a:ext cx="2339232" cy="1633916"/>
                <a:chOff x="0" y="0"/>
                <a:chExt cx="2339231" cy="1633915"/>
              </a:xfrm>
            </p:grpSpPr>
            <p:sp>
              <p:nvSpPr>
                <p:cNvPr id="1827" name="Google Shape;1053;p38"/>
                <p:cNvSpPr/>
                <p:nvPr/>
              </p:nvSpPr>
              <p:spPr>
                <a:xfrm>
                  <a:off x="5" y="-1"/>
                  <a:ext cx="2339227" cy="1633865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8" name="Google Shape;1054;p38"/>
                <p:cNvSpPr/>
                <p:nvPr/>
              </p:nvSpPr>
              <p:spPr>
                <a:xfrm rot="10800000">
                  <a:off x="0" y="1452512"/>
                  <a:ext cx="2339226" cy="181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1831" name="Google Shape;1055;p38"/>
            <p:cNvSpPr/>
            <p:nvPr/>
          </p:nvSpPr>
          <p:spPr>
            <a:xfrm>
              <a:off x="1111710" y="32896"/>
              <a:ext cx="57873" cy="5791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833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22729" y="1777600"/>
            <a:ext cx="2339232" cy="1315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4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1886" y="-1409666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9" name="Google Shape;1146;p44"/>
          <p:cNvGrpSpPr/>
          <p:nvPr/>
        </p:nvGrpSpPr>
        <p:grpSpPr>
          <a:xfrm>
            <a:off x="11177360" y="1129803"/>
            <a:ext cx="582726" cy="599694"/>
            <a:chOff x="64" y="0"/>
            <a:chExt cx="582724" cy="599693"/>
          </a:xfrm>
        </p:grpSpPr>
        <p:sp>
          <p:nvSpPr>
            <p:cNvPr id="1835" name="Google Shape;1147;p44"/>
            <p:cNvSpPr/>
            <p:nvPr/>
          </p:nvSpPr>
          <p:spPr>
            <a:xfrm>
              <a:off x="1033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cubicBezTo>
                    <a:pt x="4788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788" y="21600"/>
                    <a:pt x="10544" y="21600"/>
                  </a:cubicBezTo>
                  <a:cubicBezTo>
                    <a:pt x="16785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6785" y="0"/>
                    <a:pt x="10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6" name="Google Shape;1148;p44"/>
            <p:cNvSpPr/>
            <p:nvPr/>
          </p:nvSpPr>
          <p:spPr>
            <a:xfrm>
              <a:off x="64" y="211742"/>
              <a:ext cx="582726" cy="38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3" y="2964"/>
                  </a:moveTo>
                  <a:lnTo>
                    <a:pt x="6973" y="6847"/>
                  </a:lnTo>
                  <a:lnTo>
                    <a:pt x="1914" y="6847"/>
                  </a:lnTo>
                  <a:lnTo>
                    <a:pt x="1914" y="2964"/>
                  </a:lnTo>
                  <a:close/>
                  <a:moveTo>
                    <a:pt x="13352" y="2964"/>
                  </a:moveTo>
                  <a:lnTo>
                    <a:pt x="13352" y="6847"/>
                  </a:lnTo>
                  <a:lnTo>
                    <a:pt x="8248" y="6847"/>
                  </a:lnTo>
                  <a:lnTo>
                    <a:pt x="8248" y="2964"/>
                  </a:lnTo>
                  <a:close/>
                  <a:moveTo>
                    <a:pt x="19686" y="2964"/>
                  </a:moveTo>
                  <a:lnTo>
                    <a:pt x="19686" y="6847"/>
                  </a:lnTo>
                  <a:lnTo>
                    <a:pt x="14584" y="6847"/>
                  </a:lnTo>
                  <a:lnTo>
                    <a:pt x="14584" y="2964"/>
                  </a:lnTo>
                  <a:close/>
                  <a:moveTo>
                    <a:pt x="6973" y="8825"/>
                  </a:moveTo>
                  <a:lnTo>
                    <a:pt x="6973" y="12775"/>
                  </a:lnTo>
                  <a:lnTo>
                    <a:pt x="1914" y="12775"/>
                  </a:lnTo>
                  <a:lnTo>
                    <a:pt x="1914" y="8825"/>
                  </a:lnTo>
                  <a:close/>
                  <a:moveTo>
                    <a:pt x="13352" y="8825"/>
                  </a:moveTo>
                  <a:lnTo>
                    <a:pt x="13352" y="12775"/>
                  </a:lnTo>
                  <a:lnTo>
                    <a:pt x="8248" y="12775"/>
                  </a:lnTo>
                  <a:lnTo>
                    <a:pt x="8248" y="8825"/>
                  </a:lnTo>
                  <a:close/>
                  <a:moveTo>
                    <a:pt x="19686" y="8825"/>
                  </a:moveTo>
                  <a:lnTo>
                    <a:pt x="19686" y="12775"/>
                  </a:lnTo>
                  <a:lnTo>
                    <a:pt x="14584" y="12775"/>
                  </a:lnTo>
                  <a:lnTo>
                    <a:pt x="14584" y="8825"/>
                  </a:lnTo>
                  <a:close/>
                  <a:moveTo>
                    <a:pt x="6973" y="14687"/>
                  </a:moveTo>
                  <a:lnTo>
                    <a:pt x="6973" y="18636"/>
                  </a:lnTo>
                  <a:lnTo>
                    <a:pt x="1914" y="18636"/>
                  </a:lnTo>
                  <a:lnTo>
                    <a:pt x="1914" y="14687"/>
                  </a:lnTo>
                  <a:close/>
                  <a:moveTo>
                    <a:pt x="13352" y="14687"/>
                  </a:moveTo>
                  <a:lnTo>
                    <a:pt x="13352" y="18636"/>
                  </a:lnTo>
                  <a:lnTo>
                    <a:pt x="8248" y="18636"/>
                  </a:lnTo>
                  <a:lnTo>
                    <a:pt x="8248" y="14687"/>
                  </a:lnTo>
                  <a:close/>
                  <a:moveTo>
                    <a:pt x="19686" y="14687"/>
                  </a:moveTo>
                  <a:lnTo>
                    <a:pt x="19686" y="18636"/>
                  </a:lnTo>
                  <a:lnTo>
                    <a:pt x="14584" y="18636"/>
                  </a:lnTo>
                  <a:lnTo>
                    <a:pt x="14584" y="1468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7" name="Google Shape;1149;p44"/>
            <p:cNvSpPr/>
            <p:nvPr/>
          </p:nvSpPr>
          <p:spPr>
            <a:xfrm>
              <a:off x="4279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6" y="0"/>
                  </a:moveTo>
                  <a:cubicBezTo>
                    <a:pt x="4815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815" y="21600"/>
                    <a:pt x="11056" y="21600"/>
                  </a:cubicBezTo>
                  <a:cubicBezTo>
                    <a:pt x="17296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7296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8" name="Google Shape;1150;p44"/>
            <p:cNvSpPr/>
            <p:nvPr/>
          </p:nvSpPr>
          <p:spPr>
            <a:xfrm>
              <a:off x="64" y="53233"/>
              <a:ext cx="582726" cy="1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048" y="0"/>
                  </a:lnTo>
                  <a:lnTo>
                    <a:pt x="19048" y="4562"/>
                  </a:lnTo>
                  <a:cubicBezTo>
                    <a:pt x="19048" y="10800"/>
                    <a:pt x="18071" y="15362"/>
                    <a:pt x="16839" y="15362"/>
                  </a:cubicBezTo>
                  <a:cubicBezTo>
                    <a:pt x="15604" y="15362"/>
                    <a:pt x="14584" y="10800"/>
                    <a:pt x="14584" y="4562"/>
                  </a:cubicBezTo>
                  <a:lnTo>
                    <a:pt x="14584" y="0"/>
                  </a:lnTo>
                  <a:lnTo>
                    <a:pt x="6973" y="0"/>
                  </a:lnTo>
                  <a:lnTo>
                    <a:pt x="6973" y="4562"/>
                  </a:lnTo>
                  <a:cubicBezTo>
                    <a:pt x="6973" y="10800"/>
                    <a:pt x="6039" y="15362"/>
                    <a:pt x="4761" y="15362"/>
                  </a:cubicBezTo>
                  <a:cubicBezTo>
                    <a:pt x="3529" y="15362"/>
                    <a:pt x="2552" y="10800"/>
                    <a:pt x="2552" y="4562"/>
                  </a:cubicBezTo>
                  <a:lnTo>
                    <a:pt x="255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</p:grpSp>
      <p:sp>
        <p:nvSpPr>
          <p:cNvPr id="1840" name="Google Shape;306;p4"/>
          <p:cNvSpPr/>
          <p:nvPr/>
        </p:nvSpPr>
        <p:spPr>
          <a:xfrm>
            <a:off x="533190" y="238684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8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3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83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765;p26"/>
          <p:cNvSpPr/>
          <p:nvPr/>
        </p:nvSpPr>
        <p:spPr>
          <a:xfrm rot="126755">
            <a:off x="2155237" y="1012759"/>
            <a:ext cx="4703898" cy="195886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43" name="Google Shape;1766;p26"/>
          <p:cNvSpPr/>
          <p:nvPr/>
        </p:nvSpPr>
        <p:spPr>
          <a:xfrm rot="21464125">
            <a:off x="1909858" y="721888"/>
            <a:ext cx="1088230" cy="94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44" name="Google Shape;1767;p26"/>
          <p:cNvSpPr/>
          <p:nvPr/>
        </p:nvSpPr>
        <p:spPr>
          <a:xfrm rot="4829594">
            <a:off x="6015307" y="875361"/>
            <a:ext cx="1088246" cy="94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45" name="Google Shape;1770;p26"/>
          <p:cNvSpPr txBox="1"/>
          <p:nvPr>
            <p:ph type="body" sz="quarter" idx="1"/>
          </p:nvPr>
        </p:nvSpPr>
        <p:spPr>
          <a:xfrm>
            <a:off x="2233700" y="1138407"/>
            <a:ext cx="4496701" cy="1528656"/>
          </a:xfrm>
          <a:prstGeom prst="rect">
            <a:avLst/>
          </a:prstGeom>
        </p:spPr>
        <p:txBody>
          <a:bodyPr/>
          <a:lstStyle/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مرحبًا بكم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صناع المستقبل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في رحلة يملئها الابداع والانجاز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لبناء الذات وبناء الوطن </a:t>
            </a:r>
          </a:p>
        </p:txBody>
      </p:sp>
      <p:grpSp>
        <p:nvGrpSpPr>
          <p:cNvPr id="1851" name="Google Shape;1771;p2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846" name="Google Shape;1772;p2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47" name="Google Shape;1773;p2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48" name="Google Shape;1774;p2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49" name="Google Shape;1775;p2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0" name="Google Shape;1776;p2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852" name="Google Shape;1777;p2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853" name="Google Shape;1778;p2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854" name="Google Shape;1779;p2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855" name="Google Shape;1780;p2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856" name="Google Shape;1781;p2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857" name="Google Shape;1782;p2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858" name="Google Shape;1784;p26">
            <a:hlinkClick r:id="rId4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9" name="Google Shape;1785;p26">
            <a:hlinkClick r:id="rId5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60" name="Google Shape;1786;p2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61" name="IMG_0575.png" descr="IMG_057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2" name="IMG_0473.jpeg" descr="IMG_047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9059" y="459704"/>
            <a:ext cx="1277692" cy="8517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5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63" name="Google Shape;182;p29" descr="Google Shape;182;p29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4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9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4939;p5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867" name="Google Shape;4940;p5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68" name="Google Shape;4941;p5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69" name="Google Shape;4942;p5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70" name="Google Shape;4943;p5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71" name="Google Shape;4944;p5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873" name="Google Shape;4945;p5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874" name="Google Shape;4946;p54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875" name="Google Shape;4947;p54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876" name="Google Shape;4948;p54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877" name="Google Shape;4949;p54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878" name="Google Shape;4950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87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2" name="تجميع"/>
          <p:cNvGrpSpPr/>
          <p:nvPr/>
        </p:nvGrpSpPr>
        <p:grpSpPr>
          <a:xfrm>
            <a:off x="6314097" y="161877"/>
            <a:ext cx="2036852" cy="846043"/>
            <a:chOff x="0" y="0"/>
            <a:chExt cx="2036850" cy="846041"/>
          </a:xfrm>
        </p:grpSpPr>
        <p:pic>
          <p:nvPicPr>
            <p:cNvPr id="188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 </a:t>
              </a:r>
            </a:p>
          </p:txBody>
        </p:sp>
      </p:grpSp>
      <p:sp>
        <p:nvSpPr>
          <p:cNvPr id="1883" name="عزيزتي الطالبة :…"/>
          <p:cNvSpPr txBox="1"/>
          <p:nvPr/>
        </p:nvSpPr>
        <p:spPr>
          <a:xfrm>
            <a:off x="1713469" y="1259697"/>
            <a:ext cx="577801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عزيزتي الطالبة :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بهمة عالية تعانق عنان السماء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لنتعاون معًا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ونبدع في التعليم ،وننمي مهارتنا العلمية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وننجز بإتقان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0248" y="-1511053"/>
            <a:ext cx="3967449" cy="39833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5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886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98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96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7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899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0" name="Google Shape;9381;p64"/>
          <p:cNvSpPr/>
          <p:nvPr/>
        </p:nvSpPr>
        <p:spPr>
          <a:xfrm>
            <a:off x="2427182" y="2023809"/>
            <a:ext cx="1612171" cy="153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0763" y="0"/>
                </a:moveTo>
                <a:cubicBezTo>
                  <a:pt x="10667" y="0"/>
                  <a:pt x="10571" y="37"/>
                  <a:pt x="10497" y="110"/>
                </a:cubicBezTo>
                <a:lnTo>
                  <a:pt x="6256" y="4366"/>
                </a:lnTo>
                <a:cubicBezTo>
                  <a:pt x="6185" y="4436"/>
                  <a:pt x="6090" y="4476"/>
                  <a:pt x="5990" y="4476"/>
                </a:cubicBezTo>
                <a:cubicBezTo>
                  <a:pt x="5889" y="4476"/>
                  <a:pt x="5794" y="4436"/>
                  <a:pt x="5725" y="4366"/>
                </a:cubicBezTo>
                <a:lnTo>
                  <a:pt x="5720" y="4362"/>
                </a:lnTo>
                <a:cubicBezTo>
                  <a:pt x="5574" y="4214"/>
                  <a:pt x="5438" y="3926"/>
                  <a:pt x="5419" y="3719"/>
                </a:cubicBezTo>
                <a:cubicBezTo>
                  <a:pt x="5419" y="3719"/>
                  <a:pt x="5362" y="3141"/>
                  <a:pt x="5005" y="2783"/>
                </a:cubicBezTo>
                <a:cubicBezTo>
                  <a:pt x="4695" y="2456"/>
                  <a:pt x="4279" y="2292"/>
                  <a:pt x="3863" y="2292"/>
                </a:cubicBezTo>
                <a:cubicBezTo>
                  <a:pt x="3460" y="2292"/>
                  <a:pt x="3056" y="2445"/>
                  <a:pt x="2748" y="2754"/>
                </a:cubicBezTo>
                <a:cubicBezTo>
                  <a:pt x="2121" y="3383"/>
                  <a:pt x="2133" y="4407"/>
                  <a:pt x="2773" y="5021"/>
                </a:cubicBezTo>
                <a:cubicBezTo>
                  <a:pt x="3132" y="5380"/>
                  <a:pt x="3706" y="5438"/>
                  <a:pt x="3706" y="5438"/>
                </a:cubicBezTo>
                <a:cubicBezTo>
                  <a:pt x="3911" y="5457"/>
                  <a:pt x="4199" y="5593"/>
                  <a:pt x="4346" y="5739"/>
                </a:cubicBezTo>
                <a:lnTo>
                  <a:pt x="4351" y="5744"/>
                </a:lnTo>
                <a:cubicBezTo>
                  <a:pt x="4497" y="5892"/>
                  <a:pt x="4497" y="6130"/>
                  <a:pt x="4351" y="6278"/>
                </a:cubicBezTo>
                <a:lnTo>
                  <a:pt x="109" y="10533"/>
                </a:lnTo>
                <a:cubicBezTo>
                  <a:pt x="-37" y="10680"/>
                  <a:pt x="-37" y="10919"/>
                  <a:pt x="109" y="11067"/>
                </a:cubicBezTo>
                <a:lnTo>
                  <a:pt x="4351" y="15323"/>
                </a:lnTo>
                <a:cubicBezTo>
                  <a:pt x="4378" y="15349"/>
                  <a:pt x="4410" y="15369"/>
                  <a:pt x="4444" y="15385"/>
                </a:cubicBezTo>
                <a:cubicBezTo>
                  <a:pt x="4498" y="15415"/>
                  <a:pt x="4556" y="15430"/>
                  <a:pt x="4616" y="15433"/>
                </a:cubicBezTo>
                <a:cubicBezTo>
                  <a:pt x="4717" y="15433"/>
                  <a:pt x="4812" y="15394"/>
                  <a:pt x="4883" y="15324"/>
                </a:cubicBezTo>
                <a:lnTo>
                  <a:pt x="4929" y="15277"/>
                </a:lnTo>
                <a:cubicBezTo>
                  <a:pt x="5075" y="15130"/>
                  <a:pt x="5211" y="14840"/>
                  <a:pt x="5233" y="14632"/>
                </a:cubicBezTo>
                <a:cubicBezTo>
                  <a:pt x="5233" y="14632"/>
                  <a:pt x="5288" y="14056"/>
                  <a:pt x="5644" y="13696"/>
                </a:cubicBezTo>
                <a:cubicBezTo>
                  <a:pt x="5781" y="13558"/>
                  <a:pt x="5942" y="13447"/>
                  <a:pt x="6119" y="13368"/>
                </a:cubicBezTo>
                <a:cubicBezTo>
                  <a:pt x="6329" y="13273"/>
                  <a:pt x="6550" y="13228"/>
                  <a:pt x="6768" y="13228"/>
                </a:cubicBezTo>
                <a:cubicBezTo>
                  <a:pt x="7274" y="13228"/>
                  <a:pt x="7766" y="13473"/>
                  <a:pt x="8068" y="13915"/>
                </a:cubicBezTo>
                <a:cubicBezTo>
                  <a:pt x="8500" y="14547"/>
                  <a:pt x="8419" y="15398"/>
                  <a:pt x="7876" y="15936"/>
                </a:cubicBezTo>
                <a:cubicBezTo>
                  <a:pt x="7641" y="16173"/>
                  <a:pt x="7312" y="16277"/>
                  <a:pt x="7115" y="16320"/>
                </a:cubicBezTo>
                <a:cubicBezTo>
                  <a:pt x="7032" y="16343"/>
                  <a:pt x="6947" y="16361"/>
                  <a:pt x="6861" y="16372"/>
                </a:cubicBezTo>
                <a:cubicBezTo>
                  <a:pt x="6825" y="16377"/>
                  <a:pt x="6790" y="16384"/>
                  <a:pt x="6756" y="16394"/>
                </a:cubicBezTo>
                <a:cubicBezTo>
                  <a:pt x="6588" y="16449"/>
                  <a:pt x="6408" y="16548"/>
                  <a:pt x="6304" y="16654"/>
                </a:cubicBezTo>
                <a:lnTo>
                  <a:pt x="6256" y="16700"/>
                </a:lnTo>
                <a:cubicBezTo>
                  <a:pt x="6108" y="16847"/>
                  <a:pt x="6108" y="17087"/>
                  <a:pt x="6256" y="17234"/>
                </a:cubicBezTo>
                <a:lnTo>
                  <a:pt x="7193" y="18174"/>
                </a:lnTo>
                <a:lnTo>
                  <a:pt x="10497" y="21489"/>
                </a:lnTo>
                <a:cubicBezTo>
                  <a:pt x="10567" y="21559"/>
                  <a:pt x="10663" y="21600"/>
                  <a:pt x="10761" y="21600"/>
                </a:cubicBezTo>
                <a:cubicBezTo>
                  <a:pt x="10860" y="21599"/>
                  <a:pt x="10954" y="21561"/>
                  <a:pt x="11025" y="21492"/>
                </a:cubicBezTo>
                <a:lnTo>
                  <a:pt x="13038" y="19473"/>
                </a:lnTo>
                <a:lnTo>
                  <a:pt x="15216" y="17287"/>
                </a:lnTo>
                <a:cubicBezTo>
                  <a:pt x="15360" y="17138"/>
                  <a:pt x="15360" y="16901"/>
                  <a:pt x="15216" y="16752"/>
                </a:cubicBezTo>
                <a:lnTo>
                  <a:pt x="15140" y="16678"/>
                </a:lnTo>
                <a:cubicBezTo>
                  <a:pt x="14993" y="16532"/>
                  <a:pt x="14705" y="16393"/>
                  <a:pt x="14499" y="16375"/>
                </a:cubicBezTo>
                <a:cubicBezTo>
                  <a:pt x="14499" y="16375"/>
                  <a:pt x="13923" y="16318"/>
                  <a:pt x="13567" y="15959"/>
                </a:cubicBezTo>
                <a:cubicBezTo>
                  <a:pt x="12970" y="15314"/>
                  <a:pt x="12996" y="14308"/>
                  <a:pt x="13624" y="13695"/>
                </a:cubicBezTo>
                <a:cubicBezTo>
                  <a:pt x="13938" y="13388"/>
                  <a:pt x="14345" y="13235"/>
                  <a:pt x="14751" y="13235"/>
                </a:cubicBezTo>
                <a:cubicBezTo>
                  <a:pt x="15160" y="13235"/>
                  <a:pt x="15568" y="13389"/>
                  <a:pt x="15882" y="13698"/>
                </a:cubicBezTo>
                <a:cubicBezTo>
                  <a:pt x="16239" y="14056"/>
                  <a:pt x="16294" y="14634"/>
                  <a:pt x="16294" y="14634"/>
                </a:cubicBezTo>
                <a:cubicBezTo>
                  <a:pt x="16315" y="14840"/>
                  <a:pt x="16450" y="15130"/>
                  <a:pt x="16597" y="15277"/>
                </a:cubicBezTo>
                <a:lnTo>
                  <a:pt x="16643" y="15324"/>
                </a:lnTo>
                <a:cubicBezTo>
                  <a:pt x="16716" y="15397"/>
                  <a:pt x="16812" y="15434"/>
                  <a:pt x="16908" y="15434"/>
                </a:cubicBezTo>
                <a:cubicBezTo>
                  <a:pt x="17001" y="15434"/>
                  <a:pt x="17095" y="15399"/>
                  <a:pt x="17167" y="15329"/>
                </a:cubicBezTo>
                <a:lnTo>
                  <a:pt x="18894" y="13596"/>
                </a:lnTo>
                <a:lnTo>
                  <a:pt x="21363" y="11118"/>
                </a:lnTo>
                <a:cubicBezTo>
                  <a:pt x="21366" y="11115"/>
                  <a:pt x="21370" y="11115"/>
                  <a:pt x="21374" y="11111"/>
                </a:cubicBezTo>
                <a:lnTo>
                  <a:pt x="21417" y="11068"/>
                </a:lnTo>
                <a:cubicBezTo>
                  <a:pt x="21563" y="10919"/>
                  <a:pt x="21563" y="10680"/>
                  <a:pt x="21417" y="10533"/>
                </a:cubicBezTo>
                <a:lnTo>
                  <a:pt x="17176" y="6278"/>
                </a:lnTo>
                <a:cubicBezTo>
                  <a:pt x="17029" y="6131"/>
                  <a:pt x="17029" y="5892"/>
                  <a:pt x="17176" y="5745"/>
                </a:cubicBezTo>
                <a:lnTo>
                  <a:pt x="17250" y="5667"/>
                </a:lnTo>
                <a:cubicBezTo>
                  <a:pt x="17396" y="5521"/>
                  <a:pt x="17687" y="5384"/>
                  <a:pt x="17892" y="5364"/>
                </a:cubicBezTo>
                <a:cubicBezTo>
                  <a:pt x="17892" y="5364"/>
                  <a:pt x="18466" y="5308"/>
                  <a:pt x="18826" y="4950"/>
                </a:cubicBezTo>
                <a:cubicBezTo>
                  <a:pt x="19459" y="4334"/>
                  <a:pt x="19467" y="3318"/>
                  <a:pt x="18844" y="2692"/>
                </a:cubicBezTo>
                <a:cubicBezTo>
                  <a:pt x="18535" y="2382"/>
                  <a:pt x="18131" y="2228"/>
                  <a:pt x="17727" y="2228"/>
                </a:cubicBezTo>
                <a:cubicBezTo>
                  <a:pt x="17314" y="2228"/>
                  <a:pt x="16903" y="2389"/>
                  <a:pt x="16593" y="2710"/>
                </a:cubicBezTo>
                <a:cubicBezTo>
                  <a:pt x="16237" y="3068"/>
                  <a:pt x="16180" y="3646"/>
                  <a:pt x="16180" y="3646"/>
                </a:cubicBezTo>
                <a:cubicBezTo>
                  <a:pt x="16160" y="3853"/>
                  <a:pt x="16025" y="4141"/>
                  <a:pt x="15879" y="4289"/>
                </a:cubicBezTo>
                <a:lnTo>
                  <a:pt x="15802" y="4365"/>
                </a:lnTo>
                <a:cubicBezTo>
                  <a:pt x="15729" y="4439"/>
                  <a:pt x="15633" y="4476"/>
                  <a:pt x="15536" y="4476"/>
                </a:cubicBezTo>
                <a:cubicBezTo>
                  <a:pt x="15440" y="4476"/>
                  <a:pt x="15344" y="4439"/>
                  <a:pt x="15270" y="4365"/>
                </a:cubicBezTo>
                <a:lnTo>
                  <a:pt x="11029" y="110"/>
                </a:lnTo>
                <a:cubicBezTo>
                  <a:pt x="10956" y="37"/>
                  <a:pt x="10860" y="0"/>
                  <a:pt x="10763" y="0"/>
                </a:cubicBezTo>
                <a:close/>
              </a:path>
            </a:pathLst>
          </a:custGeom>
          <a:solidFill>
            <a:srgbClr val="DFEED4"/>
          </a:solidFill>
          <a:ln w="12700">
            <a:solidFill>
              <a:srgbClr val="669D34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rtl="0">
              <a:defRPr b="1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الأول </a:t>
            </a:r>
          </a:p>
          <a:p>
            <a:pPr algn="ctr" rtl="0">
              <a:defRPr b="1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الأعداد النسبية </a:t>
            </a:r>
          </a:p>
        </p:txBody>
      </p:sp>
      <p:sp>
        <p:nvSpPr>
          <p:cNvPr id="1901" name="Google Shape;9382;p64"/>
          <p:cNvSpPr/>
          <p:nvPr/>
        </p:nvSpPr>
        <p:spPr>
          <a:xfrm>
            <a:off x="2454201" y="3318829"/>
            <a:ext cx="45022" cy="45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2" name="Google Shape;9386;p64"/>
          <p:cNvSpPr/>
          <p:nvPr/>
        </p:nvSpPr>
        <p:spPr>
          <a:xfrm flipH="1">
            <a:off x="1728834" y="2804285"/>
            <a:ext cx="1495756" cy="1402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7" y="1"/>
                  <a:pt x="10576" y="38"/>
                  <a:pt x="10507" y="104"/>
                </a:cubicBezTo>
                <a:lnTo>
                  <a:pt x="8028" y="2591"/>
                </a:lnTo>
                <a:lnTo>
                  <a:pt x="8028" y="2588"/>
                </a:lnTo>
                <a:lnTo>
                  <a:pt x="6302" y="4319"/>
                </a:lnTo>
                <a:cubicBezTo>
                  <a:pt x="6229" y="4390"/>
                  <a:pt x="6136" y="4425"/>
                  <a:pt x="6042" y="4425"/>
                </a:cubicBezTo>
                <a:cubicBezTo>
                  <a:pt x="5947" y="4425"/>
                  <a:pt x="5851" y="4388"/>
                  <a:pt x="5778" y="4315"/>
                </a:cubicBezTo>
                <a:lnTo>
                  <a:pt x="5731" y="4268"/>
                </a:lnTo>
                <a:cubicBezTo>
                  <a:pt x="5586" y="4121"/>
                  <a:pt x="5450" y="3831"/>
                  <a:pt x="5428" y="3625"/>
                </a:cubicBezTo>
                <a:cubicBezTo>
                  <a:pt x="5428" y="3625"/>
                  <a:pt x="5373" y="3047"/>
                  <a:pt x="5017" y="2689"/>
                </a:cubicBezTo>
                <a:cubicBezTo>
                  <a:pt x="4701" y="2369"/>
                  <a:pt x="4285" y="2209"/>
                  <a:pt x="3869" y="2209"/>
                </a:cubicBezTo>
                <a:cubicBezTo>
                  <a:pt x="3463" y="2209"/>
                  <a:pt x="3057" y="2361"/>
                  <a:pt x="2743" y="2668"/>
                </a:cubicBezTo>
                <a:cubicBezTo>
                  <a:pt x="2107" y="3288"/>
                  <a:pt x="2088" y="4308"/>
                  <a:pt x="2701" y="4950"/>
                </a:cubicBezTo>
                <a:cubicBezTo>
                  <a:pt x="3057" y="5309"/>
                  <a:pt x="3634" y="5366"/>
                  <a:pt x="3634" y="5366"/>
                </a:cubicBezTo>
                <a:cubicBezTo>
                  <a:pt x="3839" y="5384"/>
                  <a:pt x="4127" y="5523"/>
                  <a:pt x="4274" y="5669"/>
                </a:cubicBezTo>
                <a:lnTo>
                  <a:pt x="4350" y="5743"/>
                </a:lnTo>
                <a:cubicBezTo>
                  <a:pt x="4495" y="5892"/>
                  <a:pt x="4495" y="6130"/>
                  <a:pt x="4350" y="6278"/>
                </a:cubicBezTo>
                <a:lnTo>
                  <a:pt x="2173" y="8462"/>
                </a:lnTo>
                <a:lnTo>
                  <a:pt x="159" y="10482"/>
                </a:lnTo>
                <a:lnTo>
                  <a:pt x="110" y="10533"/>
                </a:lnTo>
                <a:cubicBezTo>
                  <a:pt x="-37" y="10680"/>
                  <a:pt x="-37" y="10919"/>
                  <a:pt x="110" y="11066"/>
                </a:cubicBezTo>
                <a:lnTo>
                  <a:pt x="4351" y="15322"/>
                </a:lnTo>
                <a:cubicBezTo>
                  <a:pt x="4497" y="15470"/>
                  <a:pt x="4497" y="15708"/>
                  <a:pt x="4351" y="15856"/>
                </a:cubicBezTo>
                <a:lnTo>
                  <a:pt x="4347" y="15860"/>
                </a:lnTo>
                <a:cubicBezTo>
                  <a:pt x="4200" y="16008"/>
                  <a:pt x="3912" y="16144"/>
                  <a:pt x="3706" y="16162"/>
                </a:cubicBezTo>
                <a:cubicBezTo>
                  <a:pt x="3706" y="16162"/>
                  <a:pt x="3130" y="16220"/>
                  <a:pt x="2773" y="16578"/>
                </a:cubicBezTo>
                <a:cubicBezTo>
                  <a:pt x="2166" y="17196"/>
                  <a:pt x="2171" y="18192"/>
                  <a:pt x="2783" y="18806"/>
                </a:cubicBezTo>
                <a:cubicBezTo>
                  <a:pt x="3091" y="19115"/>
                  <a:pt x="3495" y="19270"/>
                  <a:pt x="3899" y="19270"/>
                </a:cubicBezTo>
                <a:cubicBezTo>
                  <a:pt x="4299" y="19270"/>
                  <a:pt x="4698" y="19120"/>
                  <a:pt x="5005" y="18817"/>
                </a:cubicBezTo>
                <a:cubicBezTo>
                  <a:pt x="5363" y="18458"/>
                  <a:pt x="5417" y="17882"/>
                  <a:pt x="5417" y="17882"/>
                </a:cubicBezTo>
                <a:cubicBezTo>
                  <a:pt x="5439" y="17673"/>
                  <a:pt x="5575" y="17383"/>
                  <a:pt x="5721" y="17237"/>
                </a:cubicBezTo>
                <a:lnTo>
                  <a:pt x="5722" y="17235"/>
                </a:lnTo>
                <a:cubicBezTo>
                  <a:pt x="5795" y="17164"/>
                  <a:pt x="5890" y="17125"/>
                  <a:pt x="5990" y="17125"/>
                </a:cubicBezTo>
                <a:cubicBezTo>
                  <a:pt x="6089" y="17125"/>
                  <a:pt x="6185" y="17164"/>
                  <a:pt x="6255" y="17235"/>
                </a:cubicBezTo>
                <a:lnTo>
                  <a:pt x="10496" y="21491"/>
                </a:lnTo>
                <a:cubicBezTo>
                  <a:pt x="10571" y="21564"/>
                  <a:pt x="10667" y="21600"/>
                  <a:pt x="10763" y="21600"/>
                </a:cubicBezTo>
                <a:cubicBezTo>
                  <a:pt x="10860" y="21600"/>
                  <a:pt x="10957" y="21564"/>
                  <a:pt x="11031" y="21491"/>
                </a:cubicBezTo>
                <a:lnTo>
                  <a:pt x="15273" y="17235"/>
                </a:lnTo>
                <a:cubicBezTo>
                  <a:pt x="15418" y="17086"/>
                  <a:pt x="15418" y="16849"/>
                  <a:pt x="15273" y="16700"/>
                </a:cubicBezTo>
                <a:lnTo>
                  <a:pt x="15222" y="16653"/>
                </a:lnTo>
                <a:cubicBezTo>
                  <a:pt x="15077" y="16507"/>
                  <a:pt x="14788" y="16369"/>
                  <a:pt x="14583" y="16349"/>
                </a:cubicBezTo>
                <a:cubicBezTo>
                  <a:pt x="14583" y="16349"/>
                  <a:pt x="14009" y="16294"/>
                  <a:pt x="13650" y="15935"/>
                </a:cubicBezTo>
                <a:cubicBezTo>
                  <a:pt x="13032" y="15318"/>
                  <a:pt x="13036" y="14314"/>
                  <a:pt x="13650" y="13696"/>
                </a:cubicBezTo>
                <a:cubicBezTo>
                  <a:pt x="13958" y="13387"/>
                  <a:pt x="14363" y="13232"/>
                  <a:pt x="14766" y="13232"/>
                </a:cubicBezTo>
                <a:cubicBezTo>
                  <a:pt x="15171" y="13232"/>
                  <a:pt x="15574" y="13387"/>
                  <a:pt x="15883" y="13696"/>
                </a:cubicBezTo>
                <a:cubicBezTo>
                  <a:pt x="16238" y="14054"/>
                  <a:pt x="16296" y="14634"/>
                  <a:pt x="16296" y="14634"/>
                </a:cubicBezTo>
                <a:cubicBezTo>
                  <a:pt x="16314" y="14838"/>
                  <a:pt x="16452" y="15128"/>
                  <a:pt x="16598" y="15275"/>
                </a:cubicBezTo>
                <a:lnTo>
                  <a:pt x="16644" y="15322"/>
                </a:lnTo>
                <a:cubicBezTo>
                  <a:pt x="16715" y="15392"/>
                  <a:pt x="16810" y="15431"/>
                  <a:pt x="16911" y="15431"/>
                </a:cubicBezTo>
                <a:cubicBezTo>
                  <a:pt x="17009" y="15431"/>
                  <a:pt x="17105" y="15392"/>
                  <a:pt x="17176" y="15322"/>
                </a:cubicBezTo>
                <a:lnTo>
                  <a:pt x="21417" y="11066"/>
                </a:lnTo>
                <a:cubicBezTo>
                  <a:pt x="21563" y="10918"/>
                  <a:pt x="21562" y="10680"/>
                  <a:pt x="21415" y="10533"/>
                </a:cubicBezTo>
                <a:lnTo>
                  <a:pt x="17848" y="6954"/>
                </a:lnTo>
                <a:lnTo>
                  <a:pt x="17175" y="6278"/>
                </a:lnTo>
                <a:cubicBezTo>
                  <a:pt x="17104" y="6207"/>
                  <a:pt x="17008" y="6168"/>
                  <a:pt x="16908" y="6168"/>
                </a:cubicBezTo>
                <a:cubicBezTo>
                  <a:pt x="16809" y="6168"/>
                  <a:pt x="16713" y="6207"/>
                  <a:pt x="16642" y="6278"/>
                </a:cubicBezTo>
                <a:lnTo>
                  <a:pt x="16598" y="6323"/>
                </a:lnTo>
                <a:cubicBezTo>
                  <a:pt x="16452" y="6470"/>
                  <a:pt x="16316" y="6759"/>
                  <a:pt x="16294" y="6968"/>
                </a:cubicBezTo>
                <a:cubicBezTo>
                  <a:pt x="16294" y="6968"/>
                  <a:pt x="16240" y="7544"/>
                  <a:pt x="15883" y="7903"/>
                </a:cubicBezTo>
                <a:cubicBezTo>
                  <a:pt x="15587" y="8200"/>
                  <a:pt x="15186" y="8366"/>
                  <a:pt x="14767" y="8366"/>
                </a:cubicBezTo>
                <a:cubicBezTo>
                  <a:pt x="14759" y="8366"/>
                  <a:pt x="14753" y="8365"/>
                  <a:pt x="14745" y="8365"/>
                </a:cubicBezTo>
                <a:cubicBezTo>
                  <a:pt x="14735" y="8365"/>
                  <a:pt x="14723" y="8368"/>
                  <a:pt x="14712" y="8368"/>
                </a:cubicBezTo>
                <a:cubicBezTo>
                  <a:pt x="14073" y="8368"/>
                  <a:pt x="13496" y="7981"/>
                  <a:pt x="13253" y="7390"/>
                </a:cubicBezTo>
                <a:cubicBezTo>
                  <a:pt x="13008" y="6797"/>
                  <a:pt x="13143" y="6116"/>
                  <a:pt x="13595" y="5664"/>
                </a:cubicBezTo>
                <a:cubicBezTo>
                  <a:pt x="13951" y="5306"/>
                  <a:pt x="14529" y="5250"/>
                  <a:pt x="14529" y="5250"/>
                </a:cubicBezTo>
                <a:cubicBezTo>
                  <a:pt x="14733" y="5231"/>
                  <a:pt x="15022" y="5093"/>
                  <a:pt x="15168" y="4946"/>
                </a:cubicBezTo>
                <a:lnTo>
                  <a:pt x="15245" y="4871"/>
                </a:lnTo>
                <a:cubicBezTo>
                  <a:pt x="15389" y="4725"/>
                  <a:pt x="15390" y="4491"/>
                  <a:pt x="15248" y="4343"/>
                </a:cubicBezTo>
                <a:lnTo>
                  <a:pt x="14764" y="3857"/>
                </a:lnTo>
                <a:lnTo>
                  <a:pt x="11029" y="111"/>
                </a:lnTo>
                <a:cubicBezTo>
                  <a:pt x="10958" y="41"/>
                  <a:pt x="10863" y="0"/>
                  <a:pt x="10763" y="0"/>
                </a:cubicBezTo>
                <a:close/>
              </a:path>
            </a:pathLst>
          </a:custGeom>
          <a:solidFill>
            <a:srgbClr val="FFECD4"/>
          </a:solidFill>
          <a:ln w="12700">
            <a:solidFill>
              <a:srgbClr val="FDC7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3" name="Google Shape;9388;p64"/>
          <p:cNvSpPr/>
          <p:nvPr/>
        </p:nvSpPr>
        <p:spPr>
          <a:xfrm flipH="1">
            <a:off x="1048301" y="2190308"/>
            <a:ext cx="1435962" cy="128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4" y="0"/>
                  <a:pt x="10568" y="38"/>
                  <a:pt x="10497" y="109"/>
                </a:cubicBezTo>
                <a:lnTo>
                  <a:pt x="6257" y="4365"/>
                </a:lnTo>
                <a:cubicBezTo>
                  <a:pt x="6110" y="4513"/>
                  <a:pt x="6110" y="4752"/>
                  <a:pt x="6257" y="4901"/>
                </a:cubicBezTo>
                <a:lnTo>
                  <a:pt x="6302" y="4946"/>
                </a:lnTo>
                <a:cubicBezTo>
                  <a:pt x="6449" y="5092"/>
                  <a:pt x="6737" y="5228"/>
                  <a:pt x="6942" y="5248"/>
                </a:cubicBezTo>
                <a:cubicBezTo>
                  <a:pt x="6942" y="5248"/>
                  <a:pt x="7519" y="5306"/>
                  <a:pt x="7875" y="5663"/>
                </a:cubicBezTo>
                <a:cubicBezTo>
                  <a:pt x="8473" y="6284"/>
                  <a:pt x="8467" y="7271"/>
                  <a:pt x="7858" y="7882"/>
                </a:cubicBezTo>
                <a:cubicBezTo>
                  <a:pt x="7550" y="8192"/>
                  <a:pt x="7146" y="8348"/>
                  <a:pt x="6742" y="8348"/>
                </a:cubicBezTo>
                <a:cubicBezTo>
                  <a:pt x="6347" y="8348"/>
                  <a:pt x="5951" y="8199"/>
                  <a:pt x="5646" y="7903"/>
                </a:cubicBezTo>
                <a:cubicBezTo>
                  <a:pt x="5287" y="7543"/>
                  <a:pt x="5232" y="6967"/>
                  <a:pt x="5232" y="6967"/>
                </a:cubicBezTo>
                <a:cubicBezTo>
                  <a:pt x="5210" y="6760"/>
                  <a:pt x="5075" y="6471"/>
                  <a:pt x="4928" y="6325"/>
                </a:cubicBezTo>
                <a:lnTo>
                  <a:pt x="4884" y="6277"/>
                </a:lnTo>
                <a:cubicBezTo>
                  <a:pt x="4813" y="6207"/>
                  <a:pt x="4717" y="6168"/>
                  <a:pt x="4617" y="6167"/>
                </a:cubicBezTo>
                <a:cubicBezTo>
                  <a:pt x="4517" y="6167"/>
                  <a:pt x="4422" y="6207"/>
                  <a:pt x="4352" y="6277"/>
                </a:cubicBezTo>
                <a:lnTo>
                  <a:pt x="110" y="10533"/>
                </a:lnTo>
                <a:cubicBezTo>
                  <a:pt x="-37" y="10682"/>
                  <a:pt x="-37" y="10920"/>
                  <a:pt x="110" y="11067"/>
                </a:cubicBezTo>
                <a:lnTo>
                  <a:pt x="3873" y="14845"/>
                </a:lnTo>
                <a:lnTo>
                  <a:pt x="3871" y="14845"/>
                </a:lnTo>
                <a:lnTo>
                  <a:pt x="4354" y="15329"/>
                </a:lnTo>
                <a:cubicBezTo>
                  <a:pt x="4496" y="15478"/>
                  <a:pt x="4495" y="15713"/>
                  <a:pt x="4351" y="15859"/>
                </a:cubicBezTo>
                <a:lnTo>
                  <a:pt x="4275" y="15933"/>
                </a:lnTo>
                <a:cubicBezTo>
                  <a:pt x="4129" y="16080"/>
                  <a:pt x="3841" y="16219"/>
                  <a:pt x="3635" y="16237"/>
                </a:cubicBezTo>
                <a:cubicBezTo>
                  <a:pt x="3635" y="16237"/>
                  <a:pt x="3057" y="16293"/>
                  <a:pt x="2702" y="16651"/>
                </a:cubicBezTo>
                <a:cubicBezTo>
                  <a:pt x="2251" y="17104"/>
                  <a:pt x="2116" y="17785"/>
                  <a:pt x="2359" y="18377"/>
                </a:cubicBezTo>
                <a:cubicBezTo>
                  <a:pt x="2604" y="18969"/>
                  <a:pt x="3179" y="19355"/>
                  <a:pt x="3818" y="19355"/>
                </a:cubicBezTo>
                <a:cubicBezTo>
                  <a:pt x="3830" y="19355"/>
                  <a:pt x="3841" y="19352"/>
                  <a:pt x="3853" y="19352"/>
                </a:cubicBezTo>
                <a:cubicBezTo>
                  <a:pt x="3859" y="19352"/>
                  <a:pt x="3865" y="19353"/>
                  <a:pt x="3873" y="19353"/>
                </a:cubicBezTo>
                <a:cubicBezTo>
                  <a:pt x="3875" y="19353"/>
                  <a:pt x="3876" y="19353"/>
                  <a:pt x="3877" y="19353"/>
                </a:cubicBezTo>
                <a:cubicBezTo>
                  <a:pt x="4294" y="19353"/>
                  <a:pt x="4694" y="19186"/>
                  <a:pt x="4990" y="18891"/>
                </a:cubicBezTo>
                <a:cubicBezTo>
                  <a:pt x="5346" y="18531"/>
                  <a:pt x="5401" y="17955"/>
                  <a:pt x="5401" y="17955"/>
                </a:cubicBezTo>
                <a:cubicBezTo>
                  <a:pt x="5422" y="17747"/>
                  <a:pt x="5558" y="17457"/>
                  <a:pt x="5704" y="17311"/>
                </a:cubicBezTo>
                <a:lnTo>
                  <a:pt x="5748" y="17265"/>
                </a:lnTo>
                <a:cubicBezTo>
                  <a:pt x="5820" y="17195"/>
                  <a:pt x="5916" y="17155"/>
                  <a:pt x="6015" y="17155"/>
                </a:cubicBezTo>
                <a:cubicBezTo>
                  <a:pt x="6115" y="17155"/>
                  <a:pt x="6211" y="17195"/>
                  <a:pt x="6281" y="17265"/>
                </a:cubicBezTo>
                <a:lnTo>
                  <a:pt x="6955" y="17941"/>
                </a:lnTo>
                <a:lnTo>
                  <a:pt x="6955" y="17937"/>
                </a:lnTo>
                <a:lnTo>
                  <a:pt x="10496" y="21491"/>
                </a:lnTo>
                <a:cubicBezTo>
                  <a:pt x="10567" y="21561"/>
                  <a:pt x="10663" y="21600"/>
                  <a:pt x="10763" y="21600"/>
                </a:cubicBezTo>
                <a:cubicBezTo>
                  <a:pt x="10857" y="21599"/>
                  <a:pt x="10949" y="21563"/>
                  <a:pt x="11018" y="21498"/>
                </a:cubicBezTo>
                <a:cubicBezTo>
                  <a:pt x="11021" y="21494"/>
                  <a:pt x="11025" y="21493"/>
                  <a:pt x="11029" y="21491"/>
                </a:cubicBezTo>
                <a:lnTo>
                  <a:pt x="14594" y="17913"/>
                </a:lnTo>
                <a:lnTo>
                  <a:pt x="15269" y="17235"/>
                </a:lnTo>
                <a:cubicBezTo>
                  <a:pt x="15304" y="17201"/>
                  <a:pt x="15345" y="17174"/>
                  <a:pt x="15391" y="17155"/>
                </a:cubicBezTo>
                <a:cubicBezTo>
                  <a:pt x="15436" y="17136"/>
                  <a:pt x="15485" y="17127"/>
                  <a:pt x="15532" y="17127"/>
                </a:cubicBezTo>
                <a:cubicBezTo>
                  <a:pt x="15630" y="17127"/>
                  <a:pt x="15727" y="17166"/>
                  <a:pt x="15799" y="17239"/>
                </a:cubicBezTo>
                <a:lnTo>
                  <a:pt x="15845" y="17286"/>
                </a:lnTo>
                <a:cubicBezTo>
                  <a:pt x="15848" y="17288"/>
                  <a:pt x="15850" y="17291"/>
                  <a:pt x="15852" y="17294"/>
                </a:cubicBezTo>
                <a:cubicBezTo>
                  <a:pt x="15979" y="17450"/>
                  <a:pt x="16090" y="17698"/>
                  <a:pt x="16109" y="17882"/>
                </a:cubicBezTo>
                <a:cubicBezTo>
                  <a:pt x="16109" y="17882"/>
                  <a:pt x="16158" y="18353"/>
                  <a:pt x="16429" y="18708"/>
                </a:cubicBezTo>
                <a:cubicBezTo>
                  <a:pt x="16470" y="18767"/>
                  <a:pt x="16514" y="18823"/>
                  <a:pt x="16564" y="18874"/>
                </a:cubicBezTo>
                <a:cubicBezTo>
                  <a:pt x="16876" y="19191"/>
                  <a:pt x="17286" y="19349"/>
                  <a:pt x="17696" y="19349"/>
                </a:cubicBezTo>
                <a:cubicBezTo>
                  <a:pt x="18102" y="19349"/>
                  <a:pt x="18508" y="19194"/>
                  <a:pt x="18818" y="18883"/>
                </a:cubicBezTo>
                <a:cubicBezTo>
                  <a:pt x="19441" y="18259"/>
                  <a:pt x="19438" y="17244"/>
                  <a:pt x="18810" y="16623"/>
                </a:cubicBezTo>
                <a:cubicBezTo>
                  <a:pt x="18763" y="16575"/>
                  <a:pt x="18710" y="16532"/>
                  <a:pt x="18655" y="16494"/>
                </a:cubicBezTo>
                <a:cubicBezTo>
                  <a:pt x="18300" y="16214"/>
                  <a:pt x="17822" y="16163"/>
                  <a:pt x="17822" y="16163"/>
                </a:cubicBezTo>
                <a:cubicBezTo>
                  <a:pt x="17629" y="16145"/>
                  <a:pt x="17370" y="16025"/>
                  <a:pt x="17216" y="15889"/>
                </a:cubicBezTo>
                <a:lnTo>
                  <a:pt x="17179" y="15853"/>
                </a:lnTo>
                <a:cubicBezTo>
                  <a:pt x="17033" y="15707"/>
                  <a:pt x="17032" y="15470"/>
                  <a:pt x="17177" y="15323"/>
                </a:cubicBezTo>
                <a:lnTo>
                  <a:pt x="18433" y="14061"/>
                </a:lnTo>
                <a:lnTo>
                  <a:pt x="21417" y="11068"/>
                </a:lnTo>
                <a:cubicBezTo>
                  <a:pt x="21420" y="11065"/>
                  <a:pt x="21420" y="11061"/>
                  <a:pt x="21424" y="11058"/>
                </a:cubicBezTo>
                <a:cubicBezTo>
                  <a:pt x="21563" y="10911"/>
                  <a:pt x="21560" y="10679"/>
                  <a:pt x="21417" y="10533"/>
                </a:cubicBezTo>
                <a:lnTo>
                  <a:pt x="17175" y="6277"/>
                </a:lnTo>
                <a:cubicBezTo>
                  <a:pt x="17106" y="6208"/>
                  <a:pt x="17012" y="6168"/>
                  <a:pt x="16914" y="6168"/>
                </a:cubicBezTo>
                <a:cubicBezTo>
                  <a:pt x="16913" y="6168"/>
                  <a:pt x="16912" y="6168"/>
                  <a:pt x="16910" y="6168"/>
                </a:cubicBezTo>
                <a:cubicBezTo>
                  <a:pt x="16810" y="6168"/>
                  <a:pt x="16715" y="6207"/>
                  <a:pt x="16644" y="6277"/>
                </a:cubicBezTo>
                <a:lnTo>
                  <a:pt x="16597" y="6325"/>
                </a:lnTo>
                <a:cubicBezTo>
                  <a:pt x="16451" y="6471"/>
                  <a:pt x="16314" y="6762"/>
                  <a:pt x="16296" y="6969"/>
                </a:cubicBezTo>
                <a:cubicBezTo>
                  <a:pt x="16296" y="6969"/>
                  <a:pt x="16239" y="7546"/>
                  <a:pt x="15883" y="7906"/>
                </a:cubicBezTo>
                <a:cubicBezTo>
                  <a:pt x="15573" y="8220"/>
                  <a:pt x="15165" y="8377"/>
                  <a:pt x="14758" y="8377"/>
                </a:cubicBezTo>
                <a:cubicBezTo>
                  <a:pt x="14353" y="8377"/>
                  <a:pt x="13950" y="8222"/>
                  <a:pt x="13642" y="7913"/>
                </a:cubicBezTo>
                <a:cubicBezTo>
                  <a:pt x="13022" y="7291"/>
                  <a:pt x="13025" y="6282"/>
                  <a:pt x="13649" y="5665"/>
                </a:cubicBezTo>
                <a:cubicBezTo>
                  <a:pt x="14007" y="5307"/>
                  <a:pt x="14583" y="5250"/>
                  <a:pt x="14583" y="5250"/>
                </a:cubicBezTo>
                <a:cubicBezTo>
                  <a:pt x="14788" y="5231"/>
                  <a:pt x="15077" y="5095"/>
                  <a:pt x="15222" y="4948"/>
                </a:cubicBezTo>
                <a:lnTo>
                  <a:pt x="15272" y="4901"/>
                </a:lnTo>
                <a:cubicBezTo>
                  <a:pt x="15418" y="4752"/>
                  <a:pt x="15418" y="4513"/>
                  <a:pt x="15272" y="4365"/>
                </a:cubicBezTo>
                <a:lnTo>
                  <a:pt x="11030" y="109"/>
                </a:lnTo>
                <a:cubicBezTo>
                  <a:pt x="10959" y="39"/>
                  <a:pt x="10863" y="0"/>
                  <a:pt x="10763" y="0"/>
                </a:cubicBezTo>
                <a:close/>
              </a:path>
            </a:pathLst>
          </a:custGeom>
          <a:solidFill>
            <a:srgbClr val="FEFCDD"/>
          </a:solidFill>
          <a:ln w="12700">
            <a:solidFill>
              <a:srgbClr val="F5EC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4" name="الفصل الثاني…"/>
          <p:cNvSpPr txBox="1"/>
          <p:nvPr/>
        </p:nvSpPr>
        <p:spPr>
          <a:xfrm>
            <a:off x="2150511" y="3152481"/>
            <a:ext cx="909474" cy="70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الثاني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الأعداد الحقيقية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ونظرية فيثاغورس </a:t>
            </a:r>
          </a:p>
        </p:txBody>
      </p:sp>
      <p:pic>
        <p:nvPicPr>
          <p:cNvPr id="1905" name="Google Shape;563;p53" descr="Google Shape;563;p5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40871" y="2586819"/>
            <a:ext cx="1589293" cy="123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6" name="Google Shape;567;p53" descr="Google Shape;567;p5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996097">
            <a:off x="4809320" y="2197086"/>
            <a:ext cx="1213387" cy="550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07" name="فصول المنهج"/>
          <p:cNvSpPr txBox="1"/>
          <p:nvPr/>
        </p:nvSpPr>
        <p:spPr>
          <a:xfrm>
            <a:off x="6094055" y="3073657"/>
            <a:ext cx="1082924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800">
                <a:blipFill rotWithShape="1">
                  <a:blip r:embed="rId9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فصول المنهج </a:t>
            </a:r>
          </a:p>
        </p:txBody>
      </p:sp>
      <p:sp>
        <p:nvSpPr>
          <p:cNvPr id="1908" name="الفصل الثالث…"/>
          <p:cNvSpPr txBox="1"/>
          <p:nvPr/>
        </p:nvSpPr>
        <p:spPr>
          <a:xfrm>
            <a:off x="1311545" y="2657800"/>
            <a:ext cx="909474" cy="35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الثالث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التناسب والتشابه</a:t>
            </a:r>
          </a:p>
        </p:txBody>
      </p:sp>
      <p:pic>
        <p:nvPicPr>
          <p:cNvPr id="1909" name="Google Shape;4238;p45" descr="Google Shape;4238;p45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99">
            <a:off x="2068680" y="677336"/>
            <a:ext cx="5253861" cy="1374944"/>
          </a:xfrm>
          <a:prstGeom prst="rect">
            <a:avLst/>
          </a:prstGeom>
        </p:spPr>
      </p:pic>
      <p:sp>
        <p:nvSpPr>
          <p:cNvPr id="1910" name="Google Shape;4323;p45"/>
          <p:cNvSpPr txBox="1"/>
          <p:nvPr/>
        </p:nvSpPr>
        <p:spPr>
          <a:xfrm>
            <a:off x="2400764" y="1076533"/>
            <a:ext cx="4589694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9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التهيئة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2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2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913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25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23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4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926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7" name="IMG_0484.jpeg" descr="IMG_048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45572" y="1405219"/>
            <a:ext cx="2560491" cy="256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28" name="شجرة التذكر"/>
          <p:cNvSpPr txBox="1"/>
          <p:nvPr/>
        </p:nvSpPr>
        <p:spPr>
          <a:xfrm>
            <a:off x="5988217" y="4051029"/>
            <a:ext cx="159178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شجرة التذكر</a:t>
            </a:r>
          </a:p>
        </p:txBody>
      </p:sp>
      <p:pic>
        <p:nvPicPr>
          <p:cNvPr id="1929" name="IMG_1079.jpeg" descr="IMG_1079.jpeg"/>
          <p:cNvPicPr>
            <a:picLocks noChangeAspect="1"/>
          </p:cNvPicPr>
          <p:nvPr/>
        </p:nvPicPr>
        <p:blipFill>
          <a:blip r:embed="rId8">
            <a:extLst/>
          </a:blip>
          <a:srcRect l="13831" t="21284" r="26547" b="29694"/>
          <a:stretch>
            <a:fillRect/>
          </a:stretch>
        </p:blipFill>
        <p:spPr>
          <a:xfrm>
            <a:off x="7579900" y="1798328"/>
            <a:ext cx="760101" cy="64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404" fill="norm" stroke="1" extrusionOk="0">
                <a:moveTo>
                  <a:pt x="12951" y="9"/>
                </a:moveTo>
                <a:cubicBezTo>
                  <a:pt x="11746" y="76"/>
                  <a:pt x="10986" y="391"/>
                  <a:pt x="10290" y="1120"/>
                </a:cubicBezTo>
                <a:cubicBezTo>
                  <a:pt x="10019" y="1405"/>
                  <a:pt x="9341" y="1979"/>
                  <a:pt x="8776" y="2404"/>
                </a:cubicBezTo>
                <a:cubicBezTo>
                  <a:pt x="6875" y="3832"/>
                  <a:pt x="6007" y="4941"/>
                  <a:pt x="5169" y="7009"/>
                </a:cubicBezTo>
                <a:lnTo>
                  <a:pt x="4712" y="8121"/>
                </a:lnTo>
                <a:lnTo>
                  <a:pt x="4222" y="7949"/>
                </a:lnTo>
                <a:cubicBezTo>
                  <a:pt x="3148" y="7552"/>
                  <a:pt x="1620" y="7974"/>
                  <a:pt x="815" y="8902"/>
                </a:cubicBezTo>
                <a:cubicBezTo>
                  <a:pt x="-24" y="9869"/>
                  <a:pt x="-269" y="11513"/>
                  <a:pt x="336" y="12131"/>
                </a:cubicBezTo>
                <a:cubicBezTo>
                  <a:pt x="675" y="12477"/>
                  <a:pt x="962" y="12491"/>
                  <a:pt x="1405" y="12170"/>
                </a:cubicBezTo>
                <a:cubicBezTo>
                  <a:pt x="1902" y="11811"/>
                  <a:pt x="2093" y="11196"/>
                  <a:pt x="1940" y="10437"/>
                </a:cubicBezTo>
                <a:cubicBezTo>
                  <a:pt x="1833" y="9908"/>
                  <a:pt x="1835" y="9813"/>
                  <a:pt x="1995" y="9603"/>
                </a:cubicBezTo>
                <a:cubicBezTo>
                  <a:pt x="2245" y="9275"/>
                  <a:pt x="2387" y="9312"/>
                  <a:pt x="2697" y="9749"/>
                </a:cubicBezTo>
                <a:cubicBezTo>
                  <a:pt x="3002" y="10180"/>
                  <a:pt x="3049" y="10735"/>
                  <a:pt x="2853" y="11998"/>
                </a:cubicBezTo>
                <a:cubicBezTo>
                  <a:pt x="2712" y="12903"/>
                  <a:pt x="2847" y="13675"/>
                  <a:pt x="3187" y="13891"/>
                </a:cubicBezTo>
                <a:cubicBezTo>
                  <a:pt x="3454" y="14061"/>
                  <a:pt x="3951" y="13929"/>
                  <a:pt x="4189" y="13626"/>
                </a:cubicBezTo>
                <a:cubicBezTo>
                  <a:pt x="4414" y="13338"/>
                  <a:pt x="4516" y="13455"/>
                  <a:pt x="4701" y="14221"/>
                </a:cubicBezTo>
                <a:cubicBezTo>
                  <a:pt x="4848" y="14830"/>
                  <a:pt x="4795" y="14976"/>
                  <a:pt x="4445" y="14976"/>
                </a:cubicBezTo>
                <a:cubicBezTo>
                  <a:pt x="3559" y="14976"/>
                  <a:pt x="3003" y="16188"/>
                  <a:pt x="3432" y="17172"/>
                </a:cubicBezTo>
                <a:cubicBezTo>
                  <a:pt x="3652" y="17679"/>
                  <a:pt x="3979" y="17900"/>
                  <a:pt x="4489" y="17900"/>
                </a:cubicBezTo>
                <a:cubicBezTo>
                  <a:pt x="4998" y="17900"/>
                  <a:pt x="5297" y="17754"/>
                  <a:pt x="5592" y="17344"/>
                </a:cubicBezTo>
                <a:lnTo>
                  <a:pt x="5792" y="17053"/>
                </a:lnTo>
                <a:lnTo>
                  <a:pt x="6360" y="17874"/>
                </a:lnTo>
                <a:cubicBezTo>
                  <a:pt x="7546" y="19575"/>
                  <a:pt x="9792" y="21106"/>
                  <a:pt x="11493" y="21367"/>
                </a:cubicBezTo>
                <a:cubicBezTo>
                  <a:pt x="12213" y="21478"/>
                  <a:pt x="14528" y="21325"/>
                  <a:pt x="15134" y="21129"/>
                </a:cubicBezTo>
                <a:cubicBezTo>
                  <a:pt x="15811" y="20910"/>
                  <a:pt x="16954" y="20268"/>
                  <a:pt x="17661" y="19700"/>
                </a:cubicBezTo>
                <a:cubicBezTo>
                  <a:pt x="19305" y="18378"/>
                  <a:pt x="20511" y="16380"/>
                  <a:pt x="21079" y="14036"/>
                </a:cubicBezTo>
                <a:cubicBezTo>
                  <a:pt x="21235" y="13392"/>
                  <a:pt x="21317" y="12417"/>
                  <a:pt x="21324" y="11429"/>
                </a:cubicBezTo>
                <a:cubicBezTo>
                  <a:pt x="21331" y="10441"/>
                  <a:pt x="21259" y="9437"/>
                  <a:pt x="21113" y="8756"/>
                </a:cubicBezTo>
                <a:cubicBezTo>
                  <a:pt x="20890" y="7726"/>
                  <a:pt x="19634" y="4713"/>
                  <a:pt x="18941" y="3555"/>
                </a:cubicBezTo>
                <a:cubicBezTo>
                  <a:pt x="17537" y="1208"/>
                  <a:pt x="15286" y="-122"/>
                  <a:pt x="12951" y="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32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30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1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1935" name="تعلمنا سابقا"/>
          <p:cNvGrpSpPr/>
          <p:nvPr/>
        </p:nvGrpSpPr>
        <p:grpSpPr>
          <a:xfrm>
            <a:off x="2397474" y="1753173"/>
            <a:ext cx="887314" cy="482601"/>
            <a:chOff x="0" y="0"/>
            <a:chExt cx="887313" cy="482600"/>
          </a:xfrm>
        </p:grpSpPr>
        <p:sp>
          <p:nvSpPr>
            <p:cNvPr id="1934" name="تعلمنا سابقا"/>
            <p:cNvSpPr txBox="1"/>
            <p:nvPr/>
          </p:nvSpPr>
          <p:spPr>
            <a:xfrm>
              <a:off x="12700" y="12700"/>
              <a:ext cx="86191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300">
                  <a:solidFill>
                    <a:srgbClr val="016E8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تعلمنا سابقا </a:t>
              </a:r>
            </a:p>
          </p:txBody>
        </p:sp>
        <p:pic>
          <p:nvPicPr>
            <p:cNvPr id="1933" name="تعلمنا سابقا تعلمنا سابقا " descr="تعلمنا سابقا تعلمنا سابقا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87314" cy="482600"/>
            </a:xfrm>
            <a:prstGeom prst="rect">
              <a:avLst/>
            </a:prstGeom>
            <a:effectLst/>
          </p:spPr>
        </p:pic>
      </p:grpSp>
      <p:sp>
        <p:nvSpPr>
          <p:cNvPr id="1936" name="Google Shape;1765;p26"/>
          <p:cNvSpPr/>
          <p:nvPr/>
        </p:nvSpPr>
        <p:spPr>
          <a:xfrm>
            <a:off x="2325240" y="2326615"/>
            <a:ext cx="1787391" cy="2914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21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الاعداد  النسبية </a:t>
            </a:r>
          </a:p>
        </p:txBody>
      </p:sp>
      <p:sp>
        <p:nvSpPr>
          <p:cNvPr id="1937" name="Google Shape;2330;p29"/>
          <p:cNvSpPr/>
          <p:nvPr/>
        </p:nvSpPr>
        <p:spPr>
          <a:xfrm>
            <a:off x="3374717" y="2708886"/>
            <a:ext cx="1535377" cy="28323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24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معدل الوحده</a:t>
            </a:r>
          </a:p>
        </p:txBody>
      </p:sp>
      <p:sp>
        <p:nvSpPr>
          <p:cNvPr id="1938" name="Google Shape;3164;p34"/>
          <p:cNvSpPr/>
          <p:nvPr/>
        </p:nvSpPr>
        <p:spPr>
          <a:xfrm>
            <a:off x="4235437" y="3172893"/>
            <a:ext cx="1420162" cy="251895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9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ترتيب العمليات </a:t>
            </a:r>
          </a:p>
        </p:txBody>
      </p:sp>
      <p:sp>
        <p:nvSpPr>
          <p:cNvPr id="1939" name="Google Shape;9388;p64"/>
          <p:cNvSpPr/>
          <p:nvPr/>
        </p:nvSpPr>
        <p:spPr>
          <a:xfrm flipH="1">
            <a:off x="950794" y="945698"/>
            <a:ext cx="1435962" cy="128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4" y="0"/>
                  <a:pt x="10568" y="38"/>
                  <a:pt x="10497" y="109"/>
                </a:cubicBezTo>
                <a:lnTo>
                  <a:pt x="6257" y="4365"/>
                </a:lnTo>
                <a:cubicBezTo>
                  <a:pt x="6110" y="4513"/>
                  <a:pt x="6110" y="4752"/>
                  <a:pt x="6257" y="4901"/>
                </a:cubicBezTo>
                <a:lnTo>
                  <a:pt x="6302" y="4946"/>
                </a:lnTo>
                <a:cubicBezTo>
                  <a:pt x="6449" y="5092"/>
                  <a:pt x="6737" y="5228"/>
                  <a:pt x="6942" y="5248"/>
                </a:cubicBezTo>
                <a:cubicBezTo>
                  <a:pt x="6942" y="5248"/>
                  <a:pt x="7519" y="5306"/>
                  <a:pt x="7875" y="5663"/>
                </a:cubicBezTo>
                <a:cubicBezTo>
                  <a:pt x="8473" y="6284"/>
                  <a:pt x="8467" y="7271"/>
                  <a:pt x="7858" y="7882"/>
                </a:cubicBezTo>
                <a:cubicBezTo>
                  <a:pt x="7550" y="8192"/>
                  <a:pt x="7146" y="8348"/>
                  <a:pt x="6742" y="8348"/>
                </a:cubicBezTo>
                <a:cubicBezTo>
                  <a:pt x="6347" y="8348"/>
                  <a:pt x="5951" y="8199"/>
                  <a:pt x="5646" y="7903"/>
                </a:cubicBezTo>
                <a:cubicBezTo>
                  <a:pt x="5287" y="7543"/>
                  <a:pt x="5232" y="6967"/>
                  <a:pt x="5232" y="6967"/>
                </a:cubicBezTo>
                <a:cubicBezTo>
                  <a:pt x="5210" y="6760"/>
                  <a:pt x="5075" y="6471"/>
                  <a:pt x="4928" y="6325"/>
                </a:cubicBezTo>
                <a:lnTo>
                  <a:pt x="4884" y="6277"/>
                </a:lnTo>
                <a:cubicBezTo>
                  <a:pt x="4813" y="6207"/>
                  <a:pt x="4717" y="6168"/>
                  <a:pt x="4617" y="6167"/>
                </a:cubicBezTo>
                <a:cubicBezTo>
                  <a:pt x="4517" y="6167"/>
                  <a:pt x="4422" y="6207"/>
                  <a:pt x="4352" y="6277"/>
                </a:cubicBezTo>
                <a:lnTo>
                  <a:pt x="110" y="10533"/>
                </a:lnTo>
                <a:cubicBezTo>
                  <a:pt x="-37" y="10682"/>
                  <a:pt x="-37" y="10920"/>
                  <a:pt x="110" y="11067"/>
                </a:cubicBezTo>
                <a:lnTo>
                  <a:pt x="3873" y="14845"/>
                </a:lnTo>
                <a:lnTo>
                  <a:pt x="3871" y="14845"/>
                </a:lnTo>
                <a:lnTo>
                  <a:pt x="4354" y="15329"/>
                </a:lnTo>
                <a:cubicBezTo>
                  <a:pt x="4496" y="15478"/>
                  <a:pt x="4495" y="15713"/>
                  <a:pt x="4351" y="15859"/>
                </a:cubicBezTo>
                <a:lnTo>
                  <a:pt x="4275" y="15933"/>
                </a:lnTo>
                <a:cubicBezTo>
                  <a:pt x="4129" y="16080"/>
                  <a:pt x="3841" y="16219"/>
                  <a:pt x="3635" y="16237"/>
                </a:cubicBezTo>
                <a:cubicBezTo>
                  <a:pt x="3635" y="16237"/>
                  <a:pt x="3057" y="16293"/>
                  <a:pt x="2702" y="16651"/>
                </a:cubicBezTo>
                <a:cubicBezTo>
                  <a:pt x="2251" y="17104"/>
                  <a:pt x="2116" y="17785"/>
                  <a:pt x="2359" y="18377"/>
                </a:cubicBezTo>
                <a:cubicBezTo>
                  <a:pt x="2604" y="18969"/>
                  <a:pt x="3179" y="19355"/>
                  <a:pt x="3818" y="19355"/>
                </a:cubicBezTo>
                <a:cubicBezTo>
                  <a:pt x="3830" y="19355"/>
                  <a:pt x="3841" y="19352"/>
                  <a:pt x="3853" y="19352"/>
                </a:cubicBezTo>
                <a:cubicBezTo>
                  <a:pt x="3859" y="19352"/>
                  <a:pt x="3865" y="19353"/>
                  <a:pt x="3873" y="19353"/>
                </a:cubicBezTo>
                <a:cubicBezTo>
                  <a:pt x="3875" y="19353"/>
                  <a:pt x="3876" y="19353"/>
                  <a:pt x="3877" y="19353"/>
                </a:cubicBezTo>
                <a:cubicBezTo>
                  <a:pt x="4294" y="19353"/>
                  <a:pt x="4694" y="19186"/>
                  <a:pt x="4990" y="18891"/>
                </a:cubicBezTo>
                <a:cubicBezTo>
                  <a:pt x="5346" y="18531"/>
                  <a:pt x="5401" y="17955"/>
                  <a:pt x="5401" y="17955"/>
                </a:cubicBezTo>
                <a:cubicBezTo>
                  <a:pt x="5422" y="17747"/>
                  <a:pt x="5558" y="17457"/>
                  <a:pt x="5704" y="17311"/>
                </a:cubicBezTo>
                <a:lnTo>
                  <a:pt x="5748" y="17265"/>
                </a:lnTo>
                <a:cubicBezTo>
                  <a:pt x="5820" y="17195"/>
                  <a:pt x="5916" y="17155"/>
                  <a:pt x="6015" y="17155"/>
                </a:cubicBezTo>
                <a:cubicBezTo>
                  <a:pt x="6115" y="17155"/>
                  <a:pt x="6211" y="17195"/>
                  <a:pt x="6281" y="17265"/>
                </a:cubicBezTo>
                <a:lnTo>
                  <a:pt x="6955" y="17941"/>
                </a:lnTo>
                <a:lnTo>
                  <a:pt x="6955" y="17937"/>
                </a:lnTo>
                <a:lnTo>
                  <a:pt x="10496" y="21491"/>
                </a:lnTo>
                <a:cubicBezTo>
                  <a:pt x="10567" y="21561"/>
                  <a:pt x="10663" y="21600"/>
                  <a:pt x="10763" y="21600"/>
                </a:cubicBezTo>
                <a:cubicBezTo>
                  <a:pt x="10857" y="21599"/>
                  <a:pt x="10949" y="21563"/>
                  <a:pt x="11018" y="21498"/>
                </a:cubicBezTo>
                <a:cubicBezTo>
                  <a:pt x="11021" y="21494"/>
                  <a:pt x="11025" y="21493"/>
                  <a:pt x="11029" y="21491"/>
                </a:cubicBezTo>
                <a:lnTo>
                  <a:pt x="14594" y="17913"/>
                </a:lnTo>
                <a:lnTo>
                  <a:pt x="15269" y="17235"/>
                </a:lnTo>
                <a:cubicBezTo>
                  <a:pt x="15304" y="17201"/>
                  <a:pt x="15345" y="17174"/>
                  <a:pt x="15391" y="17155"/>
                </a:cubicBezTo>
                <a:cubicBezTo>
                  <a:pt x="15436" y="17136"/>
                  <a:pt x="15485" y="17127"/>
                  <a:pt x="15532" y="17127"/>
                </a:cubicBezTo>
                <a:cubicBezTo>
                  <a:pt x="15630" y="17127"/>
                  <a:pt x="15727" y="17166"/>
                  <a:pt x="15799" y="17239"/>
                </a:cubicBezTo>
                <a:lnTo>
                  <a:pt x="15845" y="17286"/>
                </a:lnTo>
                <a:cubicBezTo>
                  <a:pt x="15848" y="17288"/>
                  <a:pt x="15850" y="17291"/>
                  <a:pt x="15852" y="17294"/>
                </a:cubicBezTo>
                <a:cubicBezTo>
                  <a:pt x="15979" y="17450"/>
                  <a:pt x="16090" y="17698"/>
                  <a:pt x="16109" y="17882"/>
                </a:cubicBezTo>
                <a:cubicBezTo>
                  <a:pt x="16109" y="17882"/>
                  <a:pt x="16158" y="18353"/>
                  <a:pt x="16429" y="18708"/>
                </a:cubicBezTo>
                <a:cubicBezTo>
                  <a:pt x="16470" y="18767"/>
                  <a:pt x="16514" y="18823"/>
                  <a:pt x="16564" y="18874"/>
                </a:cubicBezTo>
                <a:cubicBezTo>
                  <a:pt x="16876" y="19191"/>
                  <a:pt x="17286" y="19349"/>
                  <a:pt x="17696" y="19349"/>
                </a:cubicBezTo>
                <a:cubicBezTo>
                  <a:pt x="18102" y="19349"/>
                  <a:pt x="18508" y="19194"/>
                  <a:pt x="18818" y="18883"/>
                </a:cubicBezTo>
                <a:cubicBezTo>
                  <a:pt x="19441" y="18259"/>
                  <a:pt x="19438" y="17244"/>
                  <a:pt x="18810" y="16623"/>
                </a:cubicBezTo>
                <a:cubicBezTo>
                  <a:pt x="18763" y="16575"/>
                  <a:pt x="18710" y="16532"/>
                  <a:pt x="18655" y="16494"/>
                </a:cubicBezTo>
                <a:cubicBezTo>
                  <a:pt x="18300" y="16214"/>
                  <a:pt x="17822" y="16163"/>
                  <a:pt x="17822" y="16163"/>
                </a:cubicBezTo>
                <a:cubicBezTo>
                  <a:pt x="17629" y="16145"/>
                  <a:pt x="17370" y="16025"/>
                  <a:pt x="17216" y="15889"/>
                </a:cubicBezTo>
                <a:lnTo>
                  <a:pt x="17179" y="15853"/>
                </a:lnTo>
                <a:cubicBezTo>
                  <a:pt x="17033" y="15707"/>
                  <a:pt x="17032" y="15470"/>
                  <a:pt x="17177" y="15323"/>
                </a:cubicBezTo>
                <a:lnTo>
                  <a:pt x="18433" y="14061"/>
                </a:lnTo>
                <a:lnTo>
                  <a:pt x="21417" y="11068"/>
                </a:lnTo>
                <a:cubicBezTo>
                  <a:pt x="21420" y="11065"/>
                  <a:pt x="21420" y="11061"/>
                  <a:pt x="21424" y="11058"/>
                </a:cubicBezTo>
                <a:cubicBezTo>
                  <a:pt x="21563" y="10911"/>
                  <a:pt x="21560" y="10679"/>
                  <a:pt x="21417" y="10533"/>
                </a:cubicBezTo>
                <a:lnTo>
                  <a:pt x="17175" y="6277"/>
                </a:lnTo>
                <a:cubicBezTo>
                  <a:pt x="17106" y="6208"/>
                  <a:pt x="17012" y="6168"/>
                  <a:pt x="16914" y="6168"/>
                </a:cubicBezTo>
                <a:cubicBezTo>
                  <a:pt x="16913" y="6168"/>
                  <a:pt x="16912" y="6168"/>
                  <a:pt x="16910" y="6168"/>
                </a:cubicBezTo>
                <a:cubicBezTo>
                  <a:pt x="16810" y="6168"/>
                  <a:pt x="16715" y="6207"/>
                  <a:pt x="16644" y="6277"/>
                </a:cubicBezTo>
                <a:lnTo>
                  <a:pt x="16597" y="6325"/>
                </a:lnTo>
                <a:cubicBezTo>
                  <a:pt x="16451" y="6471"/>
                  <a:pt x="16314" y="6762"/>
                  <a:pt x="16296" y="6969"/>
                </a:cubicBezTo>
                <a:cubicBezTo>
                  <a:pt x="16296" y="6969"/>
                  <a:pt x="16239" y="7546"/>
                  <a:pt x="15883" y="7906"/>
                </a:cubicBezTo>
                <a:cubicBezTo>
                  <a:pt x="15573" y="8220"/>
                  <a:pt x="15165" y="8377"/>
                  <a:pt x="14758" y="8377"/>
                </a:cubicBezTo>
                <a:cubicBezTo>
                  <a:pt x="14353" y="8377"/>
                  <a:pt x="13950" y="8222"/>
                  <a:pt x="13642" y="7913"/>
                </a:cubicBezTo>
                <a:cubicBezTo>
                  <a:pt x="13022" y="7291"/>
                  <a:pt x="13025" y="6282"/>
                  <a:pt x="13649" y="5665"/>
                </a:cubicBezTo>
                <a:cubicBezTo>
                  <a:pt x="14007" y="5307"/>
                  <a:pt x="14583" y="5250"/>
                  <a:pt x="14583" y="5250"/>
                </a:cubicBezTo>
                <a:cubicBezTo>
                  <a:pt x="14788" y="5231"/>
                  <a:pt x="15077" y="5095"/>
                  <a:pt x="15222" y="4948"/>
                </a:cubicBezTo>
                <a:lnTo>
                  <a:pt x="15272" y="4901"/>
                </a:lnTo>
                <a:cubicBezTo>
                  <a:pt x="15418" y="4752"/>
                  <a:pt x="15418" y="4513"/>
                  <a:pt x="15272" y="4365"/>
                </a:cubicBezTo>
                <a:lnTo>
                  <a:pt x="11030" y="109"/>
                </a:lnTo>
                <a:cubicBezTo>
                  <a:pt x="10959" y="39"/>
                  <a:pt x="10863" y="0"/>
                  <a:pt x="10763" y="0"/>
                </a:cubicBezTo>
                <a:close/>
              </a:path>
            </a:pathLst>
          </a:custGeom>
          <a:solidFill>
            <a:srgbClr val="FEFCDD"/>
          </a:solidFill>
          <a:ln w="12700">
            <a:solidFill>
              <a:srgbClr val="F5EC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0" name="الفصل الثالث…"/>
          <p:cNvSpPr txBox="1"/>
          <p:nvPr/>
        </p:nvSpPr>
        <p:spPr>
          <a:xfrm>
            <a:off x="1245817" y="1546406"/>
            <a:ext cx="845916" cy="35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الثالث </a:t>
            </a:r>
          </a:p>
          <a:p>
            <a:pPr algn="ctr" rtl="0">
              <a:defRPr b="1" sz="12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t>التناسب والتشابه</a:t>
            </a:r>
          </a:p>
        </p:txBody>
      </p:sp>
      <p:sp>
        <p:nvSpPr>
          <p:cNvPr id="1941" name="Google Shape;2330;p29"/>
          <p:cNvSpPr/>
          <p:nvPr/>
        </p:nvSpPr>
        <p:spPr>
          <a:xfrm>
            <a:off x="4980645" y="3606719"/>
            <a:ext cx="1535377" cy="28323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24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2016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4" name="Google Shape;2017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50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45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46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47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48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49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51" name="Google Shape;2024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52" name="Google Shape;2025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53" name="Google Shape;2026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54" name="Google Shape;2027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55" name="Google Shape;2028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56" name="Google Shape;2029;p27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57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0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58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9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1961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الاعداد النسبية </a:t>
            </a:r>
          </a:p>
        </p:txBody>
      </p:sp>
      <p:sp>
        <p:nvSpPr>
          <p:cNvPr id="1962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6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6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1966" name="Google Shape;4514;p47"/>
          <p:cNvSpPr/>
          <p:nvPr/>
        </p:nvSpPr>
        <p:spPr>
          <a:xfrm rot="599">
            <a:off x="4148578" y="1485241"/>
            <a:ext cx="4144585" cy="271648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69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1967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68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١٠١</a:t>
              </a:r>
            </a:p>
          </p:txBody>
        </p:sp>
      </p:grpSp>
      <p:pic>
        <p:nvPicPr>
          <p:cNvPr id="1970" name="الرسم" descr="الرسم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93129" y="5208345"/>
            <a:ext cx="127983" cy="134006"/>
          </a:xfrm>
          <a:prstGeom prst="rect">
            <a:avLst/>
          </a:prstGeom>
        </p:spPr>
      </p:pic>
      <p:pic>
        <p:nvPicPr>
          <p:cNvPr id="1972" name="IMG_1909.jpeg" descr="IMG_1909.jpeg"/>
          <p:cNvPicPr>
            <a:picLocks noChangeAspect="1"/>
          </p:cNvPicPr>
          <p:nvPr/>
        </p:nvPicPr>
        <p:blipFill>
          <a:blip r:embed="rId9">
            <a:extLst/>
          </a:blip>
          <a:srcRect l="6471" t="0" r="0" b="0"/>
          <a:stretch>
            <a:fillRect/>
          </a:stretch>
        </p:blipFill>
        <p:spPr>
          <a:xfrm>
            <a:off x="4376469" y="1580768"/>
            <a:ext cx="3689687" cy="2504761"/>
          </a:xfrm>
          <a:prstGeom prst="rect">
            <a:avLst/>
          </a:prstGeom>
          <a:ln w="12700">
            <a:solidFill>
              <a:schemeClr val="accent6">
                <a:lumOff val="-9411"/>
              </a:schemeClr>
            </a:solidFill>
            <a:custDash>
              <a:ds d="100000" sp="200000"/>
            </a:custDash>
            <a:miter lim="400000"/>
          </a:ln>
        </p:spPr>
      </p:pic>
      <p:sp>
        <p:nvSpPr>
          <p:cNvPr id="1973" name="Google Shape;4516;p47"/>
          <p:cNvSpPr/>
          <p:nvPr/>
        </p:nvSpPr>
        <p:spPr>
          <a:xfrm rot="2153969">
            <a:off x="7600180" y="1537900"/>
            <a:ext cx="568821" cy="260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6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82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77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8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9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80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81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83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84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85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86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87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88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8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2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9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99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9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1996" name="Google Shape;4514;p47"/>
          <p:cNvSpPr/>
          <p:nvPr/>
        </p:nvSpPr>
        <p:spPr>
          <a:xfrm rot="599">
            <a:off x="3327501" y="1678125"/>
            <a:ext cx="4813874" cy="1787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99" name="تجميع"/>
          <p:cNvGrpSpPr/>
          <p:nvPr/>
        </p:nvGrpSpPr>
        <p:grpSpPr>
          <a:xfrm>
            <a:off x="275444" y="939348"/>
            <a:ext cx="350830" cy="1507310"/>
            <a:chOff x="0" y="0"/>
            <a:chExt cx="350828" cy="1507308"/>
          </a:xfrm>
        </p:grpSpPr>
        <p:sp>
          <p:nvSpPr>
            <p:cNvPr id="1997" name="Google Shape;52;p3"/>
            <p:cNvSpPr/>
            <p:nvPr/>
          </p:nvSpPr>
          <p:spPr>
            <a:xfrm rot="16200000">
              <a:off x="-578241" y="611246"/>
              <a:ext cx="1507310" cy="2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8" name="صفحة…"/>
            <p:cNvSpPr txBox="1"/>
            <p:nvPr/>
          </p:nvSpPr>
          <p:spPr>
            <a:xfrm>
              <a:off x="-1" y="307639"/>
              <a:ext cx="350830" cy="292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١٠١</a:t>
              </a:r>
            </a:p>
          </p:txBody>
        </p:sp>
      </p:grpSp>
      <p:sp>
        <p:nvSpPr>
          <p:cNvPr id="2000" name="Google Shape;2330;p29"/>
          <p:cNvSpPr/>
          <p:nvPr/>
        </p:nvSpPr>
        <p:spPr>
          <a:xfrm>
            <a:off x="6448591" y="1039424"/>
            <a:ext cx="1610084" cy="4016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9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معدل الوحدة </a:t>
            </a:r>
          </a:p>
        </p:txBody>
      </p:sp>
      <p:sp>
        <p:nvSpPr>
          <p:cNvPr id="2001" name="Google Shape;2011;p27"/>
          <p:cNvSpPr/>
          <p:nvPr/>
        </p:nvSpPr>
        <p:spPr>
          <a:xfrm flipH="1" rot="16634572">
            <a:off x="6387951" y="901496"/>
            <a:ext cx="328198" cy="427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0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rcRect l="49072" t="5788" r="11126" b="76424"/>
          <a:stretch>
            <a:fillRect/>
          </a:stretch>
        </p:blipFill>
        <p:spPr>
          <a:xfrm>
            <a:off x="3507217" y="1854359"/>
            <a:ext cx="4280386" cy="1434684"/>
          </a:xfrm>
          <a:prstGeom prst="rect">
            <a:avLst/>
          </a:prstGeom>
          <a:ln w="12700">
            <a:solidFill>
              <a:schemeClr val="accent5">
                <a:satOff val="-4707"/>
                <a:lumOff val="-10901"/>
              </a:schemeClr>
            </a:solidFill>
            <a:custDash>
              <a:ds d="100000" sp="200000"/>
            </a:custDash>
            <a:miter lim="400000"/>
          </a:ln>
        </p:spPr>
      </p:pic>
      <p:sp>
        <p:nvSpPr>
          <p:cNvPr id="2003" name="Google Shape;4516;p47"/>
          <p:cNvSpPr/>
          <p:nvPr/>
        </p:nvSpPr>
        <p:spPr>
          <a:xfrm rot="2153969">
            <a:off x="7245184" y="1721845"/>
            <a:ext cx="864162" cy="389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6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12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07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08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09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10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11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13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14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15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16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17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18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1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2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2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2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2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2026" name="Google Shape;4514;p47"/>
          <p:cNvSpPr/>
          <p:nvPr/>
        </p:nvSpPr>
        <p:spPr>
          <a:xfrm rot="599">
            <a:off x="2908346" y="1481094"/>
            <a:ext cx="5302890" cy="262197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29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27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8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١٠١</a:t>
              </a:r>
            </a:p>
          </p:txBody>
        </p:sp>
      </p:grpSp>
      <p:sp>
        <p:nvSpPr>
          <p:cNvPr id="2030" name="Google Shape;3164;p34"/>
          <p:cNvSpPr/>
          <p:nvPr/>
        </p:nvSpPr>
        <p:spPr>
          <a:xfrm>
            <a:off x="6669482" y="844419"/>
            <a:ext cx="1420162" cy="409596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ترتيب العمليات</a:t>
            </a:r>
          </a:p>
        </p:txBody>
      </p:sp>
      <p:sp>
        <p:nvSpPr>
          <p:cNvPr id="2031" name="Google Shape;2011;p27"/>
          <p:cNvSpPr/>
          <p:nvPr/>
        </p:nvSpPr>
        <p:spPr>
          <a:xfrm flipH="1" rot="16634572">
            <a:off x="6644417" y="731314"/>
            <a:ext cx="273946" cy="382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3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rcRect l="56614" t="37012" r="11873" b="45200"/>
          <a:stretch>
            <a:fillRect/>
          </a:stretch>
        </p:blipFill>
        <p:spPr>
          <a:xfrm>
            <a:off x="3295967" y="1903786"/>
            <a:ext cx="4195206" cy="1775992"/>
          </a:xfrm>
          <a:prstGeom prst="rect">
            <a:avLst/>
          </a:prstGeom>
          <a:ln w="12700">
            <a:solidFill>
              <a:schemeClr val="accent6">
                <a:lumOff val="-9411"/>
              </a:schemeClr>
            </a:solidFill>
            <a:custDash>
              <a:ds d="100000" sp="200000"/>
            </a:custDash>
            <a:miter lim="400000"/>
          </a:ln>
        </p:spPr>
      </p:pic>
      <p:sp>
        <p:nvSpPr>
          <p:cNvPr id="2033" name="Google Shape;4516;p47"/>
          <p:cNvSpPr/>
          <p:nvPr/>
        </p:nvSpPr>
        <p:spPr>
          <a:xfrm rot="2153969">
            <a:off x="7034383" y="1882492"/>
            <a:ext cx="864162" cy="264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21600"/>
                </a:moveTo>
                <a:lnTo>
                  <a:pt x="0" y="6787"/>
                </a:lnTo>
                <a:cubicBezTo>
                  <a:pt x="0" y="6787"/>
                  <a:pt x="933" y="6787"/>
                  <a:pt x="1287" y="6244"/>
                </a:cubicBezTo>
                <a:cubicBezTo>
                  <a:pt x="1609" y="5662"/>
                  <a:pt x="1320" y="4809"/>
                  <a:pt x="1320" y="4809"/>
                </a:cubicBezTo>
                <a:cubicBezTo>
                  <a:pt x="1320" y="4809"/>
                  <a:pt x="2253" y="4809"/>
                  <a:pt x="2607" y="4228"/>
                </a:cubicBezTo>
                <a:cubicBezTo>
                  <a:pt x="2961" y="3607"/>
                  <a:pt x="2672" y="2249"/>
                  <a:pt x="2672" y="2249"/>
                </a:cubicBezTo>
                <a:cubicBezTo>
                  <a:pt x="2672" y="2249"/>
                  <a:pt x="3702" y="2094"/>
                  <a:pt x="3927" y="1707"/>
                </a:cubicBezTo>
                <a:cubicBezTo>
                  <a:pt x="4152" y="1319"/>
                  <a:pt x="4024" y="0"/>
                  <a:pt x="4024" y="0"/>
                </a:cubicBezTo>
                <a:lnTo>
                  <a:pt x="21600" y="14659"/>
                </a:lnTo>
                <a:cubicBezTo>
                  <a:pt x="19958" y="14853"/>
                  <a:pt x="20248" y="16908"/>
                  <a:pt x="20248" y="16908"/>
                </a:cubicBezTo>
                <a:cubicBezTo>
                  <a:pt x="20248" y="16908"/>
                  <a:pt x="19507" y="17257"/>
                  <a:pt x="19121" y="17684"/>
                </a:cubicBezTo>
                <a:cubicBezTo>
                  <a:pt x="18767" y="18111"/>
                  <a:pt x="19024" y="19390"/>
                  <a:pt x="19024" y="19390"/>
                </a:cubicBezTo>
                <a:cubicBezTo>
                  <a:pt x="19024" y="19390"/>
                  <a:pt x="18027" y="19429"/>
                  <a:pt x="17705" y="19933"/>
                </a:cubicBezTo>
                <a:cubicBezTo>
                  <a:pt x="17415" y="20437"/>
                  <a:pt x="17737" y="21600"/>
                  <a:pt x="17737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2CC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