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1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المؤلف والتاريخ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12" name="عنوان العرض التقديمي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13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مستوى النص الأول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بيان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علومة كبي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معلومات الحقيقة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معلومات الحقيقة</a:t>
            </a:r>
          </a:p>
        </p:txBody>
      </p:sp>
      <p:sp>
        <p:nvSpPr>
          <p:cNvPr id="107" name="مستوى النص الأول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‏١٠٠٪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السمة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السمة</a:t>
            </a:r>
          </a:p>
        </p:txBody>
      </p:sp>
      <p:sp>
        <p:nvSpPr>
          <p:cNvPr id="116" name="مستوى النص الأول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"اقتباس ملحوظ"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بحر تحت السماء عند غروب الشمس ٢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بحر تحت السماء عند غروب الشمس ١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الشاطئ والبحر عند غروب الشمس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الشاطئ والبحر عند غروب الشمس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الشاطئ والبحر عند غروب الشمس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عنوان العرض التقديمي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23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المؤلف والتاريخ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2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ديل 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عنوان الشريحة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عنوان الشريحة</a:t>
            </a:r>
          </a:p>
        </p:txBody>
      </p:sp>
      <p:sp>
        <p:nvSpPr>
          <p:cNvPr id="33" name="بحر تحت السماء عند غروب الشمس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مستوى النص الأول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5pPr>
          </a:lstStyle>
          <a:p>
            <a:pPr/>
            <a:r>
              <a:t>العنوان الفرعي على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43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العنوان الفرعي على الشريحة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على الشريحة</a:t>
            </a:r>
          </a:p>
        </p:txBody>
      </p:sp>
      <p:sp>
        <p:nvSpPr>
          <p:cNvPr id="4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عنوان الشريحة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61" name="بحر تحت السماء عند غروب الشمس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العنوان الفرعي على الشريحة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على الشريحة</a:t>
            </a:r>
          </a:p>
        </p:txBody>
      </p:sp>
      <p:sp>
        <p:nvSpPr>
          <p:cNvPr id="63" name="مستوى النص الأول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رقم الشريحة"/>
          <p:cNvSpPr txBox="1"/>
          <p:nvPr>
            <p:ph type="sldNum" sz="quarter" idx="2"/>
          </p:nvPr>
        </p:nvSpPr>
        <p:spPr>
          <a:xfrm>
            <a:off x="1200776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ق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عنوان القسم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عنوان القسم</a:t>
            </a:r>
          </a:p>
        </p:txBody>
      </p:sp>
      <p:sp>
        <p:nvSpPr>
          <p:cNvPr id="72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80" name="العنوان الفرعي على الشريحة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على الشريحة</a:t>
            </a:r>
          </a:p>
        </p:txBody>
      </p:sp>
      <p:sp>
        <p:nvSpPr>
          <p:cNvPr id="81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أجن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عنوان الأجند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الأجندة</a:t>
            </a:r>
          </a:p>
        </p:txBody>
      </p:sp>
      <p:sp>
        <p:nvSpPr>
          <p:cNvPr id="89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موضوعات الأجندة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العنوان الفرعي في الأجندة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eeza Pro Bold"/>
                <a:ea typeface="Geeza Pro Bold"/>
                <a:cs typeface="Geeza Pro Bold"/>
                <a:sym typeface="Geeza Pro Bold"/>
              </a:defRPr>
            </a:lvl1pPr>
          </a:lstStyle>
          <a:p>
            <a:pPr/>
            <a:r>
              <a:t>العنوان الفرعي في الأجندة</a:t>
            </a:r>
          </a:p>
        </p:txBody>
      </p:sp>
      <p:sp>
        <p:nvSpPr>
          <p:cNvPr id="91" name="رقم الشريحة"/>
          <p:cNvSpPr txBox="1"/>
          <p:nvPr>
            <p:ph type="sldNum" sz="quarter" idx="2"/>
          </p:nvPr>
        </p:nvSpPr>
        <p:spPr>
          <a:xfrm>
            <a:off x="12005229" y="12706508"/>
            <a:ext cx="381162" cy="4227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الشريحة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عنوان الشريحة</a:t>
            </a:r>
          </a:p>
        </p:txBody>
      </p:sp>
      <p:sp>
        <p:nvSpPr>
          <p:cNvPr id="3" name="مستوى النص الأول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2001419" y="12706508"/>
            <a:ext cx="381162" cy="42275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r" defTabSz="2438338" rtl="1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jpeg"/><Relationship Id="rId3" Type="http://schemas.openxmlformats.org/officeDocument/2006/relationships/hyperlink" Target="https://www.refaheducation.com/ar" TargetMode="External"/><Relationship Id="rId4" Type="http://schemas.openxmlformats.org/officeDocument/2006/relationships/hyperlink" Target="https://t.me/RAFAH_JUNIOR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8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صورة" descr="صورة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785609" y="11830680"/>
            <a:ext cx="1536745" cy="188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اختبار منتصف الفصل…"/>
          <p:cNvSpPr txBox="1"/>
          <p:nvPr/>
        </p:nvSpPr>
        <p:spPr>
          <a:xfrm>
            <a:off x="7565177" y="5754934"/>
            <a:ext cx="7503300" cy="1869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rtl="0">
              <a:defRPr sz="4600">
                <a:solidFill>
                  <a:srgbClr val="C4552A"/>
                </a:solidFill>
                <a:latin typeface="Canela Text Bold"/>
                <a:ea typeface="Canela Text Bold"/>
                <a:cs typeface="Canela Text Bold"/>
                <a:sym typeface="Canela Text Bold"/>
              </a:defRPr>
            </a:pPr>
            <a:r>
              <a:t>اختبار منتصف الفصل</a:t>
            </a:r>
          </a:p>
          <a:p>
            <a:pPr rtl="0">
              <a:defRPr sz="4600">
                <a:solidFill>
                  <a:srgbClr val="C4552A"/>
                </a:solidFill>
                <a:latin typeface="Canela Text Bold"/>
                <a:ea typeface="Canela Text Bold"/>
                <a:cs typeface="Canela Text Bold"/>
                <a:sym typeface="Canela Text Bold"/>
              </a:defRPr>
            </a:pPr>
            <a:r>
              <a:t>للدروس من ( ١ - ١ ) إلى ( ١ - ٤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مستطيل">
            <a:hlinkClick r:id="rId3" invalidUrl="" action="" tgtFrame="" tooltip="" history="1" highlightClick="0" endSnd="0"/>
          </p:cNvPr>
          <p:cNvSpPr/>
          <p:nvPr/>
        </p:nvSpPr>
        <p:spPr>
          <a:xfrm rot="21385631">
            <a:off x="9689330" y="5804815"/>
            <a:ext cx="6212698" cy="1114997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  <p:sp>
        <p:nvSpPr>
          <p:cNvPr id="207" name="مستطيل">
            <a:hlinkClick r:id="rId4" invalidUrl="" action="" tgtFrame="" tooltip="" history="1" highlightClick="0" endSnd="0"/>
          </p:cNvPr>
          <p:cNvSpPr/>
          <p:nvPr/>
        </p:nvSpPr>
        <p:spPr>
          <a:xfrm rot="21385631">
            <a:off x="10380576" y="8045110"/>
            <a:ext cx="1089841" cy="1047276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تجميع"/>
          <p:cNvGrpSpPr/>
          <p:nvPr/>
        </p:nvGrpSpPr>
        <p:grpSpPr>
          <a:xfrm>
            <a:off x="2213688" y="12098124"/>
            <a:ext cx="5341892" cy="1556314"/>
            <a:chOff x="0" y="0"/>
            <a:chExt cx="5341890" cy="1556313"/>
          </a:xfrm>
        </p:grpSpPr>
        <p:pic>
          <p:nvPicPr>
            <p:cNvPr id="154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157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41324" y="6684550"/>
            <a:ext cx="1536746" cy="188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لقطة الشاشة ١٤٤٥-٠٢-١٠ في ٨.٠٠.٥٩ ص.png" descr="لقطة الشاشة ١٤٤٥-٠٢-١٠ في ٨.٠٠.٥٩ ص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21540000">
            <a:off x="5975859" y="3092452"/>
            <a:ext cx="12432282" cy="75310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تجميع"/>
          <p:cNvGrpSpPr/>
          <p:nvPr/>
        </p:nvGrpSpPr>
        <p:grpSpPr>
          <a:xfrm>
            <a:off x="2213688" y="12098124"/>
            <a:ext cx="5341892" cy="1556314"/>
            <a:chOff x="0" y="0"/>
            <a:chExt cx="5341890" cy="1556313"/>
          </a:xfrm>
        </p:grpSpPr>
        <p:pic>
          <p:nvPicPr>
            <p:cNvPr id="160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1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163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41324" y="6684550"/>
            <a:ext cx="1536746" cy="188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لقطة الشاشة ١٤٤٥-٠٢-١٠ في ٨.٠١.٢٠ ص.png" descr="لقطة الشاشة ١٤٤٥-٠٢-١٠ في ٨.٠١.٢٠ ص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21540000">
            <a:off x="11118139" y="2792545"/>
            <a:ext cx="8018057" cy="37967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تجميع"/>
          <p:cNvGrpSpPr/>
          <p:nvPr/>
        </p:nvGrpSpPr>
        <p:grpSpPr>
          <a:xfrm>
            <a:off x="2213688" y="12098124"/>
            <a:ext cx="5341892" cy="1556314"/>
            <a:chOff x="0" y="0"/>
            <a:chExt cx="5341890" cy="1556313"/>
          </a:xfrm>
        </p:grpSpPr>
        <p:pic>
          <p:nvPicPr>
            <p:cNvPr id="166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7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169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41324" y="6684550"/>
            <a:ext cx="1536746" cy="188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لقطة الشاشة ١٤٤٥-٠٢-١٠ في ٨.٠١.٣٧ ص.png" descr="لقطة الشاشة ١٤٤٥-٠٢-١٠ في ٨.٠١.٣٧ ص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21540000">
            <a:off x="6070354" y="2321609"/>
            <a:ext cx="10754067" cy="3949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تجميع"/>
          <p:cNvGrpSpPr/>
          <p:nvPr/>
        </p:nvGrpSpPr>
        <p:grpSpPr>
          <a:xfrm>
            <a:off x="2069404" y="10916480"/>
            <a:ext cx="5341892" cy="1556315"/>
            <a:chOff x="0" y="0"/>
            <a:chExt cx="5341890" cy="1556313"/>
          </a:xfrm>
        </p:grpSpPr>
        <p:pic>
          <p:nvPicPr>
            <p:cNvPr id="172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3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175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785609" y="-72751"/>
            <a:ext cx="1536745" cy="1888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8" name="لقطة الشاشة ١٤٤٥-٠٢-١٠ في ٨.٠٢.٠١ ص.png"/>
          <p:cNvGrpSpPr/>
          <p:nvPr/>
        </p:nvGrpSpPr>
        <p:grpSpPr>
          <a:xfrm>
            <a:off x="6420062" y="2851514"/>
            <a:ext cx="12080782" cy="7272885"/>
            <a:chOff x="0" y="0"/>
            <a:chExt cx="12080781" cy="7272883"/>
          </a:xfrm>
        </p:grpSpPr>
        <p:pic>
          <p:nvPicPr>
            <p:cNvPr id="177" name="لقطة الشاشة ١٤٤٥-٠٢-١٠ في ٨.٠٢.٠١ ص.png" descr="لقطة الشاشة ١٤٤٥-٠٢-١٠ في ٨.٠٢.٠١ ص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000" y="88900"/>
              <a:ext cx="11826782" cy="694268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76" name="لقطة الشاشة ١٤٤٥-٠٢-١٠ في ٨.٠٢.٠١ ص.png" descr="لقطة الشاشة ١٤٤٥-٠٢-١٠ في ٨.٠٢.٠١ ص.png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12080782" cy="7272884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تجميع"/>
          <p:cNvGrpSpPr/>
          <p:nvPr/>
        </p:nvGrpSpPr>
        <p:grpSpPr>
          <a:xfrm>
            <a:off x="2213688" y="12098124"/>
            <a:ext cx="5341892" cy="1556314"/>
            <a:chOff x="0" y="0"/>
            <a:chExt cx="5341890" cy="1556313"/>
          </a:xfrm>
        </p:grpSpPr>
        <p:pic>
          <p:nvPicPr>
            <p:cNvPr id="180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1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183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41324" y="6684550"/>
            <a:ext cx="1536746" cy="188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لقطة الشاشة ١٤٤٥-٠٢-١٠ في ٨.٠٢.٢٢ ص.png" descr="لقطة الشاشة ١٤٤٥-٠٢-١٠ في ٨.٠٢.٢٢ ص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87413" y="2920567"/>
            <a:ext cx="8820806" cy="36707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تجميع"/>
          <p:cNvGrpSpPr/>
          <p:nvPr/>
        </p:nvGrpSpPr>
        <p:grpSpPr>
          <a:xfrm>
            <a:off x="2213688" y="12098124"/>
            <a:ext cx="5341892" cy="1556314"/>
            <a:chOff x="0" y="0"/>
            <a:chExt cx="5341890" cy="1556313"/>
          </a:xfrm>
        </p:grpSpPr>
        <p:pic>
          <p:nvPicPr>
            <p:cNvPr id="186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7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189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41324" y="6684550"/>
            <a:ext cx="1536746" cy="188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لقطة الشاشة ١٤٤٥-٠٢-١٠ في ٨.٠٤.٠٩ ص.png" descr="لقطة الشاشة ١٤٤٥-٠٢-١٠ في ٨.٠٤.٠٩ ص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21540000">
            <a:off x="7906246" y="2711118"/>
            <a:ext cx="10535381" cy="38994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لقطة الشاشة ١٤٤٥-٠٢-١٠ في ٨.٠٥.١٥ ص.png" descr="لقطة الشاشة ١٤٤٥-٠٢-١٠ في ٨.٠٥.١٥ ص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599136" y="7860858"/>
            <a:ext cx="11395572" cy="45152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تجميع"/>
          <p:cNvGrpSpPr/>
          <p:nvPr/>
        </p:nvGrpSpPr>
        <p:grpSpPr>
          <a:xfrm>
            <a:off x="2213688" y="12098124"/>
            <a:ext cx="5341892" cy="1556314"/>
            <a:chOff x="0" y="0"/>
            <a:chExt cx="5341890" cy="1556313"/>
          </a:xfrm>
        </p:grpSpPr>
        <p:pic>
          <p:nvPicPr>
            <p:cNvPr id="193" name="معرض الصور" descr="معرض الصور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4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196" name="صورة" descr="صورة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41324" y="6684550"/>
            <a:ext cx="1536746" cy="188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لقطة الشاشة ١٤٤٥-٠٢-١٠ في ٨.٠٨.٥٧ ص.png" descr="لقطة الشاشة ١٤٤٥-٠٢-١٠ في ٨.٠٨.٥٧ ص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75657" y="3755228"/>
            <a:ext cx="11170447" cy="5901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صورة" descr="صورة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641324" y="6684550"/>
            <a:ext cx="1536746" cy="1888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2" name="تجميع"/>
          <p:cNvGrpSpPr/>
          <p:nvPr/>
        </p:nvGrpSpPr>
        <p:grpSpPr>
          <a:xfrm>
            <a:off x="2213688" y="12098124"/>
            <a:ext cx="5341892" cy="1556314"/>
            <a:chOff x="0" y="0"/>
            <a:chExt cx="5341890" cy="1556313"/>
          </a:xfrm>
        </p:grpSpPr>
        <p:pic>
          <p:nvPicPr>
            <p:cNvPr id="200" name="معرض الصور" descr="معرض الصور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4765" r="0" b="4765"/>
            <a:stretch>
              <a:fillRect/>
            </a:stretch>
          </p:blipFill>
          <p:spPr>
            <a:xfrm>
              <a:off x="0" y="0"/>
              <a:ext cx="5341891" cy="15563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1" name="الكتاب صفحة ٢٨"/>
            <p:cNvSpPr txBox="1"/>
            <p:nvPr/>
          </p:nvSpPr>
          <p:spPr>
            <a:xfrm>
              <a:off x="1411170" y="569368"/>
              <a:ext cx="3090637" cy="6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4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الكتاب صفحة ٢٨</a:t>
              </a:r>
            </a:p>
          </p:txBody>
        </p:sp>
      </p:grpSp>
      <p:pic>
        <p:nvPicPr>
          <p:cNvPr id="203" name="لقطة الشاشة ١٤٤٥-٠٢-١٠ في ٨.٠٩.٥٥ ص.png" descr="لقطة الشاشة ١٤٤٥-٠٢-١٠ في ٨.٠٩.٥٥ ص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21540000">
            <a:off x="7705125" y="2506521"/>
            <a:ext cx="8511722" cy="39941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لقطة الشاشة ١٤٤٥-٠٢-١٠ في ٨.١٠.١٨ ص.png" descr="لقطة الشاشة ١٤٤٥-٠٢-١٠ في ٨.١٠.١٨ ص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326436" y="7267700"/>
            <a:ext cx="8281921" cy="609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1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1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