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2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Shape 22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7" name="Shape 22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88327" y="248175"/>
            <a:ext cx="610449" cy="78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6142.png" descr="IMG_61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689" y="4431701"/>
            <a:ext cx="644708" cy="647298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55252" y="291356"/>
            <a:ext cx="676419" cy="872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6142.png" descr="IMG_61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689" y="4431701"/>
            <a:ext cx="644708" cy="64729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406;p6"/>
          <p:cNvSpPr/>
          <p:nvPr/>
        </p:nvSpPr>
        <p:spPr>
          <a:xfrm>
            <a:off x="395956" y="291355"/>
            <a:ext cx="8336032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83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83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3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83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2" name="Google Shape;415;p6"/>
          <p:cNvGrpSpPr/>
          <p:nvPr/>
        </p:nvGrpSpPr>
        <p:grpSpPr>
          <a:xfrm>
            <a:off x="8346270" y="1183589"/>
            <a:ext cx="568490" cy="387986"/>
            <a:chOff x="0" y="-1"/>
            <a:chExt cx="568488" cy="387985"/>
          </a:xfrm>
        </p:grpSpPr>
        <p:sp>
          <p:nvSpPr>
            <p:cNvPr id="184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5" name="Google Shape;418;p6"/>
          <p:cNvGrpSpPr/>
          <p:nvPr/>
        </p:nvGrpSpPr>
        <p:grpSpPr>
          <a:xfrm>
            <a:off x="8341541" y="606633"/>
            <a:ext cx="569679" cy="387985"/>
            <a:chOff x="0" y="0"/>
            <a:chExt cx="569678" cy="387984"/>
          </a:xfrm>
        </p:grpSpPr>
        <p:sp>
          <p:nvSpPr>
            <p:cNvPr id="184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84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5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84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5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5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4" name="Google Shape;429;p6"/>
          <p:cNvSpPr/>
          <p:nvPr/>
        </p:nvSpPr>
        <p:spPr>
          <a:xfrm>
            <a:off x="546315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5" name="Google Shape;430;p6"/>
          <p:cNvSpPr/>
          <p:nvPr/>
        </p:nvSpPr>
        <p:spPr>
          <a:xfrm>
            <a:off x="281023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6" name="Google Shape;433;p6"/>
          <p:cNvSpPr/>
          <p:nvPr/>
        </p:nvSpPr>
        <p:spPr>
          <a:xfrm>
            <a:off x="546315" y="1298239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7" name="Google Shape;434;p6"/>
          <p:cNvSpPr/>
          <p:nvPr/>
        </p:nvSpPr>
        <p:spPr>
          <a:xfrm>
            <a:off x="281023" y="1324129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8" name="Google Shape;437;p6"/>
          <p:cNvSpPr/>
          <p:nvPr/>
        </p:nvSpPr>
        <p:spPr>
          <a:xfrm>
            <a:off x="282215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9" name="Google Shape;438;p6"/>
          <p:cNvSpPr/>
          <p:nvPr/>
        </p:nvSpPr>
        <p:spPr>
          <a:xfrm>
            <a:off x="546315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0" name="Google Shape;439;p6"/>
          <p:cNvSpPr/>
          <p:nvPr/>
        </p:nvSpPr>
        <p:spPr>
          <a:xfrm>
            <a:off x="281023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2" name="Google Shape;442;p6"/>
          <p:cNvSpPr/>
          <p:nvPr/>
        </p:nvSpPr>
        <p:spPr>
          <a:xfrm>
            <a:off x="282215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3" name="Google Shape;443;p6"/>
          <p:cNvSpPr/>
          <p:nvPr/>
        </p:nvSpPr>
        <p:spPr>
          <a:xfrm>
            <a:off x="546315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4" name="Google Shape;444;p6"/>
          <p:cNvSpPr/>
          <p:nvPr/>
        </p:nvSpPr>
        <p:spPr>
          <a:xfrm>
            <a:off x="281023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5" name="Google Shape;447;p6"/>
          <p:cNvSpPr/>
          <p:nvPr/>
        </p:nvSpPr>
        <p:spPr>
          <a:xfrm>
            <a:off x="282215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6" name="Google Shape;448;p6"/>
          <p:cNvSpPr/>
          <p:nvPr/>
        </p:nvSpPr>
        <p:spPr>
          <a:xfrm>
            <a:off x="546315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7" name="Google Shape;449;p6"/>
          <p:cNvSpPr/>
          <p:nvPr/>
        </p:nvSpPr>
        <p:spPr>
          <a:xfrm>
            <a:off x="281023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8" name="Google Shape;452;p6"/>
          <p:cNvSpPr/>
          <p:nvPr/>
        </p:nvSpPr>
        <p:spPr>
          <a:xfrm>
            <a:off x="282215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9" name="Google Shape;453;p6"/>
          <p:cNvSpPr/>
          <p:nvPr/>
        </p:nvSpPr>
        <p:spPr>
          <a:xfrm>
            <a:off x="546315" y="2725828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0" name="Google Shape;454;p6"/>
          <p:cNvSpPr/>
          <p:nvPr/>
        </p:nvSpPr>
        <p:spPr>
          <a:xfrm>
            <a:off x="281023" y="2751718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1" name="Google Shape;457;p6"/>
          <p:cNvSpPr/>
          <p:nvPr/>
        </p:nvSpPr>
        <p:spPr>
          <a:xfrm>
            <a:off x="282215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2" name="Google Shape;458;p6"/>
          <p:cNvSpPr/>
          <p:nvPr/>
        </p:nvSpPr>
        <p:spPr>
          <a:xfrm>
            <a:off x="546315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3" name="Google Shape;459;p6"/>
          <p:cNvSpPr/>
          <p:nvPr/>
        </p:nvSpPr>
        <p:spPr>
          <a:xfrm>
            <a:off x="281023" y="3108021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4" name="Google Shape;462;p6"/>
          <p:cNvSpPr/>
          <p:nvPr/>
        </p:nvSpPr>
        <p:spPr>
          <a:xfrm>
            <a:off x="282215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5" name="Google Shape;463;p6"/>
          <p:cNvSpPr/>
          <p:nvPr/>
        </p:nvSpPr>
        <p:spPr>
          <a:xfrm>
            <a:off x="546315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6" name="Google Shape;464;p6"/>
          <p:cNvSpPr/>
          <p:nvPr/>
        </p:nvSpPr>
        <p:spPr>
          <a:xfrm>
            <a:off x="281023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7" name="Google Shape;467;p6"/>
          <p:cNvSpPr/>
          <p:nvPr/>
        </p:nvSpPr>
        <p:spPr>
          <a:xfrm>
            <a:off x="282215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8" name="Google Shape;468;p6"/>
          <p:cNvSpPr/>
          <p:nvPr/>
        </p:nvSpPr>
        <p:spPr>
          <a:xfrm>
            <a:off x="546315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9" name="Google Shape;469;p6"/>
          <p:cNvSpPr/>
          <p:nvPr/>
        </p:nvSpPr>
        <p:spPr>
          <a:xfrm>
            <a:off x="281023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0" name="Google Shape;472;p6"/>
          <p:cNvSpPr/>
          <p:nvPr/>
        </p:nvSpPr>
        <p:spPr>
          <a:xfrm>
            <a:off x="282215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1" name="Google Shape;473;p6"/>
          <p:cNvSpPr/>
          <p:nvPr/>
        </p:nvSpPr>
        <p:spPr>
          <a:xfrm>
            <a:off x="546315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2" name="Google Shape;474;p6"/>
          <p:cNvSpPr/>
          <p:nvPr/>
        </p:nvSpPr>
        <p:spPr>
          <a:xfrm>
            <a:off x="281023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3" name="Google Shape;477;p6"/>
          <p:cNvSpPr/>
          <p:nvPr/>
        </p:nvSpPr>
        <p:spPr>
          <a:xfrm>
            <a:off x="282215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4" name="Google Shape;479;p6"/>
          <p:cNvSpPr/>
          <p:nvPr/>
        </p:nvSpPr>
        <p:spPr>
          <a:xfrm>
            <a:off x="282215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5" name="نص العنوان"/>
          <p:cNvSpPr txBox="1"/>
          <p:nvPr>
            <p:ph type="title"/>
          </p:nvPr>
        </p:nvSpPr>
        <p:spPr>
          <a:xfrm>
            <a:off x="1091334" y="514274"/>
            <a:ext cx="7691403" cy="572702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896" name="Google Shape;481;p6"/>
          <p:cNvGrpSpPr/>
          <p:nvPr/>
        </p:nvGrpSpPr>
        <p:grpSpPr>
          <a:xfrm>
            <a:off x="726236" y="4500449"/>
            <a:ext cx="291353" cy="281329"/>
            <a:chOff x="0" y="0"/>
            <a:chExt cx="291352" cy="281327"/>
          </a:xfrm>
        </p:grpSpPr>
        <p:sp>
          <p:nvSpPr>
            <p:cNvPr id="188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9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0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89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01" name="Google Shape;496;p6"/>
          <p:cNvSpPr/>
          <p:nvPr/>
        </p:nvSpPr>
        <p:spPr>
          <a:xfrm>
            <a:off x="1438404" y="4781813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02" name="Google Shape;632;p19"/>
          <p:cNvSpPr txBox="1"/>
          <p:nvPr/>
        </p:nvSpPr>
        <p:spPr>
          <a:xfrm rot="5400000">
            <a:off x="-248648" y="3630215"/>
            <a:ext cx="941523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3" name="Google Shape;1105;p42"/>
          <p:cNvSpPr/>
          <p:nvPr/>
        </p:nvSpPr>
        <p:spPr>
          <a:xfrm>
            <a:off x="81024" y="3189377"/>
            <a:ext cx="244075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19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2" t="3020" r="30813" b="47658"/>
          <a:stretch>
            <a:fillRect/>
          </a:stretch>
        </p:blipFill>
        <p:spPr>
          <a:xfrm>
            <a:off x="412158" y="4189186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6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1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17" name="Google Shape;11;p2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91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0" name="Google Shape;14;p2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91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3" name="Google Shape;17;p2"/>
          <p:cNvGrpSpPr/>
          <p:nvPr/>
        </p:nvGrpSpPr>
        <p:grpSpPr>
          <a:xfrm>
            <a:off x="8346273" y="1183591"/>
            <a:ext cx="568487" cy="387983"/>
            <a:chOff x="0" y="0"/>
            <a:chExt cx="568485" cy="387981"/>
          </a:xfrm>
        </p:grpSpPr>
        <p:sp>
          <p:nvSpPr>
            <p:cNvPr id="192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6" name="Google Shape;20;p2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92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9" name="Google Shape;23;p2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92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32" name="Google Shape;26;p2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93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3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33" name="Google Shape;29;p2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4" name="Google Shape;30;p2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5" name="Google Shape;31;p2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9" name="Google Shape;36;p2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0" name="Google Shape;37;p2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2" name="Google Shape;40;p2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6" name="Google Shape;45;p2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0" name="Google Shape;49;p2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1" name="Google Shape;50;p2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5" name="Google Shape;55;p2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7" name="Google Shape;57;p2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9" name="Google Shape;59;p2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0" name="Google Shape;60;p2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4" name="Google Shape;65;p2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8" name="Google Shape;70;p2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2" name="Google Shape;75;p2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6" name="Google Shape;80;p2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7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8" name="Google Shape;82;p2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967699" y="1345750"/>
            <a:ext cx="7208703" cy="19188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98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98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98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98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9" name="Google Shape;9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9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9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9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201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200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9" name="Google Shape;11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17" name="Google Shape;119;p2"/>
          <p:cNvGrpSpPr/>
          <p:nvPr/>
        </p:nvGrpSpPr>
        <p:grpSpPr>
          <a:xfrm>
            <a:off x="1160471" y="4196998"/>
            <a:ext cx="297885" cy="313811"/>
            <a:chOff x="0" y="0"/>
            <a:chExt cx="297884" cy="313810"/>
          </a:xfrm>
        </p:grpSpPr>
        <p:sp>
          <p:nvSpPr>
            <p:cNvPr id="201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28" name="Google Shape;122;p2"/>
          <p:cNvGrpSpPr/>
          <p:nvPr/>
        </p:nvGrpSpPr>
        <p:grpSpPr>
          <a:xfrm>
            <a:off x="6975824" y="4368975"/>
            <a:ext cx="291351" cy="281326"/>
            <a:chOff x="24" y="24"/>
            <a:chExt cx="291350" cy="281325"/>
          </a:xfrm>
        </p:grpSpPr>
        <p:sp>
          <p:nvSpPr>
            <p:cNvPr id="201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3" name="Google Shape;128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2029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30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20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8" y="4189187"/>
            <a:ext cx="347698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0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63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041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4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042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45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8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046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1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049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4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052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7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055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0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058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1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64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5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6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7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8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9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0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1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2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3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4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5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6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7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8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9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0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1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2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3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4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5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6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7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8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9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0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1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2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3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4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5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6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7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8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9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0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1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2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3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4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5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6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43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07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1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0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1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12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25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6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2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12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3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4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4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4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5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6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6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16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216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216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217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8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218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29" name="IMG_6142.png" descr="IMG_61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689" y="4431701"/>
            <a:ext cx="644708" cy="6472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0.xml"/><Relationship Id="rId3" Type="http://schemas.openxmlformats.org/officeDocument/2006/relationships/slide" Target="slide8.xml"/><Relationship Id="rId4" Type="http://schemas.openxmlformats.org/officeDocument/2006/relationships/image" Target="../media/image3.jpeg"/><Relationship Id="rId5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8.xml"/><Relationship Id="rId4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2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4.jpeg"/><Relationship Id="rId7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39.png"/><Relationship Id="rId13" Type="http://schemas.openxmlformats.org/officeDocument/2006/relationships/image" Target="../media/image5.jpeg"/><Relationship Id="rId14" Type="http://schemas.openxmlformats.org/officeDocument/2006/relationships/image" Target="../media/image40.png"/><Relationship Id="rId15" Type="http://schemas.openxmlformats.org/officeDocument/2006/relationships/image" Target="../media/image4.jpeg"/><Relationship Id="rId16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42.png"/><Relationship Id="rId13" Type="http://schemas.openxmlformats.org/officeDocument/2006/relationships/image" Target="../media/image5.jpe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.jpeg"/><Relationship Id="rId18" Type="http://schemas.openxmlformats.org/officeDocument/2006/relationships/image" Target="../media/image4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.jpeg"/><Relationship Id="rId12" Type="http://schemas.openxmlformats.org/officeDocument/2006/relationships/image" Target="../media/image46.png"/><Relationship Id="rId13" Type="http://schemas.openxmlformats.org/officeDocument/2006/relationships/image" Target="../media/image2.png"/><Relationship Id="rId14" Type="http://schemas.openxmlformats.org/officeDocument/2006/relationships/image" Target="../media/image41.png"/><Relationship Id="rId15" Type="http://schemas.openxmlformats.org/officeDocument/2006/relationships/image" Target="../media/image4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6.jpeg"/><Relationship Id="rId12" Type="http://schemas.openxmlformats.org/officeDocument/2006/relationships/image" Target="../media/image41.png"/><Relationship Id="rId13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49.png"/><Relationship Id="rId13" Type="http://schemas.openxmlformats.org/officeDocument/2006/relationships/image" Target="../media/image41.png"/><Relationship Id="rId14" Type="http://schemas.openxmlformats.org/officeDocument/2006/relationships/image" Target="../media/image5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51.png"/><Relationship Id="rId13" Type="http://schemas.openxmlformats.org/officeDocument/2006/relationships/image" Target="../media/image2.png"/><Relationship Id="rId14" Type="http://schemas.openxmlformats.org/officeDocument/2006/relationships/image" Target="../media/image5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41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41.png"/><Relationship Id="rId13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60.png"/><Relationship Id="rId13" Type="http://schemas.openxmlformats.org/officeDocument/2006/relationships/image" Target="../media/image8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61.png"/><Relationship Id="rId17" Type="http://schemas.openxmlformats.org/officeDocument/2006/relationships/image" Target="../media/image2.gif"/><Relationship Id="rId18" Type="http://schemas.openxmlformats.org/officeDocument/2006/relationships/image" Target="../media/image62.png"/><Relationship Id="rId19" Type="http://schemas.openxmlformats.org/officeDocument/2006/relationships/image" Target="../media/image9.jpeg"/><Relationship Id="rId20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60.png"/><Relationship Id="rId13" Type="http://schemas.openxmlformats.org/officeDocument/2006/relationships/image" Target="../media/image8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61.png"/><Relationship Id="rId17" Type="http://schemas.openxmlformats.org/officeDocument/2006/relationships/image" Target="../media/image2.gif"/><Relationship Id="rId18" Type="http://schemas.openxmlformats.org/officeDocument/2006/relationships/image" Target="../media/image62.png"/><Relationship Id="rId19" Type="http://schemas.openxmlformats.org/officeDocument/2006/relationships/image" Target="../media/image9.jpeg"/><Relationship Id="rId20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0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1.gif"/><Relationship Id="rId15" Type="http://schemas.openxmlformats.org/officeDocument/2006/relationships/image" Target="../media/image41.png"/><Relationship Id="rId16" Type="http://schemas.openxmlformats.org/officeDocument/2006/relationships/image" Target="../media/image65.png"/><Relationship Id="rId17" Type="http://schemas.openxmlformats.org/officeDocument/2006/relationships/image" Target="../media/image2.png"/><Relationship Id="rId18" Type="http://schemas.openxmlformats.org/officeDocument/2006/relationships/image" Target="../media/image6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65.png"/><Relationship Id="rId13" Type="http://schemas.openxmlformats.org/officeDocument/2006/relationships/image" Target="../media/image2.png"/><Relationship Id="rId14" Type="http://schemas.openxmlformats.org/officeDocument/2006/relationships/image" Target="../media/image9.jpeg"/><Relationship Id="rId15" Type="http://schemas.openxmlformats.org/officeDocument/2006/relationships/image" Target="../media/image6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41.png"/><Relationship Id="rId15" Type="http://schemas.openxmlformats.org/officeDocument/2006/relationships/image" Target="../media/image1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67.png"/><Relationship Id="rId13" Type="http://schemas.openxmlformats.org/officeDocument/2006/relationships/image" Target="../media/image41.png"/><Relationship Id="rId14" Type="http://schemas.openxmlformats.org/officeDocument/2006/relationships/image" Target="../media/image1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70.png"/><Relationship Id="rId12" Type="http://schemas.openxmlformats.org/officeDocument/2006/relationships/image" Target="../media/image2.png"/><Relationship Id="rId13" Type="http://schemas.openxmlformats.org/officeDocument/2006/relationships/image" Target="../media/image67.png"/><Relationship Id="rId14" Type="http://schemas.openxmlformats.org/officeDocument/2006/relationships/image" Target="../media/image41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67.png"/><Relationship Id="rId13" Type="http://schemas.openxmlformats.org/officeDocument/2006/relationships/image" Target="../media/image41.png"/><Relationship Id="rId14" Type="http://schemas.openxmlformats.org/officeDocument/2006/relationships/image" Target="../media/image71.png"/><Relationship Id="rId15" Type="http://schemas.openxmlformats.org/officeDocument/2006/relationships/image" Target="../media/image9.jpeg"/><Relationship Id="rId16" Type="http://schemas.openxmlformats.org/officeDocument/2006/relationships/image" Target="../media/image7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2" Type="http://schemas.openxmlformats.org/officeDocument/2006/relationships/image" Target="../media/image60.png"/><Relationship Id="rId13" Type="http://schemas.openxmlformats.org/officeDocument/2006/relationships/image" Target="../media/image8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61.png"/><Relationship Id="rId17" Type="http://schemas.openxmlformats.org/officeDocument/2006/relationships/image" Target="../media/image2.gif"/><Relationship Id="rId18" Type="http://schemas.openxmlformats.org/officeDocument/2006/relationships/image" Target="../media/image41.png"/><Relationship Id="rId19" Type="http://schemas.openxmlformats.org/officeDocument/2006/relationships/image" Target="../media/image73.png"/><Relationship Id="rId20" Type="http://schemas.openxmlformats.org/officeDocument/2006/relationships/image" Target="../media/image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13.jpeg"/><Relationship Id="rId13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41.png"/><Relationship Id="rId12" Type="http://schemas.openxmlformats.org/officeDocument/2006/relationships/image" Target="../media/image2.png"/><Relationship Id="rId13" Type="http://schemas.openxmlformats.org/officeDocument/2006/relationships/image" Target="../media/image7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63.png"/><Relationship Id="rId12" Type="http://schemas.openxmlformats.org/officeDocument/2006/relationships/image" Target="../media/image1.gif"/><Relationship Id="rId13" Type="http://schemas.openxmlformats.org/officeDocument/2006/relationships/image" Target="../media/image77.png"/><Relationship Id="rId14" Type="http://schemas.openxmlformats.org/officeDocument/2006/relationships/image" Target="../media/image2.png"/><Relationship Id="rId15" Type="http://schemas.openxmlformats.org/officeDocument/2006/relationships/image" Target="../media/image4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1.gif"/><Relationship Id="rId14" Type="http://schemas.openxmlformats.org/officeDocument/2006/relationships/image" Target="../media/image80.png"/><Relationship Id="rId15" Type="http://schemas.openxmlformats.org/officeDocument/2006/relationships/image" Target="../media/image41.png"/><Relationship Id="rId16" Type="http://schemas.openxmlformats.org/officeDocument/2006/relationships/image" Target="../media/image14.jpeg"/><Relationship Id="rId17" Type="http://schemas.openxmlformats.org/officeDocument/2006/relationships/image" Target="../media/image15.jpeg"/><Relationship Id="rId18" Type="http://schemas.openxmlformats.org/officeDocument/2006/relationships/image" Target="../media/image2.png"/><Relationship Id="rId19" Type="http://schemas.openxmlformats.org/officeDocument/2006/relationships/image" Target="../media/image8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70.png"/><Relationship Id="rId12" Type="http://schemas.openxmlformats.org/officeDocument/2006/relationships/image" Target="../media/image16.jpeg"/><Relationship Id="rId13" Type="http://schemas.openxmlformats.org/officeDocument/2006/relationships/image" Target="../media/image2.png"/><Relationship Id="rId14" Type="http://schemas.openxmlformats.org/officeDocument/2006/relationships/image" Target="../media/image4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6.png"/><Relationship Id="rId11" Type="http://schemas.openxmlformats.org/officeDocument/2006/relationships/image" Target="../media/image17.jpeg"/><Relationship Id="rId12" Type="http://schemas.openxmlformats.org/officeDocument/2006/relationships/image" Target="../media/image82.png"/><Relationship Id="rId13" Type="http://schemas.openxmlformats.org/officeDocument/2006/relationships/image" Target="../media/image18.jpeg"/><Relationship Id="rId14" Type="http://schemas.openxmlformats.org/officeDocument/2006/relationships/image" Target="../media/image2.png"/><Relationship Id="rId15" Type="http://schemas.openxmlformats.org/officeDocument/2006/relationships/image" Target="../media/image83.png"/><Relationship Id="rId16" Type="http://schemas.openxmlformats.org/officeDocument/2006/relationships/image" Target="../media/image41.png"/><Relationship Id="rId17" Type="http://schemas.openxmlformats.org/officeDocument/2006/relationships/image" Target="../media/image1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4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84.png"/><Relationship Id="rId13" Type="http://schemas.openxmlformats.org/officeDocument/2006/relationships/image" Target="../media/image20.jpeg"/><Relationship Id="rId14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21.jpeg"/><Relationship Id="rId13" Type="http://schemas.openxmlformats.org/officeDocument/2006/relationships/image" Target="../media/image42.png"/><Relationship Id="rId14" Type="http://schemas.openxmlformats.org/officeDocument/2006/relationships/image" Target="../media/image5.jpe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image" Target="../media/image87.png"/><Relationship Id="rId18" Type="http://schemas.openxmlformats.org/officeDocument/2006/relationships/image" Target="../media/image22.jpeg"/><Relationship Id="rId19" Type="http://schemas.openxmlformats.org/officeDocument/2006/relationships/image" Target="../media/image4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6.png"/><Relationship Id="rId12" Type="http://schemas.openxmlformats.org/officeDocument/2006/relationships/image" Target="../media/image88.png"/><Relationship Id="rId13" Type="http://schemas.openxmlformats.org/officeDocument/2006/relationships/image" Target="../media/image23.jpeg"/><Relationship Id="rId14" Type="http://schemas.openxmlformats.org/officeDocument/2006/relationships/image" Target="../media/image17.jpeg"/><Relationship Id="rId15" Type="http://schemas.openxmlformats.org/officeDocument/2006/relationships/image" Target="../media/image89.png"/><Relationship Id="rId16" Type="http://schemas.openxmlformats.org/officeDocument/2006/relationships/image" Target="../media/image84.png"/><Relationship Id="rId17" Type="http://schemas.openxmlformats.org/officeDocument/2006/relationships/image" Target="../media/image90.png"/><Relationship Id="rId18" Type="http://schemas.openxmlformats.org/officeDocument/2006/relationships/image" Target="../media/image4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8.xml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gif"/><Relationship Id="rId7" Type="http://schemas.openxmlformats.org/officeDocument/2006/relationships/slide" Target="slide9.xml"/><Relationship Id="rId8" Type="http://schemas.openxmlformats.org/officeDocument/2006/relationships/image" Target="../media/image3.jpeg"/><Relationship Id="rId9" Type="http://schemas.openxmlformats.org/officeDocument/2006/relationships/slide" Target="slide11.xml"/><Relationship Id="rId10" Type="http://schemas.openxmlformats.org/officeDocument/2006/relationships/slide" Target="slide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9.xml"/><Relationship Id="rId3" Type="http://schemas.openxmlformats.org/officeDocument/2006/relationships/image" Target="../media/image3.jpeg"/><Relationship Id="rId4" Type="http://schemas.openxmlformats.org/officeDocument/2006/relationships/slide" Target="slide8.xml"/><Relationship Id="rId5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240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66927" rtl="0">
              <a:lnSpc>
                <a:spcPct val="80000"/>
              </a:lnSpc>
              <a:defRPr b="1" sz="52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٣-٧</a:t>
            </a:r>
          </a:p>
          <a:p>
            <a:pPr algn="ctr" defTabSz="566927" rtl="0">
              <a:lnSpc>
                <a:spcPct val="80000"/>
              </a:lnSpc>
              <a:defRPr b="1" sz="52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التكبير والتصغير </a:t>
            </a:r>
          </a:p>
        </p:txBody>
      </p:sp>
      <p:sp>
        <p:nvSpPr>
          <p:cNvPr id="2241" name="وسيلة شرح"/>
          <p:cNvSpPr/>
          <p:nvPr/>
        </p:nvSpPr>
        <p:spPr>
          <a:xfrm>
            <a:off x="1018901" y="1744642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4238;p45"/>
          <p:cNvSpPr/>
          <p:nvPr/>
        </p:nvSpPr>
        <p:spPr>
          <a:xfrm rot="599">
            <a:off x="2850723" y="1491411"/>
            <a:ext cx="3442462" cy="18036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27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533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28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29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30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31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32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34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535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536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537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538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539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540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1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45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542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6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546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0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577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1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581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5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602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9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606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10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11" name="Google Shape;4325;p45"/>
          <p:cNvSpPr/>
          <p:nvPr/>
        </p:nvSpPr>
        <p:spPr>
          <a:xfrm>
            <a:off x="2851362" y="3671413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2612" name="Google Shape;4327;p45"/>
          <p:cNvSpPr/>
          <p:nvPr/>
        </p:nvSpPr>
        <p:spPr>
          <a:xfrm>
            <a:off x="4858066" y="36748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2613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619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2614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15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16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17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18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20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2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2" name="IMG_2340.png" descr="IMG_2340.png"/>
          <p:cNvPicPr>
            <a:picLocks noChangeAspect="1"/>
          </p:cNvPicPr>
          <p:nvPr/>
        </p:nvPicPr>
        <p:blipFill>
          <a:blip r:embed="rId5">
            <a:extLst/>
          </a:blip>
          <a:srcRect l="76263" t="39121" r="15673" b="52628"/>
          <a:stretch>
            <a:fillRect/>
          </a:stretch>
        </p:blipFill>
        <p:spPr>
          <a:xfrm>
            <a:off x="3989784" y="2124868"/>
            <a:ext cx="1164429" cy="893659"/>
          </a:xfrm>
          <a:prstGeom prst="rect">
            <a:avLst/>
          </a:prstGeom>
          <a:ln w="12700">
            <a:miter lim="400000"/>
          </a:ln>
        </p:spPr>
      </p:pic>
      <p:sp>
        <p:nvSpPr>
          <p:cNvPr id="2623" name="حل التناسب التالي"/>
          <p:cNvSpPr txBox="1"/>
          <p:nvPr/>
        </p:nvSpPr>
        <p:spPr>
          <a:xfrm>
            <a:off x="3672234" y="1718024"/>
            <a:ext cx="1799532" cy="31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التناسب التالي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4238;p45"/>
          <p:cNvSpPr/>
          <p:nvPr/>
        </p:nvSpPr>
        <p:spPr>
          <a:xfrm rot="599">
            <a:off x="2934692" y="1504493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6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2632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27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8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9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30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31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33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634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635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636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637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638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39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0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44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641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5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645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9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676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0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680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4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701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8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705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09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10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716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2711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2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3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4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5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17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2718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1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5" cy="147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2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3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2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2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3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73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73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73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73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73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73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73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0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746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740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1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4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44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4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47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48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49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75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5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54" name="Google Shape;1770;p26"/>
          <p:cNvSpPr txBox="1"/>
          <p:nvPr/>
        </p:nvSpPr>
        <p:spPr>
          <a:xfrm rot="88792">
            <a:off x="2390810" y="882958"/>
            <a:ext cx="3971319" cy="104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475487" rtl="0">
              <a:defRPr b="1" sz="1924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475487" rtl="0">
              <a:defRPr b="1" sz="1924">
                <a:solidFill>
                  <a:srgbClr val="6E667A"/>
                </a:solidFill>
              </a:defRPr>
            </a:pPr>
            <a:r>
              <a:t>انه يوجد شي اسمه مالانهاية فلا تكون محدود الفكروالطموح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0" grpId="1"/>
      <p:bldP build="whole" bldLvl="1" animBg="1" rev="0" advAuto="0" spid="275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8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9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0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1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2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3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4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5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6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7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8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9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70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7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71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7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7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sp>
        <p:nvSpPr>
          <p:cNvPr id="2777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١٣٢</a:t>
            </a:r>
          </a:p>
        </p:txBody>
      </p:sp>
      <p:grpSp>
        <p:nvGrpSpPr>
          <p:cNvPr id="2788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78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7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8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89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5033" y="1153824"/>
            <a:ext cx="4548167" cy="2599201"/>
          </a:xfrm>
          <a:prstGeom prst="rect">
            <a:avLst/>
          </a:prstGeom>
        </p:spPr>
      </p:pic>
      <p:sp>
        <p:nvSpPr>
          <p:cNvPr id="2791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95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pSp>
        <p:nvGrpSpPr>
          <p:cNvPr id="2804" name="تجميع"/>
          <p:cNvGrpSpPr/>
          <p:nvPr/>
        </p:nvGrpSpPr>
        <p:grpSpPr>
          <a:xfrm>
            <a:off x="2567473" y="589959"/>
            <a:ext cx="3517242" cy="3967477"/>
            <a:chOff x="-661" y="-6350"/>
            <a:chExt cx="3517241" cy="3967475"/>
          </a:xfrm>
        </p:grpSpPr>
        <p:pic>
          <p:nvPicPr>
            <p:cNvPr id="2801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802" name="الأهداف…"/>
            <p:cNvSpPr txBox="1"/>
            <p:nvPr/>
          </p:nvSpPr>
          <p:spPr>
            <a:xfrm>
              <a:off x="282020" y="1456205"/>
              <a:ext cx="2951878" cy="112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🔹رسم صورة ناتجة عن</a:t>
              </a:r>
            </a:p>
            <a:p>
              <a:pPr algn="ctr" rtl="0">
                <a:defRPr b="1" sz="1800"/>
              </a:pPr>
              <a:r>
                <a:t> التكبير أو التصغير </a:t>
              </a:r>
            </a:p>
          </p:txBody>
        </p:sp>
        <p:sp>
          <p:nvSpPr>
            <p:cNvPr id="2803" name="المفردات…"/>
            <p:cNvSpPr txBox="1"/>
            <p:nvPr/>
          </p:nvSpPr>
          <p:spPr>
            <a:xfrm>
              <a:off x="119748" y="2797557"/>
              <a:ext cx="3276422" cy="1163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التمدد - مركز التمدد</a:t>
              </a:r>
            </a:p>
            <a:p>
              <a:pPr algn="ctr" rtl="0">
                <a:defRPr b="1" sz="1800"/>
              </a:pPr>
              <a:r>
                <a:t>التكبير - التصغير </a:t>
              </a:r>
            </a:p>
          </p:txBody>
        </p:sp>
      </p:grpSp>
      <p:sp>
        <p:nvSpPr>
          <p:cNvPr id="2805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التكبير والتصغير </a:t>
            </a:r>
          </a:p>
        </p:txBody>
      </p:sp>
      <p:pic>
        <p:nvPicPr>
          <p:cNvPr id="2806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9074" y="2068187"/>
            <a:ext cx="517356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17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81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0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1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3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3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3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3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91805" y="654411"/>
            <a:ext cx="1451108" cy="3080659"/>
          </a:xfrm>
          <a:prstGeom prst="rect">
            <a:avLst/>
          </a:prstGeom>
        </p:spPr>
      </p:pic>
      <p:pic>
        <p:nvPicPr>
          <p:cNvPr id="283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3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4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4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84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aphicFrame>
        <p:nvGraphicFramePr>
          <p:cNvPr id="2846" name="الجدول"/>
          <p:cNvGraphicFramePr/>
          <p:nvPr/>
        </p:nvGraphicFramePr>
        <p:xfrm>
          <a:off x="5736946" y="2349028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57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85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4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5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0" name="تجميع"/>
          <p:cNvGrpSpPr/>
          <p:nvPr/>
        </p:nvGrpSpPr>
        <p:grpSpPr>
          <a:xfrm>
            <a:off x="2328223" y="1926257"/>
            <a:ext cx="2640892" cy="536967"/>
            <a:chOff x="-25400" y="-25400"/>
            <a:chExt cx="2640891" cy="536965"/>
          </a:xfrm>
        </p:grpSpPr>
        <p:pic>
          <p:nvPicPr>
            <p:cNvPr id="2858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640892" cy="53696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859" name="جدول التعلم"/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pic>
        <p:nvPicPr>
          <p:cNvPr id="2861" name="Google Shape;714;p59" descr="Google Shape;714;p59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1490536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62" name="Google Shape;713;p59"/>
          <p:cNvSpPr/>
          <p:nvPr/>
        </p:nvSpPr>
        <p:spPr>
          <a:xfrm rot="10800000">
            <a:off x="4737374" y="1251440"/>
            <a:ext cx="1357583" cy="546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3" name="مرادف كلمة"/>
          <p:cNvSpPr txBox="1"/>
          <p:nvPr/>
        </p:nvSpPr>
        <p:spPr>
          <a:xfrm>
            <a:off x="4961511" y="1358135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864" name="التكبير…"/>
          <p:cNvSpPr txBox="1"/>
          <p:nvPr/>
        </p:nvSpPr>
        <p:spPr>
          <a:xfrm>
            <a:off x="2853618" y="1249354"/>
            <a:ext cx="778496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التكبير </a:t>
            </a:r>
          </a:p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التصغير</a:t>
            </a:r>
          </a:p>
        </p:txBody>
      </p:sp>
      <p:pic>
        <p:nvPicPr>
          <p:cNvPr id="2865" name="IMG_2314.png" descr="IMG_2314.png"/>
          <p:cNvPicPr>
            <a:picLocks noChangeAspect="1"/>
          </p:cNvPicPr>
          <p:nvPr/>
        </p:nvPicPr>
        <p:blipFill>
          <a:blip r:embed="rId16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866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2867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2868" name="المفردات…"/>
          <p:cNvSpPr txBox="1"/>
          <p:nvPr/>
        </p:nvSpPr>
        <p:spPr>
          <a:xfrm>
            <a:off x="6101763" y="2338233"/>
            <a:ext cx="1831191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التمدد - مركز التمدد</a:t>
            </a:r>
          </a:p>
          <a:p>
            <a:pPr algn="ctr" rtl="0">
              <a:defRPr b="1" sz="1500"/>
            </a:pPr>
            <a:r>
              <a:t>التكبير -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8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aphicFrame>
        <p:nvGraphicFramePr>
          <p:cNvPr id="2894" name="الجدول"/>
          <p:cNvGraphicFramePr/>
          <p:nvPr/>
        </p:nvGraphicFramePr>
        <p:xfrm>
          <a:off x="5835674" y="2191923"/>
          <a:ext cx="4851341" cy="222653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2203"/>
                <a:gridCol w="1916566"/>
                <a:gridCol w="939871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905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90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9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0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08" name="تجميع"/>
          <p:cNvGrpSpPr/>
          <p:nvPr/>
        </p:nvGrpSpPr>
        <p:grpSpPr>
          <a:xfrm>
            <a:off x="1852336" y="1954474"/>
            <a:ext cx="2351846" cy="557250"/>
            <a:chOff x="-25400" y="-25400"/>
            <a:chExt cx="2351845" cy="557249"/>
          </a:xfrm>
        </p:grpSpPr>
        <p:pic>
          <p:nvPicPr>
            <p:cNvPr id="290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90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911" name="🔹تمثيل النقاط في المستوى الاحداثي"/>
          <p:cNvGrpSpPr/>
          <p:nvPr/>
        </p:nvGrpSpPr>
        <p:grpSpPr>
          <a:xfrm>
            <a:off x="3786298" y="3270405"/>
            <a:ext cx="2050397" cy="1286868"/>
            <a:chOff x="0" y="0"/>
            <a:chExt cx="2050395" cy="1286867"/>
          </a:xfrm>
        </p:grpSpPr>
        <p:sp>
          <p:nvSpPr>
            <p:cNvPr id="2910" name="🔹تمثيل النقاط في المستوى الاحداثي"/>
            <p:cNvSpPr/>
            <p:nvPr/>
          </p:nvSpPr>
          <p:spPr>
            <a:xfrm>
              <a:off x="38100" y="38099"/>
              <a:ext cx="1974196" cy="121066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🔹تمثيل النقاط في المستوى الاحداثي </a:t>
              </a:r>
            </a:p>
          </p:txBody>
        </p:sp>
        <p:pic>
          <p:nvPicPr>
            <p:cNvPr id="2909" name="🔹تمثيل النقاط في المستوى الاحداثي 🔹تمثيل النقاط في المستوى الاحداثي " descr="🔹تمثيل النقاط في المستوى الاحداثي 🔹تمثيل النقاط في المستوى الاحداثي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50396" cy="1286868"/>
            </a:xfrm>
            <a:prstGeom prst="rect">
              <a:avLst/>
            </a:prstGeom>
            <a:effectLst/>
          </p:spPr>
        </p:pic>
      </p:grpSp>
      <p:grpSp>
        <p:nvGrpSpPr>
          <p:cNvPr id="2914" name="مستطيل"/>
          <p:cNvGrpSpPr/>
          <p:nvPr/>
        </p:nvGrpSpPr>
        <p:grpSpPr>
          <a:xfrm>
            <a:off x="1917411" y="3252078"/>
            <a:ext cx="1941703" cy="1305195"/>
            <a:chOff x="0" y="0"/>
            <a:chExt cx="1941701" cy="1305194"/>
          </a:xfrm>
        </p:grpSpPr>
        <p:sp>
          <p:nvSpPr>
            <p:cNvPr id="2913" name="مستطيل"/>
            <p:cNvSpPr/>
            <p:nvPr/>
          </p:nvSpPr>
          <p:spPr>
            <a:xfrm>
              <a:off x="38100" y="38100"/>
              <a:ext cx="1865502" cy="122899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912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05195"/>
            </a:xfrm>
            <a:prstGeom prst="rect">
              <a:avLst/>
            </a:prstGeom>
            <a:effectLst/>
          </p:spPr>
        </p:pic>
      </p:grpSp>
      <p:pic>
        <p:nvPicPr>
          <p:cNvPr id="2915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191381" y="1209124"/>
            <a:ext cx="3856312" cy="53762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16" name="Google Shape;713;p59"/>
          <p:cNvSpPr/>
          <p:nvPr/>
        </p:nvSpPr>
        <p:spPr>
          <a:xfrm rot="10800000">
            <a:off x="4750847" y="1234676"/>
            <a:ext cx="1357584" cy="48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7" name="مرادف كلمة"/>
          <p:cNvSpPr txBox="1"/>
          <p:nvPr/>
        </p:nvSpPr>
        <p:spPr>
          <a:xfrm>
            <a:off x="4978217" y="1331528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918" name="التكبير ……بمعني تضخيم   او مبالغة  او تعظيم ……"/>
          <p:cNvSpPr txBox="1"/>
          <p:nvPr/>
        </p:nvSpPr>
        <p:spPr>
          <a:xfrm>
            <a:off x="1204081" y="1273676"/>
            <a:ext cx="3562080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التكبير ……بمعني </a:t>
            </a:r>
            <a:r>
              <a:rPr>
                <a:solidFill>
                  <a:srgbClr val="004D65"/>
                </a:solidFill>
              </a:rPr>
              <a:t>تضخيم   او مبالغة  او تعظيم …</a:t>
            </a:r>
            <a:endParaRPr>
              <a:solidFill>
                <a:srgbClr val="004D65"/>
              </a:solidFill>
            </a:endParaRP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التصغير ……بمعني </a:t>
            </a:r>
            <a:r>
              <a:rPr>
                <a:solidFill>
                  <a:srgbClr val="004D65"/>
                </a:solidFill>
              </a:rPr>
              <a:t>تقليل   او تحقير …</a:t>
            </a:r>
            <a:endParaRPr>
              <a:solidFill>
                <a:srgbClr val="004D65"/>
              </a:solidFill>
            </a:endParaRPr>
          </a:p>
        </p:txBody>
      </p:sp>
      <p:grpSp>
        <p:nvGrpSpPr>
          <p:cNvPr id="292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1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22" name="IMG_2314.png" descr="IMG_2314.png"/>
          <p:cNvPicPr>
            <a:picLocks noChangeAspect="1"/>
          </p:cNvPicPr>
          <p:nvPr/>
        </p:nvPicPr>
        <p:blipFill>
          <a:blip r:embed="rId18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923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2924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2925" name="المفردات…"/>
          <p:cNvSpPr txBox="1"/>
          <p:nvPr/>
        </p:nvSpPr>
        <p:spPr>
          <a:xfrm>
            <a:off x="6101763" y="2338233"/>
            <a:ext cx="1831191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التمدد - مركز التمدد</a:t>
            </a:r>
          </a:p>
          <a:p>
            <a:pPr algn="ctr" rtl="0">
              <a:defRPr b="1" sz="1500"/>
            </a:pPr>
            <a:r>
              <a:t>التكبير - التصغير </a:t>
            </a:r>
          </a:p>
        </p:txBody>
      </p:sp>
      <p:sp>
        <p:nvSpPr>
          <p:cNvPr id="2926" name="🔹رسم صورة ناتجة عن…"/>
          <p:cNvSpPr txBox="1"/>
          <p:nvPr/>
        </p:nvSpPr>
        <p:spPr>
          <a:xfrm>
            <a:off x="2113255" y="3513243"/>
            <a:ext cx="140797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6" grpId="9"/>
      <p:bldP build="whole" bldLvl="1" animBg="1" rev="0" advAuto="0" spid="2915" grpId="3"/>
      <p:bldP build="whole" bldLvl="1" animBg="1" rev="0" advAuto="0" spid="2916" grpId="1"/>
      <p:bldP build="whole" bldLvl="1" animBg="1" rev="0" advAuto="0" spid="2908" grpId="5"/>
      <p:bldP build="whole" bldLvl="1" animBg="1" rev="0" advAuto="0" spid="2917" grpId="2"/>
      <p:bldP build="whole" bldLvl="1" animBg="1" rev="0" advAuto="0" spid="2918" grpId="4"/>
      <p:bldP build="whole" bldLvl="1" animBg="1" rev="0" advAuto="0" spid="2894" grpId="6"/>
      <p:bldP build="whole" bldLvl="1" animBg="1" rev="0" advAuto="0" spid="2914" grpId="8"/>
      <p:bldP build="whole" bldLvl="1" animBg="1" rev="0" advAuto="0" spid="2911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4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4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4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9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296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95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5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6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6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2965" name="قال تعالي"/>
          <p:cNvSpPr txBox="1"/>
          <p:nvPr/>
        </p:nvSpPr>
        <p:spPr>
          <a:xfrm>
            <a:off x="5427250" y="852710"/>
            <a:ext cx="95432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blipFill rotWithShape="1">
                  <a:blip r:embed="rId11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قال تعالي </a:t>
            </a:r>
          </a:p>
        </p:txBody>
      </p:sp>
      <p:pic>
        <p:nvPicPr>
          <p:cNvPr id="2966" name="IMG_2275.png" descr="IMG_2275.png"/>
          <p:cNvPicPr>
            <a:picLocks noChangeAspect="1"/>
          </p:cNvPicPr>
          <p:nvPr/>
        </p:nvPicPr>
        <p:blipFill>
          <a:blip r:embed="rId12">
            <a:extLst/>
          </a:blip>
          <a:srcRect l="14788" t="27703" r="26841" b="19225"/>
          <a:stretch>
            <a:fillRect/>
          </a:stretch>
        </p:blipFill>
        <p:spPr>
          <a:xfrm>
            <a:off x="6423219" y="2435262"/>
            <a:ext cx="1235508" cy="84250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67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848179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8" name="IMG_2314.png" descr="IMG_2314.png"/>
          <p:cNvPicPr>
            <a:picLocks noChangeAspect="1"/>
          </p:cNvPicPr>
          <p:nvPr/>
        </p:nvPicPr>
        <p:blipFill>
          <a:blip r:embed="rId14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2969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2970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2971" name="IMG_2324.png" descr="IMG_2324.png"/>
          <p:cNvPicPr>
            <a:picLocks noChangeAspect="1"/>
          </p:cNvPicPr>
          <p:nvPr/>
        </p:nvPicPr>
        <p:blipFill>
          <a:blip r:embed="rId15">
            <a:extLst/>
          </a:blip>
          <a:srcRect l="71299" t="62383" r="5504" b="30732"/>
          <a:stretch>
            <a:fillRect/>
          </a:stretch>
        </p:blipFill>
        <p:spPr>
          <a:xfrm>
            <a:off x="777083" y="1749490"/>
            <a:ext cx="5537295" cy="1232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2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297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7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7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7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8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8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8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8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8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8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9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9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9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9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4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3006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0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9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0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010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11" name="IMG_2320.jpeg" descr="IMG_2320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95764" y="1876316"/>
            <a:ext cx="4444696" cy="262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2" name="IMG_2314.png" descr="IMG_2314.png"/>
          <p:cNvPicPr>
            <a:picLocks noChangeAspect="1"/>
          </p:cNvPicPr>
          <p:nvPr/>
        </p:nvPicPr>
        <p:blipFill>
          <a:blip r:embed="rId12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013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014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015" name="التصغير في حياتنا التصغير في حياتنا " descr="التصغير في حياتنا التصغير في حياتنا 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59852" y="874505"/>
            <a:ext cx="4347365" cy="120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6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30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2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2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3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3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3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3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3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8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3050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4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4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54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771131" y="620709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055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56" name="IMG_2321.png" descr="IMG_2321.png"/>
          <p:cNvPicPr>
            <a:picLocks noChangeAspect="1"/>
          </p:cNvPicPr>
          <p:nvPr/>
        </p:nvPicPr>
        <p:blipFill>
          <a:blip r:embed="rId12">
            <a:extLst/>
          </a:blip>
          <a:srcRect l="4536" t="39421" r="59861" b="18360"/>
          <a:stretch>
            <a:fillRect/>
          </a:stretch>
        </p:blipFill>
        <p:spPr>
          <a:xfrm>
            <a:off x="2911285" y="1817639"/>
            <a:ext cx="2527118" cy="2247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7" name="IMG_2321.png" descr="IMG_2321.png"/>
          <p:cNvPicPr>
            <a:picLocks noChangeAspect="1"/>
          </p:cNvPicPr>
          <p:nvPr/>
        </p:nvPicPr>
        <p:blipFill>
          <a:blip r:embed="rId12">
            <a:extLst/>
          </a:blip>
          <a:srcRect l="45604" t="38665" r="31915" b="47738"/>
          <a:stretch>
            <a:fillRect/>
          </a:stretch>
        </p:blipFill>
        <p:spPr>
          <a:xfrm>
            <a:off x="1022700" y="3419617"/>
            <a:ext cx="1723694" cy="781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8" name="IMG_2314.png" descr="IMG_2314.png"/>
          <p:cNvPicPr>
            <a:picLocks noChangeAspect="1"/>
          </p:cNvPicPr>
          <p:nvPr/>
        </p:nvPicPr>
        <p:blipFill>
          <a:blip r:embed="rId13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059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060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061" name="التكبيرفي حياتنا التكبيرفي حياتنا " descr="التكبيرفي حياتنا التكبيرفي حياتنا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219096" y="727681"/>
            <a:ext cx="3911649" cy="120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1731;p23"/>
          <p:cNvSpPr txBox="1"/>
          <p:nvPr>
            <p:ph type="body" sz="quarter" idx="1"/>
          </p:nvPr>
        </p:nvSpPr>
        <p:spPr>
          <a:xfrm>
            <a:off x="938639" y="4056453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244" name="Google Shape;1730;p23"/>
          <p:cNvSpPr txBox="1"/>
          <p:nvPr/>
        </p:nvSpPr>
        <p:spPr>
          <a:xfrm>
            <a:off x="1938974" y="1519885"/>
            <a:ext cx="4866031" cy="190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2245" name="IMG_1532.jpeg" descr="IMG_1532.jpeg"/>
          <p:cNvPicPr>
            <a:picLocks noChangeAspect="1"/>
          </p:cNvPicPr>
          <p:nvPr/>
        </p:nvPicPr>
        <p:blipFill>
          <a:blip r:embed="rId2">
            <a:alphaModFix amt="45890"/>
            <a:extLst/>
          </a:blip>
          <a:stretch>
            <a:fillRect/>
          </a:stretch>
        </p:blipFill>
        <p:spPr>
          <a:xfrm>
            <a:off x="-94396" y="4323741"/>
            <a:ext cx="498034" cy="465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1"/>
                </a:lnTo>
                <a:lnTo>
                  <a:pt x="0" y="21600"/>
                </a:lnTo>
                <a:lnTo>
                  <a:pt x="10791" y="21600"/>
                </a:lnTo>
                <a:lnTo>
                  <a:pt x="21600" y="21600"/>
                </a:lnTo>
                <a:lnTo>
                  <a:pt x="21600" y="10791"/>
                </a:lnTo>
                <a:lnTo>
                  <a:pt x="21600" y="0"/>
                </a:lnTo>
                <a:lnTo>
                  <a:pt x="10791" y="0"/>
                </a:lnTo>
                <a:lnTo>
                  <a:pt x="0" y="0"/>
                </a:lnTo>
                <a:close/>
                <a:moveTo>
                  <a:pt x="13683" y="6335"/>
                </a:moveTo>
                <a:cubicBezTo>
                  <a:pt x="13910" y="6345"/>
                  <a:pt x="14123" y="6465"/>
                  <a:pt x="14251" y="6684"/>
                </a:cubicBezTo>
                <a:cubicBezTo>
                  <a:pt x="14455" y="7036"/>
                  <a:pt x="14358" y="7517"/>
                  <a:pt x="14027" y="7734"/>
                </a:cubicBezTo>
                <a:cubicBezTo>
                  <a:pt x="13696" y="7951"/>
                  <a:pt x="13268" y="7828"/>
                  <a:pt x="13063" y="7476"/>
                </a:cubicBezTo>
                <a:cubicBezTo>
                  <a:pt x="12859" y="7125"/>
                  <a:pt x="12956" y="6662"/>
                  <a:pt x="13287" y="6445"/>
                </a:cubicBezTo>
                <a:cubicBezTo>
                  <a:pt x="13411" y="6364"/>
                  <a:pt x="13547" y="6329"/>
                  <a:pt x="13683" y="6335"/>
                </a:cubicBezTo>
                <a:close/>
                <a:moveTo>
                  <a:pt x="12409" y="7679"/>
                </a:moveTo>
                <a:cubicBezTo>
                  <a:pt x="12636" y="7689"/>
                  <a:pt x="12867" y="7827"/>
                  <a:pt x="12994" y="8047"/>
                </a:cubicBezTo>
                <a:cubicBezTo>
                  <a:pt x="13199" y="8399"/>
                  <a:pt x="13084" y="8861"/>
                  <a:pt x="12753" y="9078"/>
                </a:cubicBezTo>
                <a:cubicBezTo>
                  <a:pt x="12423" y="9296"/>
                  <a:pt x="11994" y="9190"/>
                  <a:pt x="11790" y="8839"/>
                </a:cubicBezTo>
                <a:cubicBezTo>
                  <a:pt x="11585" y="8487"/>
                  <a:pt x="11682" y="8007"/>
                  <a:pt x="12013" y="7789"/>
                </a:cubicBezTo>
                <a:cubicBezTo>
                  <a:pt x="12137" y="7708"/>
                  <a:pt x="12273" y="7673"/>
                  <a:pt x="12409" y="767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2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306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6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6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6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7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7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7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7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7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7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8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8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8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8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4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3096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9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8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9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9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100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01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102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103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104" name="IMG_2274.png" descr="IMG_2274.png"/>
          <p:cNvPicPr>
            <a:picLocks noChangeAspect="1"/>
          </p:cNvPicPr>
          <p:nvPr/>
        </p:nvPicPr>
        <p:blipFill>
          <a:blip r:embed="rId12">
            <a:extLst/>
          </a:blip>
          <a:srcRect l="20556" t="48112" r="57347" b="40027"/>
          <a:stretch>
            <a:fillRect/>
          </a:stretch>
        </p:blipFill>
        <p:spPr>
          <a:xfrm>
            <a:off x="1511733" y="1893841"/>
            <a:ext cx="4400248" cy="1771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5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878064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6" name="التغير والتصغير الهندسة التغير والتصغير الهندسة " descr="التغير والتصغير الهندسة التغير والتصغير الهندسة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90028" y="727681"/>
            <a:ext cx="4786849" cy="120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1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1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2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2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2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2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pSp>
        <p:nvGrpSpPr>
          <p:cNvPr id="313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3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34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372728" y="976979"/>
            <a:ext cx="5089014" cy="505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5" name="IMG_2314.png" descr="IMG_2314.png"/>
          <p:cNvPicPr>
            <a:picLocks noChangeAspect="1"/>
          </p:cNvPicPr>
          <p:nvPr/>
        </p:nvPicPr>
        <p:blipFill>
          <a:blip r:embed="rId12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136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137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grpSp>
        <p:nvGrpSpPr>
          <p:cNvPr id="3140" name="مستطيل"/>
          <p:cNvGrpSpPr/>
          <p:nvPr/>
        </p:nvGrpSpPr>
        <p:grpSpPr>
          <a:xfrm>
            <a:off x="943459" y="2155005"/>
            <a:ext cx="5191381" cy="561008"/>
            <a:chOff x="0" y="0"/>
            <a:chExt cx="5191379" cy="561006"/>
          </a:xfrm>
        </p:grpSpPr>
        <p:sp>
          <p:nvSpPr>
            <p:cNvPr id="3139" name="مستطيل"/>
            <p:cNvSpPr/>
            <p:nvPr/>
          </p:nvSpPr>
          <p:spPr>
            <a:xfrm>
              <a:off x="12700" y="12700"/>
              <a:ext cx="5165980" cy="5356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138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191380" cy="561007"/>
            </a:xfrm>
            <a:prstGeom prst="rect">
              <a:avLst/>
            </a:prstGeom>
            <a:effectLst/>
          </p:spPr>
        </p:pic>
      </p:grpSp>
      <p:pic>
        <p:nvPicPr>
          <p:cNvPr id="3141" name="IMG_2315.png" descr="IMG_2315.png"/>
          <p:cNvPicPr>
            <a:picLocks noChangeAspect="1"/>
          </p:cNvPicPr>
          <p:nvPr/>
        </p:nvPicPr>
        <p:blipFill>
          <a:blip r:embed="rId14">
            <a:extLst/>
          </a:blip>
          <a:srcRect l="14315" t="52252" r="75347" b="42827"/>
          <a:stretch>
            <a:fillRect/>
          </a:stretch>
        </p:blipFill>
        <p:spPr>
          <a:xfrm>
            <a:off x="4896027" y="2234491"/>
            <a:ext cx="1126685" cy="40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2" name="IMG_2315.png" descr="IMG_2315.png"/>
          <p:cNvPicPr>
            <a:picLocks noChangeAspect="1"/>
          </p:cNvPicPr>
          <p:nvPr/>
        </p:nvPicPr>
        <p:blipFill>
          <a:blip r:embed="rId14">
            <a:extLst/>
          </a:blip>
          <a:srcRect l="13975" t="57182" r="32409" b="38450"/>
          <a:stretch>
            <a:fillRect/>
          </a:stretch>
        </p:blipFill>
        <p:spPr>
          <a:xfrm>
            <a:off x="883713" y="2374776"/>
            <a:ext cx="4017032" cy="24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3" name="مستطيل مستطيل" descr="مستطيل مستطيل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01480" y="2626352"/>
            <a:ext cx="5711785" cy="1289537"/>
          </a:xfrm>
          <a:prstGeom prst="rect">
            <a:avLst/>
          </a:prstGeom>
        </p:spPr>
      </p:pic>
      <p:pic>
        <p:nvPicPr>
          <p:cNvPr id="3144" name="IMG_2315.png" descr="IMG_2315.png"/>
          <p:cNvPicPr>
            <a:picLocks noChangeAspect="1"/>
          </p:cNvPicPr>
          <p:nvPr/>
        </p:nvPicPr>
        <p:blipFill>
          <a:blip r:embed="rId14">
            <a:extLst/>
          </a:blip>
          <a:srcRect l="13034" t="65072" r="42687" b="30241"/>
          <a:stretch>
            <a:fillRect/>
          </a:stretch>
        </p:blipFill>
        <p:spPr>
          <a:xfrm>
            <a:off x="1374894" y="3085984"/>
            <a:ext cx="4501090" cy="357252"/>
          </a:xfrm>
          <a:prstGeom prst="rect">
            <a:avLst/>
          </a:prstGeom>
          <a:ln w="12700">
            <a:solidFill>
              <a:schemeClr val="accent3">
                <a:lumOff val="4411"/>
              </a:schemeClr>
            </a:solidFill>
            <a:custDash>
              <a:ds d="100000" sp="200000"/>
            </a:custDash>
            <a:miter lim="400000"/>
          </a:ln>
        </p:spPr>
      </p:pic>
      <p:grpSp>
        <p:nvGrpSpPr>
          <p:cNvPr id="3147" name="تجميع"/>
          <p:cNvGrpSpPr/>
          <p:nvPr/>
        </p:nvGrpSpPr>
        <p:grpSpPr>
          <a:xfrm>
            <a:off x="684025" y="918451"/>
            <a:ext cx="5710249" cy="1324298"/>
            <a:chOff x="-355600" y="-330199"/>
            <a:chExt cx="5710247" cy="1324296"/>
          </a:xfrm>
        </p:grpSpPr>
        <p:pic>
          <p:nvPicPr>
            <p:cNvPr id="3145" name="مستطيل مستطيل" descr="مستطيل مستطي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355600" y="-330200"/>
              <a:ext cx="5710248" cy="1324297"/>
            </a:xfrm>
            <a:prstGeom prst="rect">
              <a:avLst/>
            </a:prstGeom>
            <a:effectLst/>
          </p:spPr>
        </p:pic>
        <p:pic>
          <p:nvPicPr>
            <p:cNvPr id="3146" name="IMG_2315.png" descr="IMG_2315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6485" t="52745" r="31203" b="43117"/>
            <a:stretch>
              <a:fillRect/>
            </a:stretch>
          </p:blipFill>
          <p:spPr>
            <a:xfrm>
              <a:off x="547118" y="151196"/>
              <a:ext cx="4301080" cy="315373"/>
            </a:xfrm>
            <a:prstGeom prst="rect">
              <a:avLst/>
            </a:prstGeom>
            <a:ln w="12700" cap="flat">
              <a:solidFill>
                <a:schemeClr val="accent3">
                  <a:lumOff val="4411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</p:grpSp>
      <p:grpSp>
        <p:nvGrpSpPr>
          <p:cNvPr id="3150" name="اكبر من واحد  يعني تكبير"/>
          <p:cNvGrpSpPr/>
          <p:nvPr/>
        </p:nvGrpSpPr>
        <p:grpSpPr>
          <a:xfrm>
            <a:off x="3323856" y="3941575"/>
            <a:ext cx="2312083" cy="321476"/>
            <a:chOff x="0" y="0"/>
            <a:chExt cx="2312082" cy="321474"/>
          </a:xfrm>
        </p:grpSpPr>
        <p:sp>
          <p:nvSpPr>
            <p:cNvPr id="3149" name="اكبر من واحد  يعني تكبير"/>
            <p:cNvSpPr txBox="1"/>
            <p:nvPr/>
          </p:nvSpPr>
          <p:spPr>
            <a:xfrm>
              <a:off x="6350" y="6350"/>
              <a:ext cx="2299383" cy="308775"/>
            </a:xfrm>
            <a:prstGeom prst="rect">
              <a:avLst/>
            </a:prstGeom>
            <a:solidFill>
              <a:srgbClr val="F7FAD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rtl="0">
                <a:defRPr b="1" sz="2100"/>
              </a:pPr>
              <a:r>
                <a:t>اكبر من واحد  يعني </a:t>
              </a:r>
              <a:r>
                <a:rPr>
                  <a:solidFill>
                    <a:srgbClr val="B51A00"/>
                  </a:solidFill>
                </a:rPr>
                <a:t>تكبير</a:t>
              </a:r>
              <a:r>
                <a:t> </a:t>
              </a:r>
            </a:p>
          </p:txBody>
        </p:sp>
        <p:pic>
          <p:nvPicPr>
            <p:cNvPr id="3148" name="اكبر من واحد  يعني تكبير اكبر من واحد  يعني تكبير " descr="اكبر من واحد  يعني تكبير اكبر من واحد  يعني تكبير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312083" cy="321475"/>
            </a:xfrm>
            <a:prstGeom prst="rect">
              <a:avLst/>
            </a:prstGeom>
            <a:effectLst/>
          </p:spPr>
        </p:pic>
      </p:grpSp>
      <p:grpSp>
        <p:nvGrpSpPr>
          <p:cNvPr id="3153" name="اصغر من واحد  واكبر من الصغر يعني تصغير"/>
          <p:cNvGrpSpPr/>
          <p:nvPr/>
        </p:nvGrpSpPr>
        <p:grpSpPr>
          <a:xfrm>
            <a:off x="1362193" y="4459718"/>
            <a:ext cx="4324600" cy="346460"/>
            <a:chOff x="0" y="0"/>
            <a:chExt cx="4324598" cy="346459"/>
          </a:xfrm>
        </p:grpSpPr>
        <p:sp>
          <p:nvSpPr>
            <p:cNvPr id="3152" name="اصغر من واحد  واكبر من الصغر يعني تصغير"/>
            <p:cNvSpPr txBox="1"/>
            <p:nvPr/>
          </p:nvSpPr>
          <p:spPr>
            <a:xfrm>
              <a:off x="6350" y="6350"/>
              <a:ext cx="4311899" cy="333760"/>
            </a:xfrm>
            <a:prstGeom prst="rect">
              <a:avLst/>
            </a:prstGeom>
            <a:solidFill>
              <a:srgbClr val="F7FAD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rtl="0">
                <a:defRPr b="1" sz="2200"/>
              </a:pPr>
              <a:r>
                <a:t>اصغر من واحد  واكبر من الصغر يعني </a:t>
              </a:r>
              <a:r>
                <a:rPr>
                  <a:solidFill>
                    <a:srgbClr val="B51A00"/>
                  </a:solidFill>
                </a:rPr>
                <a:t>تصغير</a:t>
              </a:r>
              <a:r>
                <a:t>  </a:t>
              </a:r>
            </a:p>
          </p:txBody>
        </p:sp>
        <p:pic>
          <p:nvPicPr>
            <p:cNvPr id="3151" name="اصغر من واحد  واكبر من الصغر يعني تصغير اصغر من واحد  واكبر من الصغر يعني تصغير  " descr="اصغر من واحد  واكبر من الصغر يعني تصغير اصغر من واحد  واكبر من الصغر يعني تصغير  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4324599" cy="346460"/>
            </a:xfrm>
            <a:prstGeom prst="rect">
              <a:avLst/>
            </a:prstGeom>
            <a:effectLst/>
          </p:spPr>
        </p:pic>
      </p:grpSp>
      <p:grpSp>
        <p:nvGrpSpPr>
          <p:cNvPr id="3156" name="IMG_2315.png"/>
          <p:cNvGrpSpPr/>
          <p:nvPr/>
        </p:nvGrpSpPr>
        <p:grpSpPr>
          <a:xfrm>
            <a:off x="6012418" y="3718336"/>
            <a:ext cx="2267348" cy="755254"/>
            <a:chOff x="0" y="0"/>
            <a:chExt cx="2267346" cy="755253"/>
          </a:xfrm>
        </p:grpSpPr>
        <p:pic>
          <p:nvPicPr>
            <p:cNvPr id="3155" name="IMG_2315.png" descr="IMG_2315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3034" t="65072" r="73447" b="28991"/>
            <a:stretch>
              <a:fillRect/>
            </a:stretch>
          </p:blipFill>
          <p:spPr>
            <a:xfrm>
              <a:off x="6350" y="6350"/>
              <a:ext cx="2254481" cy="7424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54" name="IMG_2315.png" descr="IMG_2315.png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2267347" cy="755254"/>
            </a:xfrm>
            <a:prstGeom prst="rect">
              <a:avLst/>
            </a:prstGeom>
            <a:effectLst/>
          </p:spPr>
        </p:pic>
      </p:grpSp>
      <p:sp>
        <p:nvSpPr>
          <p:cNvPr id="3157" name="خط"/>
          <p:cNvSpPr/>
          <p:nvPr/>
        </p:nvSpPr>
        <p:spPr>
          <a:xfrm>
            <a:off x="5535404" y="4132619"/>
            <a:ext cx="560912" cy="24494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8" name="خط"/>
          <p:cNvSpPr/>
          <p:nvPr/>
        </p:nvSpPr>
        <p:spPr>
          <a:xfrm flipV="1">
            <a:off x="5524934" y="4357732"/>
            <a:ext cx="582599" cy="211627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9" name="عامل المقياس…"/>
          <p:cNvSpPr txBox="1"/>
          <p:nvPr/>
        </p:nvSpPr>
        <p:spPr>
          <a:xfrm>
            <a:off x="6501204" y="4186668"/>
            <a:ext cx="1289777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 u="sng">
                <a:solidFill>
                  <a:srgbClr val="004D65"/>
                </a:solidFill>
              </a:defRPr>
            </a:pPr>
            <a:r>
              <a:rPr u="none"/>
              <a:t>عامل المقياس </a:t>
            </a:r>
            <a:endParaRPr u="none"/>
          </a:p>
          <a:p>
            <a:pPr algn="ctr" rtl="0">
              <a:defRPr b="1" sz="1900" u="sng">
                <a:solidFill>
                  <a:srgbClr val="004D65"/>
                </a:solidFill>
              </a:defRPr>
            </a:pPr>
            <a:r>
              <a:rPr u="none"/>
              <a:t>= </a:t>
            </a:r>
            <a:r>
              <a:t>طول الصورة</a:t>
            </a:r>
          </a:p>
          <a:p>
            <a:pPr algn="ctr" rtl="0">
              <a:defRPr b="1" sz="1900" u="sng">
                <a:solidFill>
                  <a:srgbClr val="004D65"/>
                </a:solidFill>
              </a:defRPr>
            </a:pPr>
            <a:r>
              <a:rPr u="none"/>
              <a:t>طول الاصل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6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6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6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6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6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7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7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7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7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7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8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7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pSp>
        <p:nvGrpSpPr>
          <p:cNvPr id="319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19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8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9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9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9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98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466675" y="976979"/>
            <a:ext cx="5089014" cy="505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9" name="IMG_2314.png" descr="IMG_2314.png"/>
          <p:cNvPicPr>
            <a:picLocks noChangeAspect="1"/>
          </p:cNvPicPr>
          <p:nvPr/>
        </p:nvPicPr>
        <p:blipFill>
          <a:blip r:embed="rId12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00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201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202" name="IMG_2316.jpeg" descr="IMG_2316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36111" y="957074"/>
            <a:ext cx="4859931" cy="3456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0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0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0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1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1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1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1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1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1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2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2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2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2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2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١٣٣</a:t>
              </a:r>
            </a:p>
          </p:txBody>
        </p:sp>
      </p:grpSp>
      <p:grpSp>
        <p:nvGrpSpPr>
          <p:cNvPr id="322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2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30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31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232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3233" name="مستطيل"/>
          <p:cNvSpPr/>
          <p:nvPr/>
        </p:nvSpPr>
        <p:spPr>
          <a:xfrm>
            <a:off x="6215365" y="4050176"/>
            <a:ext cx="1802793" cy="33844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34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36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37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3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796088" y="2519771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9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94007" y="3941160"/>
            <a:ext cx="531886" cy="51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240" name="مربع نص 118"/>
          <p:cNvSpPr txBox="1"/>
          <p:nvPr/>
        </p:nvSpPr>
        <p:spPr>
          <a:xfrm>
            <a:off x="6356375" y="4033341"/>
            <a:ext cx="128683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241" name="IMG_2317.png" descr="IMG_2317.png"/>
          <p:cNvPicPr>
            <a:picLocks noChangeAspect="1"/>
          </p:cNvPicPr>
          <p:nvPr/>
        </p:nvPicPr>
        <p:blipFill>
          <a:blip r:embed="rId18">
            <a:extLst/>
          </a:blip>
          <a:srcRect l="46953" t="45055" r="34826" b="49196"/>
          <a:stretch>
            <a:fillRect/>
          </a:stretch>
        </p:blipFill>
        <p:spPr>
          <a:xfrm>
            <a:off x="4224137" y="836809"/>
            <a:ext cx="1969063" cy="465895"/>
          </a:xfrm>
          <a:prstGeom prst="rect">
            <a:avLst/>
          </a:prstGeom>
          <a:ln w="12700">
            <a:miter lim="400000"/>
          </a:ln>
        </p:spPr>
      </p:pic>
      <p:sp>
        <p:nvSpPr>
          <p:cNvPr id="3242" name="مستطيل"/>
          <p:cNvSpPr/>
          <p:nvPr/>
        </p:nvSpPr>
        <p:spPr>
          <a:xfrm>
            <a:off x="4187905" y="821951"/>
            <a:ext cx="1943498" cy="49564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43" name="IMG_2317.png" descr="IMG_2317.png"/>
          <p:cNvPicPr>
            <a:picLocks noChangeAspect="1"/>
          </p:cNvPicPr>
          <p:nvPr/>
        </p:nvPicPr>
        <p:blipFill>
          <a:blip r:embed="rId18">
            <a:extLst/>
          </a:blip>
          <a:srcRect l="8417" t="50773" r="38819" b="40266"/>
          <a:stretch>
            <a:fillRect/>
          </a:stretch>
        </p:blipFill>
        <p:spPr>
          <a:xfrm>
            <a:off x="1463865" y="1425806"/>
            <a:ext cx="4519413" cy="57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4" name="IMG_2319.jpeg" descr="IMG_2319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40387" y="1785811"/>
            <a:ext cx="2998039" cy="3026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5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768265" y="645247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4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4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5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5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5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5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5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5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6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6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6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6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6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6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١٣٣</a:t>
              </a:r>
            </a:p>
          </p:txBody>
        </p:sp>
      </p:grpSp>
      <p:grpSp>
        <p:nvGrpSpPr>
          <p:cNvPr id="327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7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73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275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3276" name="مستطيل"/>
          <p:cNvSpPr/>
          <p:nvPr/>
        </p:nvSpPr>
        <p:spPr>
          <a:xfrm>
            <a:off x="6215365" y="4050176"/>
            <a:ext cx="1802793" cy="33844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77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8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9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80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8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796088" y="2519771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2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94007" y="3941160"/>
            <a:ext cx="531886" cy="51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283" name="مربع نص 118"/>
          <p:cNvSpPr txBox="1"/>
          <p:nvPr/>
        </p:nvSpPr>
        <p:spPr>
          <a:xfrm>
            <a:off x="6356375" y="4033341"/>
            <a:ext cx="128683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284" name="IMG_2317.png" descr="IMG_2317.png"/>
          <p:cNvPicPr>
            <a:picLocks noChangeAspect="1"/>
          </p:cNvPicPr>
          <p:nvPr/>
        </p:nvPicPr>
        <p:blipFill>
          <a:blip r:embed="rId18">
            <a:extLst/>
          </a:blip>
          <a:srcRect l="8417" t="50773" r="38819" b="40266"/>
          <a:stretch>
            <a:fillRect/>
          </a:stretch>
        </p:blipFill>
        <p:spPr>
          <a:xfrm>
            <a:off x="1463865" y="1425806"/>
            <a:ext cx="4519413" cy="57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5" name="IMG_2319.jpeg" descr="IMG_2319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40387" y="1785811"/>
            <a:ext cx="2998039" cy="3026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6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768265" y="645247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287" name="المثلث"/>
          <p:cNvSpPr/>
          <p:nvPr/>
        </p:nvSpPr>
        <p:spPr>
          <a:xfrm>
            <a:off x="1254763" y="3032120"/>
            <a:ext cx="1896534" cy="112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88" name="المثلث"/>
          <p:cNvSpPr/>
          <p:nvPr/>
        </p:nvSpPr>
        <p:spPr>
          <a:xfrm>
            <a:off x="1254763" y="3854025"/>
            <a:ext cx="476278" cy="286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6">
              <a:satOff val="-1666"/>
              <a:lumOff val="26470"/>
            </a:schemeClr>
          </a:solidFill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89" name="الحل"/>
          <p:cNvSpPr txBox="1"/>
          <p:nvPr/>
        </p:nvSpPr>
        <p:spPr>
          <a:xfrm>
            <a:off x="5312059" y="802081"/>
            <a:ext cx="1069456" cy="467696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الحل </a:t>
            </a:r>
          </a:p>
        </p:txBody>
      </p:sp>
      <p:sp>
        <p:nvSpPr>
          <p:cNvPr id="3290" name="خط"/>
          <p:cNvSpPr/>
          <p:nvPr/>
        </p:nvSpPr>
        <p:spPr>
          <a:xfrm flipV="1">
            <a:off x="1247900" y="2768621"/>
            <a:ext cx="1" cy="1368112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91" name="خط"/>
          <p:cNvSpPr/>
          <p:nvPr/>
        </p:nvSpPr>
        <p:spPr>
          <a:xfrm>
            <a:off x="1247900" y="4141597"/>
            <a:ext cx="2469008" cy="1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2000"/>
                                        <p:tgtEl>
                                          <p:spTgt spid="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3281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2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81"/>
                  </p:tgtEl>
                </p:cond>
              </p:nextCondLst>
            </p:seq>
          </p:childTnLst>
        </p:cTn>
      </p:par>
    </p:tnLst>
    <p:bldLst>
      <p:bldP build="whole" bldLvl="1" animBg="1" rev="0" advAuto="0" spid="3291" grpId="4"/>
      <p:bldP build="whole" bldLvl="1" animBg="1" rev="0" advAuto="0" spid="3288" grpId="5"/>
      <p:bldP build="whole" bldLvl="1" animBg="1" rev="0" advAuto="0" spid="3290" grpId="3"/>
      <p:bldP build="whole" bldLvl="1" animBg="1" rev="0" advAuto="0" spid="328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4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9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9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9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0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0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0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0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0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0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1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1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1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1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1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١٣٥</a:t>
              </a:r>
            </a:p>
          </p:txBody>
        </p:sp>
      </p:grpSp>
      <p:pic>
        <p:nvPicPr>
          <p:cNvPr id="3317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30936" t="22075" r="52872" b="75255"/>
          <a:stretch>
            <a:fillRect/>
          </a:stretch>
        </p:blipFill>
        <p:spPr>
          <a:xfrm>
            <a:off x="3637894" y="861436"/>
            <a:ext cx="2580565" cy="319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21" name="الرسم"/>
          <p:cNvGrpSpPr/>
          <p:nvPr/>
        </p:nvGrpSpPr>
        <p:grpSpPr>
          <a:xfrm>
            <a:off x="5433019" y="4931414"/>
            <a:ext cx="470365" cy="650236"/>
            <a:chOff x="-19050" y="0"/>
            <a:chExt cx="470363" cy="650235"/>
          </a:xfrm>
        </p:grpSpPr>
        <p:pic>
          <p:nvPicPr>
            <p:cNvPr id="3318" name="خط شكل" descr="خط 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1" y="394378"/>
              <a:ext cx="470365" cy="255858"/>
            </a:xfrm>
            <a:prstGeom prst="rect">
              <a:avLst/>
            </a:prstGeom>
            <a:effectLst/>
          </p:spPr>
        </p:pic>
        <p:sp>
          <p:nvSpPr>
            <p:cNvPr id="3320" name="خط"/>
            <p:cNvSpPr/>
            <p:nvPr/>
          </p:nvSpPr>
          <p:spPr>
            <a:xfrm>
              <a:off x="98823" y="0"/>
              <a:ext cx="6104" cy="1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2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2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325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38303" y="2439079"/>
            <a:ext cx="1050743" cy="78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6" name="IMG_2314.png" descr="IMG_2314.png"/>
          <p:cNvPicPr>
            <a:picLocks noChangeAspect="1"/>
          </p:cNvPicPr>
          <p:nvPr/>
        </p:nvPicPr>
        <p:blipFill>
          <a:blip r:embed="rId15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327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328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329" name="IMG_2318.png" descr="IMG_2318.png"/>
          <p:cNvPicPr>
            <a:picLocks noChangeAspect="1"/>
          </p:cNvPicPr>
          <p:nvPr/>
        </p:nvPicPr>
        <p:blipFill>
          <a:blip r:embed="rId16">
            <a:extLst/>
          </a:blip>
          <a:srcRect l="27136" t="23464" r="27136" b="67584"/>
          <a:stretch>
            <a:fillRect/>
          </a:stretch>
        </p:blipFill>
        <p:spPr>
          <a:xfrm>
            <a:off x="2464874" y="1173728"/>
            <a:ext cx="3748634" cy="550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0" name="IMG_2318.png" descr="IMG_2318.png"/>
          <p:cNvPicPr>
            <a:picLocks noChangeAspect="1"/>
          </p:cNvPicPr>
          <p:nvPr/>
        </p:nvPicPr>
        <p:blipFill>
          <a:blip r:embed="rId16">
            <a:extLst/>
          </a:blip>
          <a:srcRect l="8281" t="23464" r="76974" b="59449"/>
          <a:stretch>
            <a:fillRect/>
          </a:stretch>
        </p:blipFill>
        <p:spPr>
          <a:xfrm>
            <a:off x="902025" y="1183118"/>
            <a:ext cx="1675848" cy="1456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1" name="IMG_1584.png" descr="IMG_1584.png"/>
          <p:cNvPicPr>
            <a:picLocks noChangeAspect="1"/>
          </p:cNvPicPr>
          <p:nvPr/>
        </p:nvPicPr>
        <p:blipFill>
          <a:blip r:embed="rId17">
            <a:extLst/>
          </a:blip>
          <a:srcRect l="7127" t="0" r="0" b="8082"/>
          <a:stretch>
            <a:fillRect/>
          </a:stretch>
        </p:blipFill>
        <p:spPr>
          <a:xfrm>
            <a:off x="1646521" y="386627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2" name="IMG_2326.png" descr="IMG_2326.png"/>
          <p:cNvPicPr>
            <a:picLocks noChangeAspect="1"/>
          </p:cNvPicPr>
          <p:nvPr/>
        </p:nvPicPr>
        <p:blipFill>
          <a:blip r:embed="rId18">
            <a:extLst/>
          </a:blip>
          <a:srcRect l="42543" t="34493" r="28878" b="58902"/>
          <a:stretch>
            <a:fillRect/>
          </a:stretch>
        </p:blipFill>
        <p:spPr>
          <a:xfrm>
            <a:off x="2795961" y="1832356"/>
            <a:ext cx="3311810" cy="574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3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3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3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4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4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4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4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4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4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5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5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5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5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5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١٣٥</a:t>
              </a:r>
            </a:p>
          </p:txBody>
        </p:sp>
      </p:grpSp>
      <p:grpSp>
        <p:nvGrpSpPr>
          <p:cNvPr id="335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5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360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361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362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363" name="IMG_2318.png" descr="IMG_2318.png"/>
          <p:cNvPicPr>
            <a:picLocks noChangeAspect="1"/>
          </p:cNvPicPr>
          <p:nvPr/>
        </p:nvPicPr>
        <p:blipFill>
          <a:blip r:embed="rId12">
            <a:extLst/>
          </a:blip>
          <a:srcRect l="8281" t="23464" r="76974" b="59449"/>
          <a:stretch>
            <a:fillRect/>
          </a:stretch>
        </p:blipFill>
        <p:spPr>
          <a:xfrm>
            <a:off x="902025" y="1183118"/>
            <a:ext cx="1675848" cy="1456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4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46521" y="386627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5" name="IMG_2319.jpeg" descr="IMG_2319.jpeg"/>
          <p:cNvPicPr>
            <a:picLocks noChangeAspect="1"/>
          </p:cNvPicPr>
          <p:nvPr/>
        </p:nvPicPr>
        <p:blipFill>
          <a:blip r:embed="rId14">
            <a:extLst/>
          </a:blip>
          <a:srcRect l="0" t="12232" r="0" b="0"/>
          <a:stretch>
            <a:fillRect/>
          </a:stretch>
        </p:blipFill>
        <p:spPr>
          <a:xfrm>
            <a:off x="3095853" y="2431849"/>
            <a:ext cx="2816675" cy="2495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6" name="IMG_2318.png" descr="IMG_2318.png"/>
          <p:cNvPicPr>
            <a:picLocks noChangeAspect="1"/>
          </p:cNvPicPr>
          <p:nvPr/>
        </p:nvPicPr>
        <p:blipFill>
          <a:blip r:embed="rId12">
            <a:extLst/>
          </a:blip>
          <a:srcRect l="10319" t="25944" r="78332" b="61652"/>
          <a:stretch>
            <a:fillRect/>
          </a:stretch>
        </p:blipFill>
        <p:spPr>
          <a:xfrm>
            <a:off x="4207458" y="3182286"/>
            <a:ext cx="1532910" cy="1256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0" h="21600" fill="norm" stroke="1" extrusionOk="0">
                <a:moveTo>
                  <a:pt x="19136" y="0"/>
                </a:moveTo>
                <a:lnTo>
                  <a:pt x="18769" y="430"/>
                </a:lnTo>
                <a:cubicBezTo>
                  <a:pt x="18567" y="664"/>
                  <a:pt x="18437" y="923"/>
                  <a:pt x="18481" y="1010"/>
                </a:cubicBezTo>
                <a:cubicBezTo>
                  <a:pt x="18566" y="1180"/>
                  <a:pt x="16007" y="3726"/>
                  <a:pt x="15648" y="3827"/>
                </a:cubicBezTo>
                <a:cubicBezTo>
                  <a:pt x="15528" y="3861"/>
                  <a:pt x="15426" y="3960"/>
                  <a:pt x="15426" y="4046"/>
                </a:cubicBezTo>
                <a:cubicBezTo>
                  <a:pt x="15426" y="4131"/>
                  <a:pt x="13804" y="5788"/>
                  <a:pt x="11822" y="7723"/>
                </a:cubicBezTo>
                <a:cubicBezTo>
                  <a:pt x="9840" y="9658"/>
                  <a:pt x="7580" y="11890"/>
                  <a:pt x="6796" y="12690"/>
                </a:cubicBezTo>
                <a:cubicBezTo>
                  <a:pt x="5184" y="14334"/>
                  <a:pt x="4791" y="14634"/>
                  <a:pt x="4458" y="14477"/>
                </a:cubicBezTo>
                <a:cubicBezTo>
                  <a:pt x="4289" y="14398"/>
                  <a:pt x="4242" y="14467"/>
                  <a:pt x="4297" y="14723"/>
                </a:cubicBezTo>
                <a:cubicBezTo>
                  <a:pt x="4353" y="14985"/>
                  <a:pt x="4097" y="15356"/>
                  <a:pt x="3314" y="16128"/>
                </a:cubicBezTo>
                <a:cubicBezTo>
                  <a:pt x="1413" y="18003"/>
                  <a:pt x="910" y="18434"/>
                  <a:pt x="776" y="18332"/>
                </a:cubicBezTo>
                <a:cubicBezTo>
                  <a:pt x="703" y="18277"/>
                  <a:pt x="483" y="18398"/>
                  <a:pt x="282" y="18598"/>
                </a:cubicBezTo>
                <a:cubicBezTo>
                  <a:pt x="-79" y="18957"/>
                  <a:pt x="-82" y="18967"/>
                  <a:pt x="209" y="19362"/>
                </a:cubicBezTo>
                <a:cubicBezTo>
                  <a:pt x="561" y="19839"/>
                  <a:pt x="670" y="19857"/>
                  <a:pt x="926" y="19478"/>
                </a:cubicBezTo>
                <a:cubicBezTo>
                  <a:pt x="1093" y="19230"/>
                  <a:pt x="2276" y="19196"/>
                  <a:pt x="9773" y="19205"/>
                </a:cubicBezTo>
                <a:cubicBezTo>
                  <a:pt x="17368" y="19215"/>
                  <a:pt x="18475" y="19248"/>
                  <a:pt x="18803" y="19512"/>
                </a:cubicBezTo>
                <a:cubicBezTo>
                  <a:pt x="19146" y="19789"/>
                  <a:pt x="19201" y="19788"/>
                  <a:pt x="19480" y="19478"/>
                </a:cubicBezTo>
                <a:cubicBezTo>
                  <a:pt x="19781" y="19144"/>
                  <a:pt x="19783" y="19130"/>
                  <a:pt x="19486" y="18619"/>
                </a:cubicBezTo>
                <a:cubicBezTo>
                  <a:pt x="19201" y="18127"/>
                  <a:pt x="19186" y="17689"/>
                  <a:pt x="19186" y="9940"/>
                </a:cubicBezTo>
                <a:cubicBezTo>
                  <a:pt x="19186" y="2199"/>
                  <a:pt x="19203" y="1758"/>
                  <a:pt x="19486" y="1317"/>
                </a:cubicBezTo>
                <a:cubicBezTo>
                  <a:pt x="19780" y="858"/>
                  <a:pt x="19776" y="849"/>
                  <a:pt x="19458" y="430"/>
                </a:cubicBezTo>
                <a:lnTo>
                  <a:pt x="19136" y="0"/>
                </a:lnTo>
                <a:close/>
                <a:moveTo>
                  <a:pt x="20869" y="20925"/>
                </a:moveTo>
                <a:cubicBezTo>
                  <a:pt x="20783" y="20920"/>
                  <a:pt x="20743" y="20990"/>
                  <a:pt x="20769" y="21136"/>
                </a:cubicBezTo>
                <a:cubicBezTo>
                  <a:pt x="20790" y="21258"/>
                  <a:pt x="20633" y="21432"/>
                  <a:pt x="20419" y="21518"/>
                </a:cubicBezTo>
                <a:cubicBezTo>
                  <a:pt x="20294" y="21569"/>
                  <a:pt x="20268" y="21584"/>
                  <a:pt x="20241" y="21600"/>
                </a:cubicBezTo>
                <a:lnTo>
                  <a:pt x="20319" y="21600"/>
                </a:lnTo>
                <a:cubicBezTo>
                  <a:pt x="20371" y="21591"/>
                  <a:pt x="20383" y="21591"/>
                  <a:pt x="20497" y="21566"/>
                </a:cubicBezTo>
                <a:cubicBezTo>
                  <a:pt x="20754" y="21508"/>
                  <a:pt x="21090" y="21452"/>
                  <a:pt x="21246" y="21436"/>
                </a:cubicBezTo>
                <a:cubicBezTo>
                  <a:pt x="21516" y="21409"/>
                  <a:pt x="21518" y="21397"/>
                  <a:pt x="21257" y="21163"/>
                </a:cubicBezTo>
                <a:cubicBezTo>
                  <a:pt x="21087" y="21010"/>
                  <a:pt x="20954" y="20929"/>
                  <a:pt x="20869" y="209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7" name="IMG_2326.png" descr="IMG_2326.png"/>
          <p:cNvPicPr>
            <a:picLocks noChangeAspect="1"/>
          </p:cNvPicPr>
          <p:nvPr/>
        </p:nvPicPr>
        <p:blipFill>
          <a:blip r:embed="rId15">
            <a:extLst/>
          </a:blip>
          <a:srcRect l="42543" t="34493" r="28878" b="58902"/>
          <a:stretch>
            <a:fillRect/>
          </a:stretch>
        </p:blipFill>
        <p:spPr>
          <a:xfrm>
            <a:off x="2535124" y="784576"/>
            <a:ext cx="3311811" cy="5740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368" name="IMG_2326.png" descr="IMG_2326.png"/>
          <p:cNvPicPr>
            <a:picLocks noChangeAspect="1"/>
          </p:cNvPicPr>
          <p:nvPr/>
        </p:nvPicPr>
        <p:blipFill>
          <a:blip r:embed="rId15">
            <a:extLst/>
          </a:blip>
          <a:srcRect l="58559" t="35310" r="38811" b="59835"/>
          <a:stretch>
            <a:fillRect/>
          </a:stretch>
        </p:blipFill>
        <p:spPr>
          <a:xfrm>
            <a:off x="5589680" y="4185625"/>
            <a:ext cx="222969" cy="308714"/>
          </a:xfrm>
          <a:prstGeom prst="rect">
            <a:avLst/>
          </a:prstGeom>
          <a:ln w="12700">
            <a:miter lim="400000"/>
          </a:ln>
        </p:spPr>
      </p:pic>
      <p:sp>
        <p:nvSpPr>
          <p:cNvPr id="3369" name="الحل"/>
          <p:cNvSpPr txBox="1"/>
          <p:nvPr/>
        </p:nvSpPr>
        <p:spPr>
          <a:xfrm>
            <a:off x="5312059" y="802081"/>
            <a:ext cx="1069456" cy="467696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الحل </a:t>
            </a:r>
          </a:p>
        </p:txBody>
      </p:sp>
      <p:sp>
        <p:nvSpPr>
          <p:cNvPr id="3370" name="خط"/>
          <p:cNvSpPr/>
          <p:nvPr/>
        </p:nvSpPr>
        <p:spPr>
          <a:xfrm flipV="1">
            <a:off x="5575300" y="2435508"/>
            <a:ext cx="1" cy="1869830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371" name="خط"/>
          <p:cNvSpPr/>
          <p:nvPr/>
        </p:nvSpPr>
        <p:spPr>
          <a:xfrm flipH="1">
            <a:off x="3097616" y="4273007"/>
            <a:ext cx="2510911" cy="1"/>
          </a:xfrm>
          <a:prstGeom prst="line">
            <a:avLst/>
          </a:prstGeom>
          <a:ln w="38100">
            <a:solidFill>
              <a:schemeClr val="accent6">
                <a:lumOff val="-9411"/>
              </a:schemeClr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372" name="المثلث"/>
          <p:cNvSpPr/>
          <p:nvPr/>
        </p:nvSpPr>
        <p:spPr>
          <a:xfrm>
            <a:off x="3564390" y="2718539"/>
            <a:ext cx="2015219" cy="1574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B92D5D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2" grpId="3"/>
      <p:bldP build="whole" bldLvl="1" animBg="1" rev="0" advAuto="0" spid="3371" grpId="2"/>
      <p:bldP build="whole" bldLvl="1" animBg="1" rev="0" advAuto="0" spid="337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3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١٣٦</a:t>
              </a:r>
            </a:p>
          </p:txBody>
        </p:sp>
      </p:grpSp>
      <p:sp>
        <p:nvSpPr>
          <p:cNvPr id="3397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00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398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399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01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2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3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3411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03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4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5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6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7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8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9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0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12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14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1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418" name="IMG_2314.png" descr="IMG_2314.png"/>
          <p:cNvPicPr>
            <a:picLocks noChangeAspect="1"/>
          </p:cNvPicPr>
          <p:nvPr/>
        </p:nvPicPr>
        <p:blipFill>
          <a:blip r:embed="rId14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419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420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421" name="IMG_2327.jpeg" descr="IMG_2327.jpeg"/>
          <p:cNvPicPr>
            <a:picLocks noChangeAspect="1"/>
          </p:cNvPicPr>
          <p:nvPr/>
        </p:nvPicPr>
        <p:blipFill>
          <a:blip r:embed="rId15">
            <a:extLst/>
          </a:blip>
          <a:srcRect l="0" t="0" r="0" b="40687"/>
          <a:stretch>
            <a:fillRect/>
          </a:stretch>
        </p:blipFill>
        <p:spPr>
          <a:xfrm>
            <a:off x="661216" y="1844038"/>
            <a:ext cx="5502102" cy="352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1" grpId="1"/>
      <p:bldP build="whole" bldLvl="1" animBg="1" rev="0" advAuto="0" spid="340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3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43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4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4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١٣٧</a:t>
              </a:r>
            </a:p>
          </p:txBody>
        </p:sp>
      </p:grpSp>
      <p:grpSp>
        <p:nvGrpSpPr>
          <p:cNvPr id="3456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454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46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7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8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9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0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1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2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3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55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5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5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460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566037" y="422124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1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2" name="IMG_2314.png" descr="IMG_2314.png"/>
          <p:cNvPicPr>
            <a:picLocks noChangeAspect="1"/>
          </p:cNvPicPr>
          <p:nvPr/>
        </p:nvPicPr>
        <p:blipFill>
          <a:blip r:embed="rId13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463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464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465" name="IMG_2328.jpeg" descr="IMG_232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911645" y="947134"/>
            <a:ext cx="3123804" cy="3689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6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6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7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7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7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7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7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7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8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48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8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8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8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١٣٥</a:t>
              </a:r>
            </a:p>
          </p:txBody>
        </p:sp>
      </p:grpSp>
      <p:grpSp>
        <p:nvGrpSpPr>
          <p:cNvPr id="3500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498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90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1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2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3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4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5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6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7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99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01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0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0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505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7" t="0" r="0" b="8082"/>
          <a:stretch>
            <a:fillRect/>
          </a:stretch>
        </p:blipFill>
        <p:spPr>
          <a:xfrm>
            <a:off x="1566037" y="422124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6" name="صورة 7" descr="صورة 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7" name="IMG_2314.png" descr="IMG_2314.png"/>
          <p:cNvPicPr>
            <a:picLocks noChangeAspect="1"/>
          </p:cNvPicPr>
          <p:nvPr/>
        </p:nvPicPr>
        <p:blipFill>
          <a:blip r:embed="rId14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08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509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510" name="IMG_2329.png" descr="IMG_2329.png"/>
          <p:cNvPicPr>
            <a:picLocks noChangeAspect="1"/>
          </p:cNvPicPr>
          <p:nvPr/>
        </p:nvPicPr>
        <p:blipFill>
          <a:blip r:embed="rId15">
            <a:extLst/>
          </a:blip>
          <a:srcRect l="7454" t="41994" r="29175" b="52831"/>
          <a:stretch>
            <a:fillRect/>
          </a:stretch>
        </p:blipFill>
        <p:spPr>
          <a:xfrm>
            <a:off x="1171337" y="1573443"/>
            <a:ext cx="4577169" cy="28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1" name="IMG_2329.png" descr="IMG_2329.png"/>
          <p:cNvPicPr>
            <a:picLocks noChangeAspect="1"/>
          </p:cNvPicPr>
          <p:nvPr/>
        </p:nvPicPr>
        <p:blipFill>
          <a:blip r:embed="rId15">
            <a:extLst/>
          </a:blip>
          <a:srcRect l="45491" t="46625" r="35613" b="36566"/>
          <a:stretch>
            <a:fillRect/>
          </a:stretch>
        </p:blipFill>
        <p:spPr>
          <a:xfrm>
            <a:off x="1124252" y="1890913"/>
            <a:ext cx="2287752" cy="152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2" name="IMG_2338.png" descr="IMG_2338.png"/>
          <p:cNvPicPr>
            <a:picLocks noChangeAspect="1"/>
          </p:cNvPicPr>
          <p:nvPr/>
        </p:nvPicPr>
        <p:blipFill>
          <a:blip r:embed="rId16">
            <a:extLst/>
          </a:blip>
          <a:srcRect l="44152" t="68083" r="26024" b="24888"/>
          <a:stretch>
            <a:fillRect/>
          </a:stretch>
        </p:blipFill>
        <p:spPr>
          <a:xfrm>
            <a:off x="3130548" y="1993326"/>
            <a:ext cx="2816923" cy="497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1736;p24"/>
          <p:cNvSpPr txBox="1"/>
          <p:nvPr>
            <p:ph type="title"/>
          </p:nvPr>
        </p:nvSpPr>
        <p:spPr>
          <a:xfrm>
            <a:off x="2451030" y="1712099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256" name="Google Shape;1046;p38"/>
          <p:cNvGrpSpPr/>
          <p:nvPr/>
        </p:nvGrpSpPr>
        <p:grpSpPr>
          <a:xfrm>
            <a:off x="5897690" y="1909735"/>
            <a:ext cx="2208603" cy="1846745"/>
            <a:chOff x="0" y="0"/>
            <a:chExt cx="2208602" cy="1846744"/>
          </a:xfrm>
        </p:grpSpPr>
        <p:grpSp>
          <p:nvGrpSpPr>
            <p:cNvPr id="2254" name="Google Shape;1047;p38"/>
            <p:cNvGrpSpPr/>
            <p:nvPr/>
          </p:nvGrpSpPr>
          <p:grpSpPr>
            <a:xfrm>
              <a:off x="0" y="-1"/>
              <a:ext cx="2208603" cy="1846745"/>
              <a:chOff x="0" y="0"/>
              <a:chExt cx="2208602" cy="1846744"/>
            </a:xfrm>
          </p:grpSpPr>
          <p:grpSp>
            <p:nvGrpSpPr>
              <p:cNvPr id="2251" name="Google Shape;1048;p38"/>
              <p:cNvGrpSpPr/>
              <p:nvPr/>
            </p:nvGrpSpPr>
            <p:grpSpPr>
              <a:xfrm>
                <a:off x="735294" y="1542673"/>
                <a:ext cx="741848" cy="304071"/>
                <a:chOff x="0" y="0"/>
                <a:chExt cx="741847" cy="304070"/>
              </a:xfrm>
            </p:grpSpPr>
            <p:sp>
              <p:nvSpPr>
                <p:cNvPr id="2248" name="Google Shape;1049;p38"/>
                <p:cNvSpPr/>
                <p:nvPr/>
              </p:nvSpPr>
              <p:spPr>
                <a:xfrm rot="10800000">
                  <a:off x="0" y="287409"/>
                  <a:ext cx="738042" cy="16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49" name="Google Shape;1050;p38"/>
                <p:cNvSpPr/>
                <p:nvPr/>
              </p:nvSpPr>
              <p:spPr>
                <a:xfrm>
                  <a:off x="71194" y="-1"/>
                  <a:ext cx="595693" cy="237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50" name="Google Shape;1051;p38"/>
                <p:cNvSpPr/>
                <p:nvPr/>
              </p:nvSpPr>
              <p:spPr>
                <a:xfrm>
                  <a:off x="3807" y="237319"/>
                  <a:ext cx="738041" cy="51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252" name="Google Shape;1053;p38"/>
              <p:cNvSpPr/>
              <p:nvPr/>
            </p:nvSpPr>
            <p:spPr>
              <a:xfrm>
                <a:off x="5" y="-1"/>
                <a:ext cx="2208598" cy="154262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53" name="Google Shape;1054;p38"/>
              <p:cNvSpPr/>
              <p:nvPr/>
            </p:nvSpPr>
            <p:spPr>
              <a:xfrm rot="10800000">
                <a:off x="0" y="1371399"/>
                <a:ext cx="2208597" cy="171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55" name="Google Shape;1055;p38"/>
            <p:cNvSpPr/>
            <p:nvPr/>
          </p:nvSpPr>
          <p:spPr>
            <a:xfrm>
              <a:off x="1049629" y="31059"/>
              <a:ext cx="54641" cy="546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5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97690" y="1972618"/>
            <a:ext cx="2208603" cy="1242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8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3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259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0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1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2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264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7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265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268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9012" y="2071650"/>
            <a:ext cx="2021568" cy="15229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178" fill="hold"/>
                                        <p:tgtEl>
                                          <p:spTgt spid="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257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7"/>
                  </p:tgtEl>
                </p:cond>
              </p:nextCondLst>
            </p:seq>
          </p:childTnLst>
        </p:cTn>
      </p:par>
    </p:tnLst>
    <p:bldLst>
      <p:bldP build="whole" bldLvl="1" animBg="1" rev="0" advAuto="0" spid="224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1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1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1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2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2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2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2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2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2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53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3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3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3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3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١٣٥</a:t>
              </a:r>
            </a:p>
          </p:txBody>
        </p:sp>
      </p:grpSp>
      <p:grpSp>
        <p:nvGrpSpPr>
          <p:cNvPr id="3547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545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537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8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9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0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1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2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3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4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6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5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551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566037" y="422124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2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3" name="IMG_2314.png" descr="IMG_2314.png"/>
          <p:cNvPicPr>
            <a:picLocks noChangeAspect="1"/>
          </p:cNvPicPr>
          <p:nvPr/>
        </p:nvPicPr>
        <p:blipFill>
          <a:blip r:embed="rId13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54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555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556" name="IMG_2329.png" descr="IMG_2329.png"/>
          <p:cNvPicPr>
            <a:picLocks noChangeAspect="1"/>
          </p:cNvPicPr>
          <p:nvPr/>
        </p:nvPicPr>
        <p:blipFill>
          <a:blip r:embed="rId14">
            <a:extLst/>
          </a:blip>
          <a:srcRect l="45491" t="46625" r="35613" b="36566"/>
          <a:stretch>
            <a:fillRect/>
          </a:stretch>
        </p:blipFill>
        <p:spPr>
          <a:xfrm>
            <a:off x="1124252" y="1890913"/>
            <a:ext cx="2287752" cy="152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7" name="IMG_2319.jpeg" descr="IMG_2319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443189" y="1600113"/>
            <a:ext cx="2839745" cy="2866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8" name="IMG_2329.png" descr="IMG_2329.png"/>
          <p:cNvPicPr>
            <a:picLocks noChangeAspect="1"/>
          </p:cNvPicPr>
          <p:nvPr/>
        </p:nvPicPr>
        <p:blipFill>
          <a:blip r:embed="rId14">
            <a:extLst/>
          </a:blip>
          <a:srcRect l="48028" t="48717" r="38569" b="39383"/>
          <a:stretch>
            <a:fillRect/>
          </a:stretch>
        </p:blipFill>
        <p:spPr>
          <a:xfrm>
            <a:off x="3545390" y="3135646"/>
            <a:ext cx="1876426" cy="1249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7" fill="norm" stroke="1" extrusionOk="0">
                <a:moveTo>
                  <a:pt x="2024" y="3"/>
                </a:moveTo>
                <a:cubicBezTo>
                  <a:pt x="2011" y="-14"/>
                  <a:pt x="1980" y="45"/>
                  <a:pt x="1919" y="167"/>
                </a:cubicBezTo>
                <a:cubicBezTo>
                  <a:pt x="1821" y="362"/>
                  <a:pt x="1768" y="384"/>
                  <a:pt x="1690" y="269"/>
                </a:cubicBezTo>
                <a:cubicBezTo>
                  <a:pt x="1614" y="157"/>
                  <a:pt x="1550" y="154"/>
                  <a:pt x="1435" y="262"/>
                </a:cubicBezTo>
                <a:cubicBezTo>
                  <a:pt x="1313" y="376"/>
                  <a:pt x="1246" y="358"/>
                  <a:pt x="1115" y="180"/>
                </a:cubicBezTo>
                <a:cubicBezTo>
                  <a:pt x="913" y="-93"/>
                  <a:pt x="800" y="105"/>
                  <a:pt x="937" y="488"/>
                </a:cubicBezTo>
                <a:cubicBezTo>
                  <a:pt x="1007" y="685"/>
                  <a:pt x="1003" y="796"/>
                  <a:pt x="927" y="932"/>
                </a:cubicBezTo>
                <a:cubicBezTo>
                  <a:pt x="791" y="1178"/>
                  <a:pt x="346" y="1162"/>
                  <a:pt x="155" y="904"/>
                </a:cubicBezTo>
                <a:cubicBezTo>
                  <a:pt x="9" y="706"/>
                  <a:pt x="0" y="713"/>
                  <a:pt x="0" y="1020"/>
                </a:cubicBezTo>
                <a:cubicBezTo>
                  <a:pt x="0" y="1200"/>
                  <a:pt x="51" y="1378"/>
                  <a:pt x="110" y="1417"/>
                </a:cubicBezTo>
                <a:cubicBezTo>
                  <a:pt x="353" y="1578"/>
                  <a:pt x="856" y="1386"/>
                  <a:pt x="1023" y="1068"/>
                </a:cubicBezTo>
                <a:cubicBezTo>
                  <a:pt x="1154" y="820"/>
                  <a:pt x="1285" y="743"/>
                  <a:pt x="1594" y="713"/>
                </a:cubicBezTo>
                <a:cubicBezTo>
                  <a:pt x="1969" y="677"/>
                  <a:pt x="1994" y="646"/>
                  <a:pt x="2019" y="290"/>
                </a:cubicBezTo>
                <a:cubicBezTo>
                  <a:pt x="2032" y="108"/>
                  <a:pt x="2037" y="19"/>
                  <a:pt x="2024" y="3"/>
                </a:cubicBezTo>
                <a:close/>
                <a:moveTo>
                  <a:pt x="2832" y="1697"/>
                </a:moveTo>
                <a:cubicBezTo>
                  <a:pt x="2763" y="1656"/>
                  <a:pt x="2706" y="1680"/>
                  <a:pt x="2618" y="1751"/>
                </a:cubicBezTo>
                <a:cubicBezTo>
                  <a:pt x="2510" y="1838"/>
                  <a:pt x="2358" y="2030"/>
                  <a:pt x="2280" y="2175"/>
                </a:cubicBezTo>
                <a:cubicBezTo>
                  <a:pt x="2143" y="2427"/>
                  <a:pt x="2146" y="2463"/>
                  <a:pt x="2380" y="2906"/>
                </a:cubicBezTo>
                <a:cubicBezTo>
                  <a:pt x="2625" y="3368"/>
                  <a:pt x="2627" y="3374"/>
                  <a:pt x="2627" y="5146"/>
                </a:cubicBezTo>
                <a:cubicBezTo>
                  <a:pt x="2627" y="6199"/>
                  <a:pt x="2590" y="6958"/>
                  <a:pt x="2540" y="7005"/>
                </a:cubicBezTo>
                <a:cubicBezTo>
                  <a:pt x="2483" y="7057"/>
                  <a:pt x="2483" y="7160"/>
                  <a:pt x="2540" y="7319"/>
                </a:cubicBezTo>
                <a:cubicBezTo>
                  <a:pt x="2587" y="7449"/>
                  <a:pt x="2627" y="8472"/>
                  <a:pt x="2627" y="9587"/>
                </a:cubicBezTo>
                <a:cubicBezTo>
                  <a:pt x="2627" y="10805"/>
                  <a:pt x="2591" y="11644"/>
                  <a:pt x="2540" y="11691"/>
                </a:cubicBezTo>
                <a:cubicBezTo>
                  <a:pt x="2483" y="11743"/>
                  <a:pt x="2483" y="11846"/>
                  <a:pt x="2540" y="12005"/>
                </a:cubicBezTo>
                <a:cubicBezTo>
                  <a:pt x="2587" y="12135"/>
                  <a:pt x="2627" y="13002"/>
                  <a:pt x="2627" y="13931"/>
                </a:cubicBezTo>
                <a:cubicBezTo>
                  <a:pt x="2627" y="15530"/>
                  <a:pt x="2616" y="15649"/>
                  <a:pt x="2412" y="16097"/>
                </a:cubicBezTo>
                <a:cubicBezTo>
                  <a:pt x="2175" y="16619"/>
                  <a:pt x="2211" y="16890"/>
                  <a:pt x="2563" y="17258"/>
                </a:cubicBezTo>
                <a:cubicBezTo>
                  <a:pt x="2812" y="17519"/>
                  <a:pt x="2804" y="17522"/>
                  <a:pt x="3134" y="17012"/>
                </a:cubicBezTo>
                <a:cubicBezTo>
                  <a:pt x="3417" y="16576"/>
                  <a:pt x="3433" y="16568"/>
                  <a:pt x="4125" y="16568"/>
                </a:cubicBezTo>
                <a:cubicBezTo>
                  <a:pt x="4577" y="16568"/>
                  <a:pt x="4820" y="16518"/>
                  <a:pt x="4806" y="16431"/>
                </a:cubicBezTo>
                <a:cubicBezTo>
                  <a:pt x="4778" y="16251"/>
                  <a:pt x="5399" y="15931"/>
                  <a:pt x="5720" y="15960"/>
                </a:cubicBezTo>
                <a:cubicBezTo>
                  <a:pt x="5861" y="15973"/>
                  <a:pt x="6018" y="15944"/>
                  <a:pt x="6067" y="15899"/>
                </a:cubicBezTo>
                <a:cubicBezTo>
                  <a:pt x="6116" y="15853"/>
                  <a:pt x="6538" y="15699"/>
                  <a:pt x="6999" y="15557"/>
                </a:cubicBezTo>
                <a:cubicBezTo>
                  <a:pt x="7460" y="15416"/>
                  <a:pt x="8014" y="15243"/>
                  <a:pt x="8232" y="15168"/>
                </a:cubicBezTo>
                <a:cubicBezTo>
                  <a:pt x="8451" y="15092"/>
                  <a:pt x="8719" y="15046"/>
                  <a:pt x="8826" y="15065"/>
                </a:cubicBezTo>
                <a:cubicBezTo>
                  <a:pt x="8934" y="15085"/>
                  <a:pt x="9102" y="15030"/>
                  <a:pt x="9201" y="14949"/>
                </a:cubicBezTo>
                <a:cubicBezTo>
                  <a:pt x="9300" y="14868"/>
                  <a:pt x="9585" y="14754"/>
                  <a:pt x="9836" y="14690"/>
                </a:cubicBezTo>
                <a:cubicBezTo>
                  <a:pt x="10087" y="14625"/>
                  <a:pt x="10686" y="14448"/>
                  <a:pt x="11170" y="14300"/>
                </a:cubicBezTo>
                <a:cubicBezTo>
                  <a:pt x="11654" y="14152"/>
                  <a:pt x="12096" y="14044"/>
                  <a:pt x="12148" y="14061"/>
                </a:cubicBezTo>
                <a:cubicBezTo>
                  <a:pt x="12200" y="14078"/>
                  <a:pt x="12355" y="14027"/>
                  <a:pt x="12495" y="13945"/>
                </a:cubicBezTo>
                <a:cubicBezTo>
                  <a:pt x="12704" y="13823"/>
                  <a:pt x="14129" y="13390"/>
                  <a:pt x="15291" y="13098"/>
                </a:cubicBezTo>
                <a:cubicBezTo>
                  <a:pt x="15431" y="13063"/>
                  <a:pt x="15716" y="12971"/>
                  <a:pt x="15926" y="12893"/>
                </a:cubicBezTo>
                <a:cubicBezTo>
                  <a:pt x="16135" y="12815"/>
                  <a:pt x="16603" y="12669"/>
                  <a:pt x="16968" y="12572"/>
                </a:cubicBezTo>
                <a:cubicBezTo>
                  <a:pt x="17332" y="12475"/>
                  <a:pt x="17709" y="12364"/>
                  <a:pt x="17804" y="12319"/>
                </a:cubicBezTo>
                <a:cubicBezTo>
                  <a:pt x="17904" y="12272"/>
                  <a:pt x="18093" y="12332"/>
                  <a:pt x="18256" y="12463"/>
                </a:cubicBezTo>
                <a:cubicBezTo>
                  <a:pt x="18518" y="12674"/>
                  <a:pt x="18546" y="12676"/>
                  <a:pt x="18749" y="12476"/>
                </a:cubicBezTo>
                <a:cubicBezTo>
                  <a:pt x="19134" y="12100"/>
                  <a:pt x="19167" y="11839"/>
                  <a:pt x="18882" y="11431"/>
                </a:cubicBezTo>
                <a:cubicBezTo>
                  <a:pt x="18651" y="11100"/>
                  <a:pt x="18607" y="11083"/>
                  <a:pt x="18365" y="11219"/>
                </a:cubicBezTo>
                <a:cubicBezTo>
                  <a:pt x="18125" y="11355"/>
                  <a:pt x="17994" y="11299"/>
                  <a:pt x="16908" y="10659"/>
                </a:cubicBezTo>
                <a:cubicBezTo>
                  <a:pt x="16251" y="10272"/>
                  <a:pt x="15627" y="9876"/>
                  <a:pt x="15524" y="9778"/>
                </a:cubicBezTo>
                <a:cubicBezTo>
                  <a:pt x="15421" y="9680"/>
                  <a:pt x="15287" y="9600"/>
                  <a:pt x="15227" y="9600"/>
                </a:cubicBezTo>
                <a:cubicBezTo>
                  <a:pt x="15167" y="9601"/>
                  <a:pt x="14890" y="9461"/>
                  <a:pt x="14610" y="9293"/>
                </a:cubicBezTo>
                <a:cubicBezTo>
                  <a:pt x="12206" y="7844"/>
                  <a:pt x="12148" y="7799"/>
                  <a:pt x="12349" y="7319"/>
                </a:cubicBezTo>
                <a:cubicBezTo>
                  <a:pt x="12422" y="7144"/>
                  <a:pt x="12417" y="7073"/>
                  <a:pt x="12321" y="7018"/>
                </a:cubicBezTo>
                <a:cubicBezTo>
                  <a:pt x="12234" y="6968"/>
                  <a:pt x="12198" y="7039"/>
                  <a:pt x="12198" y="7264"/>
                </a:cubicBezTo>
                <a:cubicBezTo>
                  <a:pt x="12198" y="7691"/>
                  <a:pt x="12000" y="7779"/>
                  <a:pt x="11714" y="7476"/>
                </a:cubicBezTo>
                <a:cubicBezTo>
                  <a:pt x="11584" y="7339"/>
                  <a:pt x="11342" y="7183"/>
                  <a:pt x="11179" y="7134"/>
                </a:cubicBezTo>
                <a:cubicBezTo>
                  <a:pt x="10673" y="6982"/>
                  <a:pt x="9282" y="6159"/>
                  <a:pt x="9146" y="5932"/>
                </a:cubicBezTo>
                <a:cubicBezTo>
                  <a:pt x="9075" y="5813"/>
                  <a:pt x="8970" y="5740"/>
                  <a:pt x="8913" y="5768"/>
                </a:cubicBezTo>
                <a:cubicBezTo>
                  <a:pt x="8762" y="5843"/>
                  <a:pt x="6229" y="4348"/>
                  <a:pt x="5976" y="4033"/>
                </a:cubicBezTo>
                <a:cubicBezTo>
                  <a:pt x="5901" y="3941"/>
                  <a:pt x="5820" y="3897"/>
                  <a:pt x="5793" y="3937"/>
                </a:cubicBezTo>
                <a:cubicBezTo>
                  <a:pt x="5766" y="3977"/>
                  <a:pt x="5531" y="3880"/>
                  <a:pt x="5268" y="3719"/>
                </a:cubicBezTo>
                <a:cubicBezTo>
                  <a:pt x="5004" y="3558"/>
                  <a:pt x="4560" y="3283"/>
                  <a:pt x="4281" y="3111"/>
                </a:cubicBezTo>
                <a:cubicBezTo>
                  <a:pt x="4001" y="2939"/>
                  <a:pt x="3780" y="2733"/>
                  <a:pt x="3792" y="2653"/>
                </a:cubicBezTo>
                <a:cubicBezTo>
                  <a:pt x="3804" y="2573"/>
                  <a:pt x="3730" y="2510"/>
                  <a:pt x="3627" y="2510"/>
                </a:cubicBezTo>
                <a:cubicBezTo>
                  <a:pt x="3525" y="2510"/>
                  <a:pt x="3301" y="2302"/>
                  <a:pt x="3129" y="2052"/>
                </a:cubicBezTo>
                <a:cubicBezTo>
                  <a:pt x="2989" y="1847"/>
                  <a:pt x="2902" y="1738"/>
                  <a:pt x="2832" y="1697"/>
                </a:cubicBezTo>
                <a:close/>
                <a:moveTo>
                  <a:pt x="12221" y="2318"/>
                </a:moveTo>
                <a:cubicBezTo>
                  <a:pt x="12205" y="2340"/>
                  <a:pt x="12198" y="2380"/>
                  <a:pt x="12198" y="2435"/>
                </a:cubicBezTo>
                <a:cubicBezTo>
                  <a:pt x="12198" y="2657"/>
                  <a:pt x="12249" y="2692"/>
                  <a:pt x="12321" y="2516"/>
                </a:cubicBezTo>
                <a:cubicBezTo>
                  <a:pt x="12348" y="2452"/>
                  <a:pt x="12332" y="2362"/>
                  <a:pt x="12285" y="2318"/>
                </a:cubicBezTo>
                <a:cubicBezTo>
                  <a:pt x="12261" y="2297"/>
                  <a:pt x="12236" y="2297"/>
                  <a:pt x="12221" y="2318"/>
                </a:cubicBezTo>
                <a:close/>
                <a:moveTo>
                  <a:pt x="5839" y="2325"/>
                </a:moveTo>
                <a:cubicBezTo>
                  <a:pt x="5794" y="2366"/>
                  <a:pt x="5779" y="2451"/>
                  <a:pt x="5807" y="2516"/>
                </a:cubicBezTo>
                <a:cubicBezTo>
                  <a:pt x="5834" y="2582"/>
                  <a:pt x="5895" y="2605"/>
                  <a:pt x="5939" y="2564"/>
                </a:cubicBezTo>
                <a:cubicBezTo>
                  <a:pt x="5983" y="2524"/>
                  <a:pt x="5994" y="2439"/>
                  <a:pt x="5966" y="2373"/>
                </a:cubicBezTo>
                <a:cubicBezTo>
                  <a:pt x="5939" y="2307"/>
                  <a:pt x="5883" y="2284"/>
                  <a:pt x="5839" y="2325"/>
                </a:cubicBezTo>
                <a:close/>
                <a:moveTo>
                  <a:pt x="15423" y="2325"/>
                </a:moveTo>
                <a:cubicBezTo>
                  <a:pt x="15380" y="2285"/>
                  <a:pt x="15320" y="2309"/>
                  <a:pt x="15291" y="2380"/>
                </a:cubicBezTo>
                <a:cubicBezTo>
                  <a:pt x="15262" y="2451"/>
                  <a:pt x="15296" y="2510"/>
                  <a:pt x="15369" y="2510"/>
                </a:cubicBezTo>
                <a:cubicBezTo>
                  <a:pt x="15517" y="2510"/>
                  <a:pt x="15541" y="2434"/>
                  <a:pt x="15423" y="2325"/>
                </a:cubicBezTo>
                <a:close/>
                <a:moveTo>
                  <a:pt x="9087" y="2373"/>
                </a:moveTo>
                <a:cubicBezTo>
                  <a:pt x="9053" y="2368"/>
                  <a:pt x="9009" y="2433"/>
                  <a:pt x="8991" y="2516"/>
                </a:cubicBezTo>
                <a:cubicBezTo>
                  <a:pt x="8972" y="2600"/>
                  <a:pt x="9003" y="2647"/>
                  <a:pt x="9059" y="2619"/>
                </a:cubicBezTo>
                <a:cubicBezTo>
                  <a:pt x="9169" y="2565"/>
                  <a:pt x="9188" y="2389"/>
                  <a:pt x="9087" y="2373"/>
                </a:cubicBezTo>
                <a:close/>
                <a:moveTo>
                  <a:pt x="18448" y="2421"/>
                </a:moveTo>
                <a:cubicBezTo>
                  <a:pt x="18380" y="2461"/>
                  <a:pt x="18399" y="2490"/>
                  <a:pt x="18498" y="2496"/>
                </a:cubicBezTo>
                <a:cubicBezTo>
                  <a:pt x="18587" y="2501"/>
                  <a:pt x="18640" y="2477"/>
                  <a:pt x="18612" y="2435"/>
                </a:cubicBezTo>
                <a:cubicBezTo>
                  <a:pt x="18584" y="2392"/>
                  <a:pt x="18509" y="2384"/>
                  <a:pt x="18448" y="2421"/>
                </a:cubicBezTo>
                <a:close/>
                <a:moveTo>
                  <a:pt x="15414" y="7066"/>
                </a:moveTo>
                <a:cubicBezTo>
                  <a:pt x="15368" y="7066"/>
                  <a:pt x="15332" y="7126"/>
                  <a:pt x="15332" y="7196"/>
                </a:cubicBezTo>
                <a:cubicBezTo>
                  <a:pt x="15332" y="7265"/>
                  <a:pt x="15368" y="7319"/>
                  <a:pt x="15414" y="7319"/>
                </a:cubicBezTo>
                <a:cubicBezTo>
                  <a:pt x="15461" y="7319"/>
                  <a:pt x="15501" y="7265"/>
                  <a:pt x="15501" y="7196"/>
                </a:cubicBezTo>
                <a:cubicBezTo>
                  <a:pt x="15501" y="7126"/>
                  <a:pt x="15461" y="7066"/>
                  <a:pt x="15414" y="7066"/>
                </a:cubicBezTo>
                <a:close/>
                <a:moveTo>
                  <a:pt x="18548" y="7066"/>
                </a:moveTo>
                <a:cubicBezTo>
                  <a:pt x="18450" y="7066"/>
                  <a:pt x="18392" y="7126"/>
                  <a:pt x="18420" y="7196"/>
                </a:cubicBezTo>
                <a:cubicBezTo>
                  <a:pt x="18449" y="7265"/>
                  <a:pt x="18507" y="7319"/>
                  <a:pt x="18548" y="7319"/>
                </a:cubicBezTo>
                <a:cubicBezTo>
                  <a:pt x="18589" y="7319"/>
                  <a:pt x="18647" y="7265"/>
                  <a:pt x="18676" y="7196"/>
                </a:cubicBezTo>
                <a:cubicBezTo>
                  <a:pt x="18705" y="7126"/>
                  <a:pt x="18647" y="7066"/>
                  <a:pt x="18548" y="7066"/>
                </a:cubicBezTo>
                <a:close/>
                <a:moveTo>
                  <a:pt x="21335" y="14047"/>
                </a:moveTo>
                <a:cubicBezTo>
                  <a:pt x="21166" y="14029"/>
                  <a:pt x="20925" y="14129"/>
                  <a:pt x="20627" y="14355"/>
                </a:cubicBezTo>
                <a:cubicBezTo>
                  <a:pt x="20254" y="14637"/>
                  <a:pt x="20190" y="14656"/>
                  <a:pt x="20106" y="14485"/>
                </a:cubicBezTo>
                <a:cubicBezTo>
                  <a:pt x="20054" y="14378"/>
                  <a:pt x="19990" y="14287"/>
                  <a:pt x="19960" y="14287"/>
                </a:cubicBezTo>
                <a:cubicBezTo>
                  <a:pt x="19868" y="14287"/>
                  <a:pt x="19898" y="14733"/>
                  <a:pt x="20001" y="14888"/>
                </a:cubicBezTo>
                <a:cubicBezTo>
                  <a:pt x="20075" y="14999"/>
                  <a:pt x="20074" y="15081"/>
                  <a:pt x="19992" y="15229"/>
                </a:cubicBezTo>
                <a:cubicBezTo>
                  <a:pt x="19854" y="15478"/>
                  <a:pt x="19366" y="15483"/>
                  <a:pt x="19229" y="15236"/>
                </a:cubicBezTo>
                <a:cubicBezTo>
                  <a:pt x="19125" y="15049"/>
                  <a:pt x="18973" y="15086"/>
                  <a:pt x="18973" y="15298"/>
                </a:cubicBezTo>
                <a:cubicBezTo>
                  <a:pt x="18973" y="15358"/>
                  <a:pt x="19038" y="15503"/>
                  <a:pt x="19115" y="15619"/>
                </a:cubicBezTo>
                <a:cubicBezTo>
                  <a:pt x="19311" y="15912"/>
                  <a:pt x="19809" y="15762"/>
                  <a:pt x="20038" y="15338"/>
                </a:cubicBezTo>
                <a:cubicBezTo>
                  <a:pt x="20194" y="15049"/>
                  <a:pt x="20272" y="15014"/>
                  <a:pt x="20746" y="15024"/>
                </a:cubicBezTo>
                <a:cubicBezTo>
                  <a:pt x="21341" y="15037"/>
                  <a:pt x="21600" y="14862"/>
                  <a:pt x="21600" y="14457"/>
                </a:cubicBezTo>
                <a:cubicBezTo>
                  <a:pt x="21600" y="14199"/>
                  <a:pt x="21504" y="14066"/>
                  <a:pt x="21335" y="14047"/>
                </a:cubicBezTo>
                <a:close/>
                <a:moveTo>
                  <a:pt x="9064" y="16438"/>
                </a:moveTo>
                <a:cubicBezTo>
                  <a:pt x="9017" y="16438"/>
                  <a:pt x="8977" y="16498"/>
                  <a:pt x="8977" y="16568"/>
                </a:cubicBezTo>
                <a:cubicBezTo>
                  <a:pt x="8977" y="16638"/>
                  <a:pt x="9017" y="16691"/>
                  <a:pt x="9064" y="16691"/>
                </a:cubicBezTo>
                <a:cubicBezTo>
                  <a:pt x="9111" y="16691"/>
                  <a:pt x="9151" y="16638"/>
                  <a:pt x="9151" y="16568"/>
                </a:cubicBezTo>
                <a:cubicBezTo>
                  <a:pt x="9151" y="16498"/>
                  <a:pt x="9111" y="16438"/>
                  <a:pt x="9064" y="16438"/>
                </a:cubicBezTo>
                <a:close/>
                <a:moveTo>
                  <a:pt x="12221" y="16507"/>
                </a:moveTo>
                <a:cubicBezTo>
                  <a:pt x="12205" y="16528"/>
                  <a:pt x="12198" y="16568"/>
                  <a:pt x="12198" y="16623"/>
                </a:cubicBezTo>
                <a:cubicBezTo>
                  <a:pt x="12198" y="16845"/>
                  <a:pt x="12249" y="16880"/>
                  <a:pt x="12321" y="16705"/>
                </a:cubicBezTo>
                <a:cubicBezTo>
                  <a:pt x="12348" y="16640"/>
                  <a:pt x="12332" y="16550"/>
                  <a:pt x="12285" y="16507"/>
                </a:cubicBezTo>
                <a:cubicBezTo>
                  <a:pt x="12261" y="16485"/>
                  <a:pt x="12236" y="16485"/>
                  <a:pt x="12221" y="16507"/>
                </a:cubicBezTo>
                <a:close/>
                <a:moveTo>
                  <a:pt x="5839" y="16513"/>
                </a:moveTo>
                <a:cubicBezTo>
                  <a:pt x="5794" y="16554"/>
                  <a:pt x="5779" y="16639"/>
                  <a:pt x="5807" y="16705"/>
                </a:cubicBezTo>
                <a:cubicBezTo>
                  <a:pt x="5834" y="16771"/>
                  <a:pt x="5895" y="16793"/>
                  <a:pt x="5939" y="16753"/>
                </a:cubicBezTo>
                <a:cubicBezTo>
                  <a:pt x="5983" y="16712"/>
                  <a:pt x="5994" y="16620"/>
                  <a:pt x="5966" y="16554"/>
                </a:cubicBezTo>
                <a:cubicBezTo>
                  <a:pt x="5939" y="16488"/>
                  <a:pt x="5883" y="16473"/>
                  <a:pt x="5839" y="16513"/>
                </a:cubicBezTo>
                <a:close/>
                <a:moveTo>
                  <a:pt x="15373" y="16568"/>
                </a:moveTo>
                <a:cubicBezTo>
                  <a:pt x="15298" y="16568"/>
                  <a:pt x="15262" y="16621"/>
                  <a:pt x="15291" y="16691"/>
                </a:cubicBezTo>
                <a:cubicBezTo>
                  <a:pt x="15320" y="16761"/>
                  <a:pt x="15355" y="16821"/>
                  <a:pt x="15373" y="16821"/>
                </a:cubicBezTo>
                <a:cubicBezTo>
                  <a:pt x="15391" y="16821"/>
                  <a:pt x="15431" y="16761"/>
                  <a:pt x="15460" y="16691"/>
                </a:cubicBezTo>
                <a:cubicBezTo>
                  <a:pt x="15489" y="16621"/>
                  <a:pt x="15448" y="16568"/>
                  <a:pt x="15373" y="16568"/>
                </a:cubicBezTo>
                <a:close/>
                <a:moveTo>
                  <a:pt x="18448" y="16609"/>
                </a:moveTo>
                <a:cubicBezTo>
                  <a:pt x="18380" y="16650"/>
                  <a:pt x="18399" y="16678"/>
                  <a:pt x="18498" y="16684"/>
                </a:cubicBezTo>
                <a:cubicBezTo>
                  <a:pt x="18587" y="16690"/>
                  <a:pt x="18640" y="16658"/>
                  <a:pt x="18612" y="16616"/>
                </a:cubicBezTo>
                <a:cubicBezTo>
                  <a:pt x="18584" y="16574"/>
                  <a:pt x="18509" y="16572"/>
                  <a:pt x="18448" y="16609"/>
                </a:cubicBezTo>
                <a:close/>
                <a:moveTo>
                  <a:pt x="1156" y="17962"/>
                </a:moveTo>
                <a:cubicBezTo>
                  <a:pt x="1082" y="17962"/>
                  <a:pt x="959" y="18106"/>
                  <a:pt x="882" y="18283"/>
                </a:cubicBezTo>
                <a:cubicBezTo>
                  <a:pt x="769" y="18540"/>
                  <a:pt x="761" y="18664"/>
                  <a:pt x="836" y="18911"/>
                </a:cubicBezTo>
                <a:lnTo>
                  <a:pt x="927" y="19225"/>
                </a:lnTo>
                <a:lnTo>
                  <a:pt x="1229" y="18959"/>
                </a:lnTo>
                <a:cubicBezTo>
                  <a:pt x="1592" y="18638"/>
                  <a:pt x="1605" y="18544"/>
                  <a:pt x="1279" y="18652"/>
                </a:cubicBezTo>
                <a:cubicBezTo>
                  <a:pt x="949" y="18760"/>
                  <a:pt x="844" y="18500"/>
                  <a:pt x="1096" y="18194"/>
                </a:cubicBezTo>
                <a:cubicBezTo>
                  <a:pt x="1242" y="18018"/>
                  <a:pt x="1258" y="17962"/>
                  <a:pt x="1156" y="17962"/>
                </a:cubicBezTo>
                <a:close/>
                <a:moveTo>
                  <a:pt x="763" y="19690"/>
                </a:moveTo>
                <a:lnTo>
                  <a:pt x="763" y="20018"/>
                </a:lnTo>
                <a:cubicBezTo>
                  <a:pt x="763" y="20198"/>
                  <a:pt x="810" y="20372"/>
                  <a:pt x="868" y="20407"/>
                </a:cubicBezTo>
                <a:cubicBezTo>
                  <a:pt x="1054" y="20519"/>
                  <a:pt x="1650" y="20493"/>
                  <a:pt x="1782" y="20366"/>
                </a:cubicBezTo>
                <a:cubicBezTo>
                  <a:pt x="1874" y="20277"/>
                  <a:pt x="1804" y="20245"/>
                  <a:pt x="1530" y="20243"/>
                </a:cubicBezTo>
                <a:cubicBezTo>
                  <a:pt x="1263" y="20242"/>
                  <a:pt x="1099" y="20160"/>
                  <a:pt x="959" y="19963"/>
                </a:cubicBezTo>
                <a:lnTo>
                  <a:pt x="763" y="19690"/>
                </a:lnTo>
                <a:close/>
                <a:moveTo>
                  <a:pt x="5839" y="21200"/>
                </a:moveTo>
                <a:cubicBezTo>
                  <a:pt x="5794" y="21240"/>
                  <a:pt x="5779" y="21325"/>
                  <a:pt x="5807" y="21391"/>
                </a:cubicBezTo>
                <a:cubicBezTo>
                  <a:pt x="5834" y="21457"/>
                  <a:pt x="5895" y="21479"/>
                  <a:pt x="5939" y="21439"/>
                </a:cubicBezTo>
                <a:cubicBezTo>
                  <a:pt x="5983" y="21398"/>
                  <a:pt x="5994" y="21307"/>
                  <a:pt x="5966" y="21241"/>
                </a:cubicBezTo>
                <a:cubicBezTo>
                  <a:pt x="5939" y="21175"/>
                  <a:pt x="5883" y="21159"/>
                  <a:pt x="5839" y="21200"/>
                </a:cubicBezTo>
                <a:close/>
                <a:moveTo>
                  <a:pt x="12184" y="21206"/>
                </a:moveTo>
                <a:cubicBezTo>
                  <a:pt x="12148" y="21247"/>
                  <a:pt x="12128" y="21321"/>
                  <a:pt x="12157" y="21391"/>
                </a:cubicBezTo>
                <a:cubicBezTo>
                  <a:pt x="12184" y="21456"/>
                  <a:pt x="12246" y="21507"/>
                  <a:pt x="12289" y="21507"/>
                </a:cubicBezTo>
                <a:cubicBezTo>
                  <a:pt x="12380" y="21507"/>
                  <a:pt x="12393" y="21334"/>
                  <a:pt x="12312" y="21213"/>
                </a:cubicBezTo>
                <a:cubicBezTo>
                  <a:pt x="12273" y="21155"/>
                  <a:pt x="12220" y="21166"/>
                  <a:pt x="12184" y="21206"/>
                </a:cubicBezTo>
                <a:close/>
                <a:moveTo>
                  <a:pt x="2755" y="21254"/>
                </a:moveTo>
                <a:cubicBezTo>
                  <a:pt x="2679" y="21254"/>
                  <a:pt x="2639" y="21308"/>
                  <a:pt x="2668" y="21377"/>
                </a:cubicBezTo>
                <a:cubicBezTo>
                  <a:pt x="2697" y="21447"/>
                  <a:pt x="2737" y="21507"/>
                  <a:pt x="2755" y="21507"/>
                </a:cubicBezTo>
                <a:cubicBezTo>
                  <a:pt x="2773" y="21507"/>
                  <a:pt x="2808" y="21447"/>
                  <a:pt x="2837" y="21377"/>
                </a:cubicBezTo>
                <a:cubicBezTo>
                  <a:pt x="2866" y="21308"/>
                  <a:pt x="2830" y="21254"/>
                  <a:pt x="2755" y="21254"/>
                </a:cubicBezTo>
                <a:close/>
                <a:moveTo>
                  <a:pt x="9064" y="21254"/>
                </a:moveTo>
                <a:cubicBezTo>
                  <a:pt x="9017" y="21254"/>
                  <a:pt x="8977" y="21308"/>
                  <a:pt x="8977" y="21377"/>
                </a:cubicBezTo>
                <a:cubicBezTo>
                  <a:pt x="8977" y="21447"/>
                  <a:pt x="9017" y="21507"/>
                  <a:pt x="9064" y="21507"/>
                </a:cubicBezTo>
                <a:cubicBezTo>
                  <a:pt x="9111" y="21507"/>
                  <a:pt x="9151" y="21447"/>
                  <a:pt x="9151" y="21377"/>
                </a:cubicBezTo>
                <a:cubicBezTo>
                  <a:pt x="9151" y="21308"/>
                  <a:pt x="9111" y="21254"/>
                  <a:pt x="9064" y="21254"/>
                </a:cubicBezTo>
                <a:close/>
                <a:moveTo>
                  <a:pt x="15414" y="21254"/>
                </a:moveTo>
                <a:cubicBezTo>
                  <a:pt x="15368" y="21254"/>
                  <a:pt x="15332" y="21308"/>
                  <a:pt x="15332" y="21377"/>
                </a:cubicBezTo>
                <a:cubicBezTo>
                  <a:pt x="15332" y="21447"/>
                  <a:pt x="15368" y="21507"/>
                  <a:pt x="15414" y="21507"/>
                </a:cubicBezTo>
                <a:cubicBezTo>
                  <a:pt x="15461" y="21507"/>
                  <a:pt x="15501" y="21447"/>
                  <a:pt x="15501" y="21377"/>
                </a:cubicBezTo>
                <a:cubicBezTo>
                  <a:pt x="15501" y="21308"/>
                  <a:pt x="15461" y="21254"/>
                  <a:pt x="15414" y="212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59" name="IMG_2338.png" descr="IMG_2338.png"/>
          <p:cNvPicPr>
            <a:picLocks noChangeAspect="1"/>
          </p:cNvPicPr>
          <p:nvPr/>
        </p:nvPicPr>
        <p:blipFill>
          <a:blip r:embed="rId16">
            <a:extLst/>
          </a:blip>
          <a:srcRect l="44152" t="68083" r="26313" b="24956"/>
          <a:stretch>
            <a:fillRect/>
          </a:stretch>
        </p:blipFill>
        <p:spPr>
          <a:xfrm>
            <a:off x="3149715" y="991077"/>
            <a:ext cx="2789685" cy="4930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560" name="الحل"/>
          <p:cNvSpPr txBox="1"/>
          <p:nvPr/>
        </p:nvSpPr>
        <p:spPr>
          <a:xfrm>
            <a:off x="5593439" y="1003688"/>
            <a:ext cx="788135" cy="467696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6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6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6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7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7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7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7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7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7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8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7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8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١٣٣</a:t>
              </a:r>
            </a:p>
          </p:txBody>
        </p:sp>
      </p:grpSp>
      <p:grpSp>
        <p:nvGrpSpPr>
          <p:cNvPr id="359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59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58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9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9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599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466420" y="432266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600" name="مستطيل"/>
          <p:cNvSpPr/>
          <p:nvPr/>
        </p:nvSpPr>
        <p:spPr>
          <a:xfrm>
            <a:off x="6215365" y="4050176"/>
            <a:ext cx="1802793" cy="33844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601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2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3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4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0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796088" y="2519771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6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94007" y="3941160"/>
            <a:ext cx="531886" cy="51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607" name="مربع نص 118"/>
          <p:cNvSpPr txBox="1"/>
          <p:nvPr/>
        </p:nvSpPr>
        <p:spPr>
          <a:xfrm>
            <a:off x="6356375" y="4033341"/>
            <a:ext cx="128683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608" name="IMG_2314.png" descr="IMG_2314.png"/>
          <p:cNvPicPr>
            <a:picLocks noChangeAspect="1"/>
          </p:cNvPicPr>
          <p:nvPr/>
        </p:nvPicPr>
        <p:blipFill>
          <a:blip r:embed="rId18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609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610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611" name="IMG_2331.png" descr="IMG_2331.png"/>
          <p:cNvPicPr>
            <a:picLocks noChangeAspect="1"/>
          </p:cNvPicPr>
          <p:nvPr/>
        </p:nvPicPr>
        <p:blipFill>
          <a:blip r:embed="rId19">
            <a:extLst/>
          </a:blip>
          <a:srcRect l="9908" t="53633" r="36686" b="26126"/>
          <a:stretch>
            <a:fillRect/>
          </a:stretch>
        </p:blipFill>
        <p:spPr>
          <a:xfrm>
            <a:off x="1744889" y="831822"/>
            <a:ext cx="4545685" cy="1292102"/>
          </a:xfrm>
          <a:prstGeom prst="rect">
            <a:avLst/>
          </a:prstGeom>
          <a:ln w="12700">
            <a:miter lim="400000"/>
          </a:ln>
        </p:spPr>
      </p:pic>
      <p:sp>
        <p:nvSpPr>
          <p:cNvPr id="3612" name="مستطيل"/>
          <p:cNvSpPr/>
          <p:nvPr/>
        </p:nvSpPr>
        <p:spPr>
          <a:xfrm>
            <a:off x="4566081" y="838695"/>
            <a:ext cx="1802793" cy="33844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613" name="IMG_2319.jpeg" descr="IMG_2319.jpeg"/>
          <p:cNvPicPr>
            <a:picLocks noChangeAspect="1"/>
          </p:cNvPicPr>
          <p:nvPr/>
        </p:nvPicPr>
        <p:blipFill>
          <a:blip r:embed="rId20">
            <a:extLst/>
          </a:blip>
          <a:srcRect l="0" t="12232" r="0" b="0"/>
          <a:stretch>
            <a:fillRect/>
          </a:stretch>
        </p:blipFill>
        <p:spPr>
          <a:xfrm>
            <a:off x="840387" y="1788731"/>
            <a:ext cx="3409355" cy="3020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0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0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1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1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1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1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2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2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2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2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2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2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3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3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3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6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١٣٤</a:t>
              </a:r>
            </a:p>
          </p:txBody>
        </p:sp>
      </p:grpSp>
      <p:grpSp>
        <p:nvGrpSpPr>
          <p:cNvPr id="364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64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63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4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5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4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5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652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653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654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grpSp>
        <p:nvGrpSpPr>
          <p:cNvPr id="3657" name="IMG_2343.png"/>
          <p:cNvGrpSpPr/>
          <p:nvPr/>
        </p:nvGrpSpPr>
        <p:grpSpPr>
          <a:xfrm>
            <a:off x="3651352" y="823621"/>
            <a:ext cx="2621898" cy="671885"/>
            <a:chOff x="0" y="0"/>
            <a:chExt cx="2621896" cy="671883"/>
          </a:xfrm>
        </p:grpSpPr>
        <p:pic>
          <p:nvPicPr>
            <p:cNvPr id="3656" name="IMG_2343.png" descr="IMG_2343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9355" t="22769" r="46661" b="72858"/>
            <a:stretch>
              <a:fillRect/>
            </a:stretch>
          </p:blipFill>
          <p:spPr>
            <a:xfrm>
              <a:off x="101600" y="101600"/>
              <a:ext cx="2405997" cy="3289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55" name="IMG_2343.png" descr="IMG_2343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621897" cy="671885"/>
            </a:xfrm>
            <a:prstGeom prst="rect">
              <a:avLst/>
            </a:prstGeom>
            <a:effectLst/>
          </p:spPr>
        </p:pic>
      </p:grpSp>
      <p:pic>
        <p:nvPicPr>
          <p:cNvPr id="3658" name="IMG_2343.png" descr="IMG_2343.png"/>
          <p:cNvPicPr>
            <a:picLocks noChangeAspect="1"/>
          </p:cNvPicPr>
          <p:nvPr/>
        </p:nvPicPr>
        <p:blipFill>
          <a:blip r:embed="rId12">
            <a:extLst/>
          </a:blip>
          <a:srcRect l="13235" t="27412" r="33475" b="27412"/>
          <a:stretch>
            <a:fillRect/>
          </a:stretch>
        </p:blipFill>
        <p:spPr>
          <a:xfrm>
            <a:off x="1955370" y="1374388"/>
            <a:ext cx="4124019" cy="262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9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566037" y="425263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6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6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6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6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6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6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6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6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7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7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7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7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7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8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7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6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١٣٤</a:t>
              </a:r>
            </a:p>
          </p:txBody>
        </p:sp>
      </p:grpSp>
      <p:grpSp>
        <p:nvGrpSpPr>
          <p:cNvPr id="368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8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8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687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688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689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690" name="IMG_2334.jpeg" descr="IMG_233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50515" y="1029042"/>
            <a:ext cx="5315847" cy="1466733"/>
          </a:xfrm>
          <a:prstGeom prst="rect">
            <a:avLst/>
          </a:prstGeom>
          <a:ln w="12700">
            <a:miter lim="400000"/>
          </a:ln>
        </p:spPr>
      </p:pic>
      <p:sp>
        <p:nvSpPr>
          <p:cNvPr id="3691" name="مستطيل"/>
          <p:cNvSpPr/>
          <p:nvPr/>
        </p:nvSpPr>
        <p:spPr>
          <a:xfrm>
            <a:off x="4450869" y="994544"/>
            <a:ext cx="1802793" cy="414951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69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848179" y="504645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9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9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9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9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9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70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0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70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0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70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70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70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71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1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71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1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71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1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١٣٤</a:t>
              </a:r>
            </a:p>
          </p:txBody>
        </p:sp>
      </p:grpSp>
      <p:grpSp>
        <p:nvGrpSpPr>
          <p:cNvPr id="372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72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71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2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3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72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731" name="IMG_2314.png" descr="IMG_2314.png"/>
          <p:cNvPicPr>
            <a:picLocks noChangeAspect="1"/>
          </p:cNvPicPr>
          <p:nvPr/>
        </p:nvPicPr>
        <p:blipFill>
          <a:blip r:embed="rId11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732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733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734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7" t="0" r="0" b="8082"/>
          <a:stretch>
            <a:fillRect/>
          </a:stretch>
        </p:blipFill>
        <p:spPr>
          <a:xfrm>
            <a:off x="1848179" y="504645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IMG_2344.png" descr="IMG_2344.png"/>
          <p:cNvPicPr>
            <a:picLocks noChangeAspect="1"/>
          </p:cNvPicPr>
          <p:nvPr/>
        </p:nvPicPr>
        <p:blipFill>
          <a:blip r:embed="rId13">
            <a:extLst/>
          </a:blip>
          <a:srcRect l="14049" t="17746" r="28172" b="26126"/>
          <a:stretch>
            <a:fillRect/>
          </a:stretch>
        </p:blipFill>
        <p:spPr>
          <a:xfrm>
            <a:off x="1103306" y="956468"/>
            <a:ext cx="4434070" cy="3230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6" name="IMG_2344.png" descr="IMG_2344.png"/>
          <p:cNvPicPr>
            <a:picLocks noChangeAspect="1"/>
          </p:cNvPicPr>
          <p:nvPr/>
        </p:nvPicPr>
        <p:blipFill>
          <a:blip r:embed="rId13">
            <a:extLst/>
          </a:blip>
          <a:srcRect l="69221" t="12889" r="3511" b="12889"/>
          <a:stretch>
            <a:fillRect/>
          </a:stretch>
        </p:blipFill>
        <p:spPr>
          <a:xfrm>
            <a:off x="5249675" y="1368731"/>
            <a:ext cx="1055164" cy="2154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73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74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4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74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4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74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4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74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4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74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75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75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75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5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75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6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75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5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١٣٥</a:t>
              </a:r>
            </a:p>
          </p:txBody>
        </p:sp>
      </p:grpSp>
      <p:grpSp>
        <p:nvGrpSpPr>
          <p:cNvPr id="377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76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76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7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7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7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775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382840" y="803154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6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7" name="IMG_2335.png" descr="IMG_2335.png"/>
          <p:cNvPicPr>
            <a:picLocks noChangeAspect="1"/>
          </p:cNvPicPr>
          <p:nvPr/>
        </p:nvPicPr>
        <p:blipFill>
          <a:blip r:embed="rId13">
            <a:extLst/>
          </a:blip>
          <a:srcRect l="25510" t="50773" r="29429" b="38351"/>
          <a:stretch>
            <a:fillRect/>
          </a:stretch>
        </p:blipFill>
        <p:spPr>
          <a:xfrm>
            <a:off x="2429114" y="1276241"/>
            <a:ext cx="3808440" cy="689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8" name="IMG_2335.png" descr="IMG_2335.png"/>
          <p:cNvPicPr>
            <a:picLocks noChangeAspect="1"/>
          </p:cNvPicPr>
          <p:nvPr/>
        </p:nvPicPr>
        <p:blipFill>
          <a:blip r:embed="rId13">
            <a:extLst/>
          </a:blip>
          <a:srcRect l="7390" t="53173" r="79168" b="26031"/>
          <a:stretch>
            <a:fillRect/>
          </a:stretch>
        </p:blipFill>
        <p:spPr>
          <a:xfrm>
            <a:off x="1316586" y="1062703"/>
            <a:ext cx="1136030" cy="1318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9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771131" y="304498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0" name="IMG_2314.png" descr="IMG_2314.png"/>
          <p:cNvPicPr>
            <a:picLocks noChangeAspect="1"/>
          </p:cNvPicPr>
          <p:nvPr/>
        </p:nvPicPr>
        <p:blipFill>
          <a:blip r:embed="rId15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781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782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78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78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8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78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8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79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9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79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9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79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79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79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80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80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80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80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80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0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١٣٧</a:t>
              </a:r>
            </a:p>
          </p:txBody>
        </p:sp>
      </p:grpSp>
      <p:grpSp>
        <p:nvGrpSpPr>
          <p:cNvPr id="3817" name="تجميع"/>
          <p:cNvGrpSpPr/>
          <p:nvPr/>
        </p:nvGrpSpPr>
        <p:grpSpPr>
          <a:xfrm>
            <a:off x="947299" y="4747685"/>
            <a:ext cx="6772043" cy="19025"/>
            <a:chOff x="0" y="0"/>
            <a:chExt cx="6772041" cy="19023"/>
          </a:xfrm>
        </p:grpSpPr>
        <p:grpSp>
          <p:nvGrpSpPr>
            <p:cNvPr id="3815" name="تجميع"/>
            <p:cNvGrpSpPr/>
            <p:nvPr/>
          </p:nvGrpSpPr>
          <p:grpSpPr>
            <a:xfrm>
              <a:off x="0" y="0"/>
              <a:ext cx="6772042" cy="19024"/>
              <a:chOff x="0" y="0"/>
              <a:chExt cx="6772041" cy="19023"/>
            </a:xfrm>
          </p:grpSpPr>
          <p:sp>
            <p:nvSpPr>
              <p:cNvPr id="3807" name="Google Shape;4671;p50"/>
              <p:cNvSpPr/>
              <p:nvPr/>
            </p:nvSpPr>
            <p:spPr>
              <a:xfrm>
                <a:off x="0" y="0"/>
                <a:ext cx="533559" cy="17934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8" name="Google Shape;4672;p50"/>
              <p:cNvSpPr/>
              <p:nvPr/>
            </p:nvSpPr>
            <p:spPr>
              <a:xfrm>
                <a:off x="679853" y="0"/>
                <a:ext cx="533559" cy="17934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9" name="Google Shape;4673;p50"/>
              <p:cNvSpPr/>
              <p:nvPr/>
            </p:nvSpPr>
            <p:spPr>
              <a:xfrm>
                <a:off x="1359705" y="0"/>
                <a:ext cx="533559" cy="1793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0" name="Google Shape;4674;p50"/>
              <p:cNvSpPr/>
              <p:nvPr/>
            </p:nvSpPr>
            <p:spPr>
              <a:xfrm>
                <a:off x="2039558" y="0"/>
                <a:ext cx="533559" cy="17934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1" name="Google Shape;4675;p50"/>
              <p:cNvSpPr/>
              <p:nvPr/>
            </p:nvSpPr>
            <p:spPr>
              <a:xfrm>
                <a:off x="2630650" y="1601"/>
                <a:ext cx="1390931" cy="1651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2" name="Google Shape;4677;p50"/>
              <p:cNvSpPr/>
              <p:nvPr/>
            </p:nvSpPr>
            <p:spPr>
              <a:xfrm>
                <a:off x="4113340" y="892"/>
                <a:ext cx="533559" cy="179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3" name="Google Shape;4678;p50"/>
              <p:cNvSpPr/>
              <p:nvPr/>
            </p:nvSpPr>
            <p:spPr>
              <a:xfrm>
                <a:off x="4758967" y="0"/>
                <a:ext cx="533560" cy="17934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4" name="Google Shape;4679;p50"/>
              <p:cNvSpPr/>
              <p:nvPr/>
            </p:nvSpPr>
            <p:spPr>
              <a:xfrm>
                <a:off x="5438819" y="0"/>
                <a:ext cx="1333223" cy="1902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16" name="Google Shape;4676;p50"/>
            <p:cNvSpPr/>
            <p:nvPr/>
          </p:nvSpPr>
          <p:spPr>
            <a:xfrm>
              <a:off x="5437813" y="92"/>
              <a:ext cx="610561" cy="1884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18" name="IMG_1852.png" descr="IMG_1852.png"/>
          <p:cNvPicPr>
            <a:picLocks noChangeAspect="1"/>
          </p:cNvPicPr>
          <p:nvPr/>
        </p:nvPicPr>
        <p:blipFill>
          <a:blip r:embed="rId11">
            <a:extLst/>
          </a:blip>
          <a:srcRect l="66665" t="22847" r="4256" b="68112"/>
          <a:stretch>
            <a:fillRect/>
          </a:stretch>
        </p:blipFill>
        <p:spPr>
          <a:xfrm>
            <a:off x="4164873" y="1169543"/>
            <a:ext cx="2024000" cy="47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9" name="الرسم" descr="الرس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38313" y="4097808"/>
            <a:ext cx="47058" cy="48066"/>
          </a:xfrm>
          <a:prstGeom prst="rect">
            <a:avLst/>
          </a:prstGeom>
        </p:spPr>
      </p:pic>
      <p:pic>
        <p:nvPicPr>
          <p:cNvPr id="3821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4" name="تجميع"/>
          <p:cNvGrpSpPr/>
          <p:nvPr/>
        </p:nvGrpSpPr>
        <p:grpSpPr>
          <a:xfrm>
            <a:off x="4037224" y="886690"/>
            <a:ext cx="2279360" cy="596901"/>
            <a:chOff x="0" y="0"/>
            <a:chExt cx="2279358" cy="596900"/>
          </a:xfrm>
        </p:grpSpPr>
        <p:pic>
          <p:nvPicPr>
            <p:cNvPr id="3822" name="صورة 31" descr="صورة 31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3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grpSp>
        <p:nvGrpSpPr>
          <p:cNvPr id="382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82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828" name="IMG_2314.png" descr="IMG_2314.png"/>
          <p:cNvPicPr>
            <a:picLocks noChangeAspect="1"/>
          </p:cNvPicPr>
          <p:nvPr/>
        </p:nvPicPr>
        <p:blipFill>
          <a:blip r:embed="rId15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829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830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831" name="IMG_2336.jpeg" descr="IMG_2336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531689" y="1640057"/>
            <a:ext cx="2739378" cy="309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2" name="IMG_1079.jpeg" descr="IMG_1079.jpeg"/>
          <p:cNvPicPr>
            <a:picLocks noChangeAspect="1"/>
          </p:cNvPicPr>
          <p:nvPr/>
        </p:nvPicPr>
        <p:blipFill>
          <a:blip r:embed="rId17">
            <a:extLst/>
          </a:blip>
          <a:srcRect l="13793" t="21085" r="26309" b="29621"/>
          <a:stretch>
            <a:fillRect/>
          </a:stretch>
        </p:blipFill>
        <p:spPr>
          <a:xfrm>
            <a:off x="5535916" y="3212063"/>
            <a:ext cx="1098718" cy="92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33" name="IMG_1584.png" descr="IMG_1584.png"/>
          <p:cNvPicPr>
            <a:picLocks noChangeAspect="1"/>
          </p:cNvPicPr>
          <p:nvPr/>
        </p:nvPicPr>
        <p:blipFill>
          <a:blip r:embed="rId18">
            <a:extLst/>
          </a:blip>
          <a:srcRect l="7127" t="0" r="0" b="8082"/>
          <a:stretch>
            <a:fillRect/>
          </a:stretch>
        </p:blipFill>
        <p:spPr>
          <a:xfrm>
            <a:off x="1470402" y="620709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4" name="الرسم" descr="الرسم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079844" y="2691054"/>
            <a:ext cx="43769" cy="63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0"/>
                                        <p:tgtEl>
                                          <p:spTgt spid="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40000"/>
                                        <p:tgtEl>
                                          <p:spTgt spid="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4" grpId="1"/>
      <p:bldP build="whole" bldLvl="1" animBg="1" rev="0" advAuto="0" spid="381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83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83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4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84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4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84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4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84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4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84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84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85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85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85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85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85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85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5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١٣٦</a:t>
              </a:r>
            </a:p>
          </p:txBody>
        </p:sp>
      </p:grpSp>
      <p:grpSp>
        <p:nvGrpSpPr>
          <p:cNvPr id="3870" name="تجميع"/>
          <p:cNvGrpSpPr/>
          <p:nvPr/>
        </p:nvGrpSpPr>
        <p:grpSpPr>
          <a:xfrm>
            <a:off x="1036607" y="4761638"/>
            <a:ext cx="6772043" cy="46900"/>
            <a:chOff x="0" y="0"/>
            <a:chExt cx="6772041" cy="46899"/>
          </a:xfrm>
        </p:grpSpPr>
        <p:grpSp>
          <p:nvGrpSpPr>
            <p:cNvPr id="3868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860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3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5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6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7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69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71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7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8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875" name="IMG_2337.jpeg" descr="IMG_2337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22201" y="1508678"/>
            <a:ext cx="5002546" cy="292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6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726556" y="530778"/>
            <a:ext cx="4908918" cy="4877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7" name="IMG_2314.png" descr="IMG_2314.png"/>
          <p:cNvPicPr>
            <a:picLocks noChangeAspect="1"/>
          </p:cNvPicPr>
          <p:nvPr/>
        </p:nvPicPr>
        <p:blipFill>
          <a:blip r:embed="rId14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878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879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8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8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8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8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8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9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89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89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89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89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9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89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9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9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02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3914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912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904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1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13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1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91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920" name="تجميع"/>
          <p:cNvGrpSpPr/>
          <p:nvPr/>
        </p:nvGrpSpPr>
        <p:grpSpPr>
          <a:xfrm>
            <a:off x="1927334" y="750712"/>
            <a:ext cx="4221993" cy="1413274"/>
            <a:chOff x="-132" y="123428"/>
            <a:chExt cx="4221992" cy="1413273"/>
          </a:xfrm>
        </p:grpSpPr>
        <p:pic>
          <p:nvPicPr>
            <p:cNvPr id="3918" name="IMG_0923.jpeg" descr="IMG_0923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123" t="49805" r="19158" b="29535"/>
            <a:stretch>
              <a:fillRect/>
            </a:stretch>
          </p:blipFill>
          <p:spPr>
            <a:xfrm>
              <a:off x="-133" y="123428"/>
              <a:ext cx="4221994" cy="141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6" y="0"/>
                  </a:moveTo>
                  <a:cubicBezTo>
                    <a:pt x="2318" y="0"/>
                    <a:pt x="2105" y="532"/>
                    <a:pt x="1861" y="1183"/>
                  </a:cubicBezTo>
                  <a:cubicBezTo>
                    <a:pt x="1551" y="2005"/>
                    <a:pt x="1369" y="2347"/>
                    <a:pt x="1262" y="2305"/>
                  </a:cubicBezTo>
                  <a:cubicBezTo>
                    <a:pt x="1051" y="2222"/>
                    <a:pt x="820" y="2851"/>
                    <a:pt x="790" y="3596"/>
                  </a:cubicBezTo>
                  <a:cubicBezTo>
                    <a:pt x="772" y="4064"/>
                    <a:pt x="671" y="4434"/>
                    <a:pt x="377" y="5107"/>
                  </a:cubicBezTo>
                  <a:cubicBezTo>
                    <a:pt x="-36" y="6054"/>
                    <a:pt x="-94" y="6433"/>
                    <a:pt x="125" y="6787"/>
                  </a:cubicBezTo>
                  <a:cubicBezTo>
                    <a:pt x="201" y="6908"/>
                    <a:pt x="262" y="7140"/>
                    <a:pt x="262" y="7302"/>
                  </a:cubicBezTo>
                  <a:cubicBezTo>
                    <a:pt x="262" y="7625"/>
                    <a:pt x="511" y="8125"/>
                    <a:pt x="673" y="8127"/>
                  </a:cubicBezTo>
                  <a:cubicBezTo>
                    <a:pt x="762" y="8128"/>
                    <a:pt x="779" y="8975"/>
                    <a:pt x="794" y="14301"/>
                  </a:cubicBezTo>
                  <a:lnTo>
                    <a:pt x="813" y="20475"/>
                  </a:lnTo>
                  <a:lnTo>
                    <a:pt x="9608" y="20432"/>
                  </a:lnTo>
                  <a:lnTo>
                    <a:pt x="18401" y="20390"/>
                  </a:lnTo>
                  <a:lnTo>
                    <a:pt x="18604" y="20996"/>
                  </a:lnTo>
                  <a:cubicBezTo>
                    <a:pt x="18715" y="21330"/>
                    <a:pt x="18827" y="21600"/>
                    <a:pt x="18852" y="21597"/>
                  </a:cubicBezTo>
                  <a:cubicBezTo>
                    <a:pt x="18878" y="21594"/>
                    <a:pt x="19013" y="21332"/>
                    <a:pt x="19155" y="21009"/>
                  </a:cubicBezTo>
                  <a:cubicBezTo>
                    <a:pt x="19379" y="20497"/>
                    <a:pt x="19458" y="20433"/>
                    <a:pt x="19755" y="20517"/>
                  </a:cubicBezTo>
                  <a:cubicBezTo>
                    <a:pt x="20094" y="20613"/>
                    <a:pt x="20096" y="20607"/>
                    <a:pt x="20201" y="19856"/>
                  </a:cubicBezTo>
                  <a:cubicBezTo>
                    <a:pt x="20258" y="19440"/>
                    <a:pt x="20296" y="18814"/>
                    <a:pt x="20285" y="18467"/>
                  </a:cubicBezTo>
                  <a:cubicBezTo>
                    <a:pt x="20267" y="17919"/>
                    <a:pt x="20319" y="17700"/>
                    <a:pt x="20676" y="16787"/>
                  </a:cubicBezTo>
                  <a:cubicBezTo>
                    <a:pt x="20902" y="16211"/>
                    <a:pt x="21176" y="15527"/>
                    <a:pt x="21285" y="15271"/>
                  </a:cubicBezTo>
                  <a:cubicBezTo>
                    <a:pt x="21506" y="14753"/>
                    <a:pt x="21494" y="14612"/>
                    <a:pt x="21224" y="14525"/>
                  </a:cubicBezTo>
                  <a:cubicBezTo>
                    <a:pt x="21123" y="14493"/>
                    <a:pt x="20949" y="14224"/>
                    <a:pt x="20835" y="13925"/>
                  </a:cubicBezTo>
                  <a:cubicBezTo>
                    <a:pt x="20674" y="13499"/>
                    <a:pt x="20602" y="13426"/>
                    <a:pt x="20503" y="13585"/>
                  </a:cubicBezTo>
                  <a:cubicBezTo>
                    <a:pt x="20419" y="13721"/>
                    <a:pt x="20362" y="13717"/>
                    <a:pt x="20334" y="13579"/>
                  </a:cubicBezTo>
                  <a:cubicBezTo>
                    <a:pt x="20310" y="13465"/>
                    <a:pt x="20294" y="10873"/>
                    <a:pt x="20297" y="7818"/>
                  </a:cubicBezTo>
                  <a:lnTo>
                    <a:pt x="20303" y="2262"/>
                  </a:lnTo>
                  <a:lnTo>
                    <a:pt x="11696" y="2262"/>
                  </a:lnTo>
                  <a:cubicBezTo>
                    <a:pt x="6962" y="2262"/>
                    <a:pt x="3069" y="2198"/>
                    <a:pt x="3044" y="2123"/>
                  </a:cubicBezTo>
                  <a:cubicBezTo>
                    <a:pt x="3018" y="2047"/>
                    <a:pt x="3050" y="1814"/>
                    <a:pt x="3112" y="1607"/>
                  </a:cubicBezTo>
                  <a:cubicBezTo>
                    <a:pt x="3218" y="1255"/>
                    <a:pt x="3216" y="1230"/>
                    <a:pt x="3094" y="1201"/>
                  </a:cubicBezTo>
                  <a:cubicBezTo>
                    <a:pt x="3022" y="1184"/>
                    <a:pt x="2927" y="1159"/>
                    <a:pt x="2880" y="1146"/>
                  </a:cubicBezTo>
                  <a:cubicBezTo>
                    <a:pt x="2834" y="1134"/>
                    <a:pt x="2699" y="874"/>
                    <a:pt x="2582" y="564"/>
                  </a:cubicBezTo>
                  <a:cubicBezTo>
                    <a:pt x="2465" y="254"/>
                    <a:pt x="2354" y="0"/>
                    <a:pt x="233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19" name="Google Shape;4625;p49" descr="Google Shape;4625;p4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9161" y="338837"/>
              <a:ext cx="3823406" cy="982456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921" name="IMG_1793.jpeg" descr="IMG_1793.jpeg"/>
          <p:cNvPicPr>
            <a:picLocks noChangeAspect="1"/>
          </p:cNvPicPr>
          <p:nvPr/>
        </p:nvPicPr>
        <p:blipFill>
          <a:blip r:embed="rId13">
            <a:extLst/>
          </a:blip>
          <a:srcRect l="10233" t="0" r="0" b="0"/>
          <a:stretch>
            <a:fillRect/>
          </a:stretch>
        </p:blipFill>
        <p:spPr>
          <a:xfrm>
            <a:off x="6389863" y="2358842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922" name="قادرون ووطننا يستحق"/>
          <p:cNvSpPr txBox="1"/>
          <p:nvPr/>
        </p:nvSpPr>
        <p:spPr>
          <a:xfrm>
            <a:off x="3217277" y="1664446"/>
            <a:ext cx="160011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700">
                <a:solidFill>
                  <a:srgbClr val="213B08"/>
                </a:solidFill>
              </a:defRPr>
            </a:lvl1pPr>
          </a:lstStyle>
          <a:p>
            <a:pPr rtl="0">
              <a:defRPr/>
            </a:pPr>
            <a:r>
              <a:t>قادرون ووطننا يستحق</a:t>
            </a:r>
          </a:p>
        </p:txBody>
      </p:sp>
      <p:pic>
        <p:nvPicPr>
          <p:cNvPr id="3923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566037" y="263184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4" name="IMG_2240.jpeg" descr="IMG_2240.jpeg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440916" y="924842"/>
            <a:ext cx="1152837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925" name="IMG_2314.png" descr="IMG_2314.png"/>
          <p:cNvPicPr>
            <a:picLocks noChangeAspect="1"/>
          </p:cNvPicPr>
          <p:nvPr/>
        </p:nvPicPr>
        <p:blipFill>
          <a:blip r:embed="rId16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926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927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pic>
        <p:nvPicPr>
          <p:cNvPr id="3928" name="IMG_2345.jpeg" descr="IMG_2345.jpeg"/>
          <p:cNvPicPr>
            <a:picLocks noChangeAspect="1"/>
          </p:cNvPicPr>
          <p:nvPr/>
        </p:nvPicPr>
        <p:blipFill>
          <a:blip r:embed="rId17">
            <a:extLst/>
          </a:blip>
          <a:srcRect l="0" t="0" r="0" b="64401"/>
          <a:stretch>
            <a:fillRect/>
          </a:stretch>
        </p:blipFill>
        <p:spPr>
          <a:xfrm>
            <a:off x="2714343" y="2309737"/>
            <a:ext cx="3518458" cy="1140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9" name="IMG_2345.jpeg" descr="IMG_2345.jpeg"/>
          <p:cNvPicPr>
            <a:picLocks noChangeAspect="1"/>
          </p:cNvPicPr>
          <p:nvPr/>
        </p:nvPicPr>
        <p:blipFill>
          <a:blip r:embed="rId17">
            <a:extLst/>
          </a:blip>
          <a:srcRect l="8503" t="35761" r="16718" b="0"/>
          <a:stretch>
            <a:fillRect/>
          </a:stretch>
        </p:blipFill>
        <p:spPr>
          <a:xfrm>
            <a:off x="840387" y="2309737"/>
            <a:ext cx="2631036" cy="2058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93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94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94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94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4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94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4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94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4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95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5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95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95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95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95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96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95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962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63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64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65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96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96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969" name="IMG_2314.png" descr="IMG_2314.png"/>
          <p:cNvPicPr>
            <a:picLocks noChangeAspect="1"/>
          </p:cNvPicPr>
          <p:nvPr/>
        </p:nvPicPr>
        <p:blipFill>
          <a:blip r:embed="rId12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3970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3971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7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7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7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7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7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8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8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8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28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28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291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289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290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92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293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295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9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9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9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9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9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9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98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98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99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9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99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994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95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96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997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998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400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99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12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4002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3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4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5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6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7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8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9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10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11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15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4013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14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1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401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1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019" name="IMG_1178.jpeg" descr="IMG_1178.jpeg"/>
          <p:cNvPicPr>
            <a:picLocks noChangeAspect="1"/>
          </p:cNvPicPr>
          <p:nvPr/>
        </p:nvPicPr>
        <p:blipFill>
          <a:blip r:embed="rId13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030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4028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4020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1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2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3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4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5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6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7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29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3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03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3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034" name="IMG_2314.png" descr="IMG_2314.png"/>
          <p:cNvPicPr>
            <a:picLocks noChangeAspect="1"/>
          </p:cNvPicPr>
          <p:nvPr/>
        </p:nvPicPr>
        <p:blipFill>
          <a:blip r:embed="rId14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5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4036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04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04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4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04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4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04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4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04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4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05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05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05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405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05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05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06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05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6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١٣٢</a:t>
              </a:r>
            </a:p>
          </p:txBody>
        </p:sp>
      </p:grpSp>
      <p:graphicFrame>
        <p:nvGraphicFramePr>
          <p:cNvPr id="4062" name="الجدول"/>
          <p:cNvGraphicFramePr/>
          <p:nvPr/>
        </p:nvGraphicFramePr>
        <p:xfrm>
          <a:off x="6198487" y="1397822"/>
          <a:ext cx="5296517" cy="236055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7089"/>
                <a:gridCol w="1879917"/>
                <a:gridCol w="1621800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063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35" b="4429"/>
          <a:stretch>
            <a:fillRect/>
          </a:stretch>
        </p:blipFill>
        <p:spPr>
          <a:xfrm>
            <a:off x="7295942" y="3555923"/>
            <a:ext cx="807672" cy="91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2" y="0"/>
                </a:moveTo>
                <a:cubicBezTo>
                  <a:pt x="4111" y="0"/>
                  <a:pt x="4096" y="7"/>
                  <a:pt x="4096" y="131"/>
                </a:cubicBezTo>
                <a:cubicBezTo>
                  <a:pt x="4096" y="203"/>
                  <a:pt x="4118" y="386"/>
                  <a:pt x="4149" y="535"/>
                </a:cubicBezTo>
                <a:cubicBezTo>
                  <a:pt x="4181" y="684"/>
                  <a:pt x="4275" y="1219"/>
                  <a:pt x="4351" y="1728"/>
                </a:cubicBezTo>
                <a:cubicBezTo>
                  <a:pt x="4575" y="3235"/>
                  <a:pt x="4758" y="4487"/>
                  <a:pt x="4796" y="4789"/>
                </a:cubicBezTo>
                <a:cubicBezTo>
                  <a:pt x="4826" y="5021"/>
                  <a:pt x="4841" y="5057"/>
                  <a:pt x="4913" y="5033"/>
                </a:cubicBezTo>
                <a:cubicBezTo>
                  <a:pt x="5080" y="4977"/>
                  <a:pt x="6358" y="4262"/>
                  <a:pt x="6569" y="4103"/>
                </a:cubicBezTo>
                <a:cubicBezTo>
                  <a:pt x="6779" y="3945"/>
                  <a:pt x="6875" y="3951"/>
                  <a:pt x="6813" y="4122"/>
                </a:cubicBezTo>
                <a:cubicBezTo>
                  <a:pt x="6741" y="4318"/>
                  <a:pt x="6444" y="4817"/>
                  <a:pt x="6399" y="4817"/>
                </a:cubicBezTo>
                <a:cubicBezTo>
                  <a:pt x="6373" y="4817"/>
                  <a:pt x="6110" y="4956"/>
                  <a:pt x="5815" y="5127"/>
                </a:cubicBezTo>
                <a:cubicBezTo>
                  <a:pt x="5521" y="5297"/>
                  <a:pt x="5203" y="5477"/>
                  <a:pt x="5104" y="5521"/>
                </a:cubicBezTo>
                <a:cubicBezTo>
                  <a:pt x="4940" y="5595"/>
                  <a:pt x="4920" y="5619"/>
                  <a:pt x="4945" y="5784"/>
                </a:cubicBezTo>
                <a:cubicBezTo>
                  <a:pt x="5029" y="6335"/>
                  <a:pt x="5137" y="7071"/>
                  <a:pt x="5168" y="7305"/>
                </a:cubicBezTo>
                <a:cubicBezTo>
                  <a:pt x="5219" y="7696"/>
                  <a:pt x="5409" y="8438"/>
                  <a:pt x="5507" y="8648"/>
                </a:cubicBezTo>
                <a:cubicBezTo>
                  <a:pt x="5721" y="9105"/>
                  <a:pt x="6261" y="9503"/>
                  <a:pt x="6866" y="9643"/>
                </a:cubicBezTo>
                <a:cubicBezTo>
                  <a:pt x="7950" y="9895"/>
                  <a:pt x="10065" y="9634"/>
                  <a:pt x="11121" y="9118"/>
                </a:cubicBezTo>
                <a:cubicBezTo>
                  <a:pt x="11310" y="9025"/>
                  <a:pt x="11487" y="8962"/>
                  <a:pt x="11514" y="8977"/>
                </a:cubicBezTo>
                <a:cubicBezTo>
                  <a:pt x="11540" y="8991"/>
                  <a:pt x="11574" y="9121"/>
                  <a:pt x="11588" y="9268"/>
                </a:cubicBezTo>
                <a:cubicBezTo>
                  <a:pt x="11616" y="9570"/>
                  <a:pt x="11731" y="9714"/>
                  <a:pt x="11991" y="9784"/>
                </a:cubicBezTo>
                <a:cubicBezTo>
                  <a:pt x="12391" y="9893"/>
                  <a:pt x="13048" y="9704"/>
                  <a:pt x="13169" y="9446"/>
                </a:cubicBezTo>
                <a:cubicBezTo>
                  <a:pt x="13265" y="9240"/>
                  <a:pt x="13210" y="8762"/>
                  <a:pt x="12840" y="6714"/>
                </a:cubicBezTo>
                <a:cubicBezTo>
                  <a:pt x="12527" y="4980"/>
                  <a:pt x="12330" y="3831"/>
                  <a:pt x="12140" y="2648"/>
                </a:cubicBezTo>
                <a:lnTo>
                  <a:pt x="12044" y="2066"/>
                </a:lnTo>
                <a:lnTo>
                  <a:pt x="11874" y="2075"/>
                </a:lnTo>
                <a:cubicBezTo>
                  <a:pt x="11783" y="2076"/>
                  <a:pt x="11369" y="2118"/>
                  <a:pt x="10951" y="2169"/>
                </a:cubicBezTo>
                <a:cubicBezTo>
                  <a:pt x="10230" y="2257"/>
                  <a:pt x="10173" y="2255"/>
                  <a:pt x="9752" y="2178"/>
                </a:cubicBezTo>
                <a:cubicBezTo>
                  <a:pt x="9508" y="2134"/>
                  <a:pt x="9173" y="2043"/>
                  <a:pt x="9009" y="1972"/>
                </a:cubicBezTo>
                <a:cubicBezTo>
                  <a:pt x="8846" y="1901"/>
                  <a:pt x="8696" y="1855"/>
                  <a:pt x="8680" y="1869"/>
                </a:cubicBezTo>
                <a:cubicBezTo>
                  <a:pt x="8665" y="1882"/>
                  <a:pt x="8784" y="2007"/>
                  <a:pt x="8946" y="2150"/>
                </a:cubicBezTo>
                <a:cubicBezTo>
                  <a:pt x="9225" y="2397"/>
                  <a:pt x="9622" y="2640"/>
                  <a:pt x="10219" y="2939"/>
                </a:cubicBezTo>
                <a:cubicBezTo>
                  <a:pt x="10582" y="3121"/>
                  <a:pt x="10914" y="3397"/>
                  <a:pt x="11004" y="3587"/>
                </a:cubicBezTo>
                <a:cubicBezTo>
                  <a:pt x="11104" y="3797"/>
                  <a:pt x="11100" y="4212"/>
                  <a:pt x="10994" y="4488"/>
                </a:cubicBezTo>
                <a:cubicBezTo>
                  <a:pt x="10846" y="4873"/>
                  <a:pt x="10474" y="5115"/>
                  <a:pt x="8733" y="5963"/>
                </a:cubicBezTo>
                <a:cubicBezTo>
                  <a:pt x="7742" y="6445"/>
                  <a:pt x="7617" y="6488"/>
                  <a:pt x="7290" y="6460"/>
                </a:cubicBezTo>
                <a:cubicBezTo>
                  <a:pt x="6746" y="6414"/>
                  <a:pt x="6401" y="6008"/>
                  <a:pt x="6388" y="5399"/>
                </a:cubicBezTo>
                <a:cubicBezTo>
                  <a:pt x="6380" y="5007"/>
                  <a:pt x="6477" y="4929"/>
                  <a:pt x="6526" y="5287"/>
                </a:cubicBezTo>
                <a:cubicBezTo>
                  <a:pt x="6545" y="5421"/>
                  <a:pt x="6579" y="5574"/>
                  <a:pt x="6600" y="5634"/>
                </a:cubicBezTo>
                <a:cubicBezTo>
                  <a:pt x="6676" y="5846"/>
                  <a:pt x="7065" y="5940"/>
                  <a:pt x="7534" y="5850"/>
                </a:cubicBezTo>
                <a:cubicBezTo>
                  <a:pt x="7699" y="5818"/>
                  <a:pt x="7699" y="5818"/>
                  <a:pt x="7683" y="5503"/>
                </a:cubicBezTo>
                <a:cubicBezTo>
                  <a:pt x="7660" y="5063"/>
                  <a:pt x="7566" y="4341"/>
                  <a:pt x="7471" y="3840"/>
                </a:cubicBezTo>
                <a:cubicBezTo>
                  <a:pt x="7426" y="3608"/>
                  <a:pt x="7371" y="3262"/>
                  <a:pt x="7343" y="3080"/>
                </a:cubicBezTo>
                <a:cubicBezTo>
                  <a:pt x="7136" y="1728"/>
                  <a:pt x="6968" y="881"/>
                  <a:pt x="6887" y="789"/>
                </a:cubicBezTo>
                <a:cubicBezTo>
                  <a:pt x="6857" y="755"/>
                  <a:pt x="6611" y="634"/>
                  <a:pt x="6335" y="516"/>
                </a:cubicBezTo>
                <a:cubicBezTo>
                  <a:pt x="5537" y="178"/>
                  <a:pt x="4860" y="0"/>
                  <a:pt x="4372" y="0"/>
                </a:cubicBezTo>
                <a:close/>
                <a:moveTo>
                  <a:pt x="3555" y="131"/>
                </a:moveTo>
                <a:cubicBezTo>
                  <a:pt x="3499" y="81"/>
                  <a:pt x="3057" y="240"/>
                  <a:pt x="2632" y="460"/>
                </a:cubicBezTo>
                <a:cubicBezTo>
                  <a:pt x="2445" y="557"/>
                  <a:pt x="2258" y="629"/>
                  <a:pt x="2218" y="629"/>
                </a:cubicBezTo>
                <a:cubicBezTo>
                  <a:pt x="2178" y="629"/>
                  <a:pt x="2075" y="686"/>
                  <a:pt x="1984" y="751"/>
                </a:cubicBezTo>
                <a:lnTo>
                  <a:pt x="1815" y="873"/>
                </a:lnTo>
                <a:lnTo>
                  <a:pt x="2271" y="1268"/>
                </a:lnTo>
                <a:lnTo>
                  <a:pt x="2727" y="1662"/>
                </a:lnTo>
                <a:lnTo>
                  <a:pt x="2664" y="1840"/>
                </a:lnTo>
                <a:cubicBezTo>
                  <a:pt x="2585" y="2051"/>
                  <a:pt x="2225" y="2379"/>
                  <a:pt x="1942" y="2498"/>
                </a:cubicBezTo>
                <a:cubicBezTo>
                  <a:pt x="1798" y="2558"/>
                  <a:pt x="1667" y="2673"/>
                  <a:pt x="1517" y="2883"/>
                </a:cubicBezTo>
                <a:cubicBezTo>
                  <a:pt x="1234" y="3279"/>
                  <a:pt x="1057" y="3363"/>
                  <a:pt x="467" y="3399"/>
                </a:cubicBezTo>
                <a:lnTo>
                  <a:pt x="0" y="3427"/>
                </a:lnTo>
                <a:lnTo>
                  <a:pt x="0" y="3916"/>
                </a:lnTo>
                <a:cubicBezTo>
                  <a:pt x="0" y="4296"/>
                  <a:pt x="20" y="4405"/>
                  <a:pt x="85" y="4432"/>
                </a:cubicBezTo>
                <a:cubicBezTo>
                  <a:pt x="568" y="4632"/>
                  <a:pt x="699" y="4706"/>
                  <a:pt x="764" y="4817"/>
                </a:cubicBezTo>
                <a:cubicBezTo>
                  <a:pt x="805" y="4888"/>
                  <a:pt x="892" y="4976"/>
                  <a:pt x="944" y="5014"/>
                </a:cubicBezTo>
                <a:cubicBezTo>
                  <a:pt x="997" y="5052"/>
                  <a:pt x="1155" y="5220"/>
                  <a:pt x="1305" y="5380"/>
                </a:cubicBezTo>
                <a:cubicBezTo>
                  <a:pt x="1455" y="5541"/>
                  <a:pt x="1705" y="5783"/>
                  <a:pt x="1857" y="5925"/>
                </a:cubicBezTo>
                <a:cubicBezTo>
                  <a:pt x="2049" y="6105"/>
                  <a:pt x="2156" y="6182"/>
                  <a:pt x="2218" y="6160"/>
                </a:cubicBezTo>
                <a:cubicBezTo>
                  <a:pt x="2267" y="6143"/>
                  <a:pt x="2444" y="6083"/>
                  <a:pt x="2610" y="6028"/>
                </a:cubicBezTo>
                <a:cubicBezTo>
                  <a:pt x="2777" y="5974"/>
                  <a:pt x="2943" y="5911"/>
                  <a:pt x="2971" y="5888"/>
                </a:cubicBezTo>
                <a:cubicBezTo>
                  <a:pt x="3000" y="5864"/>
                  <a:pt x="3050" y="5841"/>
                  <a:pt x="3088" y="5841"/>
                </a:cubicBezTo>
                <a:cubicBezTo>
                  <a:pt x="3126" y="5841"/>
                  <a:pt x="3423" y="5727"/>
                  <a:pt x="3746" y="5587"/>
                </a:cubicBezTo>
                <a:lnTo>
                  <a:pt x="4330" y="5333"/>
                </a:lnTo>
                <a:lnTo>
                  <a:pt x="4298" y="5108"/>
                </a:lnTo>
                <a:cubicBezTo>
                  <a:pt x="4240" y="4669"/>
                  <a:pt x="4101" y="3719"/>
                  <a:pt x="4043" y="3362"/>
                </a:cubicBezTo>
                <a:cubicBezTo>
                  <a:pt x="4010" y="3161"/>
                  <a:pt x="3931" y="2630"/>
                  <a:pt x="3873" y="2188"/>
                </a:cubicBezTo>
                <a:cubicBezTo>
                  <a:pt x="3692" y="810"/>
                  <a:pt x="3599" y="172"/>
                  <a:pt x="3555" y="131"/>
                </a:cubicBezTo>
                <a:close/>
                <a:moveTo>
                  <a:pt x="7534" y="1127"/>
                </a:moveTo>
                <a:cubicBezTo>
                  <a:pt x="7527" y="1134"/>
                  <a:pt x="7594" y="1517"/>
                  <a:pt x="7683" y="1972"/>
                </a:cubicBezTo>
                <a:cubicBezTo>
                  <a:pt x="8042" y="3820"/>
                  <a:pt x="8122" y="4789"/>
                  <a:pt x="7980" y="5390"/>
                </a:cubicBezTo>
                <a:cubicBezTo>
                  <a:pt x="7940" y="5557"/>
                  <a:pt x="7933" y="5690"/>
                  <a:pt x="7959" y="5690"/>
                </a:cubicBezTo>
                <a:cubicBezTo>
                  <a:pt x="8044" y="5690"/>
                  <a:pt x="9009" y="5244"/>
                  <a:pt x="9625" y="4920"/>
                </a:cubicBezTo>
                <a:cubicBezTo>
                  <a:pt x="10392" y="4516"/>
                  <a:pt x="10803" y="4245"/>
                  <a:pt x="10803" y="4141"/>
                </a:cubicBezTo>
                <a:cubicBezTo>
                  <a:pt x="10803" y="4009"/>
                  <a:pt x="10442" y="3732"/>
                  <a:pt x="9795" y="3380"/>
                </a:cubicBezTo>
                <a:cubicBezTo>
                  <a:pt x="9041" y="2972"/>
                  <a:pt x="9052" y="2980"/>
                  <a:pt x="8532" y="2479"/>
                </a:cubicBezTo>
                <a:lnTo>
                  <a:pt x="8097" y="2066"/>
                </a:lnTo>
                <a:lnTo>
                  <a:pt x="8128" y="1793"/>
                </a:lnTo>
                <a:lnTo>
                  <a:pt x="8160" y="1521"/>
                </a:lnTo>
                <a:lnTo>
                  <a:pt x="7853" y="1315"/>
                </a:lnTo>
                <a:cubicBezTo>
                  <a:pt x="7685" y="1205"/>
                  <a:pt x="7542" y="1120"/>
                  <a:pt x="7534" y="1127"/>
                </a:cubicBezTo>
                <a:close/>
                <a:moveTo>
                  <a:pt x="13424" y="2432"/>
                </a:moveTo>
                <a:lnTo>
                  <a:pt x="13020" y="2441"/>
                </a:lnTo>
                <a:lnTo>
                  <a:pt x="12617" y="2441"/>
                </a:lnTo>
                <a:lnTo>
                  <a:pt x="12649" y="2573"/>
                </a:lnTo>
                <a:cubicBezTo>
                  <a:pt x="12695" y="2772"/>
                  <a:pt x="12938" y="4132"/>
                  <a:pt x="12978" y="4404"/>
                </a:cubicBezTo>
                <a:cubicBezTo>
                  <a:pt x="12998" y="4538"/>
                  <a:pt x="13151" y="5385"/>
                  <a:pt x="13318" y="6282"/>
                </a:cubicBezTo>
                <a:cubicBezTo>
                  <a:pt x="13566" y="7619"/>
                  <a:pt x="13628" y="8025"/>
                  <a:pt x="13636" y="8564"/>
                </a:cubicBezTo>
                <a:cubicBezTo>
                  <a:pt x="13644" y="9086"/>
                  <a:pt x="13619" y="9276"/>
                  <a:pt x="13540" y="9474"/>
                </a:cubicBezTo>
                <a:cubicBezTo>
                  <a:pt x="13412" y="9801"/>
                  <a:pt x="13142" y="10139"/>
                  <a:pt x="12851" y="10329"/>
                </a:cubicBezTo>
                <a:cubicBezTo>
                  <a:pt x="12653" y="10458"/>
                  <a:pt x="12552" y="10479"/>
                  <a:pt x="12214" y="10498"/>
                </a:cubicBezTo>
                <a:cubicBezTo>
                  <a:pt x="11819" y="10520"/>
                  <a:pt x="11818" y="10523"/>
                  <a:pt x="11630" y="10357"/>
                </a:cubicBezTo>
                <a:cubicBezTo>
                  <a:pt x="11456" y="10203"/>
                  <a:pt x="11301" y="9910"/>
                  <a:pt x="11301" y="9719"/>
                </a:cubicBezTo>
                <a:cubicBezTo>
                  <a:pt x="11301" y="9648"/>
                  <a:pt x="11281" y="9649"/>
                  <a:pt x="11121" y="9728"/>
                </a:cubicBezTo>
                <a:cubicBezTo>
                  <a:pt x="10454" y="10058"/>
                  <a:pt x="9266" y="10353"/>
                  <a:pt x="8373" y="10413"/>
                </a:cubicBezTo>
                <a:cubicBezTo>
                  <a:pt x="7339" y="10483"/>
                  <a:pt x="6666" y="10415"/>
                  <a:pt x="6144" y="10188"/>
                </a:cubicBezTo>
                <a:cubicBezTo>
                  <a:pt x="5925" y="10093"/>
                  <a:pt x="5650" y="9929"/>
                  <a:pt x="5529" y="9822"/>
                </a:cubicBezTo>
                <a:cubicBezTo>
                  <a:pt x="5289" y="9610"/>
                  <a:pt x="5271" y="9628"/>
                  <a:pt x="5380" y="10028"/>
                </a:cubicBezTo>
                <a:cubicBezTo>
                  <a:pt x="5566" y="10713"/>
                  <a:pt x="5868" y="11101"/>
                  <a:pt x="6367" y="11296"/>
                </a:cubicBezTo>
                <a:cubicBezTo>
                  <a:pt x="7280" y="11653"/>
                  <a:pt x="7193" y="11628"/>
                  <a:pt x="8065" y="11681"/>
                </a:cubicBezTo>
                <a:cubicBezTo>
                  <a:pt x="9253" y="11753"/>
                  <a:pt x="11241" y="11704"/>
                  <a:pt x="11938" y="11587"/>
                </a:cubicBezTo>
                <a:cubicBezTo>
                  <a:pt x="12870" y="11432"/>
                  <a:pt x="14309" y="11074"/>
                  <a:pt x="14931" y="10845"/>
                </a:cubicBezTo>
                <a:cubicBezTo>
                  <a:pt x="15718" y="10556"/>
                  <a:pt x="16510" y="10090"/>
                  <a:pt x="16384" y="9982"/>
                </a:cubicBezTo>
                <a:cubicBezTo>
                  <a:pt x="16328" y="9932"/>
                  <a:pt x="15722" y="9755"/>
                  <a:pt x="14984" y="9568"/>
                </a:cubicBezTo>
                <a:cubicBezTo>
                  <a:pt x="14696" y="9496"/>
                  <a:pt x="14437" y="9411"/>
                  <a:pt x="14400" y="9381"/>
                </a:cubicBezTo>
                <a:cubicBezTo>
                  <a:pt x="14321" y="9315"/>
                  <a:pt x="14426" y="8817"/>
                  <a:pt x="14548" y="8686"/>
                </a:cubicBezTo>
                <a:cubicBezTo>
                  <a:pt x="14589" y="8643"/>
                  <a:pt x="14893" y="8491"/>
                  <a:pt x="15217" y="8348"/>
                </a:cubicBezTo>
                <a:lnTo>
                  <a:pt x="15801" y="8085"/>
                </a:lnTo>
                <a:lnTo>
                  <a:pt x="15779" y="7606"/>
                </a:lnTo>
                <a:lnTo>
                  <a:pt x="15748" y="7127"/>
                </a:lnTo>
                <a:lnTo>
                  <a:pt x="15970" y="6733"/>
                </a:lnTo>
                <a:cubicBezTo>
                  <a:pt x="16091" y="6515"/>
                  <a:pt x="16213" y="6328"/>
                  <a:pt x="16246" y="6310"/>
                </a:cubicBezTo>
                <a:cubicBezTo>
                  <a:pt x="16279" y="6292"/>
                  <a:pt x="16310" y="6143"/>
                  <a:pt x="16310" y="5981"/>
                </a:cubicBezTo>
                <a:cubicBezTo>
                  <a:pt x="16310" y="5694"/>
                  <a:pt x="16301" y="5667"/>
                  <a:pt x="15875" y="5108"/>
                </a:cubicBezTo>
                <a:cubicBezTo>
                  <a:pt x="15482" y="4593"/>
                  <a:pt x="15434" y="4517"/>
                  <a:pt x="15419" y="4282"/>
                </a:cubicBezTo>
                <a:lnTo>
                  <a:pt x="15397" y="4019"/>
                </a:lnTo>
                <a:lnTo>
                  <a:pt x="14771" y="3568"/>
                </a:lnTo>
                <a:cubicBezTo>
                  <a:pt x="14427" y="3323"/>
                  <a:pt x="13985" y="2970"/>
                  <a:pt x="13784" y="2779"/>
                </a:cubicBezTo>
                <a:lnTo>
                  <a:pt x="13424" y="2432"/>
                </a:lnTo>
                <a:close/>
                <a:moveTo>
                  <a:pt x="4404" y="5963"/>
                </a:moveTo>
                <a:cubicBezTo>
                  <a:pt x="4352" y="5901"/>
                  <a:pt x="4302" y="5903"/>
                  <a:pt x="4032" y="6000"/>
                </a:cubicBezTo>
                <a:cubicBezTo>
                  <a:pt x="3861" y="6062"/>
                  <a:pt x="3690" y="6134"/>
                  <a:pt x="3650" y="6160"/>
                </a:cubicBezTo>
                <a:cubicBezTo>
                  <a:pt x="3516" y="6247"/>
                  <a:pt x="3299" y="6317"/>
                  <a:pt x="3077" y="6348"/>
                </a:cubicBezTo>
                <a:cubicBezTo>
                  <a:pt x="2459" y="6433"/>
                  <a:pt x="2387" y="6528"/>
                  <a:pt x="2674" y="6845"/>
                </a:cubicBezTo>
                <a:cubicBezTo>
                  <a:pt x="2768" y="6949"/>
                  <a:pt x="2870" y="7073"/>
                  <a:pt x="2897" y="7127"/>
                </a:cubicBezTo>
                <a:cubicBezTo>
                  <a:pt x="3030" y="7392"/>
                  <a:pt x="3370" y="7784"/>
                  <a:pt x="3470" y="7784"/>
                </a:cubicBezTo>
                <a:cubicBezTo>
                  <a:pt x="3514" y="7784"/>
                  <a:pt x="3559" y="7820"/>
                  <a:pt x="3576" y="7859"/>
                </a:cubicBezTo>
                <a:cubicBezTo>
                  <a:pt x="3593" y="7899"/>
                  <a:pt x="3660" y="7945"/>
                  <a:pt x="3725" y="7963"/>
                </a:cubicBezTo>
                <a:cubicBezTo>
                  <a:pt x="3901" y="8012"/>
                  <a:pt x="4358" y="8297"/>
                  <a:pt x="4605" y="8517"/>
                </a:cubicBezTo>
                <a:cubicBezTo>
                  <a:pt x="4726" y="8623"/>
                  <a:pt x="4829" y="8714"/>
                  <a:pt x="4839" y="8714"/>
                </a:cubicBezTo>
                <a:cubicBezTo>
                  <a:pt x="4856" y="8714"/>
                  <a:pt x="4831" y="8434"/>
                  <a:pt x="4796" y="8263"/>
                </a:cubicBezTo>
                <a:cubicBezTo>
                  <a:pt x="4787" y="8217"/>
                  <a:pt x="4764" y="8169"/>
                  <a:pt x="4743" y="8150"/>
                </a:cubicBezTo>
                <a:cubicBezTo>
                  <a:pt x="4722" y="8132"/>
                  <a:pt x="4701" y="7982"/>
                  <a:pt x="4701" y="7822"/>
                </a:cubicBezTo>
                <a:cubicBezTo>
                  <a:pt x="4701" y="7662"/>
                  <a:pt x="4676" y="7449"/>
                  <a:pt x="4648" y="7352"/>
                </a:cubicBezTo>
                <a:cubicBezTo>
                  <a:pt x="4619" y="7256"/>
                  <a:pt x="4568" y="6917"/>
                  <a:pt x="4531" y="6601"/>
                </a:cubicBezTo>
                <a:cubicBezTo>
                  <a:pt x="4494" y="6286"/>
                  <a:pt x="4437" y="6002"/>
                  <a:pt x="4404" y="5963"/>
                </a:cubicBezTo>
                <a:close/>
                <a:moveTo>
                  <a:pt x="16713" y="6676"/>
                </a:moveTo>
                <a:cubicBezTo>
                  <a:pt x="16620" y="6660"/>
                  <a:pt x="16518" y="6678"/>
                  <a:pt x="16406" y="6723"/>
                </a:cubicBezTo>
                <a:cubicBezTo>
                  <a:pt x="16244" y="6788"/>
                  <a:pt x="16034" y="7051"/>
                  <a:pt x="16034" y="7193"/>
                </a:cubicBezTo>
                <a:cubicBezTo>
                  <a:pt x="16034" y="7337"/>
                  <a:pt x="16176" y="7530"/>
                  <a:pt x="16352" y="7615"/>
                </a:cubicBezTo>
                <a:cubicBezTo>
                  <a:pt x="16569" y="7720"/>
                  <a:pt x="16780" y="7708"/>
                  <a:pt x="16968" y="7568"/>
                </a:cubicBezTo>
                <a:cubicBezTo>
                  <a:pt x="17114" y="7460"/>
                  <a:pt x="17138" y="7404"/>
                  <a:pt x="17138" y="7202"/>
                </a:cubicBezTo>
                <a:cubicBezTo>
                  <a:pt x="17138" y="7011"/>
                  <a:pt x="17109" y="6941"/>
                  <a:pt x="16979" y="6817"/>
                </a:cubicBezTo>
                <a:cubicBezTo>
                  <a:pt x="16894" y="6737"/>
                  <a:pt x="16806" y="6693"/>
                  <a:pt x="16713" y="6676"/>
                </a:cubicBezTo>
                <a:close/>
                <a:moveTo>
                  <a:pt x="17573" y="7155"/>
                </a:moveTo>
                <a:cubicBezTo>
                  <a:pt x="17520" y="7155"/>
                  <a:pt x="17297" y="7702"/>
                  <a:pt x="17297" y="7831"/>
                </a:cubicBezTo>
                <a:cubicBezTo>
                  <a:pt x="17297" y="7904"/>
                  <a:pt x="17339" y="7941"/>
                  <a:pt x="17445" y="7963"/>
                </a:cubicBezTo>
                <a:cubicBezTo>
                  <a:pt x="17529" y="7979"/>
                  <a:pt x="17673" y="8007"/>
                  <a:pt x="17764" y="8028"/>
                </a:cubicBezTo>
                <a:cubicBezTo>
                  <a:pt x="17968" y="8077"/>
                  <a:pt x="18279" y="8086"/>
                  <a:pt x="18443" y="8047"/>
                </a:cubicBezTo>
                <a:cubicBezTo>
                  <a:pt x="18710" y="7984"/>
                  <a:pt x="18533" y="7723"/>
                  <a:pt x="17997" y="7390"/>
                </a:cubicBezTo>
                <a:cubicBezTo>
                  <a:pt x="17786" y="7259"/>
                  <a:pt x="17594" y="7155"/>
                  <a:pt x="17573" y="7155"/>
                </a:cubicBezTo>
                <a:close/>
                <a:moveTo>
                  <a:pt x="18751" y="7324"/>
                </a:moveTo>
                <a:lnTo>
                  <a:pt x="18804" y="7559"/>
                </a:lnTo>
                <a:cubicBezTo>
                  <a:pt x="18898" y="7968"/>
                  <a:pt x="18586" y="8548"/>
                  <a:pt x="18188" y="8695"/>
                </a:cubicBezTo>
                <a:cubicBezTo>
                  <a:pt x="17970" y="8776"/>
                  <a:pt x="17654" y="8734"/>
                  <a:pt x="17053" y="8554"/>
                </a:cubicBezTo>
                <a:cubicBezTo>
                  <a:pt x="16845" y="8492"/>
                  <a:pt x="16657" y="8464"/>
                  <a:pt x="16512" y="8479"/>
                </a:cubicBezTo>
                <a:cubicBezTo>
                  <a:pt x="16241" y="8508"/>
                  <a:pt x="15287" y="8904"/>
                  <a:pt x="15355" y="8958"/>
                </a:cubicBezTo>
                <a:cubicBezTo>
                  <a:pt x="15381" y="8979"/>
                  <a:pt x="15578" y="9032"/>
                  <a:pt x="15790" y="9080"/>
                </a:cubicBezTo>
                <a:cubicBezTo>
                  <a:pt x="16226" y="9179"/>
                  <a:pt x="16610" y="9342"/>
                  <a:pt x="16724" y="9474"/>
                </a:cubicBezTo>
                <a:cubicBezTo>
                  <a:pt x="16847" y="9618"/>
                  <a:pt x="16815" y="9964"/>
                  <a:pt x="16660" y="10244"/>
                </a:cubicBezTo>
                <a:cubicBezTo>
                  <a:pt x="16510" y="10517"/>
                  <a:pt x="16114" y="10896"/>
                  <a:pt x="15811" y="11052"/>
                </a:cubicBezTo>
                <a:cubicBezTo>
                  <a:pt x="15516" y="11204"/>
                  <a:pt x="14434" y="11656"/>
                  <a:pt x="14220" y="11719"/>
                </a:cubicBezTo>
                <a:cubicBezTo>
                  <a:pt x="13627" y="11893"/>
                  <a:pt x="13329" y="11972"/>
                  <a:pt x="13254" y="11972"/>
                </a:cubicBezTo>
                <a:cubicBezTo>
                  <a:pt x="13102" y="11972"/>
                  <a:pt x="13164" y="12055"/>
                  <a:pt x="13456" y="12235"/>
                </a:cubicBezTo>
                <a:cubicBezTo>
                  <a:pt x="13613" y="12333"/>
                  <a:pt x="13765" y="12414"/>
                  <a:pt x="13784" y="12414"/>
                </a:cubicBezTo>
                <a:cubicBezTo>
                  <a:pt x="13804" y="12414"/>
                  <a:pt x="13890" y="12322"/>
                  <a:pt x="13986" y="12216"/>
                </a:cubicBezTo>
                <a:cubicBezTo>
                  <a:pt x="14184" y="11998"/>
                  <a:pt x="14272" y="11996"/>
                  <a:pt x="14591" y="12188"/>
                </a:cubicBezTo>
                <a:cubicBezTo>
                  <a:pt x="14705" y="12257"/>
                  <a:pt x="14824" y="12310"/>
                  <a:pt x="14856" y="12310"/>
                </a:cubicBezTo>
                <a:cubicBezTo>
                  <a:pt x="14889" y="12310"/>
                  <a:pt x="14996" y="12236"/>
                  <a:pt x="15100" y="12141"/>
                </a:cubicBezTo>
                <a:cubicBezTo>
                  <a:pt x="15442" y="11829"/>
                  <a:pt x="15836" y="11661"/>
                  <a:pt x="16650" y="11465"/>
                </a:cubicBezTo>
                <a:cubicBezTo>
                  <a:pt x="17872" y="11171"/>
                  <a:pt x="18510" y="10958"/>
                  <a:pt x="19610" y="10479"/>
                </a:cubicBezTo>
                <a:cubicBezTo>
                  <a:pt x="20634" y="10033"/>
                  <a:pt x="21147" y="9771"/>
                  <a:pt x="21297" y="9625"/>
                </a:cubicBezTo>
                <a:cubicBezTo>
                  <a:pt x="21433" y="9493"/>
                  <a:pt x="21585" y="8665"/>
                  <a:pt x="21595" y="8010"/>
                </a:cubicBezTo>
                <a:cubicBezTo>
                  <a:pt x="21600" y="7650"/>
                  <a:pt x="21580" y="7563"/>
                  <a:pt x="21488" y="7456"/>
                </a:cubicBezTo>
                <a:lnTo>
                  <a:pt x="21382" y="7324"/>
                </a:lnTo>
                <a:lnTo>
                  <a:pt x="20067" y="7324"/>
                </a:lnTo>
                <a:lnTo>
                  <a:pt x="18751" y="7324"/>
                </a:lnTo>
                <a:close/>
                <a:moveTo>
                  <a:pt x="13031" y="12057"/>
                </a:moveTo>
                <a:lnTo>
                  <a:pt x="12734" y="12094"/>
                </a:lnTo>
                <a:cubicBezTo>
                  <a:pt x="12572" y="12113"/>
                  <a:pt x="12236" y="12166"/>
                  <a:pt x="11991" y="12216"/>
                </a:cubicBezTo>
                <a:cubicBezTo>
                  <a:pt x="11300" y="12358"/>
                  <a:pt x="10049" y="12424"/>
                  <a:pt x="8871" y="12385"/>
                </a:cubicBezTo>
                <a:lnTo>
                  <a:pt x="7831" y="12357"/>
                </a:lnTo>
                <a:lnTo>
                  <a:pt x="7906" y="12489"/>
                </a:lnTo>
                <a:cubicBezTo>
                  <a:pt x="8026" y="12733"/>
                  <a:pt x="8225" y="12998"/>
                  <a:pt x="8723" y="13559"/>
                </a:cubicBezTo>
                <a:cubicBezTo>
                  <a:pt x="8991" y="13862"/>
                  <a:pt x="9211" y="14129"/>
                  <a:pt x="9211" y="14151"/>
                </a:cubicBezTo>
                <a:cubicBezTo>
                  <a:pt x="9211" y="14173"/>
                  <a:pt x="9238" y="14222"/>
                  <a:pt x="9275" y="14254"/>
                </a:cubicBezTo>
                <a:cubicBezTo>
                  <a:pt x="9313" y="14288"/>
                  <a:pt x="9500" y="14310"/>
                  <a:pt x="9710" y="14310"/>
                </a:cubicBezTo>
                <a:lnTo>
                  <a:pt x="10070" y="14310"/>
                </a:lnTo>
                <a:lnTo>
                  <a:pt x="10548" y="13944"/>
                </a:lnTo>
                <a:cubicBezTo>
                  <a:pt x="10810" y="13745"/>
                  <a:pt x="11080" y="13560"/>
                  <a:pt x="11142" y="13531"/>
                </a:cubicBezTo>
                <a:cubicBezTo>
                  <a:pt x="11204" y="13502"/>
                  <a:pt x="11768" y="13443"/>
                  <a:pt x="12405" y="13399"/>
                </a:cubicBezTo>
                <a:cubicBezTo>
                  <a:pt x="13491" y="13325"/>
                  <a:pt x="13582" y="13322"/>
                  <a:pt x="13827" y="13399"/>
                </a:cubicBezTo>
                <a:cubicBezTo>
                  <a:pt x="14127" y="13495"/>
                  <a:pt x="14238" y="13476"/>
                  <a:pt x="14326" y="13306"/>
                </a:cubicBezTo>
                <a:cubicBezTo>
                  <a:pt x="14438" y="13088"/>
                  <a:pt x="14402" y="12934"/>
                  <a:pt x="14209" y="12799"/>
                </a:cubicBezTo>
                <a:cubicBezTo>
                  <a:pt x="14017" y="12664"/>
                  <a:pt x="13771" y="12537"/>
                  <a:pt x="13753" y="12564"/>
                </a:cubicBezTo>
                <a:cubicBezTo>
                  <a:pt x="13622" y="12751"/>
                  <a:pt x="13426" y="12949"/>
                  <a:pt x="13360" y="12949"/>
                </a:cubicBezTo>
                <a:cubicBezTo>
                  <a:pt x="13271" y="12949"/>
                  <a:pt x="13007" y="12805"/>
                  <a:pt x="12798" y="12639"/>
                </a:cubicBezTo>
                <a:cubicBezTo>
                  <a:pt x="12662" y="12532"/>
                  <a:pt x="12652" y="12576"/>
                  <a:pt x="12936" y="12188"/>
                </a:cubicBezTo>
                <a:lnTo>
                  <a:pt x="13031" y="12057"/>
                </a:lnTo>
                <a:close/>
                <a:moveTo>
                  <a:pt x="5635" y="15944"/>
                </a:moveTo>
                <a:cubicBezTo>
                  <a:pt x="5465" y="15944"/>
                  <a:pt x="5420" y="16097"/>
                  <a:pt x="5560" y="16188"/>
                </a:cubicBezTo>
                <a:cubicBezTo>
                  <a:pt x="5686" y="16269"/>
                  <a:pt x="5818" y="16184"/>
                  <a:pt x="5794" y="16038"/>
                </a:cubicBezTo>
                <a:cubicBezTo>
                  <a:pt x="5782" y="15966"/>
                  <a:pt x="5732" y="15944"/>
                  <a:pt x="5635" y="15944"/>
                </a:cubicBezTo>
                <a:close/>
                <a:moveTo>
                  <a:pt x="6632" y="16010"/>
                </a:moveTo>
                <a:cubicBezTo>
                  <a:pt x="6490" y="16010"/>
                  <a:pt x="6477" y="16058"/>
                  <a:pt x="6462" y="16724"/>
                </a:cubicBezTo>
                <a:cubicBezTo>
                  <a:pt x="6455" y="17045"/>
                  <a:pt x="6430" y="17328"/>
                  <a:pt x="6399" y="17362"/>
                </a:cubicBezTo>
                <a:cubicBezTo>
                  <a:pt x="6325" y="17441"/>
                  <a:pt x="6012" y="17441"/>
                  <a:pt x="5900" y="17362"/>
                </a:cubicBezTo>
                <a:cubicBezTo>
                  <a:pt x="5838" y="17318"/>
                  <a:pt x="5808" y="17177"/>
                  <a:pt x="5783" y="16846"/>
                </a:cubicBezTo>
                <a:cubicBezTo>
                  <a:pt x="5765" y="16593"/>
                  <a:pt x="5741" y="16376"/>
                  <a:pt x="5730" y="16367"/>
                </a:cubicBezTo>
                <a:cubicBezTo>
                  <a:pt x="5719" y="16357"/>
                  <a:pt x="5663" y="16369"/>
                  <a:pt x="5614" y="16385"/>
                </a:cubicBezTo>
                <a:cubicBezTo>
                  <a:pt x="5539" y="16411"/>
                  <a:pt x="5529" y="16487"/>
                  <a:pt x="5529" y="16864"/>
                </a:cubicBezTo>
                <a:cubicBezTo>
                  <a:pt x="5529" y="17270"/>
                  <a:pt x="5520" y="17334"/>
                  <a:pt x="5423" y="17381"/>
                </a:cubicBezTo>
                <a:cubicBezTo>
                  <a:pt x="5362" y="17409"/>
                  <a:pt x="5239" y="17419"/>
                  <a:pt x="5157" y="17409"/>
                </a:cubicBezTo>
                <a:cubicBezTo>
                  <a:pt x="4966" y="17386"/>
                  <a:pt x="4899" y="17182"/>
                  <a:pt x="4934" y="16733"/>
                </a:cubicBezTo>
                <a:cubicBezTo>
                  <a:pt x="4960" y="16414"/>
                  <a:pt x="4959" y="16411"/>
                  <a:pt x="4818" y="16395"/>
                </a:cubicBezTo>
                <a:cubicBezTo>
                  <a:pt x="4739" y="16386"/>
                  <a:pt x="4516" y="16391"/>
                  <a:pt x="4319" y="16404"/>
                </a:cubicBezTo>
                <a:lnTo>
                  <a:pt x="3958" y="16423"/>
                </a:lnTo>
                <a:lnTo>
                  <a:pt x="3937" y="17052"/>
                </a:lnTo>
                <a:cubicBezTo>
                  <a:pt x="3910" y="17663"/>
                  <a:pt x="3897" y="17679"/>
                  <a:pt x="3746" y="17794"/>
                </a:cubicBezTo>
                <a:cubicBezTo>
                  <a:pt x="3534" y="17955"/>
                  <a:pt x="3346" y="17940"/>
                  <a:pt x="3152" y="17756"/>
                </a:cubicBezTo>
                <a:cubicBezTo>
                  <a:pt x="3005" y="17618"/>
                  <a:pt x="2992" y="17579"/>
                  <a:pt x="2992" y="17249"/>
                </a:cubicBezTo>
                <a:cubicBezTo>
                  <a:pt x="2992" y="16893"/>
                  <a:pt x="2997" y="16893"/>
                  <a:pt x="2855" y="16893"/>
                </a:cubicBezTo>
                <a:lnTo>
                  <a:pt x="2706" y="16893"/>
                </a:lnTo>
                <a:lnTo>
                  <a:pt x="2727" y="17315"/>
                </a:lnTo>
                <a:cubicBezTo>
                  <a:pt x="2754" y="17796"/>
                  <a:pt x="2852" y="17978"/>
                  <a:pt x="3130" y="18085"/>
                </a:cubicBezTo>
                <a:cubicBezTo>
                  <a:pt x="3519" y="18235"/>
                  <a:pt x="3981" y="18096"/>
                  <a:pt x="4128" y="17785"/>
                </a:cubicBezTo>
                <a:cubicBezTo>
                  <a:pt x="4175" y="17686"/>
                  <a:pt x="4202" y="17445"/>
                  <a:pt x="4202" y="17165"/>
                </a:cubicBezTo>
                <a:cubicBezTo>
                  <a:pt x="4202" y="16648"/>
                  <a:pt x="4253" y="16566"/>
                  <a:pt x="4499" y="16648"/>
                </a:cubicBezTo>
                <a:cubicBezTo>
                  <a:pt x="4579" y="16675"/>
                  <a:pt x="4646" y="16718"/>
                  <a:pt x="4648" y="16752"/>
                </a:cubicBezTo>
                <a:cubicBezTo>
                  <a:pt x="4650" y="16786"/>
                  <a:pt x="4664" y="17000"/>
                  <a:pt x="4669" y="17221"/>
                </a:cubicBezTo>
                <a:lnTo>
                  <a:pt x="4680" y="17616"/>
                </a:lnTo>
                <a:lnTo>
                  <a:pt x="4977" y="17625"/>
                </a:lnTo>
                <a:cubicBezTo>
                  <a:pt x="5770" y="17629"/>
                  <a:pt x="7991" y="17628"/>
                  <a:pt x="8150" y="17625"/>
                </a:cubicBezTo>
                <a:lnTo>
                  <a:pt x="8330" y="17616"/>
                </a:lnTo>
                <a:lnTo>
                  <a:pt x="8330" y="17015"/>
                </a:lnTo>
                <a:lnTo>
                  <a:pt x="8330" y="16404"/>
                </a:lnTo>
                <a:lnTo>
                  <a:pt x="7672" y="16404"/>
                </a:lnTo>
                <a:cubicBezTo>
                  <a:pt x="6879" y="16404"/>
                  <a:pt x="6738" y="16365"/>
                  <a:pt x="6738" y="16160"/>
                </a:cubicBezTo>
                <a:cubicBezTo>
                  <a:pt x="6738" y="16048"/>
                  <a:pt x="6711" y="16010"/>
                  <a:pt x="6632" y="16010"/>
                </a:cubicBezTo>
                <a:close/>
                <a:moveTo>
                  <a:pt x="11025" y="16010"/>
                </a:moveTo>
                <a:lnTo>
                  <a:pt x="10909" y="16019"/>
                </a:lnTo>
                <a:cubicBezTo>
                  <a:pt x="10788" y="16034"/>
                  <a:pt x="10775" y="16057"/>
                  <a:pt x="10760" y="16686"/>
                </a:cubicBezTo>
                <a:cubicBezTo>
                  <a:pt x="10745" y="17321"/>
                  <a:pt x="10745" y="17336"/>
                  <a:pt x="10612" y="17390"/>
                </a:cubicBezTo>
                <a:cubicBezTo>
                  <a:pt x="10511" y="17431"/>
                  <a:pt x="10438" y="17422"/>
                  <a:pt x="10336" y="17381"/>
                </a:cubicBezTo>
                <a:cubicBezTo>
                  <a:pt x="10213" y="17331"/>
                  <a:pt x="10198" y="17298"/>
                  <a:pt x="10198" y="17052"/>
                </a:cubicBezTo>
                <a:cubicBezTo>
                  <a:pt x="10198" y="16587"/>
                  <a:pt x="9910" y="16323"/>
                  <a:pt x="9434" y="16348"/>
                </a:cubicBezTo>
                <a:cubicBezTo>
                  <a:pt x="9105" y="16365"/>
                  <a:pt x="8949" y="16447"/>
                  <a:pt x="8829" y="16667"/>
                </a:cubicBezTo>
                <a:cubicBezTo>
                  <a:pt x="8697" y="16908"/>
                  <a:pt x="8694" y="17031"/>
                  <a:pt x="8797" y="17249"/>
                </a:cubicBezTo>
                <a:cubicBezTo>
                  <a:pt x="8920" y="17511"/>
                  <a:pt x="9123" y="17616"/>
                  <a:pt x="9487" y="17616"/>
                </a:cubicBezTo>
                <a:cubicBezTo>
                  <a:pt x="9875" y="17616"/>
                  <a:pt x="10010" y="17718"/>
                  <a:pt x="9975" y="17982"/>
                </a:cubicBezTo>
                <a:cubicBezTo>
                  <a:pt x="9955" y="18134"/>
                  <a:pt x="9961" y="18151"/>
                  <a:pt x="10070" y="18151"/>
                </a:cubicBezTo>
                <a:cubicBezTo>
                  <a:pt x="10179" y="18151"/>
                  <a:pt x="10194" y="18128"/>
                  <a:pt x="10208" y="17925"/>
                </a:cubicBezTo>
                <a:cubicBezTo>
                  <a:pt x="10220" y="17765"/>
                  <a:pt x="10257" y="17688"/>
                  <a:pt x="10314" y="17681"/>
                </a:cubicBezTo>
                <a:cubicBezTo>
                  <a:pt x="10360" y="17676"/>
                  <a:pt x="10533" y="17661"/>
                  <a:pt x="10707" y="17644"/>
                </a:cubicBezTo>
                <a:lnTo>
                  <a:pt x="11025" y="17616"/>
                </a:lnTo>
                <a:lnTo>
                  <a:pt x="11025" y="16808"/>
                </a:lnTo>
                <a:lnTo>
                  <a:pt x="11025" y="16010"/>
                </a:lnTo>
                <a:close/>
                <a:moveTo>
                  <a:pt x="11577" y="16010"/>
                </a:moveTo>
                <a:cubicBezTo>
                  <a:pt x="11479" y="16010"/>
                  <a:pt x="11471" y="16059"/>
                  <a:pt x="11471" y="16817"/>
                </a:cubicBezTo>
                <a:lnTo>
                  <a:pt x="11471" y="17625"/>
                </a:lnTo>
                <a:lnTo>
                  <a:pt x="11588" y="17616"/>
                </a:lnTo>
                <a:cubicBezTo>
                  <a:pt x="11709" y="17600"/>
                  <a:pt x="11716" y="17584"/>
                  <a:pt x="11726" y="16874"/>
                </a:cubicBezTo>
                <a:cubicBezTo>
                  <a:pt x="11731" y="16476"/>
                  <a:pt x="11721" y="16122"/>
                  <a:pt x="11705" y="16085"/>
                </a:cubicBezTo>
                <a:cubicBezTo>
                  <a:pt x="11689" y="16048"/>
                  <a:pt x="11635" y="16010"/>
                  <a:pt x="11577" y="16010"/>
                </a:cubicBezTo>
                <a:close/>
                <a:moveTo>
                  <a:pt x="18178" y="16010"/>
                </a:moveTo>
                <a:lnTo>
                  <a:pt x="18050" y="16019"/>
                </a:lnTo>
                <a:cubicBezTo>
                  <a:pt x="17931" y="16034"/>
                  <a:pt x="17928" y="16055"/>
                  <a:pt x="17902" y="16686"/>
                </a:cubicBezTo>
                <a:cubicBezTo>
                  <a:pt x="17871" y="17413"/>
                  <a:pt x="17830" y="17493"/>
                  <a:pt x="17530" y="17400"/>
                </a:cubicBezTo>
                <a:cubicBezTo>
                  <a:pt x="17377" y="17352"/>
                  <a:pt x="17376" y="17344"/>
                  <a:pt x="17361" y="16874"/>
                </a:cubicBezTo>
                <a:cubicBezTo>
                  <a:pt x="17345" y="16407"/>
                  <a:pt x="17345" y="16404"/>
                  <a:pt x="17212" y="16404"/>
                </a:cubicBezTo>
                <a:cubicBezTo>
                  <a:pt x="17078" y="16404"/>
                  <a:pt x="17084" y="16407"/>
                  <a:pt x="17095" y="16836"/>
                </a:cubicBezTo>
                <a:cubicBezTo>
                  <a:pt x="17110" y="17395"/>
                  <a:pt x="17075" y="17428"/>
                  <a:pt x="16565" y="17428"/>
                </a:cubicBezTo>
                <a:cubicBezTo>
                  <a:pt x="16081" y="17428"/>
                  <a:pt x="15981" y="17362"/>
                  <a:pt x="15981" y="17052"/>
                </a:cubicBezTo>
                <a:cubicBezTo>
                  <a:pt x="15981" y="16611"/>
                  <a:pt x="15705" y="16349"/>
                  <a:pt x="15228" y="16339"/>
                </a:cubicBezTo>
                <a:cubicBezTo>
                  <a:pt x="14927" y="16332"/>
                  <a:pt x="14724" y="16459"/>
                  <a:pt x="14559" y="16761"/>
                </a:cubicBezTo>
                <a:cubicBezTo>
                  <a:pt x="14424" y="17009"/>
                  <a:pt x="14364" y="17015"/>
                  <a:pt x="14315" y="16799"/>
                </a:cubicBezTo>
                <a:cubicBezTo>
                  <a:pt x="14272" y="16610"/>
                  <a:pt x="14022" y="16410"/>
                  <a:pt x="13763" y="16348"/>
                </a:cubicBezTo>
                <a:cubicBezTo>
                  <a:pt x="13226" y="16220"/>
                  <a:pt x="12763" y="16650"/>
                  <a:pt x="12872" y="17165"/>
                </a:cubicBezTo>
                <a:cubicBezTo>
                  <a:pt x="12905" y="17319"/>
                  <a:pt x="12894" y="17335"/>
                  <a:pt x="12745" y="17381"/>
                </a:cubicBezTo>
                <a:cubicBezTo>
                  <a:pt x="12589" y="17429"/>
                  <a:pt x="12571" y="17448"/>
                  <a:pt x="12554" y="17747"/>
                </a:cubicBezTo>
                <a:cubicBezTo>
                  <a:pt x="12543" y="17920"/>
                  <a:pt x="12554" y="18078"/>
                  <a:pt x="12564" y="18104"/>
                </a:cubicBezTo>
                <a:cubicBezTo>
                  <a:pt x="12574" y="18130"/>
                  <a:pt x="12623" y="18151"/>
                  <a:pt x="12681" y="18151"/>
                </a:cubicBezTo>
                <a:cubicBezTo>
                  <a:pt x="12769" y="18151"/>
                  <a:pt x="12787" y="18117"/>
                  <a:pt x="12787" y="17935"/>
                </a:cubicBezTo>
                <a:cubicBezTo>
                  <a:pt x="12787" y="17657"/>
                  <a:pt x="12871" y="17616"/>
                  <a:pt x="13424" y="17616"/>
                </a:cubicBezTo>
                <a:cubicBezTo>
                  <a:pt x="13911" y="17616"/>
                  <a:pt x="14112" y="17537"/>
                  <a:pt x="14241" y="17296"/>
                </a:cubicBezTo>
                <a:cubicBezTo>
                  <a:pt x="14367" y="17061"/>
                  <a:pt x="14482" y="17051"/>
                  <a:pt x="14580" y="17268"/>
                </a:cubicBezTo>
                <a:cubicBezTo>
                  <a:pt x="14689" y="17509"/>
                  <a:pt x="14910" y="17628"/>
                  <a:pt x="15291" y="17634"/>
                </a:cubicBezTo>
                <a:cubicBezTo>
                  <a:pt x="15458" y="17637"/>
                  <a:pt x="15614" y="17661"/>
                  <a:pt x="15641" y="17691"/>
                </a:cubicBezTo>
                <a:cubicBezTo>
                  <a:pt x="15686" y="17739"/>
                  <a:pt x="15746" y="17928"/>
                  <a:pt x="15758" y="18094"/>
                </a:cubicBezTo>
                <a:cubicBezTo>
                  <a:pt x="15761" y="18128"/>
                  <a:pt x="15804" y="18151"/>
                  <a:pt x="15864" y="18151"/>
                </a:cubicBezTo>
                <a:cubicBezTo>
                  <a:pt x="15958" y="18151"/>
                  <a:pt x="15981" y="18119"/>
                  <a:pt x="15981" y="17935"/>
                </a:cubicBezTo>
                <a:cubicBezTo>
                  <a:pt x="15981" y="17815"/>
                  <a:pt x="16007" y="17703"/>
                  <a:pt x="16045" y="17681"/>
                </a:cubicBezTo>
                <a:cubicBezTo>
                  <a:pt x="16083" y="17660"/>
                  <a:pt x="16545" y="17639"/>
                  <a:pt x="17074" y="17634"/>
                </a:cubicBezTo>
                <a:cubicBezTo>
                  <a:pt x="17603" y="17630"/>
                  <a:pt x="18076" y="17627"/>
                  <a:pt x="18114" y="17625"/>
                </a:cubicBezTo>
                <a:cubicBezTo>
                  <a:pt x="18166" y="17622"/>
                  <a:pt x="18178" y="17428"/>
                  <a:pt x="18178" y="16817"/>
                </a:cubicBezTo>
                <a:lnTo>
                  <a:pt x="18178" y="16010"/>
                </a:lnTo>
                <a:close/>
                <a:moveTo>
                  <a:pt x="18623" y="16010"/>
                </a:moveTo>
                <a:lnTo>
                  <a:pt x="18623" y="16808"/>
                </a:lnTo>
                <a:cubicBezTo>
                  <a:pt x="18623" y="17247"/>
                  <a:pt x="18634" y="17616"/>
                  <a:pt x="18655" y="17634"/>
                </a:cubicBezTo>
                <a:cubicBezTo>
                  <a:pt x="18676" y="17653"/>
                  <a:pt x="18736" y="17661"/>
                  <a:pt x="18783" y="17653"/>
                </a:cubicBezTo>
                <a:cubicBezTo>
                  <a:pt x="18855" y="17641"/>
                  <a:pt x="18867" y="17522"/>
                  <a:pt x="18867" y="16836"/>
                </a:cubicBezTo>
                <a:cubicBezTo>
                  <a:pt x="18867" y="16041"/>
                  <a:pt x="18863" y="16035"/>
                  <a:pt x="18740" y="16019"/>
                </a:cubicBezTo>
                <a:lnTo>
                  <a:pt x="18623" y="16010"/>
                </a:lnTo>
                <a:close/>
                <a:moveTo>
                  <a:pt x="16437" y="17813"/>
                </a:moveTo>
                <a:cubicBezTo>
                  <a:pt x="16349" y="17813"/>
                  <a:pt x="16254" y="17963"/>
                  <a:pt x="16289" y="18047"/>
                </a:cubicBezTo>
                <a:cubicBezTo>
                  <a:pt x="16319" y="18121"/>
                  <a:pt x="16444" y="18124"/>
                  <a:pt x="16586" y="18057"/>
                </a:cubicBezTo>
                <a:cubicBezTo>
                  <a:pt x="16660" y="18022"/>
                  <a:pt x="16725" y="18026"/>
                  <a:pt x="16798" y="18066"/>
                </a:cubicBezTo>
                <a:cubicBezTo>
                  <a:pt x="16929" y="18139"/>
                  <a:pt x="17098" y="18088"/>
                  <a:pt x="17074" y="17982"/>
                </a:cubicBezTo>
                <a:cubicBezTo>
                  <a:pt x="17042" y="17839"/>
                  <a:pt x="16874" y="17784"/>
                  <a:pt x="16756" y="17878"/>
                </a:cubicBezTo>
                <a:cubicBezTo>
                  <a:pt x="16662" y="17954"/>
                  <a:pt x="16648" y="17954"/>
                  <a:pt x="16586" y="17888"/>
                </a:cubicBezTo>
                <a:cubicBezTo>
                  <a:pt x="16548" y="17847"/>
                  <a:pt x="16478" y="17813"/>
                  <a:pt x="16437" y="17813"/>
                </a:cubicBezTo>
                <a:close/>
                <a:moveTo>
                  <a:pt x="3788" y="18339"/>
                </a:moveTo>
                <a:cubicBezTo>
                  <a:pt x="3736" y="18319"/>
                  <a:pt x="3667" y="18315"/>
                  <a:pt x="3597" y="18348"/>
                </a:cubicBezTo>
                <a:cubicBezTo>
                  <a:pt x="3524" y="18383"/>
                  <a:pt x="3469" y="18388"/>
                  <a:pt x="3396" y="18348"/>
                </a:cubicBezTo>
                <a:cubicBezTo>
                  <a:pt x="3189" y="18234"/>
                  <a:pt x="3001" y="18430"/>
                  <a:pt x="3173" y="18583"/>
                </a:cubicBezTo>
                <a:cubicBezTo>
                  <a:pt x="3223" y="18627"/>
                  <a:pt x="3265" y="18626"/>
                  <a:pt x="3343" y="18564"/>
                </a:cubicBezTo>
                <a:cubicBezTo>
                  <a:pt x="3428" y="18496"/>
                  <a:pt x="3463" y="18491"/>
                  <a:pt x="3576" y="18545"/>
                </a:cubicBezTo>
                <a:cubicBezTo>
                  <a:pt x="3740" y="18623"/>
                  <a:pt x="3873" y="18577"/>
                  <a:pt x="3873" y="18451"/>
                </a:cubicBezTo>
                <a:cubicBezTo>
                  <a:pt x="3873" y="18393"/>
                  <a:pt x="3840" y="18358"/>
                  <a:pt x="3788" y="18339"/>
                </a:cubicBezTo>
                <a:close/>
                <a:moveTo>
                  <a:pt x="18178" y="18977"/>
                </a:moveTo>
                <a:lnTo>
                  <a:pt x="18050" y="18996"/>
                </a:lnTo>
                <a:cubicBezTo>
                  <a:pt x="17931" y="19011"/>
                  <a:pt x="17928" y="19027"/>
                  <a:pt x="17902" y="19663"/>
                </a:cubicBezTo>
                <a:lnTo>
                  <a:pt x="17881" y="20320"/>
                </a:lnTo>
                <a:lnTo>
                  <a:pt x="17541" y="20320"/>
                </a:lnTo>
                <a:lnTo>
                  <a:pt x="17212" y="20320"/>
                </a:lnTo>
                <a:lnTo>
                  <a:pt x="17201" y="19850"/>
                </a:lnTo>
                <a:cubicBezTo>
                  <a:pt x="17186" y="19384"/>
                  <a:pt x="17184" y="19371"/>
                  <a:pt x="17053" y="19371"/>
                </a:cubicBezTo>
                <a:cubicBezTo>
                  <a:pt x="16922" y="19371"/>
                  <a:pt x="16920" y="19384"/>
                  <a:pt x="16904" y="19850"/>
                </a:cubicBezTo>
                <a:lnTo>
                  <a:pt x="16883" y="20320"/>
                </a:lnTo>
                <a:lnTo>
                  <a:pt x="16554" y="20320"/>
                </a:lnTo>
                <a:lnTo>
                  <a:pt x="16225" y="20320"/>
                </a:lnTo>
                <a:lnTo>
                  <a:pt x="16225" y="20076"/>
                </a:lnTo>
                <a:cubicBezTo>
                  <a:pt x="16214" y="19403"/>
                  <a:pt x="16201" y="19371"/>
                  <a:pt x="16087" y="19371"/>
                </a:cubicBezTo>
                <a:cubicBezTo>
                  <a:pt x="15988" y="19371"/>
                  <a:pt x="15985" y="19416"/>
                  <a:pt x="15970" y="19850"/>
                </a:cubicBezTo>
                <a:lnTo>
                  <a:pt x="15949" y="20320"/>
                </a:lnTo>
                <a:lnTo>
                  <a:pt x="15620" y="20320"/>
                </a:lnTo>
                <a:lnTo>
                  <a:pt x="15291" y="20320"/>
                </a:lnTo>
                <a:lnTo>
                  <a:pt x="15270" y="19850"/>
                </a:lnTo>
                <a:cubicBezTo>
                  <a:pt x="15256" y="19419"/>
                  <a:pt x="15250" y="19371"/>
                  <a:pt x="15153" y="19371"/>
                </a:cubicBezTo>
                <a:cubicBezTo>
                  <a:pt x="15057" y="19371"/>
                  <a:pt x="15051" y="19419"/>
                  <a:pt x="15037" y="19850"/>
                </a:cubicBezTo>
                <a:lnTo>
                  <a:pt x="15015" y="20320"/>
                </a:lnTo>
                <a:lnTo>
                  <a:pt x="14156" y="20339"/>
                </a:lnTo>
                <a:cubicBezTo>
                  <a:pt x="13164" y="20354"/>
                  <a:pt x="13136" y="20338"/>
                  <a:pt x="13222" y="20001"/>
                </a:cubicBezTo>
                <a:cubicBezTo>
                  <a:pt x="13293" y="19723"/>
                  <a:pt x="13430" y="19609"/>
                  <a:pt x="13742" y="19578"/>
                </a:cubicBezTo>
                <a:cubicBezTo>
                  <a:pt x="13965" y="19556"/>
                  <a:pt x="14000" y="19536"/>
                  <a:pt x="13986" y="19447"/>
                </a:cubicBezTo>
                <a:cubicBezTo>
                  <a:pt x="13971" y="19354"/>
                  <a:pt x="13936" y="19347"/>
                  <a:pt x="13668" y="19362"/>
                </a:cubicBezTo>
                <a:cubicBezTo>
                  <a:pt x="13165" y="19390"/>
                  <a:pt x="13004" y="19547"/>
                  <a:pt x="12957" y="20029"/>
                </a:cubicBezTo>
                <a:lnTo>
                  <a:pt x="12925" y="20320"/>
                </a:lnTo>
                <a:lnTo>
                  <a:pt x="11864" y="20348"/>
                </a:lnTo>
                <a:cubicBezTo>
                  <a:pt x="11227" y="20363"/>
                  <a:pt x="10781" y="20348"/>
                  <a:pt x="10750" y="20320"/>
                </a:cubicBezTo>
                <a:cubicBezTo>
                  <a:pt x="10721" y="20294"/>
                  <a:pt x="10696" y="20168"/>
                  <a:pt x="10696" y="20038"/>
                </a:cubicBezTo>
                <a:cubicBezTo>
                  <a:pt x="10696" y="19548"/>
                  <a:pt x="10453" y="19325"/>
                  <a:pt x="9932" y="19325"/>
                </a:cubicBezTo>
                <a:cubicBezTo>
                  <a:pt x="9720" y="19325"/>
                  <a:pt x="9626" y="19351"/>
                  <a:pt x="9497" y="19447"/>
                </a:cubicBezTo>
                <a:cubicBezTo>
                  <a:pt x="9190" y="19676"/>
                  <a:pt x="9144" y="20088"/>
                  <a:pt x="9391" y="20367"/>
                </a:cubicBezTo>
                <a:cubicBezTo>
                  <a:pt x="9533" y="20527"/>
                  <a:pt x="9674" y="20579"/>
                  <a:pt x="10017" y="20592"/>
                </a:cubicBezTo>
                <a:cubicBezTo>
                  <a:pt x="10359" y="20605"/>
                  <a:pt x="10421" y="20651"/>
                  <a:pt x="10421" y="20902"/>
                </a:cubicBezTo>
                <a:cubicBezTo>
                  <a:pt x="10421" y="21096"/>
                  <a:pt x="10429" y="21112"/>
                  <a:pt x="10559" y="21090"/>
                </a:cubicBezTo>
                <a:cubicBezTo>
                  <a:pt x="10677" y="21070"/>
                  <a:pt x="10696" y="21035"/>
                  <a:pt x="10696" y="20874"/>
                </a:cubicBezTo>
                <a:cubicBezTo>
                  <a:pt x="10696" y="20739"/>
                  <a:pt x="10726" y="20676"/>
                  <a:pt x="10803" y="20639"/>
                </a:cubicBezTo>
                <a:cubicBezTo>
                  <a:pt x="10873" y="20606"/>
                  <a:pt x="12149" y="20592"/>
                  <a:pt x="14548" y="20592"/>
                </a:cubicBezTo>
                <a:lnTo>
                  <a:pt x="18178" y="20592"/>
                </a:lnTo>
                <a:lnTo>
                  <a:pt x="18178" y="19785"/>
                </a:lnTo>
                <a:lnTo>
                  <a:pt x="18178" y="18977"/>
                </a:lnTo>
                <a:close/>
                <a:moveTo>
                  <a:pt x="18623" y="18977"/>
                </a:moveTo>
                <a:lnTo>
                  <a:pt x="18623" y="19785"/>
                </a:lnTo>
                <a:cubicBezTo>
                  <a:pt x="18623" y="20589"/>
                  <a:pt x="18617" y="20592"/>
                  <a:pt x="18740" y="20592"/>
                </a:cubicBezTo>
                <a:cubicBezTo>
                  <a:pt x="18863" y="20592"/>
                  <a:pt x="18867" y="20582"/>
                  <a:pt x="18867" y="19794"/>
                </a:cubicBezTo>
                <a:cubicBezTo>
                  <a:pt x="18867" y="19011"/>
                  <a:pt x="18863" y="19011"/>
                  <a:pt x="18740" y="18996"/>
                </a:cubicBezTo>
                <a:lnTo>
                  <a:pt x="18623" y="18977"/>
                </a:lnTo>
                <a:close/>
                <a:moveTo>
                  <a:pt x="4425" y="18986"/>
                </a:moveTo>
                <a:cubicBezTo>
                  <a:pt x="4319" y="18986"/>
                  <a:pt x="4319" y="19014"/>
                  <a:pt x="4319" y="19785"/>
                </a:cubicBezTo>
                <a:cubicBezTo>
                  <a:pt x="4319" y="20555"/>
                  <a:pt x="4319" y="20592"/>
                  <a:pt x="4425" y="20592"/>
                </a:cubicBezTo>
                <a:cubicBezTo>
                  <a:pt x="4531" y="20592"/>
                  <a:pt x="4542" y="20555"/>
                  <a:pt x="4542" y="19785"/>
                </a:cubicBezTo>
                <a:cubicBezTo>
                  <a:pt x="4542" y="19014"/>
                  <a:pt x="4531" y="18986"/>
                  <a:pt x="4425" y="18986"/>
                </a:cubicBezTo>
                <a:close/>
                <a:moveTo>
                  <a:pt x="3173" y="19015"/>
                </a:moveTo>
                <a:cubicBezTo>
                  <a:pt x="2918" y="19060"/>
                  <a:pt x="2770" y="19228"/>
                  <a:pt x="2759" y="19494"/>
                </a:cubicBezTo>
                <a:cubicBezTo>
                  <a:pt x="2751" y="19689"/>
                  <a:pt x="2776" y="19741"/>
                  <a:pt x="2908" y="19841"/>
                </a:cubicBezTo>
                <a:cubicBezTo>
                  <a:pt x="2992" y="19906"/>
                  <a:pt x="3158" y="19974"/>
                  <a:pt x="3279" y="19991"/>
                </a:cubicBezTo>
                <a:cubicBezTo>
                  <a:pt x="3533" y="20027"/>
                  <a:pt x="3597" y="20115"/>
                  <a:pt x="3597" y="20395"/>
                </a:cubicBezTo>
                <a:cubicBezTo>
                  <a:pt x="3597" y="20560"/>
                  <a:pt x="3622" y="20592"/>
                  <a:pt x="3714" y="20592"/>
                </a:cubicBezTo>
                <a:cubicBezTo>
                  <a:pt x="3818" y="20592"/>
                  <a:pt x="3820" y="20557"/>
                  <a:pt x="3820" y="19954"/>
                </a:cubicBezTo>
                <a:cubicBezTo>
                  <a:pt x="3820" y="19591"/>
                  <a:pt x="3801" y="19277"/>
                  <a:pt x="3767" y="19221"/>
                </a:cubicBezTo>
                <a:cubicBezTo>
                  <a:pt x="3686" y="19087"/>
                  <a:pt x="3375" y="18979"/>
                  <a:pt x="3173" y="19015"/>
                </a:cubicBezTo>
                <a:close/>
                <a:moveTo>
                  <a:pt x="6898" y="19390"/>
                </a:moveTo>
                <a:lnTo>
                  <a:pt x="6600" y="19400"/>
                </a:lnTo>
                <a:lnTo>
                  <a:pt x="6579" y="19991"/>
                </a:lnTo>
                <a:lnTo>
                  <a:pt x="6569" y="20583"/>
                </a:lnTo>
                <a:lnTo>
                  <a:pt x="6378" y="20733"/>
                </a:lnTo>
                <a:cubicBezTo>
                  <a:pt x="6135" y="20921"/>
                  <a:pt x="6017" y="20922"/>
                  <a:pt x="5773" y="20733"/>
                </a:cubicBezTo>
                <a:cubicBezTo>
                  <a:pt x="5583" y="20586"/>
                  <a:pt x="5582" y="20568"/>
                  <a:pt x="5582" y="20217"/>
                </a:cubicBezTo>
                <a:cubicBezTo>
                  <a:pt x="5582" y="19893"/>
                  <a:pt x="5571" y="19860"/>
                  <a:pt x="5476" y="19860"/>
                </a:cubicBezTo>
                <a:cubicBezTo>
                  <a:pt x="5389" y="19860"/>
                  <a:pt x="5367" y="19902"/>
                  <a:pt x="5338" y="20113"/>
                </a:cubicBezTo>
                <a:cubicBezTo>
                  <a:pt x="5278" y="20539"/>
                  <a:pt x="5436" y="20931"/>
                  <a:pt x="5720" y="21034"/>
                </a:cubicBezTo>
                <a:cubicBezTo>
                  <a:pt x="5780" y="21055"/>
                  <a:pt x="5960" y="21069"/>
                  <a:pt x="6123" y="21071"/>
                </a:cubicBezTo>
                <a:cubicBezTo>
                  <a:pt x="6393" y="21074"/>
                  <a:pt x="6442" y="21061"/>
                  <a:pt x="6611" y="20902"/>
                </a:cubicBezTo>
                <a:cubicBezTo>
                  <a:pt x="6795" y="20730"/>
                  <a:pt x="6791" y="20727"/>
                  <a:pt x="6791" y="20264"/>
                </a:cubicBezTo>
                <a:cubicBezTo>
                  <a:pt x="6791" y="19774"/>
                  <a:pt x="6861" y="19616"/>
                  <a:pt x="7067" y="19616"/>
                </a:cubicBezTo>
                <a:cubicBezTo>
                  <a:pt x="7246" y="19616"/>
                  <a:pt x="7290" y="19724"/>
                  <a:pt x="7290" y="20160"/>
                </a:cubicBezTo>
                <a:cubicBezTo>
                  <a:pt x="7290" y="20585"/>
                  <a:pt x="7292" y="20592"/>
                  <a:pt x="7428" y="20592"/>
                </a:cubicBezTo>
                <a:lnTo>
                  <a:pt x="7566" y="20592"/>
                </a:lnTo>
                <a:lnTo>
                  <a:pt x="7566" y="20010"/>
                </a:lnTo>
                <a:lnTo>
                  <a:pt x="7566" y="19428"/>
                </a:lnTo>
                <a:lnTo>
                  <a:pt x="7386" y="19400"/>
                </a:lnTo>
                <a:cubicBezTo>
                  <a:pt x="7287" y="19386"/>
                  <a:pt x="7064" y="19385"/>
                  <a:pt x="6898" y="19390"/>
                </a:cubicBezTo>
                <a:close/>
                <a:moveTo>
                  <a:pt x="8468" y="19400"/>
                </a:moveTo>
                <a:cubicBezTo>
                  <a:pt x="8038" y="19376"/>
                  <a:pt x="7895" y="19406"/>
                  <a:pt x="7895" y="19522"/>
                </a:cubicBezTo>
                <a:cubicBezTo>
                  <a:pt x="7895" y="19602"/>
                  <a:pt x="7933" y="19616"/>
                  <a:pt x="8213" y="19616"/>
                </a:cubicBezTo>
                <a:cubicBezTo>
                  <a:pt x="8619" y="19616"/>
                  <a:pt x="8670" y="19667"/>
                  <a:pt x="8648" y="20038"/>
                </a:cubicBezTo>
                <a:lnTo>
                  <a:pt x="8638" y="20320"/>
                </a:lnTo>
                <a:lnTo>
                  <a:pt x="8383" y="20339"/>
                </a:lnTo>
                <a:cubicBezTo>
                  <a:pt x="7988" y="20359"/>
                  <a:pt x="7895" y="20383"/>
                  <a:pt x="7895" y="20489"/>
                </a:cubicBezTo>
                <a:cubicBezTo>
                  <a:pt x="7895" y="20578"/>
                  <a:pt x="7931" y="20592"/>
                  <a:pt x="8415" y="20592"/>
                </a:cubicBezTo>
                <a:lnTo>
                  <a:pt x="8935" y="20592"/>
                </a:lnTo>
                <a:lnTo>
                  <a:pt x="8935" y="20001"/>
                </a:lnTo>
                <a:cubicBezTo>
                  <a:pt x="8935" y="19567"/>
                  <a:pt x="8922" y="19420"/>
                  <a:pt x="8871" y="19418"/>
                </a:cubicBezTo>
                <a:cubicBezTo>
                  <a:pt x="8833" y="19417"/>
                  <a:pt x="8650" y="19409"/>
                  <a:pt x="8468" y="19400"/>
                </a:cubicBezTo>
                <a:close/>
                <a:moveTo>
                  <a:pt x="5773" y="21287"/>
                </a:moveTo>
                <a:cubicBezTo>
                  <a:pt x="5709" y="21323"/>
                  <a:pt x="5671" y="21407"/>
                  <a:pt x="5709" y="21494"/>
                </a:cubicBezTo>
                <a:cubicBezTo>
                  <a:pt x="5746" y="21579"/>
                  <a:pt x="5920" y="21589"/>
                  <a:pt x="6006" y="21512"/>
                </a:cubicBezTo>
                <a:cubicBezTo>
                  <a:pt x="6049" y="21475"/>
                  <a:pt x="6098" y="21478"/>
                  <a:pt x="6176" y="21522"/>
                </a:cubicBezTo>
                <a:cubicBezTo>
                  <a:pt x="6317" y="21600"/>
                  <a:pt x="6462" y="21546"/>
                  <a:pt x="6462" y="21418"/>
                </a:cubicBezTo>
                <a:cubicBezTo>
                  <a:pt x="6462" y="21291"/>
                  <a:pt x="6317" y="21237"/>
                  <a:pt x="6176" y="21315"/>
                </a:cubicBezTo>
                <a:cubicBezTo>
                  <a:pt x="6098" y="21358"/>
                  <a:pt x="6049" y="21362"/>
                  <a:pt x="6006" y="21325"/>
                </a:cubicBezTo>
                <a:cubicBezTo>
                  <a:pt x="5932" y="21259"/>
                  <a:pt x="5837" y="21251"/>
                  <a:pt x="57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074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407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06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7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77" name="تجميع"/>
          <p:cNvGrpSpPr/>
          <p:nvPr/>
        </p:nvGrpSpPr>
        <p:grpSpPr>
          <a:xfrm>
            <a:off x="1892827" y="770592"/>
            <a:ext cx="2351846" cy="557250"/>
            <a:chOff x="-25400" y="-25400"/>
            <a:chExt cx="2351845" cy="557249"/>
          </a:xfrm>
        </p:grpSpPr>
        <p:pic>
          <p:nvPicPr>
            <p:cNvPr id="4075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4076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408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0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7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083" name="مستطيل"/>
          <p:cNvGrpSpPr/>
          <p:nvPr/>
        </p:nvGrpSpPr>
        <p:grpSpPr>
          <a:xfrm>
            <a:off x="4159066" y="2389821"/>
            <a:ext cx="2050397" cy="1378147"/>
            <a:chOff x="0" y="0"/>
            <a:chExt cx="2050395" cy="1378145"/>
          </a:xfrm>
        </p:grpSpPr>
        <p:sp>
          <p:nvSpPr>
            <p:cNvPr id="4082" name="مستطيل"/>
            <p:cNvSpPr/>
            <p:nvPr/>
          </p:nvSpPr>
          <p:spPr>
            <a:xfrm>
              <a:off x="38100" y="38099"/>
              <a:ext cx="1974196" cy="1301947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</a:p>
          </p:txBody>
        </p:sp>
        <p:pic>
          <p:nvPicPr>
            <p:cNvPr id="4081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2050396" cy="1378147"/>
            </a:xfrm>
            <a:prstGeom prst="rect">
              <a:avLst/>
            </a:prstGeom>
            <a:effectLst/>
          </p:spPr>
        </p:pic>
      </p:grpSp>
      <p:grpSp>
        <p:nvGrpSpPr>
          <p:cNvPr id="4086" name="مستطيل"/>
          <p:cNvGrpSpPr/>
          <p:nvPr/>
        </p:nvGrpSpPr>
        <p:grpSpPr>
          <a:xfrm>
            <a:off x="2266872" y="2387434"/>
            <a:ext cx="1941702" cy="1382921"/>
            <a:chOff x="0" y="0"/>
            <a:chExt cx="1941701" cy="1382919"/>
          </a:xfrm>
        </p:grpSpPr>
        <p:sp>
          <p:nvSpPr>
            <p:cNvPr id="4085" name="مستطيل"/>
            <p:cNvSpPr/>
            <p:nvPr/>
          </p:nvSpPr>
          <p:spPr>
            <a:xfrm>
              <a:off x="38100" y="38100"/>
              <a:ext cx="1865502" cy="130672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4084" name="مستطيل مستطيل" descr="مستطيل مستطي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941702" cy="1382920"/>
            </a:xfrm>
            <a:prstGeom prst="rect">
              <a:avLst/>
            </a:prstGeom>
            <a:effectLst/>
          </p:spPr>
        </p:pic>
      </p:grpSp>
      <p:grpSp>
        <p:nvGrpSpPr>
          <p:cNvPr id="4089" name="مستطيل"/>
          <p:cNvGrpSpPr/>
          <p:nvPr/>
        </p:nvGrpSpPr>
        <p:grpSpPr>
          <a:xfrm>
            <a:off x="664497" y="2400379"/>
            <a:ext cx="1660717" cy="1349917"/>
            <a:chOff x="0" y="0"/>
            <a:chExt cx="1660716" cy="1349915"/>
          </a:xfrm>
        </p:grpSpPr>
        <p:sp>
          <p:nvSpPr>
            <p:cNvPr id="4088" name="مستطيل"/>
            <p:cNvSpPr/>
            <p:nvPr/>
          </p:nvSpPr>
          <p:spPr>
            <a:xfrm>
              <a:off x="38100" y="38100"/>
              <a:ext cx="1584517" cy="1273716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4087" name="مستطيل مستطيل" descr="مستطيل مستطي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660717" cy="1349916"/>
            </a:xfrm>
            <a:prstGeom prst="rect">
              <a:avLst/>
            </a:prstGeom>
            <a:effectLst/>
          </p:spPr>
        </p:pic>
      </p:grpSp>
      <p:pic>
        <p:nvPicPr>
          <p:cNvPr id="4090" name="IMG_1205.jpeg" descr="IMG_1205.jpeg"/>
          <p:cNvPicPr>
            <a:picLocks noChangeAspect="1"/>
          </p:cNvPicPr>
          <p:nvPr/>
        </p:nvPicPr>
        <p:blipFill>
          <a:blip r:embed="rId18">
            <a:extLst/>
          </a:blip>
          <a:srcRect l="20327" t="22191" r="26765" b="28111"/>
          <a:stretch>
            <a:fillRect/>
          </a:stretch>
        </p:blipFill>
        <p:spPr>
          <a:xfrm>
            <a:off x="1874773" y="3114626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91" name="IMG_2314.png" descr="IMG_2314.png"/>
          <p:cNvPicPr>
            <a:picLocks noChangeAspect="1"/>
          </p:cNvPicPr>
          <p:nvPr/>
        </p:nvPicPr>
        <p:blipFill>
          <a:blip r:embed="rId19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4092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4093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4094" name="🔹رسم صورة ناتجة عن…"/>
          <p:cNvSpPr txBox="1"/>
          <p:nvPr/>
        </p:nvSpPr>
        <p:spPr>
          <a:xfrm>
            <a:off x="2587273" y="2496959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4095" name="🔹رسم صورة ناتجة عن…"/>
          <p:cNvSpPr txBox="1"/>
          <p:nvPr/>
        </p:nvSpPr>
        <p:spPr>
          <a:xfrm>
            <a:off x="840387" y="2516767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  <p:sp>
        <p:nvSpPr>
          <p:cNvPr id="4096" name="🔹تمثيل النقاط…"/>
          <p:cNvSpPr txBox="1"/>
          <p:nvPr/>
        </p:nvSpPr>
        <p:spPr>
          <a:xfrm>
            <a:off x="4181030" y="2595105"/>
            <a:ext cx="1780388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sz="19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🔹تمثيل النقاط </a:t>
            </a:r>
          </a:p>
          <a:p>
            <a:pPr algn="r" rtl="0">
              <a:defRPr sz="19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10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10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0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10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0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10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0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10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0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11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11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11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11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1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11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1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1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20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4122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3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24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4125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4129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4126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127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4128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413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413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413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414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47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8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4156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4148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9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0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1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2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3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4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5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57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6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15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6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162" name="IMG_2314.png" descr="IMG_2314.png"/>
          <p:cNvPicPr>
            <a:picLocks noChangeAspect="1"/>
          </p:cNvPicPr>
          <p:nvPr/>
        </p:nvPicPr>
        <p:blipFill>
          <a:blip r:embed="rId18">
            <a:extLst/>
          </a:blip>
          <a:srcRect l="10204" t="0" r="78231" b="81534"/>
          <a:stretch>
            <a:fillRect/>
          </a:stretch>
        </p:blipFill>
        <p:spPr>
          <a:xfrm>
            <a:off x="1751518" y="-1"/>
            <a:ext cx="793103" cy="949797"/>
          </a:xfrm>
          <a:prstGeom prst="rect">
            <a:avLst/>
          </a:prstGeom>
          <a:ln w="12700">
            <a:miter lim="400000"/>
          </a:ln>
        </p:spPr>
      </p:pic>
      <p:sp>
        <p:nvSpPr>
          <p:cNvPr id="4163" name="التكبير والتصغير"/>
          <p:cNvSpPr txBox="1"/>
          <p:nvPr/>
        </p:nvSpPr>
        <p:spPr>
          <a:xfrm>
            <a:off x="6368182" y="940164"/>
            <a:ext cx="129835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التكبير والتصغير </a:t>
            </a:r>
          </a:p>
        </p:txBody>
      </p:sp>
      <p:sp>
        <p:nvSpPr>
          <p:cNvPr id="4164" name="🔹رسم صورة ناتجة عن…"/>
          <p:cNvSpPr txBox="1"/>
          <p:nvPr/>
        </p:nvSpPr>
        <p:spPr>
          <a:xfrm>
            <a:off x="6336968" y="1562133"/>
            <a:ext cx="140797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🔹رسم صورة ناتجة عن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التكبير أو التصغير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0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0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0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0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0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0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1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1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1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1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1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19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320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1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sp>
        <p:nvSpPr>
          <p:cNvPr id="2322" name="تعلمنا في هذا الباب…"/>
          <p:cNvSpPr txBox="1"/>
          <p:nvPr/>
        </p:nvSpPr>
        <p:spPr>
          <a:xfrm>
            <a:off x="-46380" y="1566952"/>
            <a:ext cx="4072551" cy="324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9"/>
                  <a:srcRect l="0" t="0" r="0" b="0"/>
                  <a:tile tx="0" ty="0" sx="100000" sy="100000" flip="none" algn="tl"/>
                </a:blipFill>
              </a:rPr>
              <a:t>تعلمنا في هذا الباب </a:t>
            </a:r>
            <a:endParaRPr>
              <a:blipFill rotWithShape="1">
                <a:blip r:embed="rId10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11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rPr>
              <a:t>العلاقات المتناسبة والغير متناسبة </a:t>
            </a:r>
            <a:endParaRPr>
              <a:blipFill rotWithShape="1">
                <a:blip r:embed="rId13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rPr>
              <a:t>معدل التغير </a:t>
            </a:r>
            <a:endParaRPr>
              <a:blipFill rotWithShape="1">
                <a:blip r:embed="rId16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rPr>
              <a:t>المعدل الثابت للتغير </a:t>
            </a:r>
            <a:endParaRPr>
              <a:blipFill rotWithShape="1">
                <a:blip r:embed="rId19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20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21"/>
                  <a:srcRect l="0" t="0" r="0" b="0"/>
                  <a:tile tx="0" ty="0" sx="100000" sy="100000" flip="none" algn="tl"/>
                </a:blipFill>
              </a:rPr>
              <a:t>حل التناسب  </a:t>
            </a:r>
            <a:endParaRPr>
              <a:blipFill rotWithShape="1">
                <a:blip r:embed="rId22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100">
                <a:blipFill rotWithShape="1">
                  <a:blip r:embed="rId23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24"/>
                  <a:srcRect l="0" t="0" r="0" b="0"/>
                  <a:tile tx="0" ty="0" sx="100000" sy="100000" flip="none" algn="tl"/>
                </a:blipFill>
              </a:rPr>
              <a:t>تشابه المضلعات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3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3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3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3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3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3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4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4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46" name="Google Shape;1768;p26"/>
          <p:cNvSpPr txBox="1"/>
          <p:nvPr>
            <p:ph type="title"/>
          </p:nvPr>
        </p:nvSpPr>
        <p:spPr>
          <a:xfrm>
            <a:off x="1585719" y="1130724"/>
            <a:ext cx="5581501" cy="797736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393192" rtl="0">
              <a:defRPr sz="1849"/>
            </a:lvl1pPr>
          </a:lstStyle>
          <a:p>
            <a:pPr>
              <a:defRPr sz="2107"/>
            </a:pPr>
            <a:r>
              <a:rPr sz="1849"/>
              <a:t>صلي بين العمود (أ) بما يناسبة من العمود( ب)</a:t>
            </a:r>
            <a:endParaRPr sz="1849"/>
          </a:p>
        </p:txBody>
      </p:sp>
      <p:pic>
        <p:nvPicPr>
          <p:cNvPr id="2347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87" y="1642031"/>
            <a:ext cx="1368693" cy="1026521"/>
          </a:xfrm>
          <a:prstGeom prst="rect">
            <a:avLst/>
          </a:prstGeom>
          <a:ln w="12700">
            <a:miter lim="400000"/>
          </a:ln>
        </p:spPr>
      </p:pic>
      <p:sp>
        <p:nvSpPr>
          <p:cNvPr id="2348" name="مستطيل"/>
          <p:cNvSpPr/>
          <p:nvPr/>
        </p:nvSpPr>
        <p:spPr>
          <a:xfrm>
            <a:off x="4887262" y="2011469"/>
            <a:ext cx="2364090" cy="244765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49" name="مستطيل"/>
          <p:cNvSpPr/>
          <p:nvPr/>
        </p:nvSpPr>
        <p:spPr>
          <a:xfrm>
            <a:off x="2461875" y="2075014"/>
            <a:ext cx="1247789" cy="244765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50" name="انخفاض بمعدل ٣"/>
          <p:cNvSpPr txBox="1"/>
          <p:nvPr/>
        </p:nvSpPr>
        <p:spPr>
          <a:xfrm>
            <a:off x="5137972" y="2284325"/>
            <a:ext cx="208899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انخفاض بمعدل ٣</a:t>
            </a:r>
          </a:p>
        </p:txBody>
      </p:sp>
      <p:sp>
        <p:nvSpPr>
          <p:cNvPr id="2351" name="|-٤|"/>
          <p:cNvSpPr txBox="1"/>
          <p:nvPr/>
        </p:nvSpPr>
        <p:spPr>
          <a:xfrm>
            <a:off x="5712774" y="3093757"/>
            <a:ext cx="76213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|-٤|</a:t>
            </a:r>
          </a:p>
        </p:txBody>
      </p:sp>
      <p:sp>
        <p:nvSpPr>
          <p:cNvPr id="2352" name="لا ربح ولا خسارة"/>
          <p:cNvSpPr txBox="1"/>
          <p:nvPr/>
        </p:nvSpPr>
        <p:spPr>
          <a:xfrm>
            <a:off x="5137972" y="3903188"/>
            <a:ext cx="208899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لا ربح ولا خسارة </a:t>
            </a:r>
          </a:p>
        </p:txBody>
      </p:sp>
      <p:sp>
        <p:nvSpPr>
          <p:cNvPr id="2353" name="٤"/>
          <p:cNvSpPr txBox="1"/>
          <p:nvPr/>
        </p:nvSpPr>
        <p:spPr>
          <a:xfrm>
            <a:off x="2913927" y="3904721"/>
            <a:ext cx="658190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354" name="-٣"/>
          <p:cNvSpPr txBox="1"/>
          <p:nvPr/>
        </p:nvSpPr>
        <p:spPr>
          <a:xfrm>
            <a:off x="2913927" y="2917863"/>
            <a:ext cx="51058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2355" name="صفر"/>
          <p:cNvSpPr txBox="1"/>
          <p:nvPr/>
        </p:nvSpPr>
        <p:spPr>
          <a:xfrm>
            <a:off x="2840124" y="2062314"/>
            <a:ext cx="658190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صفر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5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5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6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6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6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6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6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6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7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7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7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7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7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79" name="مستطيل"/>
          <p:cNvSpPr/>
          <p:nvPr/>
        </p:nvSpPr>
        <p:spPr>
          <a:xfrm>
            <a:off x="4887262" y="2011469"/>
            <a:ext cx="2364090" cy="244765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80" name="مستطيل"/>
          <p:cNvSpPr/>
          <p:nvPr/>
        </p:nvSpPr>
        <p:spPr>
          <a:xfrm>
            <a:off x="2461875" y="2075014"/>
            <a:ext cx="1247789" cy="244765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81" name="انخفاض بمعدل ٣"/>
          <p:cNvSpPr txBox="1"/>
          <p:nvPr/>
        </p:nvSpPr>
        <p:spPr>
          <a:xfrm>
            <a:off x="5137972" y="2284325"/>
            <a:ext cx="208899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انخفاض بمعدل ٣</a:t>
            </a:r>
          </a:p>
        </p:txBody>
      </p:sp>
      <p:sp>
        <p:nvSpPr>
          <p:cNvPr id="2382" name="|-٤|"/>
          <p:cNvSpPr txBox="1"/>
          <p:nvPr/>
        </p:nvSpPr>
        <p:spPr>
          <a:xfrm>
            <a:off x="5769102" y="2866446"/>
            <a:ext cx="762134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|-٤|</a:t>
            </a:r>
          </a:p>
        </p:txBody>
      </p:sp>
      <p:sp>
        <p:nvSpPr>
          <p:cNvPr id="2383" name="لا ربح ولا خسارة"/>
          <p:cNvSpPr txBox="1"/>
          <p:nvPr/>
        </p:nvSpPr>
        <p:spPr>
          <a:xfrm>
            <a:off x="5137972" y="3842460"/>
            <a:ext cx="208899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لا ربح ولا خسارة </a:t>
            </a:r>
          </a:p>
        </p:txBody>
      </p:sp>
      <p:sp>
        <p:nvSpPr>
          <p:cNvPr id="2384" name="٤"/>
          <p:cNvSpPr txBox="1"/>
          <p:nvPr/>
        </p:nvSpPr>
        <p:spPr>
          <a:xfrm>
            <a:off x="2909797" y="3842460"/>
            <a:ext cx="351946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385" name="-٣"/>
          <p:cNvSpPr txBox="1"/>
          <p:nvPr/>
        </p:nvSpPr>
        <p:spPr>
          <a:xfrm>
            <a:off x="2830478" y="3044053"/>
            <a:ext cx="510583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2386" name="صفر"/>
          <p:cNvSpPr txBox="1"/>
          <p:nvPr/>
        </p:nvSpPr>
        <p:spPr>
          <a:xfrm>
            <a:off x="2756674" y="2239707"/>
            <a:ext cx="658191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صفر</a:t>
            </a:r>
          </a:p>
        </p:txBody>
      </p:sp>
      <p:sp>
        <p:nvSpPr>
          <p:cNvPr id="2387" name="الاجابة الصحيحة"/>
          <p:cNvSpPr txBox="1"/>
          <p:nvPr/>
        </p:nvSpPr>
        <p:spPr>
          <a:xfrm>
            <a:off x="6452706" y="1597811"/>
            <a:ext cx="1958923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الاجابة الصحيحة </a:t>
            </a:r>
          </a:p>
        </p:txBody>
      </p:sp>
      <p:sp>
        <p:nvSpPr>
          <p:cNvPr id="2388" name="Google Shape;1768;p26"/>
          <p:cNvSpPr txBox="1"/>
          <p:nvPr/>
        </p:nvSpPr>
        <p:spPr>
          <a:xfrm>
            <a:off x="1773222" y="911653"/>
            <a:ext cx="5581501" cy="91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defTabSz="877823" rtl="0">
              <a:lnSpc>
                <a:spcPct val="80000"/>
              </a:lnSpc>
              <a:defRPr b="1" sz="412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>
              <a:defRPr sz="4703"/>
            </a:pPr>
            <a:r>
              <a:rPr sz="4128"/>
              <a:t>مهارات سابقة</a:t>
            </a:r>
          </a:p>
        </p:txBody>
      </p:sp>
      <p:sp>
        <p:nvSpPr>
          <p:cNvPr id="2389" name="خط"/>
          <p:cNvSpPr/>
          <p:nvPr/>
        </p:nvSpPr>
        <p:spPr>
          <a:xfrm flipV="1">
            <a:off x="3486045" y="2478244"/>
            <a:ext cx="1713142" cy="763180"/>
          </a:xfrm>
          <a:prstGeom prst="line">
            <a:avLst/>
          </a:prstGeom>
          <a:ln w="508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90" name="خط"/>
          <p:cNvSpPr/>
          <p:nvPr/>
        </p:nvSpPr>
        <p:spPr>
          <a:xfrm flipV="1">
            <a:off x="3486044" y="3087508"/>
            <a:ext cx="1836413" cy="847257"/>
          </a:xfrm>
          <a:prstGeom prst="line">
            <a:avLst/>
          </a:prstGeom>
          <a:ln w="508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91" name="خط"/>
          <p:cNvSpPr/>
          <p:nvPr/>
        </p:nvSpPr>
        <p:spPr>
          <a:xfrm>
            <a:off x="3321868" y="2500338"/>
            <a:ext cx="1741918" cy="1450416"/>
          </a:xfrm>
          <a:prstGeom prst="line">
            <a:avLst/>
          </a:prstGeom>
          <a:ln w="508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0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9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0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0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0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0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0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0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0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41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1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414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2415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6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224" y="1840993"/>
            <a:ext cx="1594429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7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630304" y="2876273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8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866436" y="3612370"/>
            <a:ext cx="1498756" cy="967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4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118974" y="4355181"/>
            <a:ext cx="2403301" cy="513291"/>
            <a:chOff x="0" y="0"/>
            <a:chExt cx="2403300" cy="513289"/>
          </a:xfrm>
        </p:grpSpPr>
        <p:sp>
          <p:nvSpPr>
            <p:cNvPr id="2419" name="Google Shape;1786;p26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2000">
                  <a:solidFill>
                    <a:schemeClr val="accent1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النهاية  </a:t>
              </a:r>
            </a:p>
          </p:txBody>
        </p:sp>
        <p:grpSp>
          <p:nvGrpSpPr>
            <p:cNvPr id="2423" name="Google Shape;4319;p45"/>
            <p:cNvGrpSpPr/>
            <p:nvPr/>
          </p:nvGrpSpPr>
          <p:grpSpPr>
            <a:xfrm>
              <a:off x="518225" y="89715"/>
              <a:ext cx="335552" cy="333859"/>
              <a:chOff x="0" y="0"/>
              <a:chExt cx="335550" cy="333858"/>
            </a:xfrm>
          </p:grpSpPr>
          <p:sp>
            <p:nvSpPr>
              <p:cNvPr id="2420" name="Google Shape;4320;p45"/>
              <p:cNvSpPr/>
              <p:nvPr/>
            </p:nvSpPr>
            <p:spPr>
              <a:xfrm>
                <a:off x="0" y="0"/>
                <a:ext cx="335551" cy="333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4" h="21600" fill="norm" stroke="1" extrusionOk="0">
                    <a:moveTo>
                      <a:pt x="13272" y="0"/>
                    </a:moveTo>
                    <a:cubicBezTo>
                      <a:pt x="9508" y="0"/>
                      <a:pt x="9048" y="6462"/>
                      <a:pt x="9048" y="6462"/>
                    </a:cubicBezTo>
                    <a:cubicBezTo>
                      <a:pt x="9048" y="6462"/>
                      <a:pt x="7489" y="134"/>
                      <a:pt x="4990" y="134"/>
                    </a:cubicBezTo>
                    <a:cubicBezTo>
                      <a:pt x="4607" y="134"/>
                      <a:pt x="4203" y="283"/>
                      <a:pt x="3777" y="626"/>
                    </a:cubicBezTo>
                    <a:cubicBezTo>
                      <a:pt x="580" y="3224"/>
                      <a:pt x="5692" y="9870"/>
                      <a:pt x="5692" y="9870"/>
                    </a:cubicBezTo>
                    <a:cubicBezTo>
                      <a:pt x="5692" y="9870"/>
                      <a:pt x="3473" y="8956"/>
                      <a:pt x="1805" y="8956"/>
                    </a:cubicBezTo>
                    <a:cubicBezTo>
                      <a:pt x="786" y="8956"/>
                      <a:pt x="-26" y="9297"/>
                      <a:pt x="1" y="10397"/>
                    </a:cubicBezTo>
                    <a:cubicBezTo>
                      <a:pt x="70" y="13296"/>
                      <a:pt x="4779" y="13937"/>
                      <a:pt x="4779" y="13937"/>
                    </a:cubicBezTo>
                    <a:cubicBezTo>
                      <a:pt x="3426" y="14182"/>
                      <a:pt x="1142" y="19622"/>
                      <a:pt x="3918" y="20225"/>
                    </a:cubicBezTo>
                    <a:cubicBezTo>
                      <a:pt x="4118" y="20269"/>
                      <a:pt x="4312" y="20290"/>
                      <a:pt x="4499" y="20290"/>
                    </a:cubicBezTo>
                    <a:cubicBezTo>
                      <a:pt x="6920" y="20290"/>
                      <a:pt x="8327" y="16837"/>
                      <a:pt x="8328" y="16836"/>
                    </a:cubicBezTo>
                    <a:cubicBezTo>
                      <a:pt x="8328" y="16837"/>
                      <a:pt x="8047" y="21525"/>
                      <a:pt x="10822" y="21600"/>
                    </a:cubicBezTo>
                    <a:cubicBezTo>
                      <a:pt x="10847" y="21600"/>
                      <a:pt x="10871" y="21600"/>
                      <a:pt x="10893" y="21600"/>
                    </a:cubicBezTo>
                    <a:cubicBezTo>
                      <a:pt x="13582" y="21600"/>
                      <a:pt x="12667" y="17363"/>
                      <a:pt x="12667" y="17363"/>
                    </a:cubicBezTo>
                    <a:cubicBezTo>
                      <a:pt x="12667" y="17363"/>
                      <a:pt x="15600" y="19889"/>
                      <a:pt x="17586" y="19889"/>
                    </a:cubicBezTo>
                    <a:cubicBezTo>
                      <a:pt x="18333" y="19889"/>
                      <a:pt x="18946" y="19532"/>
                      <a:pt x="19220" y="18550"/>
                    </a:cubicBezTo>
                    <a:cubicBezTo>
                      <a:pt x="20222" y="14972"/>
                      <a:pt x="15443" y="12525"/>
                      <a:pt x="15443" y="12525"/>
                    </a:cubicBezTo>
                    <a:cubicBezTo>
                      <a:pt x="15443" y="12525"/>
                      <a:pt x="21574" y="11696"/>
                      <a:pt x="19993" y="8289"/>
                    </a:cubicBezTo>
                    <a:cubicBezTo>
                      <a:pt x="19472" y="7153"/>
                      <a:pt x="18595" y="6774"/>
                      <a:pt x="17658" y="6774"/>
                    </a:cubicBezTo>
                    <a:cubicBezTo>
                      <a:pt x="15784" y="6774"/>
                      <a:pt x="13668" y="8289"/>
                      <a:pt x="13668" y="8289"/>
                    </a:cubicBezTo>
                    <a:cubicBezTo>
                      <a:pt x="13668" y="8289"/>
                      <a:pt x="17797" y="476"/>
                      <a:pt x="13668" y="24"/>
                    </a:cubicBezTo>
                    <a:cubicBezTo>
                      <a:pt x="13532" y="8"/>
                      <a:pt x="13400" y="0"/>
                      <a:pt x="132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1" name="Google Shape;4321;p45"/>
              <p:cNvSpPr/>
              <p:nvPr/>
            </p:nvSpPr>
            <p:spPr>
              <a:xfrm>
                <a:off x="58717" y="75440"/>
                <a:ext cx="228392" cy="225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6" h="21600" fill="norm" stroke="1" extrusionOk="0">
                    <a:moveTo>
                      <a:pt x="11696" y="0"/>
                    </a:moveTo>
                    <a:cubicBezTo>
                      <a:pt x="8693" y="0"/>
                      <a:pt x="9686" y="8735"/>
                      <a:pt x="9686" y="8735"/>
                    </a:cubicBezTo>
                    <a:cubicBezTo>
                      <a:pt x="9686" y="8735"/>
                      <a:pt x="5719" y="1104"/>
                      <a:pt x="4522" y="1104"/>
                    </a:cubicBezTo>
                    <a:cubicBezTo>
                      <a:pt x="4283" y="1104"/>
                      <a:pt x="4154" y="1410"/>
                      <a:pt x="4189" y="2141"/>
                    </a:cubicBezTo>
                    <a:cubicBezTo>
                      <a:pt x="4378" y="6537"/>
                      <a:pt x="7942" y="9653"/>
                      <a:pt x="7942" y="9653"/>
                    </a:cubicBezTo>
                    <a:cubicBezTo>
                      <a:pt x="7942" y="9653"/>
                      <a:pt x="4480" y="8785"/>
                      <a:pt x="2127" y="8785"/>
                    </a:cubicBezTo>
                    <a:cubicBezTo>
                      <a:pt x="783" y="8785"/>
                      <a:pt x="-200" y="9069"/>
                      <a:pt x="35" y="9959"/>
                    </a:cubicBezTo>
                    <a:cubicBezTo>
                      <a:pt x="705" y="12380"/>
                      <a:pt x="7272" y="12491"/>
                      <a:pt x="7272" y="12491"/>
                    </a:cubicBezTo>
                    <a:cubicBezTo>
                      <a:pt x="7272" y="12491"/>
                      <a:pt x="329" y="19028"/>
                      <a:pt x="2205" y="19696"/>
                    </a:cubicBezTo>
                    <a:cubicBezTo>
                      <a:pt x="2302" y="19733"/>
                      <a:pt x="2405" y="19748"/>
                      <a:pt x="2515" y="19748"/>
                    </a:cubicBezTo>
                    <a:cubicBezTo>
                      <a:pt x="4568" y="19748"/>
                      <a:pt x="8961" y="13939"/>
                      <a:pt x="8961" y="13937"/>
                    </a:cubicBezTo>
                    <a:cubicBezTo>
                      <a:pt x="8961" y="13939"/>
                      <a:pt x="8881" y="20893"/>
                      <a:pt x="11320" y="21561"/>
                    </a:cubicBezTo>
                    <a:cubicBezTo>
                      <a:pt x="11413" y="21587"/>
                      <a:pt x="11500" y="21600"/>
                      <a:pt x="11584" y="21600"/>
                    </a:cubicBezTo>
                    <a:cubicBezTo>
                      <a:pt x="13690" y="21600"/>
                      <a:pt x="12821" y="13465"/>
                      <a:pt x="12821" y="13465"/>
                    </a:cubicBezTo>
                    <a:cubicBezTo>
                      <a:pt x="12823" y="13465"/>
                      <a:pt x="18065" y="17116"/>
                      <a:pt x="20174" y="17116"/>
                    </a:cubicBezTo>
                    <a:cubicBezTo>
                      <a:pt x="20642" y="17116"/>
                      <a:pt x="20956" y="16936"/>
                      <a:pt x="21024" y="16497"/>
                    </a:cubicBezTo>
                    <a:cubicBezTo>
                      <a:pt x="21400" y="14049"/>
                      <a:pt x="12071" y="10433"/>
                      <a:pt x="12071" y="10433"/>
                    </a:cubicBezTo>
                    <a:cubicBezTo>
                      <a:pt x="12071" y="10433"/>
                      <a:pt x="21293" y="9569"/>
                      <a:pt x="20060" y="6621"/>
                    </a:cubicBezTo>
                    <a:cubicBezTo>
                      <a:pt x="19743" y="5852"/>
                      <a:pt x="19007" y="5569"/>
                      <a:pt x="18096" y="5569"/>
                    </a:cubicBezTo>
                    <a:cubicBezTo>
                      <a:pt x="15545" y="5569"/>
                      <a:pt x="11615" y="7790"/>
                      <a:pt x="11615" y="7790"/>
                    </a:cubicBezTo>
                    <a:cubicBezTo>
                      <a:pt x="11615" y="7790"/>
                      <a:pt x="14697" y="0"/>
                      <a:pt x="116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2" name="Google Shape;4322;p45"/>
              <p:cNvSpPr/>
              <p:nvPr/>
            </p:nvSpPr>
            <p:spPr>
              <a:xfrm>
                <a:off x="120517" y="136544"/>
                <a:ext cx="87167" cy="9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5" h="21600" fill="norm" stroke="1" extrusionOk="0">
                    <a:moveTo>
                      <a:pt x="13359" y="0"/>
                    </a:moveTo>
                    <a:cubicBezTo>
                      <a:pt x="11567" y="0"/>
                      <a:pt x="9578" y="673"/>
                      <a:pt x="7769" y="1510"/>
                    </a:cubicBezTo>
                    <a:cubicBezTo>
                      <a:pt x="3590" y="3477"/>
                      <a:pt x="519" y="7412"/>
                      <a:pt x="63" y="12135"/>
                    </a:cubicBezTo>
                    <a:cubicBezTo>
                      <a:pt x="-331" y="16005"/>
                      <a:pt x="975" y="20203"/>
                      <a:pt x="7701" y="21381"/>
                    </a:cubicBezTo>
                    <a:cubicBezTo>
                      <a:pt x="8555" y="21532"/>
                      <a:pt x="9357" y="21600"/>
                      <a:pt x="10105" y="21600"/>
                    </a:cubicBezTo>
                    <a:cubicBezTo>
                      <a:pt x="21269" y="21600"/>
                      <a:pt x="21021" y="6001"/>
                      <a:pt x="17103" y="1575"/>
                    </a:cubicBezTo>
                    <a:cubicBezTo>
                      <a:pt x="16114" y="434"/>
                      <a:pt x="14801" y="0"/>
                      <a:pt x="13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4238;p45"/>
          <p:cNvSpPr/>
          <p:nvPr/>
        </p:nvSpPr>
        <p:spPr>
          <a:xfrm rot="599">
            <a:off x="2568879" y="1440611"/>
            <a:ext cx="4248774" cy="127749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7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2433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28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9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30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31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32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34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35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36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37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38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39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40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1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45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442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6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446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0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477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1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481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5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502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9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506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0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1" name="Google Shape;4326;p45"/>
          <p:cNvSpPr/>
          <p:nvPr/>
        </p:nvSpPr>
        <p:spPr>
          <a:xfrm>
            <a:off x="2305876" y="3473336"/>
            <a:ext cx="2063218" cy="6824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خطا </a:t>
            </a:r>
          </a:p>
        </p:txBody>
      </p:sp>
      <p:sp>
        <p:nvSpPr>
          <p:cNvPr id="2512" name="Google Shape;4328;p45"/>
          <p:cNvSpPr/>
          <p:nvPr/>
        </p:nvSpPr>
        <p:spPr>
          <a:xfrm>
            <a:off x="4520127" y="3471569"/>
            <a:ext cx="2201345" cy="6259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صح</a:t>
            </a:r>
          </a:p>
        </p:txBody>
      </p:sp>
      <p:sp>
        <p:nvSpPr>
          <p:cNvPr id="2513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251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0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2515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6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7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8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9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21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24" name="العلاقة الخطية تمثل بيانيا بمنحنى"/>
          <p:cNvGrpSpPr/>
          <p:nvPr/>
        </p:nvGrpSpPr>
        <p:grpSpPr>
          <a:xfrm>
            <a:off x="2751375" y="1929441"/>
            <a:ext cx="4066390" cy="379712"/>
            <a:chOff x="0" y="0"/>
            <a:chExt cx="4066389" cy="379710"/>
          </a:xfrm>
        </p:grpSpPr>
        <p:sp>
          <p:nvSpPr>
            <p:cNvPr id="2523" name="العلاقة الخطية تمثل بيانيا بمنحنى"/>
            <p:cNvSpPr txBox="1"/>
            <p:nvPr/>
          </p:nvSpPr>
          <p:spPr>
            <a:xfrm>
              <a:off x="6349" y="6350"/>
              <a:ext cx="4053690" cy="367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i="1" sz="2200"/>
              </a:lvl1pPr>
            </a:lstStyle>
            <a:p>
              <a:pPr rtl="0">
                <a:defRPr/>
              </a:pPr>
              <a:r>
                <a:t>العلاقة الخطية تمثل بيانيا بمنحنى </a:t>
              </a:r>
            </a:p>
          </p:txBody>
        </p:sp>
        <p:pic>
          <p:nvPicPr>
            <p:cNvPr id="2522" name="العلاقة الخطية تمثل بيانيا بمنحنى العلاقة الخطية تمثل بيانيا بمنحنى " descr="العلاقة الخطية تمثل بيانيا بمنحنى العلاقة الخطية تمثل بيانيا بمنحنى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066390" cy="3797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