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82" r:id="rId3"/>
    <p:sldId id="283" r:id="rId4"/>
    <p:sldId id="296" r:id="rId5"/>
    <p:sldId id="295" r:id="rId6"/>
    <p:sldId id="274" r:id="rId7"/>
    <p:sldId id="279" r:id="rId8"/>
    <p:sldId id="301" r:id="rId9"/>
    <p:sldId id="269" r:id="rId10"/>
    <p:sldId id="266" r:id="rId11"/>
    <p:sldId id="280" r:id="rId12"/>
    <p:sldId id="284" r:id="rId13"/>
    <p:sldId id="259" r:id="rId14"/>
    <p:sldId id="299" r:id="rId15"/>
    <p:sldId id="303" r:id="rId16"/>
    <p:sldId id="264" r:id="rId17"/>
    <p:sldId id="268" r:id="rId18"/>
    <p:sldId id="267" r:id="rId19"/>
    <p:sldId id="304" r:id="rId20"/>
    <p:sldId id="300" r:id="rId21"/>
    <p:sldId id="287" r:id="rId22"/>
    <p:sldId id="289" r:id="rId23"/>
    <p:sldId id="258" r:id="rId24"/>
    <p:sldId id="290" r:id="rId25"/>
    <p:sldId id="292" r:id="rId26"/>
    <p:sldId id="297" r:id="rId27"/>
    <p:sldId id="298" r:id="rId28"/>
    <p:sldId id="285" r:id="rId29"/>
    <p:sldId id="302" r:id="rId30"/>
    <p:sldId id="293" r:id="rId31"/>
    <p:sldId id="294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9E8"/>
    <a:srgbClr val="E4DFFF"/>
    <a:srgbClr val="EDD7B8"/>
    <a:srgbClr val="C1D9F0"/>
    <a:srgbClr val="87CDDE"/>
    <a:srgbClr val="00B0F0"/>
    <a:srgbClr val="EF4136"/>
    <a:srgbClr val="E61C27"/>
    <a:srgbClr val="76BDE5"/>
    <a:srgbClr val="748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23" autoAdjust="0"/>
    <p:restoredTop sz="94660"/>
  </p:normalViewPr>
  <p:slideViewPr>
    <p:cSldViewPr snapToGrid="0">
      <p:cViewPr>
        <p:scale>
          <a:sx n="66" d="100"/>
          <a:sy n="66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E2EDD1-820D-7095-D51D-CFF3E747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6048E3E-3183-25D6-4D18-B6A1ADC32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C7C18A-7136-D4D9-FE18-FCF3D7C7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36FD1-A175-DE1A-ADA4-E58D0B4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8D1C59-32D3-BF0B-1FC0-0AFA595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780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230AD2-C619-B0E3-FB56-04954E04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56650F-35ED-EFEC-60C9-541C59024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623D65-83F3-6EBF-8893-10C06EB8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6172A7-FC75-A5D9-7302-68255441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166858-7699-B4B5-B0AE-56DF32A4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05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F020E54-1FC6-DB35-94EE-0958072BD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7F34AE-ACD2-D890-4963-D606FB97F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31F3F6-5D74-9DC0-88B6-923EB176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D8D412-C2CB-5410-5159-5E621748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7C6A12-3B47-09D4-035B-D276244C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038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93E005-4EB8-64D9-A9F3-8AE84084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AF595C-495A-29C4-E5C6-278EC973D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B4E432-700D-D807-EEFA-BDA0AD00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FD8634-6980-85AF-FFE8-BC10C3E2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444F51-A0D8-3861-B23E-D4C08D7A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780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40832-3CD7-7A97-7D0B-9699E6A4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164AA4-D600-20E4-273B-A8DFB7107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25FC18-F415-AAB9-33A9-AEC729D1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A0570A-C67C-9E2E-40A4-3D0628FE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74E033-2AA4-77ED-5244-972AB70D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89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4C3B55-D3DB-17C5-B8E7-7E7B7E31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D1A1A2-CA70-5EAC-0A96-ECDFFD00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14A0564-982C-4781-306D-C2B3B4BBF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C88CB5-CFAA-2442-360B-199D9951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D149CD-52E2-0B93-1A54-9A9A93DA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3A15EB-CAB6-67B4-DC8E-315F5036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210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26F8EE-7970-35D4-4BFB-9BFC1249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417BCC-A00C-43FD-18A5-9AF3DABAD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162D97D-50BE-077A-96AD-508F5B87B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7AD364-D4CE-72FE-4ED6-178533165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100B82E-248A-C0F3-7A63-1FEE8D26D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DD78CA8-1C24-FBF5-F031-5FEC0B0C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CE0A6C5-58FF-97AE-AAB8-C10E1047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F6C49E8-557F-5E8E-DEF5-042E5DC5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440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515CD6-59F0-7667-DD1F-E0511C20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A3EA1F-AFB2-2447-B80A-EC672223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1AC8CDB-EB73-2478-76A8-15D16092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E9ABC8E-DEF2-D63E-E801-1149DF1C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23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2190ACE-0144-E104-B3F4-8B799BAC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F5D313A-64CC-D4A2-D0DA-19DABBEA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58632A-2B32-61B9-6125-2C55B4EC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93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96117-1C6A-7E5C-2143-E663A562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F43E04-39FE-8045-DF21-E39F48859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F01C0D5-8337-1142-F0C5-08B05D536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685D930-9DFA-1D83-BC22-B61576A9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D71BD8-588C-EC44-6AEB-2A3FFDA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DD8F57-0CCF-A6D7-5E79-E5F7489A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889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932EF4-EEB1-114E-D8E9-9E2DD67D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74F3177-DDCA-C6C1-E6EF-0788E736D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F5FD12-2990-2B10-9760-4CB6D0D99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A0253E-EDA5-DBCE-3061-E24D9755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40D3295-2F63-AA54-B624-9E33FD70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97B8AFF-7730-A498-95FE-76836081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44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1317301-E2B1-DD01-ADB3-697487F7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7D3DA9-B8C1-5BCD-F400-89D7EB035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785442-AB11-7389-988C-88C6F7819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12E60-8058-427D-8E06-3C8A81AD9216}" type="datetimeFigureOut">
              <a:rPr lang="ar-SA" smtClean="0"/>
              <a:t>15/01/45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E6EB0A-96A5-67D1-C551-417EE7AB0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F473A6-4D63-6B9A-D4D6-7C790467C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005E3-036C-45E8-BB75-2710906B4A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63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ordwall.net/resource/5893431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 to school board clipart">
            <a:extLst>
              <a:ext uri="{FF2B5EF4-FFF2-40B4-BE49-F238E27FC236}">
                <a16:creationId xmlns:a16="http://schemas.microsoft.com/office/drawing/2014/main" id="{CF1D7932-36AA-3C5C-49D4-11785301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72" y="-144379"/>
            <a:ext cx="7404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1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C8B74D6-00D7-4459-E540-E61C653BA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511CEE2-D0EF-0516-161E-498754A33B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35841" y="683166"/>
            <a:ext cx="7256159" cy="6174834"/>
          </a:xfrm>
          <a:custGeom>
            <a:avLst/>
            <a:gdLst>
              <a:gd name="connsiteX0" fmla="*/ 328247 w 7256159"/>
              <a:gd name="connsiteY0" fmla="*/ 0 h 6174834"/>
              <a:gd name="connsiteX1" fmla="*/ 7256159 w 7256159"/>
              <a:gd name="connsiteY1" fmla="*/ 0 h 6174834"/>
              <a:gd name="connsiteX2" fmla="*/ 7256159 w 7256159"/>
              <a:gd name="connsiteY2" fmla="*/ 6174834 h 6174834"/>
              <a:gd name="connsiteX3" fmla="*/ 0 w 7256159"/>
              <a:gd name="connsiteY3" fmla="*/ 6174834 h 6174834"/>
              <a:gd name="connsiteX4" fmla="*/ 0 w 7256159"/>
              <a:gd name="connsiteY4" fmla="*/ 2743197 h 6174834"/>
              <a:gd name="connsiteX5" fmla="*/ 328247 w 7256159"/>
              <a:gd name="connsiteY5" fmla="*/ 2743197 h 617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6159" h="6174834">
                <a:moveTo>
                  <a:pt x="328247" y="0"/>
                </a:moveTo>
                <a:lnTo>
                  <a:pt x="7256159" y="0"/>
                </a:lnTo>
                <a:lnTo>
                  <a:pt x="7256159" y="6174834"/>
                </a:lnTo>
                <a:lnTo>
                  <a:pt x="0" y="6174834"/>
                </a:lnTo>
                <a:lnTo>
                  <a:pt x="0" y="2743197"/>
                </a:lnTo>
                <a:lnTo>
                  <a:pt x="328247" y="2743197"/>
                </a:lnTo>
                <a:close/>
              </a:path>
            </a:pathLst>
          </a:custGeom>
        </p:spPr>
      </p:pic>
      <p:pic>
        <p:nvPicPr>
          <p:cNvPr id="14" name="Picture 2" descr="Schoolboy with books clipart">
            <a:extLst>
              <a:ext uri="{FF2B5EF4-FFF2-40B4-BE49-F238E27FC236}">
                <a16:creationId xmlns:a16="http://schemas.microsoft.com/office/drawing/2014/main" id="{165C67D6-B1D0-BC29-9A84-919963D1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" y="1703168"/>
            <a:ext cx="3466385" cy="51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D66279E-9794-C79A-067C-59E5F269337F}"/>
              </a:ext>
            </a:extLst>
          </p:cNvPr>
          <p:cNvSpPr/>
          <p:nvPr/>
        </p:nvSpPr>
        <p:spPr>
          <a:xfrm>
            <a:off x="2433272" y="1067900"/>
            <a:ext cx="2502569" cy="885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 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C16216-5FDA-86EE-523C-DE8463DF8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6" y="1142120"/>
            <a:ext cx="737084" cy="737084"/>
          </a:xfrm>
          <a:prstGeom prst="rect">
            <a:avLst/>
          </a:prstGeom>
        </p:spPr>
      </p:pic>
      <p:pic>
        <p:nvPicPr>
          <p:cNvPr id="21" name="Picture 2" descr="Silent reading clipart">
            <a:extLst>
              <a:ext uri="{FF2B5EF4-FFF2-40B4-BE49-F238E27FC236}">
                <a16:creationId xmlns:a16="http://schemas.microsoft.com/office/drawing/2014/main" id="{C7EF8CA1-C4C6-8CA7-30AA-CC6AC52E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23" y="288419"/>
            <a:ext cx="965909" cy="9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E71C057">
            <a:hlinkClick r:id="" action="ppaction://media"/>
            <a:extLst>
              <a:ext uri="{FF2B5EF4-FFF2-40B4-BE49-F238E27FC236}">
                <a16:creationId xmlns:a16="http://schemas.microsoft.com/office/drawing/2014/main" id="{5539246D-055D-9290-D63B-5521C304F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4797" y="1307462"/>
            <a:ext cx="406400" cy="406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264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9E9A3EE-041C-32FF-CB9A-3DCE41F6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Smiling guy takes a selfie clipart">
            <a:extLst>
              <a:ext uri="{FF2B5EF4-FFF2-40B4-BE49-F238E27FC236}">
                <a16:creationId xmlns:a16="http://schemas.microsoft.com/office/drawing/2014/main" id="{2821085A-3CB7-BDA6-96FD-41BAFFC9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08" y="3355589"/>
            <a:ext cx="3244863" cy="31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FAD0C82-4D1B-DE3D-7587-AAB2ED9F3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b="11636"/>
          <a:stretch/>
        </p:blipFill>
        <p:spPr>
          <a:xfrm>
            <a:off x="9086248" y="696000"/>
            <a:ext cx="2396693" cy="1863091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E19837E-9751-6797-EE1D-CBCF846BD287}"/>
              </a:ext>
            </a:extLst>
          </p:cNvPr>
          <p:cNvSpPr/>
          <p:nvPr/>
        </p:nvSpPr>
        <p:spPr>
          <a:xfrm>
            <a:off x="709059" y="128216"/>
            <a:ext cx="2926080" cy="2300438"/>
          </a:xfrm>
          <a:prstGeom prst="cloudCallout">
            <a:avLst>
              <a:gd name="adj1" fmla="val 11075"/>
              <a:gd name="adj2" fmla="val 7923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name?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B5DA00D8-2F5C-C53A-6DCC-83E8270DD669}"/>
              </a:ext>
            </a:extLst>
          </p:cNvPr>
          <p:cNvSpPr/>
          <p:nvPr/>
        </p:nvSpPr>
        <p:spPr>
          <a:xfrm>
            <a:off x="3169920" y="101136"/>
            <a:ext cx="2926080" cy="2300438"/>
          </a:xfrm>
          <a:prstGeom prst="cloudCallout">
            <a:avLst>
              <a:gd name="adj1" fmla="val -56359"/>
              <a:gd name="adj2" fmla="val 8049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old are you?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8876E074-EDF0-388E-EEEA-9122BFABD9AD}"/>
              </a:ext>
            </a:extLst>
          </p:cNvPr>
          <p:cNvSpPr/>
          <p:nvPr/>
        </p:nvSpPr>
        <p:spPr>
          <a:xfrm>
            <a:off x="4285819" y="1627545"/>
            <a:ext cx="2926080" cy="2300438"/>
          </a:xfrm>
          <a:prstGeom prst="cloudCallout">
            <a:avLst>
              <a:gd name="adj1" fmla="val -82675"/>
              <a:gd name="adj2" fmla="val 3028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F2B0189-2C6B-F85A-8947-8E818F1433B2}"/>
              </a:ext>
            </a:extLst>
          </p:cNvPr>
          <p:cNvSpPr/>
          <p:nvPr/>
        </p:nvSpPr>
        <p:spPr>
          <a:xfrm>
            <a:off x="4437934" y="3834446"/>
            <a:ext cx="2926080" cy="2300438"/>
          </a:xfrm>
          <a:prstGeom prst="cloudCallout">
            <a:avLst>
              <a:gd name="adj1" fmla="val -96820"/>
              <a:gd name="adj2" fmla="val -2118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Nice to meet you.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School girl clipart">
            <a:extLst>
              <a:ext uri="{FF2B5EF4-FFF2-40B4-BE49-F238E27FC236}">
                <a16:creationId xmlns:a16="http://schemas.microsoft.com/office/drawing/2014/main" id="{873167AA-DF87-D3D2-F8A4-AE1C65BE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1792"/>
            <a:ext cx="2854810" cy="37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D342559-69C5-69B9-DBAE-8B3795AE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4" descr="Men Friends clipart">
            <a:extLst>
              <a:ext uri="{FF2B5EF4-FFF2-40B4-BE49-F238E27FC236}">
                <a16:creationId xmlns:a16="http://schemas.microsoft.com/office/drawing/2014/main" id="{DE52E45B-88E7-6627-1E84-1C27413C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6" y="1908939"/>
            <a:ext cx="3851819" cy="48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choolboy clipart">
            <a:extLst>
              <a:ext uri="{FF2B5EF4-FFF2-40B4-BE49-F238E27FC236}">
                <a16:creationId xmlns:a16="http://schemas.microsoft.com/office/drawing/2014/main" id="{CE78BE72-2266-3E77-3535-91C78439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39" y="1677933"/>
            <a:ext cx="3375546" cy="50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cademy Stars 3 Unit 7 Sentences in the Past Simple | Baamboozle -  Baamboozle | The Most Fun Classroom Games!">
            <a:extLst>
              <a:ext uri="{FF2B5EF4-FFF2-40B4-BE49-F238E27FC236}">
                <a16:creationId xmlns:a16="http://schemas.microsoft.com/office/drawing/2014/main" id="{2DC452E1-8F90-832C-B0AE-4C96EB51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1" y="500514"/>
            <a:ext cx="5249770" cy="34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7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6CB1F37-FEE5-49B9-D537-9E33CBB49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pic>
        <p:nvPicPr>
          <p:cNvPr id="3" name="Picture 2" descr="Cartoon Boy Png Images">
            <a:extLst>
              <a:ext uri="{FF2B5EF4-FFF2-40B4-BE49-F238E27FC236}">
                <a16:creationId xmlns:a16="http://schemas.microsoft.com/office/drawing/2014/main" id="{C98BCEEB-9BD8-D19B-E72C-156EC6FE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8" b="94143" l="10000" r="90462">
                        <a14:foregroundMark x1="90615" y1="38069" x2="88308" y2="45336"/>
                        <a14:foregroundMark x1="67692" y1="6616" x2="72615" y2="8894"/>
                        <a14:foregroundMark x1="60308" y1="88829" x2="62923" y2="89371"/>
                        <a14:foregroundMark x1="16769" y1="88503" x2="18923" y2="87636"/>
                        <a14:foregroundMark x1="14462" y1="94143" x2="14462" y2="9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12" y="72190"/>
            <a:ext cx="4157687" cy="58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60CEFD-D7C3-FC46-6298-1759DE41A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7" y="1982804"/>
            <a:ext cx="8392402" cy="38116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15DDCE-0ADE-8B63-2EAD-F4FA5A3594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52" y="427221"/>
            <a:ext cx="1668852" cy="12727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142FFB8-C658-FE24-1343-F2723D5011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06">
            <a:off x="1439820" y="622252"/>
            <a:ext cx="1647458" cy="12727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0995009-0462-7FBE-AFC1-89FCC5577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655">
            <a:off x="5261576" y="582471"/>
            <a:ext cx="1668850" cy="12727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C43CA50-ED6F-9D8F-BB0B-BE3D96C6A5C2}"/>
              </a:ext>
            </a:extLst>
          </p:cNvPr>
          <p:cNvSpPr/>
          <p:nvPr/>
        </p:nvSpPr>
        <p:spPr>
          <a:xfrm>
            <a:off x="7041209" y="1257202"/>
            <a:ext cx="2502569" cy="885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 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8A91B05-7DE5-D386-ABDD-C36225B0E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03" y="1331422"/>
            <a:ext cx="737084" cy="737084"/>
          </a:xfrm>
          <a:prstGeom prst="rect">
            <a:avLst/>
          </a:prstGeom>
        </p:spPr>
      </p:pic>
      <p:pic>
        <p:nvPicPr>
          <p:cNvPr id="4" name="3F838ECB">
            <a:hlinkClick r:id="" action="ppaction://media"/>
            <a:extLst>
              <a:ext uri="{FF2B5EF4-FFF2-40B4-BE49-F238E27FC236}">
                <a16:creationId xmlns:a16="http://schemas.microsoft.com/office/drawing/2014/main" id="{40B72142-77DC-6D7F-DC68-CF79D5521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01494" y="1496764"/>
            <a:ext cx="334573" cy="4064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4614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553E3E-5C7C-5457-388F-E6437FE2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550CD2-31CB-A24E-2250-055B7D891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DCB5F6-A940-934B-404C-B9B076F9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pic>
        <p:nvPicPr>
          <p:cNvPr id="5" name="Picture 2" descr="Cartoon Boy Png Images">
            <a:extLst>
              <a:ext uri="{FF2B5EF4-FFF2-40B4-BE49-F238E27FC236}">
                <a16:creationId xmlns:a16="http://schemas.microsoft.com/office/drawing/2014/main" id="{85A2212D-C67A-E268-3CF9-8B43F752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8" b="94143" l="10000" r="90462">
                        <a14:foregroundMark x1="90615" y1="38069" x2="88308" y2="45336"/>
                        <a14:foregroundMark x1="67692" y1="6616" x2="72615" y2="8894"/>
                        <a14:foregroundMark x1="60308" y1="88829" x2="62923" y2="89371"/>
                        <a14:foregroundMark x1="16769" y1="88503" x2="18923" y2="87636"/>
                        <a14:foregroundMark x1="14462" y1="94143" x2="14462" y2="9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71" y="567300"/>
            <a:ext cx="4157687" cy="58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F099612-273D-5A62-8775-0D64F0966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76" t="50810" r="10724"/>
          <a:stretch/>
        </p:blipFill>
        <p:spPr>
          <a:xfrm>
            <a:off x="3702405" y="2776184"/>
            <a:ext cx="3691503" cy="25760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B13656B-9E2A-F24E-F7E6-2237B88D5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91" r="45430" b="52536"/>
          <a:stretch/>
        </p:blipFill>
        <p:spPr>
          <a:xfrm>
            <a:off x="631598" y="3682816"/>
            <a:ext cx="3366744" cy="31029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38E2C81-80F1-214A-7B6F-298C9887D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45" r="21361" b="52171"/>
          <a:stretch/>
        </p:blipFill>
        <p:spPr>
          <a:xfrm>
            <a:off x="308008" y="662055"/>
            <a:ext cx="3514024" cy="3130447"/>
          </a:xfrm>
          <a:prstGeom prst="rect">
            <a:avLst/>
          </a:prstGeom>
        </p:spPr>
      </p:pic>
      <p:pic>
        <p:nvPicPr>
          <p:cNvPr id="10242" name="Picture 2" descr="PHTSociety at UAB Sticker for iOS &amp; Android | GIPHY">
            <a:extLst>
              <a:ext uri="{FF2B5EF4-FFF2-40B4-BE49-F238E27FC236}">
                <a16:creationId xmlns:a16="http://schemas.microsoft.com/office/drawing/2014/main" id="{26CE6BE1-E66D-D8B4-8FEB-E8ACAE51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98" y="-446785"/>
            <a:ext cx="2967932" cy="29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2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5F5CC47F-195D-D155-5552-9FBEE70F2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3" t="28062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Valentine's Day Grammar &amp; Social Skills - Speech Room News">
            <a:extLst>
              <a:ext uri="{FF2B5EF4-FFF2-40B4-BE49-F238E27FC236}">
                <a16:creationId xmlns:a16="http://schemas.microsoft.com/office/drawing/2014/main" id="{9B72823D-630E-131B-5706-07EDA4CF2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6"/>
          <a:stretch/>
        </p:blipFill>
        <p:spPr bwMode="auto">
          <a:xfrm>
            <a:off x="1788141" y="2625475"/>
            <a:ext cx="380645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alentine's Day Grammar &amp; Social Skills - Speech Room News">
            <a:extLst>
              <a:ext uri="{FF2B5EF4-FFF2-40B4-BE49-F238E27FC236}">
                <a16:creationId xmlns:a16="http://schemas.microsoft.com/office/drawing/2014/main" id="{EF2FA337-58F1-B5C7-BCAC-90062279C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6"/>
          <a:stretch/>
        </p:blipFill>
        <p:spPr bwMode="auto">
          <a:xfrm>
            <a:off x="5417291" y="2619413"/>
            <a:ext cx="380645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93AC200-CCBB-45F0-4735-866646D7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73" y="0"/>
            <a:ext cx="4037999" cy="67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61EF4CE-56C2-5D4E-7A77-AA66B0275BB6}"/>
              </a:ext>
            </a:extLst>
          </p:cNvPr>
          <p:cNvSpPr/>
          <p:nvPr/>
        </p:nvSpPr>
        <p:spPr>
          <a:xfrm>
            <a:off x="7202647" y="1049320"/>
            <a:ext cx="1036677" cy="862873"/>
          </a:xfrm>
          <a:prstGeom prst="roundRect">
            <a:avLst/>
          </a:prstGeom>
          <a:solidFill>
            <a:srgbClr val="E4D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She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2419966-FB7C-88A0-031C-D02FDCCD924F}"/>
              </a:ext>
            </a:extLst>
          </p:cNvPr>
          <p:cNvSpPr/>
          <p:nvPr/>
        </p:nvSpPr>
        <p:spPr>
          <a:xfrm>
            <a:off x="5967507" y="1049832"/>
            <a:ext cx="1036677" cy="862873"/>
          </a:xfrm>
          <a:prstGeom prst="roundRect">
            <a:avLst/>
          </a:prstGeom>
          <a:solidFill>
            <a:srgbClr val="E4D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F14C778-5BBE-BFA1-A6EB-450AC4E9D706}"/>
              </a:ext>
            </a:extLst>
          </p:cNvPr>
          <p:cNvSpPr/>
          <p:nvPr/>
        </p:nvSpPr>
        <p:spPr>
          <a:xfrm>
            <a:off x="4737393" y="1037346"/>
            <a:ext cx="1036677" cy="862873"/>
          </a:xfrm>
          <a:prstGeom prst="roundRect">
            <a:avLst/>
          </a:prstGeom>
          <a:solidFill>
            <a:srgbClr val="E4D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You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3BB23BF-48E1-B44B-7C02-0929E7926D85}"/>
              </a:ext>
            </a:extLst>
          </p:cNvPr>
          <p:cNvSpPr/>
          <p:nvPr/>
        </p:nvSpPr>
        <p:spPr>
          <a:xfrm>
            <a:off x="7758127" y="3985838"/>
            <a:ext cx="900225" cy="614775"/>
          </a:xfrm>
          <a:prstGeom prst="roundRect">
            <a:avLst/>
          </a:prstGeom>
          <a:solidFill>
            <a:srgbClr val="CF0F0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She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0ED3766-0D41-D781-856C-870C07E0517E}"/>
              </a:ext>
            </a:extLst>
          </p:cNvPr>
          <p:cNvSpPr/>
          <p:nvPr/>
        </p:nvSpPr>
        <p:spPr>
          <a:xfrm>
            <a:off x="1988396" y="3890918"/>
            <a:ext cx="1222637" cy="691699"/>
          </a:xfrm>
          <a:prstGeom prst="roundRect">
            <a:avLst/>
          </a:prstGeom>
          <a:solidFill>
            <a:srgbClr val="CF0F0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They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DC3EED8-1C9A-7F7F-D1EA-E30FE17737BB}"/>
              </a:ext>
            </a:extLst>
          </p:cNvPr>
          <p:cNvSpPr/>
          <p:nvPr/>
        </p:nvSpPr>
        <p:spPr>
          <a:xfrm>
            <a:off x="6089313" y="3579250"/>
            <a:ext cx="854345" cy="676570"/>
          </a:xfrm>
          <a:prstGeom prst="roundRect">
            <a:avLst/>
          </a:prstGeom>
          <a:solidFill>
            <a:srgbClr val="CF0F0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BCA4AFB-7B81-F5C4-0640-0A07A58B9D0D}"/>
              </a:ext>
            </a:extLst>
          </p:cNvPr>
          <p:cNvSpPr/>
          <p:nvPr/>
        </p:nvSpPr>
        <p:spPr>
          <a:xfrm>
            <a:off x="3542413" y="3392947"/>
            <a:ext cx="1036677" cy="862873"/>
          </a:xfrm>
          <a:prstGeom prst="roundRect">
            <a:avLst/>
          </a:prstGeom>
          <a:solidFill>
            <a:srgbClr val="CF0F0C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You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C8F9BF4-81FF-78AD-F292-31C7732F6A0B}"/>
              </a:ext>
            </a:extLst>
          </p:cNvPr>
          <p:cNvSpPr/>
          <p:nvPr/>
        </p:nvSpPr>
        <p:spPr>
          <a:xfrm>
            <a:off x="3056467" y="4685544"/>
            <a:ext cx="1092498" cy="691699"/>
          </a:xfrm>
          <a:prstGeom prst="rect">
            <a:avLst/>
          </a:prstGeom>
          <a:solidFill>
            <a:srgbClr val="E4DFFF"/>
          </a:solidFill>
          <a:ln>
            <a:solidFill>
              <a:srgbClr val="E4D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are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18B4262-84EE-FB3D-8FB5-16DC44927B05}"/>
              </a:ext>
            </a:extLst>
          </p:cNvPr>
          <p:cNvSpPr/>
          <p:nvPr/>
        </p:nvSpPr>
        <p:spPr>
          <a:xfrm>
            <a:off x="6848402" y="4685544"/>
            <a:ext cx="1092498" cy="691699"/>
          </a:xfrm>
          <a:prstGeom prst="rect">
            <a:avLst/>
          </a:prstGeom>
          <a:solidFill>
            <a:srgbClr val="E4DFFF"/>
          </a:solidFill>
          <a:ln>
            <a:solidFill>
              <a:srgbClr val="E4D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is</a:t>
            </a:r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26" name="Picture 10" descr="نتيجة بحث الصور عن see under  clipart">
            <a:extLst>
              <a:ext uri="{FF2B5EF4-FFF2-40B4-BE49-F238E27FC236}">
                <a16:creationId xmlns:a16="http://schemas.microsoft.com/office/drawing/2014/main" id="{415116A1-8C92-4923-C022-B8EAE98A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6" y="416241"/>
            <a:ext cx="1240544" cy="13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نتيجة بحث الصور عن see under  clipart">
            <a:extLst>
              <a:ext uri="{FF2B5EF4-FFF2-40B4-BE49-F238E27FC236}">
                <a16:creationId xmlns:a16="http://schemas.microsoft.com/office/drawing/2014/main" id="{B83EBFF4-C221-6419-5323-F64F7A27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86" y="1335993"/>
            <a:ext cx="1403087" cy="140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نتيجة بحث الصور عن fishing pool clipart">
            <a:extLst>
              <a:ext uri="{FF2B5EF4-FFF2-40B4-BE49-F238E27FC236}">
                <a16:creationId xmlns:a16="http://schemas.microsoft.com/office/drawing/2014/main" id="{4FFF624F-2627-C6A2-6F5F-2D1ED5EC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752601" y="471992"/>
            <a:ext cx="3275734" cy="45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نتيجة بحث الصور عن see under  clipart">
            <a:extLst>
              <a:ext uri="{FF2B5EF4-FFF2-40B4-BE49-F238E27FC236}">
                <a16:creationId xmlns:a16="http://schemas.microsoft.com/office/drawing/2014/main" id="{025E6D56-7401-0A03-CBB0-DBBF601A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815180"/>
            <a:ext cx="1622824" cy="16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نتيجة بحث الصور عن see under  clipart">
            <a:extLst>
              <a:ext uri="{FF2B5EF4-FFF2-40B4-BE49-F238E27FC236}">
                <a16:creationId xmlns:a16="http://schemas.microsoft.com/office/drawing/2014/main" id="{2B79F744-4083-2AC7-9D7F-871E28F4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9479346" y="23516"/>
            <a:ext cx="1548858" cy="154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482CA63-E1D8-2688-1D3E-C17E490BD42A}"/>
              </a:ext>
            </a:extLst>
          </p:cNvPr>
          <p:cNvSpPr/>
          <p:nvPr/>
        </p:nvSpPr>
        <p:spPr>
          <a:xfrm>
            <a:off x="3320935" y="1019392"/>
            <a:ext cx="1036677" cy="862873"/>
          </a:xfrm>
          <a:prstGeom prst="roundRect">
            <a:avLst/>
          </a:prstGeom>
          <a:solidFill>
            <a:srgbClr val="E4D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8" grpId="0" animBg="1"/>
      <p:bldP spid="21" grpId="0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BCAA5E1-B619-3FC9-8170-2B725A8F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605"/>
            <a:ext cx="12191999" cy="6861605"/>
          </a:xfrm>
          <a:prstGeom prst="rect">
            <a:avLst/>
          </a:prstGeom>
        </p:spPr>
      </p:pic>
      <p:pic>
        <p:nvPicPr>
          <p:cNvPr id="7" name="Picture 2" descr="Elementary school boy clipart">
            <a:extLst>
              <a:ext uri="{FF2B5EF4-FFF2-40B4-BE49-F238E27FC236}">
                <a16:creationId xmlns:a16="http://schemas.microsoft.com/office/drawing/2014/main" id="{2BE2DB13-C9C4-69B9-42EA-760F26B3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006" y="2088680"/>
            <a:ext cx="2961994" cy="4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lloon clipart">
            <a:extLst>
              <a:ext uri="{FF2B5EF4-FFF2-40B4-BE49-F238E27FC236}">
                <a16:creationId xmlns:a16="http://schemas.microsoft.com/office/drawing/2014/main" id="{651B1068-0907-BF33-446D-26FF0D36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27" y="516750"/>
            <a:ext cx="2706173" cy="40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077B8B4-1433-CADB-8C42-867D34162647}"/>
              </a:ext>
            </a:extLst>
          </p:cNvPr>
          <p:cNvSpPr/>
          <p:nvPr/>
        </p:nvSpPr>
        <p:spPr>
          <a:xfrm>
            <a:off x="6979129" y="2587397"/>
            <a:ext cx="2706173" cy="3753853"/>
          </a:xfrm>
          <a:prstGeom prst="roundRect">
            <a:avLst/>
          </a:prstGeom>
          <a:solidFill>
            <a:srgbClr val="C1D9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C7F83CE-3301-7DD1-6125-A9B5B058BB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6" r="10514"/>
          <a:stretch/>
        </p:blipFill>
        <p:spPr>
          <a:xfrm rot="21447445">
            <a:off x="7336358" y="2744752"/>
            <a:ext cx="2069344" cy="3425538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650A0ECA-A4A4-6BBC-A4B7-0D3C6DC4E8CD}"/>
              </a:ext>
            </a:extLst>
          </p:cNvPr>
          <p:cNvSpPr/>
          <p:nvPr/>
        </p:nvSpPr>
        <p:spPr>
          <a:xfrm>
            <a:off x="8332215" y="5249616"/>
            <a:ext cx="1126156" cy="10780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F624F5E2-6734-A07B-438F-66C6315F260A}"/>
              </a:ext>
            </a:extLst>
          </p:cNvPr>
          <p:cNvSpPr/>
          <p:nvPr/>
        </p:nvSpPr>
        <p:spPr>
          <a:xfrm>
            <a:off x="4420373" y="5492766"/>
            <a:ext cx="2502569" cy="885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 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F940011-9947-B0AB-246A-8AEC717D6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67" y="5566986"/>
            <a:ext cx="737084" cy="73708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4BCC247-DF71-7A2D-5FEB-77559153B0F5}"/>
              </a:ext>
            </a:extLst>
          </p:cNvPr>
          <p:cNvSpPr txBox="1"/>
          <p:nvPr/>
        </p:nvSpPr>
        <p:spPr>
          <a:xfrm>
            <a:off x="10255599" y="5619759"/>
            <a:ext cx="2192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cs typeface="Aldhabi" pitchFamily="2" charset="-78"/>
                <a:sym typeface="Gill Sans MT"/>
              </a:rPr>
              <a:t>Riyadh</a:t>
            </a: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Gill Sans MT"/>
              </a:rPr>
              <a:t>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Gill Sans MT"/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EA724A15-D287-808C-F953-45ACE1862184}"/>
              </a:ext>
            </a:extLst>
          </p:cNvPr>
          <p:cNvSpPr/>
          <p:nvPr/>
        </p:nvSpPr>
        <p:spPr>
          <a:xfrm>
            <a:off x="387802" y="148169"/>
            <a:ext cx="2277977" cy="1475753"/>
          </a:xfrm>
          <a:prstGeom prst="cloudCallout">
            <a:avLst>
              <a:gd name="adj1" fmla="val 1476"/>
              <a:gd name="adj2" fmla="val 8799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his name?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A12AB213-8F47-9D90-E7B4-A6194C1ABE7B}"/>
              </a:ext>
            </a:extLst>
          </p:cNvPr>
          <p:cNvSpPr/>
          <p:nvPr/>
        </p:nvSpPr>
        <p:spPr>
          <a:xfrm>
            <a:off x="3192931" y="479710"/>
            <a:ext cx="2277977" cy="1475753"/>
          </a:xfrm>
          <a:prstGeom prst="cloudCallout">
            <a:avLst>
              <a:gd name="adj1" fmla="val -37161"/>
              <a:gd name="adj2" fmla="val 92614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he?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01E947A1-E3A0-44DA-FEB5-8BBD95592A72}"/>
              </a:ext>
            </a:extLst>
          </p:cNvPr>
          <p:cNvSpPr/>
          <p:nvPr/>
        </p:nvSpPr>
        <p:spPr>
          <a:xfrm>
            <a:off x="4695991" y="2088680"/>
            <a:ext cx="2277977" cy="1475753"/>
          </a:xfrm>
          <a:prstGeom prst="cloudCallout">
            <a:avLst>
              <a:gd name="adj1" fmla="val -62168"/>
              <a:gd name="adj2" fmla="val 6261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does he live?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C72364EA">
            <a:hlinkClick r:id="" action="ppaction://media"/>
            <a:extLst>
              <a:ext uri="{FF2B5EF4-FFF2-40B4-BE49-F238E27FC236}">
                <a16:creationId xmlns:a16="http://schemas.microsoft.com/office/drawing/2014/main" id="{9C1C55D9-C75E-B296-8D07-6929EE6E8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0" end="77583.4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7581" y="5759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98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25 4.44444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4" grpId="0"/>
      <p:bldP spid="5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38EE29E-B816-4563-2CBB-1305C8AF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Picture 2" descr="Men Friends clipart">
            <a:extLst>
              <a:ext uri="{FF2B5EF4-FFF2-40B4-BE49-F238E27FC236}">
                <a16:creationId xmlns:a16="http://schemas.microsoft.com/office/drawing/2014/main" id="{ADD5FD5C-4D65-ECAE-2AF9-5EFAB9E7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698" y="2931245"/>
            <a:ext cx="3287627" cy="33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72EC885-169E-D43A-3803-BFF50B54A14B}"/>
              </a:ext>
            </a:extLst>
          </p:cNvPr>
          <p:cNvSpPr/>
          <p:nvPr/>
        </p:nvSpPr>
        <p:spPr>
          <a:xfrm>
            <a:off x="2963703" y="2052587"/>
            <a:ext cx="2706173" cy="3753853"/>
          </a:xfrm>
          <a:prstGeom prst="roundRect">
            <a:avLst/>
          </a:prstGeom>
          <a:solidFill>
            <a:srgbClr val="EDD7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29ECE97-A670-58E7-61F3-E8E10F8E9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84"/>
          <a:stretch/>
        </p:blipFill>
        <p:spPr>
          <a:xfrm>
            <a:off x="3201540" y="2300438"/>
            <a:ext cx="2230498" cy="3506002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7017087-55FE-7BA4-485A-09067F9EFE51}"/>
              </a:ext>
            </a:extLst>
          </p:cNvPr>
          <p:cNvSpPr/>
          <p:nvPr/>
        </p:nvSpPr>
        <p:spPr>
          <a:xfrm>
            <a:off x="4441280" y="4715177"/>
            <a:ext cx="1126156" cy="10780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0888A00-20C0-E83F-B3C0-C82F25178F76}"/>
              </a:ext>
            </a:extLst>
          </p:cNvPr>
          <p:cNvSpPr/>
          <p:nvPr/>
        </p:nvSpPr>
        <p:spPr>
          <a:xfrm>
            <a:off x="6522126" y="2256824"/>
            <a:ext cx="2502569" cy="885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 listen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AECE30F-7777-C1E1-C54F-4508F057B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20" y="2331044"/>
            <a:ext cx="737084" cy="7370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6E38539-4E6F-AB66-E991-53C905BA9348}"/>
              </a:ext>
            </a:extLst>
          </p:cNvPr>
          <p:cNvSpPr txBox="1"/>
          <p:nvPr/>
        </p:nvSpPr>
        <p:spPr>
          <a:xfrm>
            <a:off x="6325083" y="4967625"/>
            <a:ext cx="2192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cs typeface="Aldhabi" pitchFamily="2" charset="-78"/>
                <a:sym typeface="Gill Sans MT"/>
              </a:rPr>
              <a:t>Abha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Gill Sans MT"/>
            </a:endParaRPr>
          </a:p>
        </p:txBody>
      </p:sp>
      <p:pic>
        <p:nvPicPr>
          <p:cNvPr id="3" name="598AF42E">
            <a:hlinkClick r:id="" action="ppaction://media"/>
            <a:extLst>
              <a:ext uri="{FF2B5EF4-FFF2-40B4-BE49-F238E27FC236}">
                <a16:creationId xmlns:a16="http://schemas.microsoft.com/office/drawing/2014/main" id="{A95492BD-3C40-C8EC-18F3-88608D04C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11" end="63952.4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0378" y="2496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3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4A01EA-B26C-34F0-099D-E79D6FC85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7619"/>
          </a:xfrm>
          <a:prstGeom prst="rect">
            <a:avLst/>
          </a:prstGeom>
        </p:spPr>
      </p:pic>
      <p:pic>
        <p:nvPicPr>
          <p:cNvPr id="7" name="Picture 2" descr="Schoolboy clipart">
            <a:extLst>
              <a:ext uri="{FF2B5EF4-FFF2-40B4-BE49-F238E27FC236}">
                <a16:creationId xmlns:a16="http://schemas.microsoft.com/office/drawing/2014/main" id="{D0D36C67-C5C9-3E21-C5D7-10E4BB0E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653" y="2267059"/>
            <a:ext cx="2515442" cy="43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662D9CC-8DB0-798E-6FA4-C0C0890F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4961" y="-68371"/>
            <a:ext cx="7658160" cy="6747619"/>
          </a:xfrm>
          <a:custGeom>
            <a:avLst/>
            <a:gdLst>
              <a:gd name="connsiteX0" fmla="*/ 4963088 w 6214372"/>
              <a:gd name="connsiteY0" fmla="*/ 0 h 6142851"/>
              <a:gd name="connsiteX1" fmla="*/ 6214372 w 6214372"/>
              <a:gd name="connsiteY1" fmla="*/ 0 h 6142851"/>
              <a:gd name="connsiteX2" fmla="*/ 6214372 w 6214372"/>
              <a:gd name="connsiteY2" fmla="*/ 6142851 h 6142851"/>
              <a:gd name="connsiteX3" fmla="*/ 0 w 6214372"/>
              <a:gd name="connsiteY3" fmla="*/ 6142851 h 6142851"/>
              <a:gd name="connsiteX4" fmla="*/ 0 w 6214372"/>
              <a:gd name="connsiteY4" fmla="*/ 598390 h 6142851"/>
              <a:gd name="connsiteX5" fmla="*/ 4963088 w 6214372"/>
              <a:gd name="connsiteY5" fmla="*/ 598390 h 614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4372" h="6142851">
                <a:moveTo>
                  <a:pt x="4963088" y="0"/>
                </a:moveTo>
                <a:lnTo>
                  <a:pt x="6214372" y="0"/>
                </a:lnTo>
                <a:lnTo>
                  <a:pt x="6214372" y="6142851"/>
                </a:lnTo>
                <a:lnTo>
                  <a:pt x="0" y="6142851"/>
                </a:lnTo>
                <a:lnTo>
                  <a:pt x="0" y="598390"/>
                </a:lnTo>
                <a:lnTo>
                  <a:pt x="4963088" y="598390"/>
                </a:lnTo>
                <a:close/>
              </a:path>
            </a:pathLst>
          </a:custGeom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D3992D7-D35D-9774-ACC1-1F4C7E951BAD}"/>
              </a:ext>
            </a:extLst>
          </p:cNvPr>
          <p:cNvSpPr/>
          <p:nvPr/>
        </p:nvSpPr>
        <p:spPr>
          <a:xfrm>
            <a:off x="7401827" y="3542097"/>
            <a:ext cx="629718" cy="679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2E6FAEA-009D-AB2C-DED4-BB42B4AF3050}"/>
              </a:ext>
            </a:extLst>
          </p:cNvPr>
          <p:cNvSpPr/>
          <p:nvPr/>
        </p:nvSpPr>
        <p:spPr>
          <a:xfrm>
            <a:off x="2529839" y="3542097"/>
            <a:ext cx="629718" cy="679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61F64FCC-D157-FA73-B881-EA4A279D8E0A}"/>
              </a:ext>
            </a:extLst>
          </p:cNvPr>
          <p:cNvSpPr/>
          <p:nvPr/>
        </p:nvSpPr>
        <p:spPr>
          <a:xfrm>
            <a:off x="7547425" y="5728718"/>
            <a:ext cx="629718" cy="679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D263B89A-C67F-9B52-6E1E-6FA2709BF6C4}"/>
              </a:ext>
            </a:extLst>
          </p:cNvPr>
          <p:cNvSpPr/>
          <p:nvPr/>
        </p:nvSpPr>
        <p:spPr>
          <a:xfrm>
            <a:off x="5626517" y="6204948"/>
            <a:ext cx="629718" cy="679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C45A295B-8B85-1D25-DFC7-99B9367AE451}"/>
              </a:ext>
            </a:extLst>
          </p:cNvPr>
          <p:cNvSpPr/>
          <p:nvPr/>
        </p:nvSpPr>
        <p:spPr>
          <a:xfrm>
            <a:off x="2696859" y="6060458"/>
            <a:ext cx="629718" cy="679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D6B3CBA-D26E-671A-F1A0-E21C4CEC5910}"/>
              </a:ext>
            </a:extLst>
          </p:cNvPr>
          <p:cNvSpPr/>
          <p:nvPr/>
        </p:nvSpPr>
        <p:spPr>
          <a:xfrm rot="1992350">
            <a:off x="5983766" y="4183585"/>
            <a:ext cx="1508878" cy="758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442808F-4143-4418-702C-B7052D909E9A}"/>
              </a:ext>
            </a:extLst>
          </p:cNvPr>
          <p:cNvSpPr/>
          <p:nvPr/>
        </p:nvSpPr>
        <p:spPr>
          <a:xfrm rot="1992350">
            <a:off x="3977587" y="4628486"/>
            <a:ext cx="1508878" cy="758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EAF906F-747B-7976-3DB2-B974C542D097}"/>
              </a:ext>
            </a:extLst>
          </p:cNvPr>
          <p:cNvSpPr/>
          <p:nvPr/>
        </p:nvSpPr>
        <p:spPr>
          <a:xfrm rot="19882792">
            <a:off x="3209714" y="6026270"/>
            <a:ext cx="1508878" cy="758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CEDA29E-B57B-0C97-5ABE-D0FC885D354E}"/>
              </a:ext>
            </a:extLst>
          </p:cNvPr>
          <p:cNvSpPr/>
          <p:nvPr/>
        </p:nvSpPr>
        <p:spPr>
          <a:xfrm rot="2070357">
            <a:off x="2891909" y="4629629"/>
            <a:ext cx="1650849" cy="897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BA58C815-8882-C76B-4113-57A8A32D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8" y="1265722"/>
            <a:ext cx="737084" cy="737084"/>
          </a:xfrm>
          <a:prstGeom prst="rect">
            <a:avLst/>
          </a:prstGeom>
        </p:spPr>
      </p:pic>
      <p:pic>
        <p:nvPicPr>
          <p:cNvPr id="2" name="FD83BF90">
            <a:hlinkClick r:id="" action="ppaction://media"/>
            <a:extLst>
              <a:ext uri="{FF2B5EF4-FFF2-40B4-BE49-F238E27FC236}">
                <a16:creationId xmlns:a16="http://schemas.microsoft.com/office/drawing/2014/main" id="{EEAC1DD8-7796-B331-7351-2B8A3E655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5968" y="1431064"/>
            <a:ext cx="406400" cy="4064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66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21276 0.017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8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85CFD7-D7E7-B3C6-4AB7-79A506CE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720345-74B7-CB08-495E-C04D1C79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2506C87-DCC1-0E47-BB6F-DC9CFE977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8682" r="27529" b="13644"/>
          <a:stretch/>
        </p:blipFill>
        <p:spPr>
          <a:xfrm>
            <a:off x="0" y="0"/>
            <a:ext cx="11940363" cy="678357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E58355-882A-889C-C8F4-665F8A5E5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146" y="3996336"/>
            <a:ext cx="1552669" cy="1755367"/>
          </a:xfrm>
          <a:prstGeom prst="rect">
            <a:avLst/>
          </a:prstGeom>
        </p:spPr>
      </p:pic>
      <p:sp>
        <p:nvSpPr>
          <p:cNvPr id="6" name="Oval 15">
            <a:extLst>
              <a:ext uri="{FF2B5EF4-FFF2-40B4-BE49-F238E27FC236}">
                <a16:creationId xmlns:a16="http://schemas.microsoft.com/office/drawing/2014/main" id="{1F44B49D-F4BD-56B8-F4D8-3FB8AF341132}"/>
              </a:ext>
            </a:extLst>
          </p:cNvPr>
          <p:cNvSpPr/>
          <p:nvPr/>
        </p:nvSpPr>
        <p:spPr>
          <a:xfrm>
            <a:off x="4360447" y="539544"/>
            <a:ext cx="5029200" cy="5029200"/>
          </a:xfrm>
          <a:prstGeom prst="ellipse">
            <a:avLst/>
          </a:prstGeom>
          <a:solidFill>
            <a:srgbClr val="00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832167D5-71D5-96BF-CA19-017CACD5CF96}"/>
              </a:ext>
            </a:extLst>
          </p:cNvPr>
          <p:cNvSpPr/>
          <p:nvPr/>
        </p:nvSpPr>
        <p:spPr>
          <a:xfrm>
            <a:off x="6047198" y="5269397"/>
            <a:ext cx="1534886" cy="964613"/>
          </a:xfrm>
          <a:prstGeom prst="rect">
            <a:avLst/>
          </a:prstGeom>
          <a:solidFill>
            <a:srgbClr val="00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D6AE776B-450C-9135-BD8E-7EE9BAAE4C70}"/>
              </a:ext>
            </a:extLst>
          </p:cNvPr>
          <p:cNvGrpSpPr/>
          <p:nvPr/>
        </p:nvGrpSpPr>
        <p:grpSpPr>
          <a:xfrm>
            <a:off x="4609842" y="802359"/>
            <a:ext cx="4530410" cy="4467038"/>
            <a:chOff x="6880706" y="667372"/>
            <a:chExt cx="4530410" cy="4467038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BB3DAB68-B644-1459-BB60-AF7E20D74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70" t="9665" r="22439" b="7916"/>
            <a:stretch/>
          </p:blipFill>
          <p:spPr>
            <a:xfrm>
              <a:off x="6880706" y="667372"/>
              <a:ext cx="4472321" cy="4467038"/>
            </a:xfrm>
            <a:prstGeom prst="rect">
              <a:avLst/>
            </a:prstGeom>
          </p:spPr>
        </p:pic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49F3CD92-8BB1-ABF7-8988-BDF019552BDD}"/>
                </a:ext>
              </a:extLst>
            </p:cNvPr>
            <p:cNvSpPr/>
            <p:nvPr/>
          </p:nvSpPr>
          <p:spPr>
            <a:xfrm rot="2621543">
              <a:off x="8625692" y="1510187"/>
              <a:ext cx="27854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Hi 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61BF9746-AE86-208B-5193-113ADD844BDF}"/>
                </a:ext>
              </a:extLst>
            </p:cNvPr>
            <p:cNvSpPr/>
            <p:nvPr/>
          </p:nvSpPr>
          <p:spPr>
            <a:xfrm rot="19428222">
              <a:off x="7513383" y="1441885"/>
              <a:ext cx="167939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What’s your name?</a:t>
              </a: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5F9E26B6-3C94-C149-0249-4C29030001DA}"/>
                </a:ext>
              </a:extLst>
            </p:cNvPr>
            <p:cNvSpPr/>
            <p:nvPr/>
          </p:nvSpPr>
          <p:spPr>
            <a:xfrm rot="6361703">
              <a:off x="9787608" y="3160810"/>
              <a:ext cx="167385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How old are </a:t>
              </a:r>
            </a:p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 you?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767040C2-6A16-66E7-ECC1-A81AF0DC0F2A}"/>
                </a:ext>
              </a:extLst>
            </p:cNvPr>
            <p:cNvSpPr/>
            <p:nvPr/>
          </p:nvSpPr>
          <p:spPr>
            <a:xfrm rot="14965263">
              <a:off x="6899892" y="3208686"/>
              <a:ext cx="13516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where do </a:t>
              </a:r>
            </a:p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you live?</a:t>
              </a:r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id="{2F6E49AE-19CE-CE84-B970-354F281DC78A}"/>
                </a:ext>
              </a:extLst>
            </p:cNvPr>
            <p:cNvSpPr/>
            <p:nvPr/>
          </p:nvSpPr>
          <p:spPr>
            <a:xfrm rot="10800000">
              <a:off x="8287578" y="4044454"/>
              <a:ext cx="158088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It’s nice to </a:t>
              </a:r>
            </a:p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 meet you</a:t>
              </a:r>
            </a:p>
          </p:txBody>
        </p:sp>
      </p:grpSp>
      <p:sp>
        <p:nvSpPr>
          <p:cNvPr id="15" name="ابدا">
            <a:extLst>
              <a:ext uri="{FF2B5EF4-FFF2-40B4-BE49-F238E27FC236}">
                <a16:creationId xmlns:a16="http://schemas.microsoft.com/office/drawing/2014/main" id="{8BEDDD19-3708-99AB-0666-1C0FC31BAF1E}"/>
              </a:ext>
            </a:extLst>
          </p:cNvPr>
          <p:cNvSpPr/>
          <p:nvPr/>
        </p:nvSpPr>
        <p:spPr>
          <a:xfrm>
            <a:off x="6065560" y="2251658"/>
            <a:ext cx="1371600" cy="1371600"/>
          </a:xfrm>
          <a:prstGeom prst="ellipse">
            <a:avLst/>
          </a:prstGeom>
          <a:solidFill>
            <a:srgbClr val="00A89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Negaar" panose="00000700000000000000" pitchFamily="2" charset="-78"/>
              </a:rPr>
              <a:t>start</a:t>
            </a:r>
          </a:p>
        </p:txBody>
      </p:sp>
      <p:sp>
        <p:nvSpPr>
          <p:cNvPr id="16" name="Isosceles Triangle 17">
            <a:extLst>
              <a:ext uri="{FF2B5EF4-FFF2-40B4-BE49-F238E27FC236}">
                <a16:creationId xmlns:a16="http://schemas.microsoft.com/office/drawing/2014/main" id="{F9E5D7B9-45F2-78DF-A32F-FFB1F5DF6967}"/>
              </a:ext>
            </a:extLst>
          </p:cNvPr>
          <p:cNvSpPr/>
          <p:nvPr/>
        </p:nvSpPr>
        <p:spPr>
          <a:xfrm rot="8611449">
            <a:off x="5037312" y="1152042"/>
            <a:ext cx="1086329" cy="786255"/>
          </a:xfrm>
          <a:prstGeom prst="triangle">
            <a:avLst/>
          </a:prstGeom>
          <a:solidFill>
            <a:srgbClr val="00A890"/>
          </a:solidFill>
          <a:ln>
            <a:solidFill>
              <a:srgbClr val="00A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Whistle Speak Up GIF by Transparency International - Find &amp; Share on GIPHY">
            <a:extLst>
              <a:ext uri="{FF2B5EF4-FFF2-40B4-BE49-F238E27FC236}">
                <a16:creationId xmlns:a16="http://schemas.microsoft.com/office/drawing/2014/main" id="{38E09BCC-E667-6E0C-9E2C-E2F704573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15" y="3332210"/>
            <a:ext cx="2033353" cy="16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E067C8-56B6-A2CF-ED8D-E75B4584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9E862F-09CF-FB4C-8ECB-49DA756D6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0C3CCC0-D631-C35C-50C6-77404ACF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888"/>
            <a:ext cx="12191999" cy="6802073"/>
          </a:xfrm>
          <a:prstGeom prst="rect">
            <a:avLst/>
          </a:prstGeom>
        </p:spPr>
      </p:pic>
      <p:pic>
        <p:nvPicPr>
          <p:cNvPr id="6" name="Picture 4" descr="Laughing schoolboy clipart">
            <a:extLst>
              <a:ext uri="{FF2B5EF4-FFF2-40B4-BE49-F238E27FC236}">
                <a16:creationId xmlns:a16="http://schemas.microsoft.com/office/drawing/2014/main" id="{4021A377-AC9C-9F4B-E60E-EBC1A929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04" y="681037"/>
            <a:ext cx="2448690" cy="33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ughing schoolgirl clipart">
            <a:extLst>
              <a:ext uri="{FF2B5EF4-FFF2-40B4-BE49-F238E27FC236}">
                <a16:creationId xmlns:a16="http://schemas.microsoft.com/office/drawing/2014/main" id="{3B3E11B3-FFC0-EE55-20CE-37CFE420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42" y="2468816"/>
            <a:ext cx="2377488" cy="37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oung Man with Speech Bubble clipart">
            <a:extLst>
              <a:ext uri="{FF2B5EF4-FFF2-40B4-BE49-F238E27FC236}">
                <a16:creationId xmlns:a16="http://schemas.microsoft.com/office/drawing/2014/main" id="{EBAF46E9-309A-E23A-F8DA-31D67224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8" y="-208088"/>
            <a:ext cx="8518071" cy="73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1FEFE5-9999-3447-3556-B28DD298AE7E}"/>
              </a:ext>
            </a:extLst>
          </p:cNvPr>
          <p:cNvSpPr/>
          <p:nvPr/>
        </p:nvSpPr>
        <p:spPr>
          <a:xfrm>
            <a:off x="4613708" y="1115025"/>
            <a:ext cx="5461133" cy="1933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entury Schoolbook" panose="02040604050505020304" pitchFamily="18" charset="0"/>
              </a:rPr>
              <a:t>It’s Nice to Meet You!</a:t>
            </a:r>
            <a:endParaRPr lang="ar-SA" sz="7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F391E01-3AEA-8A1E-CD84-04226C8B644D}"/>
              </a:ext>
            </a:extLst>
          </p:cNvPr>
          <p:cNvSpPr/>
          <p:nvPr/>
        </p:nvSpPr>
        <p:spPr>
          <a:xfrm>
            <a:off x="3612680" y="5256507"/>
            <a:ext cx="5184810" cy="827542"/>
          </a:xfrm>
          <a:prstGeom prst="roundRect">
            <a:avLst/>
          </a:prstGeom>
          <a:solidFill>
            <a:srgbClr val="EF4136"/>
          </a:solidFill>
          <a:ln>
            <a:solidFill>
              <a:srgbClr val="EF41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entury Schoolbook" panose="02040604050505020304" pitchFamily="18" charset="0"/>
              </a:rPr>
              <a:t>Finding Out Time</a:t>
            </a:r>
            <a:endParaRPr lang="ar-SA" sz="4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DB9DC8A-B4FD-0AF9-A3AB-55EC4E55441D}"/>
              </a:ext>
            </a:extLst>
          </p:cNvPr>
          <p:cNvSpPr/>
          <p:nvPr/>
        </p:nvSpPr>
        <p:spPr>
          <a:xfrm>
            <a:off x="3532472" y="5130264"/>
            <a:ext cx="5265018" cy="106794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41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2516CB-7A15-C96A-1618-1FA20382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90D1C1-2238-53CC-4912-A67BC1DD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15362" name="Picture 2" descr="Saudi Arabia Map of Regions and Provinces - OrangeSmile.com">
            <a:extLst>
              <a:ext uri="{FF2B5EF4-FFF2-40B4-BE49-F238E27FC236}">
                <a16:creationId xmlns:a16="http://schemas.microsoft.com/office/drawing/2014/main" id="{88C2B5CD-2B11-28B6-EA81-55EA3CA6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13474" r="4573" b="12280"/>
          <a:stretch/>
        </p:blipFill>
        <p:spPr bwMode="auto">
          <a:xfrm>
            <a:off x="2411428" y="1799924"/>
            <a:ext cx="6323799" cy="50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CAFA99E2-F4F2-C8EA-351E-B727B1400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918" y="1310481"/>
            <a:ext cx="3024179" cy="4351338"/>
          </a:xfrm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CA8635A-4612-BCE6-8C8D-53051E9BFF9C}"/>
              </a:ext>
            </a:extLst>
          </p:cNvPr>
          <p:cNvSpPr/>
          <p:nvPr/>
        </p:nvSpPr>
        <p:spPr>
          <a:xfrm>
            <a:off x="5996540" y="329347"/>
            <a:ext cx="3262964" cy="1922330"/>
          </a:xfrm>
          <a:prstGeom prst="cloudCallout">
            <a:avLst>
              <a:gd name="adj1" fmla="val 23938"/>
              <a:gd name="adj2" fmla="val 83558"/>
            </a:avLst>
          </a:prstGeom>
          <a:solidFill>
            <a:srgbClr val="99D9E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4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C52ED26-86D3-8EF3-B8A4-D2B0F3E9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95"/>
            <a:ext cx="12192000" cy="6787305"/>
          </a:xfrm>
          <a:prstGeom prst="rect">
            <a:avLst/>
          </a:prstGeom>
        </p:spPr>
      </p:pic>
      <p:pic>
        <p:nvPicPr>
          <p:cNvPr id="6" name="Picture 2" descr="Flag number boy clipart">
            <a:extLst>
              <a:ext uri="{FF2B5EF4-FFF2-40B4-BE49-F238E27FC236}">
                <a16:creationId xmlns:a16="http://schemas.microsoft.com/office/drawing/2014/main" id="{D4F013A7-709D-9BAE-1FE3-B1A8C151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26" y="1116532"/>
            <a:ext cx="4008869" cy="55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uccessful businessman clipart">
            <a:extLst>
              <a:ext uri="{FF2B5EF4-FFF2-40B4-BE49-F238E27FC236}">
                <a16:creationId xmlns:a16="http://schemas.microsoft.com/office/drawing/2014/main" id="{12A400F0-CFF3-26E0-A6A2-EC50E6F3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57" y="2640692"/>
            <a:ext cx="1013109" cy="9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rying Boy clipart">
            <a:extLst>
              <a:ext uri="{FF2B5EF4-FFF2-40B4-BE49-F238E27FC236}">
                <a16:creationId xmlns:a16="http://schemas.microsoft.com/office/drawing/2014/main" id="{9FC380AA-3504-4EED-3D17-DA7487CB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83" y="1550529"/>
            <a:ext cx="805836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57769C5-9711-1DE4-6F9A-6B6495CF447B}"/>
              </a:ext>
            </a:extLst>
          </p:cNvPr>
          <p:cNvSpPr/>
          <p:nvPr/>
        </p:nvSpPr>
        <p:spPr>
          <a:xfrm>
            <a:off x="898735" y="151683"/>
            <a:ext cx="6214334" cy="1174282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…………. do you live?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D49FE1A-868D-2C4E-3911-CC135AB6532C}"/>
              </a:ext>
            </a:extLst>
          </p:cNvPr>
          <p:cNvSpPr/>
          <p:nvPr/>
        </p:nvSpPr>
        <p:spPr>
          <a:xfrm>
            <a:off x="1051135" y="154004"/>
            <a:ext cx="5670884" cy="1252949"/>
          </a:xfrm>
          <a:prstGeom prst="roundRect">
            <a:avLst/>
          </a:prstGeom>
          <a:noFill/>
          <a:ln>
            <a:solidFill>
              <a:srgbClr val="E6332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71714A3-AD28-CE61-F212-8316172D94E4}"/>
              </a:ext>
            </a:extLst>
          </p:cNvPr>
          <p:cNvSpPr/>
          <p:nvPr/>
        </p:nvSpPr>
        <p:spPr>
          <a:xfrm>
            <a:off x="1181076" y="1546689"/>
            <a:ext cx="4565206" cy="894668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1D1401A-BA52-54C6-C0AC-55E62D95677C}"/>
              </a:ext>
            </a:extLst>
          </p:cNvPr>
          <p:cNvSpPr/>
          <p:nvPr/>
        </p:nvSpPr>
        <p:spPr>
          <a:xfrm>
            <a:off x="1136284" y="2582848"/>
            <a:ext cx="4609998" cy="894668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where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9 -0.00278 L -0.22201 -0.00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C52ED26-86D3-8EF3-B8A4-D2B0F3E9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95"/>
            <a:ext cx="12192000" cy="6787305"/>
          </a:xfrm>
          <a:prstGeom prst="rect">
            <a:avLst/>
          </a:prstGeom>
        </p:spPr>
      </p:pic>
      <p:pic>
        <p:nvPicPr>
          <p:cNvPr id="6" name="Picture 2" descr="Flag number boy clipart">
            <a:extLst>
              <a:ext uri="{FF2B5EF4-FFF2-40B4-BE49-F238E27FC236}">
                <a16:creationId xmlns:a16="http://schemas.microsoft.com/office/drawing/2014/main" id="{D4F013A7-709D-9BAE-1FE3-B1A8C151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26" y="1116532"/>
            <a:ext cx="4008869" cy="55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uccessful businessman clipart">
            <a:extLst>
              <a:ext uri="{FF2B5EF4-FFF2-40B4-BE49-F238E27FC236}">
                <a16:creationId xmlns:a16="http://schemas.microsoft.com/office/drawing/2014/main" id="{12A400F0-CFF3-26E0-A6A2-EC50E6F3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87" y="1576488"/>
            <a:ext cx="1013109" cy="9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rying Boy clipart">
            <a:extLst>
              <a:ext uri="{FF2B5EF4-FFF2-40B4-BE49-F238E27FC236}">
                <a16:creationId xmlns:a16="http://schemas.microsoft.com/office/drawing/2014/main" id="{9FC380AA-3504-4EED-3D17-DA7487CB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23" y="2513547"/>
            <a:ext cx="805836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57769C5-9711-1DE4-6F9A-6B6495CF447B}"/>
              </a:ext>
            </a:extLst>
          </p:cNvPr>
          <p:cNvSpPr/>
          <p:nvPr/>
        </p:nvSpPr>
        <p:spPr>
          <a:xfrm>
            <a:off x="898735" y="151683"/>
            <a:ext cx="6214334" cy="1174282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….your name?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D49FE1A-868D-2C4E-3911-CC135AB6532C}"/>
              </a:ext>
            </a:extLst>
          </p:cNvPr>
          <p:cNvSpPr/>
          <p:nvPr/>
        </p:nvSpPr>
        <p:spPr>
          <a:xfrm>
            <a:off x="1051135" y="154004"/>
            <a:ext cx="5670884" cy="1252949"/>
          </a:xfrm>
          <a:prstGeom prst="roundRect">
            <a:avLst/>
          </a:prstGeom>
          <a:noFill/>
          <a:ln>
            <a:solidFill>
              <a:srgbClr val="E6332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71714A3-AD28-CE61-F212-8316172D94E4}"/>
              </a:ext>
            </a:extLst>
          </p:cNvPr>
          <p:cNvSpPr/>
          <p:nvPr/>
        </p:nvSpPr>
        <p:spPr>
          <a:xfrm>
            <a:off x="947389" y="2624719"/>
            <a:ext cx="4565206" cy="894668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1D1401A-BA52-54C6-C0AC-55E62D95677C}"/>
              </a:ext>
            </a:extLst>
          </p:cNvPr>
          <p:cNvSpPr/>
          <p:nvPr/>
        </p:nvSpPr>
        <p:spPr>
          <a:xfrm>
            <a:off x="947389" y="1576488"/>
            <a:ext cx="4609998" cy="894668"/>
          </a:xfrm>
          <a:prstGeom prst="roundRect">
            <a:avLst/>
          </a:prstGeom>
          <a:solidFill>
            <a:srgbClr val="EFF0F5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763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9 -0.00278 L -0.22201 -0.00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DA556F-5F50-75ED-6256-4055384A9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73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1F46B2-BD10-AA7A-A818-BF054DAF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2410" y="1826770"/>
            <a:ext cx="7834005" cy="2077089"/>
          </a:xfrm>
          <a:custGeom>
            <a:avLst/>
            <a:gdLst>
              <a:gd name="connsiteX0" fmla="*/ 0 w 6921856"/>
              <a:gd name="connsiteY0" fmla="*/ 0 h 1835244"/>
              <a:gd name="connsiteX1" fmla="*/ 2745451 w 6921856"/>
              <a:gd name="connsiteY1" fmla="*/ 0 h 1835244"/>
              <a:gd name="connsiteX2" fmla="*/ 2745451 w 6921856"/>
              <a:gd name="connsiteY2" fmla="*/ 106694 h 1835244"/>
              <a:gd name="connsiteX3" fmla="*/ 5787034 w 6921856"/>
              <a:gd name="connsiteY3" fmla="*/ 106694 h 1835244"/>
              <a:gd name="connsiteX4" fmla="*/ 5787034 w 6921856"/>
              <a:gd name="connsiteY4" fmla="*/ 0 h 1835244"/>
              <a:gd name="connsiteX5" fmla="*/ 6921856 w 6921856"/>
              <a:gd name="connsiteY5" fmla="*/ 0 h 1835244"/>
              <a:gd name="connsiteX6" fmla="*/ 6921856 w 6921856"/>
              <a:gd name="connsiteY6" fmla="*/ 1835244 h 1835244"/>
              <a:gd name="connsiteX7" fmla="*/ 0 w 6921856"/>
              <a:gd name="connsiteY7" fmla="*/ 1835244 h 183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1856" h="1835244">
                <a:moveTo>
                  <a:pt x="0" y="0"/>
                </a:moveTo>
                <a:lnTo>
                  <a:pt x="2745451" y="0"/>
                </a:lnTo>
                <a:lnTo>
                  <a:pt x="2745451" y="106694"/>
                </a:lnTo>
                <a:lnTo>
                  <a:pt x="5787034" y="106694"/>
                </a:lnTo>
                <a:lnTo>
                  <a:pt x="5787034" y="0"/>
                </a:lnTo>
                <a:lnTo>
                  <a:pt x="6921856" y="0"/>
                </a:lnTo>
                <a:lnTo>
                  <a:pt x="6921856" y="1835244"/>
                </a:lnTo>
                <a:lnTo>
                  <a:pt x="0" y="1835244"/>
                </a:lnTo>
                <a:close/>
              </a:path>
            </a:pathLst>
          </a:custGeom>
        </p:spPr>
      </p:pic>
      <p:pic>
        <p:nvPicPr>
          <p:cNvPr id="4" name="Picture 4" descr="Children are Learning English clipart">
            <a:extLst>
              <a:ext uri="{FF2B5EF4-FFF2-40B4-BE49-F238E27FC236}">
                <a16:creationId xmlns:a16="http://schemas.microsoft.com/office/drawing/2014/main" id="{341AAEA8-7573-E43C-48D4-8DFA7D17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" y="3294873"/>
            <a:ext cx="4299285" cy="34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2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D4F886-21C1-1B7C-8037-49E5F8C79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1" b="18231"/>
          <a:stretch/>
        </p:blipFill>
        <p:spPr>
          <a:xfrm>
            <a:off x="226511" y="6392830"/>
            <a:ext cx="528469" cy="3368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E2BDEE9-18B3-C4CA-FFB4-1432FA3E5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7597" r="27006" b="14263"/>
          <a:stretch/>
        </p:blipFill>
        <p:spPr>
          <a:xfrm>
            <a:off x="1" y="85060"/>
            <a:ext cx="12192000" cy="6772940"/>
          </a:xfrm>
          <a:prstGeom prst="rect">
            <a:avLst/>
          </a:prstGeom>
        </p:spPr>
      </p:pic>
      <p:pic>
        <p:nvPicPr>
          <p:cNvPr id="9" name="صورة 8">
            <a:hlinkClick r:id="rId4"/>
            <a:extLst>
              <a:ext uri="{FF2B5EF4-FFF2-40B4-BE49-F238E27FC236}">
                <a16:creationId xmlns:a16="http://schemas.microsoft.com/office/drawing/2014/main" id="{BB481C5E-6863-AC7C-FB5B-B1F2DA7F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23" y="1276150"/>
            <a:ext cx="3280662" cy="32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B4ED79-85EB-8193-BBD8-B62098DE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034514-0F8F-4110-B018-AC5D932EA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9574997-9A48-0DE2-77E3-A5FE63D8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315106EB-A7BD-E599-EA57-B3E3F283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4791522" y="412302"/>
            <a:ext cx="6149976" cy="6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50FAE22-92CB-4A39-669A-5EC7C9D708FE}"/>
              </a:ext>
            </a:extLst>
          </p:cNvPr>
          <p:cNvSpPr txBox="1"/>
          <p:nvPr/>
        </p:nvSpPr>
        <p:spPr>
          <a:xfrm>
            <a:off x="5895527" y="2744617"/>
            <a:ext cx="60976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6" name="Picture 2" descr="Children are Learning English clipart">
            <a:extLst>
              <a:ext uri="{FF2B5EF4-FFF2-40B4-BE49-F238E27FC236}">
                <a16:creationId xmlns:a16="http://schemas.microsoft.com/office/drawing/2014/main" id="{897C59CB-3500-C5EE-5989-3D0B8C4E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7" y="1332335"/>
            <a:ext cx="5031693" cy="5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42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8BEBCD-94F6-063A-F0E9-9CDF3548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F85C225-0298-73D4-37FD-11747F124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92" t="28372" r="27791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an is Thinking clipart">
            <a:extLst>
              <a:ext uri="{FF2B5EF4-FFF2-40B4-BE49-F238E27FC236}">
                <a16:creationId xmlns:a16="http://schemas.microsoft.com/office/drawing/2014/main" id="{B43A132B-9D1D-7091-FAB8-F16D3191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" y="1882975"/>
            <a:ext cx="1874526" cy="40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901018-1158-7361-6FAA-AFBE6C840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079" y="461829"/>
            <a:ext cx="7307842" cy="5715134"/>
          </a:xfrm>
          <a:prstGeom prst="rect">
            <a:avLst/>
          </a:prstGeom>
        </p:spPr>
      </p:pic>
      <p:pic>
        <p:nvPicPr>
          <p:cNvPr id="6" name="521A4233">
            <a:hlinkClick r:id="" action="ppaction://media"/>
            <a:extLst>
              <a:ext uri="{FF2B5EF4-FFF2-40B4-BE49-F238E27FC236}">
                <a16:creationId xmlns:a16="http://schemas.microsoft.com/office/drawing/2014/main" id="{728DF9DF-8CF4-0A1D-8823-EB3AF2CC722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174" y="3581875"/>
            <a:ext cx="555150" cy="55515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982A236-CC7A-345A-0798-2B02D081D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46" y="3656249"/>
            <a:ext cx="406401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61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C7ACE4-22E1-1CE5-AFD2-4BF1C6AA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B06C9-17C7-FEBE-AA63-853AAD52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B4B285-627F-5BB6-6281-A45CBD120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141999" y="0"/>
            <a:ext cx="12050001" cy="6762307"/>
          </a:xfrm>
          <a:prstGeom prst="rect">
            <a:avLst/>
          </a:prstGeom>
        </p:spPr>
      </p:pic>
      <p:pic>
        <p:nvPicPr>
          <p:cNvPr id="5" name="Picture 2" descr="Light bulb idea clipart">
            <a:extLst>
              <a:ext uri="{FF2B5EF4-FFF2-40B4-BE49-F238E27FC236}">
                <a16:creationId xmlns:a16="http://schemas.microsoft.com/office/drawing/2014/main" id="{4405DDD7-A65A-6ED0-D9CF-7EA92D83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9" y="1520456"/>
            <a:ext cx="3382915" cy="53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36E56E8-966E-06DA-98EE-47C1EFB57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917" y="2291643"/>
            <a:ext cx="8309684" cy="4316168"/>
          </a:xfrm>
          <a:prstGeom prst="rect">
            <a:avLst/>
          </a:prstGeom>
        </p:spPr>
      </p:pic>
      <p:pic>
        <p:nvPicPr>
          <p:cNvPr id="16386" name="Picture 2" descr="Top 30 1 Minute Timer GIFs | Find the best GIF on Gfycat">
            <a:extLst>
              <a:ext uri="{FF2B5EF4-FFF2-40B4-BE49-F238E27FC236}">
                <a16:creationId xmlns:a16="http://schemas.microsoft.com/office/drawing/2014/main" id="{37087DCE-006E-E4CD-5F74-18305B98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463" y="1072201"/>
            <a:ext cx="1893237" cy="106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822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5D1A124-6DE5-440D-3C92-49593E21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pic>
        <p:nvPicPr>
          <p:cNvPr id="8" name="Picture 2" descr="Cartoon Boy Png Images">
            <a:extLst>
              <a:ext uri="{FF2B5EF4-FFF2-40B4-BE49-F238E27FC236}">
                <a16:creationId xmlns:a16="http://schemas.microsoft.com/office/drawing/2014/main" id="{C99A4064-95BF-6C13-71CA-BF1A3554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8" b="94143" l="10000" r="90462">
                        <a14:foregroundMark x1="90615" y1="38069" x2="88308" y2="45336"/>
                        <a14:foregroundMark x1="67692" y1="6616" x2="72615" y2="8894"/>
                        <a14:foregroundMark x1="60308" y1="88829" x2="62923" y2="89371"/>
                        <a14:foregroundMark x1="16769" y1="88503" x2="18923" y2="87636"/>
                        <a14:foregroundMark x1="14462" y1="94143" x2="14462" y2="9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71" y="567300"/>
            <a:ext cx="4157687" cy="58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863F50D-877A-CD06-6E82-F48F0700CD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385"/>
          <a:stretch>
            <a:fillRect/>
          </a:stretch>
        </p:blipFill>
        <p:spPr>
          <a:xfrm>
            <a:off x="128451" y="116558"/>
            <a:ext cx="7437006" cy="6552692"/>
          </a:xfrm>
          <a:custGeom>
            <a:avLst/>
            <a:gdLst>
              <a:gd name="connsiteX0" fmla="*/ 0 w 6642261"/>
              <a:gd name="connsiteY0" fmla="*/ 0 h 5190816"/>
              <a:gd name="connsiteX1" fmla="*/ 6642261 w 6642261"/>
              <a:gd name="connsiteY1" fmla="*/ 0 h 5190816"/>
              <a:gd name="connsiteX2" fmla="*/ 6642261 w 6642261"/>
              <a:gd name="connsiteY2" fmla="*/ 5190816 h 5190816"/>
              <a:gd name="connsiteX3" fmla="*/ 0 w 6642261"/>
              <a:gd name="connsiteY3" fmla="*/ 5190816 h 519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2261" h="5190816">
                <a:moveTo>
                  <a:pt x="0" y="0"/>
                </a:moveTo>
                <a:lnTo>
                  <a:pt x="6642261" y="0"/>
                </a:lnTo>
                <a:lnTo>
                  <a:pt x="6642261" y="5190816"/>
                </a:lnTo>
                <a:lnTo>
                  <a:pt x="0" y="5190816"/>
                </a:lnTo>
                <a:close/>
              </a:path>
            </a:pathLst>
          </a:custGeom>
        </p:spPr>
      </p:pic>
      <p:pic>
        <p:nvPicPr>
          <p:cNvPr id="2" name="08C4A748">
            <a:hlinkClick r:id="" action="ppaction://media"/>
            <a:extLst>
              <a:ext uri="{FF2B5EF4-FFF2-40B4-BE49-F238E27FC236}">
                <a16:creationId xmlns:a16="http://schemas.microsoft.com/office/drawing/2014/main" id="{0190E7BE-80B7-3CCC-6D61-19A594BD6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7228" y="1112353"/>
            <a:ext cx="406400" cy="406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946537-90B4-DBE6-63E2-5A23B5B52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1" y="1112352"/>
            <a:ext cx="406401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3423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549D32-0719-873B-76C9-823A59857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2" t="28372" r="27791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834DE3-3E2F-361F-CB6F-AD46B43B7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161" y="1622135"/>
            <a:ext cx="9155541" cy="4094992"/>
          </a:xfrm>
          <a:prstGeom prst="rect">
            <a:avLst/>
          </a:prstGeom>
        </p:spPr>
      </p:pic>
      <p:pic>
        <p:nvPicPr>
          <p:cNvPr id="7" name="Picture 2" descr="Man is Thinking clipart">
            <a:extLst>
              <a:ext uri="{FF2B5EF4-FFF2-40B4-BE49-F238E27FC236}">
                <a16:creationId xmlns:a16="http://schemas.microsoft.com/office/drawing/2014/main" id="{096AD465-CD4C-3B5C-2449-C65413A7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" y="1882975"/>
            <a:ext cx="1874526" cy="40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2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19629B-5797-46ED-DE5B-4F19342C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A226D5B-26DD-62DF-BD97-744DC83BB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66"/>
            <a:ext cx="12192000" cy="6831871"/>
          </a:xfrm>
          <a:prstGeom prst="rect">
            <a:avLst/>
          </a:prstGeom>
        </p:spPr>
      </p:pic>
      <p:pic>
        <p:nvPicPr>
          <p:cNvPr id="6" name="صورة 5" descr="Welcome clipart">
            <a:extLst>
              <a:ext uri="{FF2B5EF4-FFF2-40B4-BE49-F238E27FC236}">
                <a16:creationId xmlns:a16="http://schemas.microsoft.com/office/drawing/2014/main" id="{6F8AD85C-CE11-94D5-E250-680ED227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722" y="90066"/>
            <a:ext cx="3582235" cy="6298436"/>
          </a:xfrm>
          <a:custGeom>
            <a:avLst/>
            <a:gdLst>
              <a:gd name="connsiteX0" fmla="*/ 1415732 w 3582235"/>
              <a:gd name="connsiteY0" fmla="*/ 2319038 h 6298436"/>
              <a:gd name="connsiteX1" fmla="*/ 1415732 w 3582235"/>
              <a:gd name="connsiteY1" fmla="*/ 2463417 h 6298436"/>
              <a:gd name="connsiteX2" fmla="*/ 1791117 w 3582235"/>
              <a:gd name="connsiteY2" fmla="*/ 2463417 h 6298436"/>
              <a:gd name="connsiteX3" fmla="*/ 1791117 w 3582235"/>
              <a:gd name="connsiteY3" fmla="*/ 2319038 h 6298436"/>
              <a:gd name="connsiteX4" fmla="*/ 0 w 3582235"/>
              <a:gd name="connsiteY4" fmla="*/ 0 h 6298436"/>
              <a:gd name="connsiteX5" fmla="*/ 3582235 w 3582235"/>
              <a:gd name="connsiteY5" fmla="*/ 0 h 6298436"/>
              <a:gd name="connsiteX6" fmla="*/ 3582235 w 3582235"/>
              <a:gd name="connsiteY6" fmla="*/ 6298436 h 6298436"/>
              <a:gd name="connsiteX7" fmla="*/ 0 w 3582235"/>
              <a:gd name="connsiteY7" fmla="*/ 6298436 h 629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2235" h="6298436">
                <a:moveTo>
                  <a:pt x="1415732" y="2319038"/>
                </a:moveTo>
                <a:lnTo>
                  <a:pt x="1415732" y="2463417"/>
                </a:lnTo>
                <a:lnTo>
                  <a:pt x="1791117" y="2463417"/>
                </a:lnTo>
                <a:lnTo>
                  <a:pt x="1791117" y="2319038"/>
                </a:lnTo>
                <a:close/>
                <a:moveTo>
                  <a:pt x="0" y="0"/>
                </a:moveTo>
                <a:lnTo>
                  <a:pt x="3582235" y="0"/>
                </a:lnTo>
                <a:lnTo>
                  <a:pt x="3582235" y="6298436"/>
                </a:lnTo>
                <a:lnTo>
                  <a:pt x="0" y="62984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832589F-ED83-486E-989C-50E88E5E8B1D}"/>
              </a:ext>
            </a:extLst>
          </p:cNvPr>
          <p:cNvSpPr/>
          <p:nvPr/>
        </p:nvSpPr>
        <p:spPr>
          <a:xfrm>
            <a:off x="3424989" y="2545184"/>
            <a:ext cx="6063916" cy="741145"/>
          </a:xfrm>
          <a:prstGeom prst="roundRect">
            <a:avLst/>
          </a:prstGeom>
          <a:solidFill>
            <a:srgbClr val="87CDDE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Practice a conversation with a colleague about personal information,.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4FE5667-2F9F-5B8B-A193-A3F564F8E7A2}"/>
              </a:ext>
            </a:extLst>
          </p:cNvPr>
          <p:cNvSpPr/>
          <p:nvPr/>
        </p:nvSpPr>
        <p:spPr>
          <a:xfrm>
            <a:off x="3424989" y="3571671"/>
            <a:ext cx="6063916" cy="741145"/>
          </a:xfrm>
          <a:prstGeom prst="roundRect">
            <a:avLst/>
          </a:prstGeom>
          <a:solidFill>
            <a:srgbClr val="87CDDE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Match the correct information to the right person according to the audio.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76E5328-4956-417F-8410-4EC997F7047F}"/>
              </a:ext>
            </a:extLst>
          </p:cNvPr>
          <p:cNvSpPr/>
          <p:nvPr/>
        </p:nvSpPr>
        <p:spPr>
          <a:xfrm>
            <a:off x="3424989" y="4716205"/>
            <a:ext cx="6063916" cy="741145"/>
          </a:xfrm>
          <a:prstGeom prst="roundRect">
            <a:avLst/>
          </a:prstGeom>
          <a:solidFill>
            <a:srgbClr val="87CDDE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Relate each subject pronoun to its right to BE.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10EC670-418C-A9A6-104C-0FD8C1534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99" y="90066"/>
            <a:ext cx="4534401" cy="2105656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71D066C-37C8-CDF8-DF77-B86398AA409B}"/>
              </a:ext>
            </a:extLst>
          </p:cNvPr>
          <p:cNvSpPr/>
          <p:nvPr/>
        </p:nvSpPr>
        <p:spPr>
          <a:xfrm>
            <a:off x="4365055" y="729123"/>
            <a:ext cx="3229277" cy="8275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Objectives 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7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9388 -0.0006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C2B5B4-0319-5FF1-4780-6495AA28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A9393C-1C3B-6D1D-A5E8-1BDF7BB8E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3F8250-B76D-0E78-4C40-BAF577B3D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2" t="36219" r="33843" b="19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omework Clipart - Jensen&amp;#39;s Yamaha Music School">
            <a:extLst>
              <a:ext uri="{FF2B5EF4-FFF2-40B4-BE49-F238E27FC236}">
                <a16:creationId xmlns:a16="http://schemas.microsoft.com/office/drawing/2014/main" id="{E3DF2373-C3A3-DBC7-DCCF-3EB588EF1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10" y="496657"/>
            <a:ext cx="2195132" cy="4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تحميل شعار منصة مدرستي السعودية عالي الجودة بصيغة شفافة PNG">
            <a:extLst>
              <a:ext uri="{FF2B5EF4-FFF2-40B4-BE49-F238E27FC236}">
                <a16:creationId xmlns:a16="http://schemas.microsoft.com/office/drawing/2014/main" id="{AB77D9D4-8448-62AE-75B5-AC1205BC0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27363"/>
          <a:stretch/>
        </p:blipFill>
        <p:spPr bwMode="auto">
          <a:xfrm>
            <a:off x="1438701" y="1828800"/>
            <a:ext cx="6858000" cy="29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hoolgirls Friends clipart">
            <a:extLst>
              <a:ext uri="{FF2B5EF4-FFF2-40B4-BE49-F238E27FC236}">
                <a16:creationId xmlns:a16="http://schemas.microsoft.com/office/drawing/2014/main" id="{FFAA7971-CC85-8350-85FF-4A445055A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08" y="2096720"/>
            <a:ext cx="3936692" cy="44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3A7B1C5-B0A7-08F5-3730-BCB0E479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66"/>
            <a:ext cx="12192000" cy="6831871"/>
          </a:xfrm>
          <a:prstGeom prst="rect">
            <a:avLst/>
          </a:prstGeom>
        </p:spPr>
      </p:pic>
      <p:pic>
        <p:nvPicPr>
          <p:cNvPr id="23554" name="Picture 2" descr="Bye Bye clipart">
            <a:extLst>
              <a:ext uri="{FF2B5EF4-FFF2-40B4-BE49-F238E27FC236}">
                <a16:creationId xmlns:a16="http://schemas.microsoft.com/office/drawing/2014/main" id="{1C300ABD-AA95-9F1B-ADD1-62F6103E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494" y="238843"/>
            <a:ext cx="3628803" cy="6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ave A Nice Day GIFs | GIFDB.com">
            <a:extLst>
              <a:ext uri="{FF2B5EF4-FFF2-40B4-BE49-F238E27FC236}">
                <a16:creationId xmlns:a16="http://schemas.microsoft.com/office/drawing/2014/main" id="{024E540B-0BDE-4691-786C-C323844C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37" y="238843"/>
            <a:ext cx="476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1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5B999F-C6ED-B74E-FB4A-464DE901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8B0B6E-893A-D89E-EA8B-592DC2CD6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27ABBB-6621-A6CD-9872-38D0274E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3439" r="24132" b="118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2" name="Picture 4" descr="أفشوا السلام بينكم | موقع البطاقة الدعوي">
            <a:extLst>
              <a:ext uri="{FF2B5EF4-FFF2-40B4-BE49-F238E27FC236}">
                <a16:creationId xmlns:a16="http://schemas.microsoft.com/office/drawing/2014/main" id="{D0A0F71E-EFCD-591D-B0C9-BF73DBA8C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0770" r="10746" b="31495"/>
          <a:stretch/>
        </p:blipFill>
        <p:spPr bwMode="auto">
          <a:xfrm>
            <a:off x="2800952" y="1382681"/>
            <a:ext cx="7634180" cy="38823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70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2B5555-A206-F1A3-491B-97F525E3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7F3165-E89F-3287-BFBC-C9D79E98C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B6B7D7-05DA-F4CB-E642-21CA16027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Warm up → Saison 2022-2023 | La Chapelle">
            <a:extLst>
              <a:ext uri="{FF2B5EF4-FFF2-40B4-BE49-F238E27FC236}">
                <a16:creationId xmlns:a16="http://schemas.microsoft.com/office/drawing/2014/main" id="{6964D74D-342E-A56C-5629-12EBADB5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6612556" cy="66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(Miguel) Businessman is Giving Advice clipart">
            <a:extLst>
              <a:ext uri="{FF2B5EF4-FFF2-40B4-BE49-F238E27FC236}">
                <a16:creationId xmlns:a16="http://schemas.microsoft.com/office/drawing/2014/main" id="{BF5DFDE2-EDD9-CF77-041E-7B2A0DCB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6859" y="2838549"/>
            <a:ext cx="3341169" cy="40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4E15B1-A492-B186-C044-880D48ACD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7597" r="27442" b="1317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318" name="Picture 6" descr="Blackboard clipart">
            <a:extLst>
              <a:ext uri="{FF2B5EF4-FFF2-40B4-BE49-F238E27FC236}">
                <a16:creationId xmlns:a16="http://schemas.microsoft.com/office/drawing/2014/main" id="{A6DF943D-5453-19A0-91E3-721F5CB4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65" y="160873"/>
            <a:ext cx="76200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emale Teacher clipart">
            <a:extLst>
              <a:ext uri="{FF2B5EF4-FFF2-40B4-BE49-F238E27FC236}">
                <a16:creationId xmlns:a16="http://schemas.microsoft.com/office/drawing/2014/main" id="{F4D439CB-D487-03CD-2840-D5B25C7F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15" y="1520792"/>
            <a:ext cx="2170792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ale Teacher clipart">
            <a:extLst>
              <a:ext uri="{FF2B5EF4-FFF2-40B4-BE49-F238E27FC236}">
                <a16:creationId xmlns:a16="http://schemas.microsoft.com/office/drawing/2014/main" id="{85585E56-B3EC-135F-EAA9-785DD269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150" y="1020278"/>
            <a:ext cx="2167850" cy="481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CD5067-2F0A-946B-2657-53BC7360A9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1" b="18231"/>
          <a:stretch/>
        </p:blipFill>
        <p:spPr>
          <a:xfrm>
            <a:off x="11401441" y="4649001"/>
            <a:ext cx="528469" cy="336885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83335EB-926D-8E90-0194-CA553EAD093D}"/>
              </a:ext>
            </a:extLst>
          </p:cNvPr>
          <p:cNvSpPr/>
          <p:nvPr/>
        </p:nvSpPr>
        <p:spPr>
          <a:xfrm>
            <a:off x="1996221" y="1145407"/>
            <a:ext cx="6908465" cy="24736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Hi, I’m ……………………..</a:t>
            </a:r>
            <a:endParaRPr lang="ar-SA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 I’m your English teacher.</a:t>
            </a:r>
            <a:endParaRPr lang="ar-SA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0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28F1FB6-A6E8-69EF-232E-BBD9B8512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Brothers clipart">
            <a:extLst>
              <a:ext uri="{FF2B5EF4-FFF2-40B4-BE49-F238E27FC236}">
                <a16:creationId xmlns:a16="http://schemas.microsoft.com/office/drawing/2014/main" id="{726CA65F-03BC-383D-0CC5-E5A0BE0D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52359" y="3195587"/>
            <a:ext cx="3028914" cy="34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usiness Men are Shaking Hands clipart">
            <a:extLst>
              <a:ext uri="{FF2B5EF4-FFF2-40B4-BE49-F238E27FC236}">
                <a16:creationId xmlns:a16="http://schemas.microsoft.com/office/drawing/2014/main" id="{2E6E01A0-0137-7192-38BF-2E1BBD717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73" y="3099335"/>
            <a:ext cx="5130265" cy="38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656E7FF-C9DF-AF58-BD38-E58C151F3FA1}"/>
              </a:ext>
            </a:extLst>
          </p:cNvPr>
          <p:cNvSpPr/>
          <p:nvPr/>
        </p:nvSpPr>
        <p:spPr>
          <a:xfrm>
            <a:off x="375385" y="661761"/>
            <a:ext cx="7170821" cy="76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When you meet someone at the first time what do you say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78C5BAC0-0BB9-F12A-77FC-55AFE938D76A}"/>
              </a:ext>
            </a:extLst>
          </p:cNvPr>
          <p:cNvSpPr/>
          <p:nvPr/>
        </p:nvSpPr>
        <p:spPr>
          <a:xfrm>
            <a:off x="2685448" y="1549668"/>
            <a:ext cx="3055811" cy="2310063"/>
          </a:xfrm>
          <a:prstGeom prst="cloudCallout">
            <a:avLst>
              <a:gd name="adj1" fmla="val 28319"/>
              <a:gd name="adj2" fmla="val 70000"/>
            </a:avLst>
          </a:prstGeom>
          <a:solidFill>
            <a:srgbClr val="99D9E8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Hi , I am Ahmad.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name?</a:t>
            </a: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8FD1480-A720-8D95-AE50-55D053D9A536}"/>
              </a:ext>
            </a:extLst>
          </p:cNvPr>
          <p:cNvSpPr/>
          <p:nvPr/>
        </p:nvSpPr>
        <p:spPr>
          <a:xfrm>
            <a:off x="8802512" y="661761"/>
            <a:ext cx="2839452" cy="2310063"/>
          </a:xfrm>
          <a:prstGeom prst="cloudCallout">
            <a:avLst>
              <a:gd name="adj1" fmla="val -22528"/>
              <a:gd name="adj2" fmla="val 77084"/>
            </a:avLst>
          </a:prstGeom>
          <a:solidFill>
            <a:srgbClr val="99D9E8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name is Khalid.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4" descr="Business Men are Talking clipart">
            <a:extLst>
              <a:ext uri="{FF2B5EF4-FFF2-40B4-BE49-F238E27FC236}">
                <a16:creationId xmlns:a16="http://schemas.microsoft.com/office/drawing/2014/main" id="{F072508E-0F79-FBC3-A4FE-3D137A56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39" y="2319689"/>
            <a:ext cx="4331368" cy="42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6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25 7.40741E-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082CF95-BA6B-E313-E7D5-298FA145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91"/>
          </a:xfrm>
          <a:prstGeom prst="rect">
            <a:avLst/>
          </a:prstGeom>
        </p:spPr>
      </p:pic>
      <p:pic>
        <p:nvPicPr>
          <p:cNvPr id="13314" name="Picture 2" descr="24 Self Introduction Clip Art | Royalty Free - GoGraph">
            <a:extLst>
              <a:ext uri="{FF2B5EF4-FFF2-40B4-BE49-F238E27FC236}">
                <a16:creationId xmlns:a16="http://schemas.microsoft.com/office/drawing/2014/main" id="{AEF574AD-53CA-674C-CAD5-2B8336641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3391993" y="750498"/>
            <a:ext cx="5476775" cy="4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0AC8D5F-914E-456A-E811-8C8CA77F30E1}"/>
              </a:ext>
            </a:extLst>
          </p:cNvPr>
          <p:cNvSpPr/>
          <p:nvPr/>
        </p:nvSpPr>
        <p:spPr>
          <a:xfrm>
            <a:off x="3690376" y="5135350"/>
            <a:ext cx="5043638" cy="9721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introduce yourself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Children are Learning English clipart">
            <a:extLst>
              <a:ext uri="{FF2B5EF4-FFF2-40B4-BE49-F238E27FC236}">
                <a16:creationId xmlns:a16="http://schemas.microsoft.com/office/drawing/2014/main" id="{40FBFB14-44D1-F24E-2AAE-DFD05893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4" y="3370943"/>
            <a:ext cx="3640646" cy="2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5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621EDB3-CB4B-2C3C-6895-3D810D88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EF1F21E-A5E3-4523-C3D7-54B65339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22" y="795293"/>
            <a:ext cx="4032457" cy="49786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E849D0-1F4F-7F54-DB7A-6FC0469A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79" y="795293"/>
            <a:ext cx="4000706" cy="4896102"/>
          </a:xfrm>
          <a:prstGeom prst="rect">
            <a:avLst/>
          </a:prstGeom>
        </p:spPr>
      </p:pic>
      <p:pic>
        <p:nvPicPr>
          <p:cNvPr id="7" name="Picture 2" descr="Friends clipart">
            <a:extLst>
              <a:ext uri="{FF2B5EF4-FFF2-40B4-BE49-F238E27FC236}">
                <a16:creationId xmlns:a16="http://schemas.microsoft.com/office/drawing/2014/main" id="{8E868B81-B931-E3E0-435D-2CD856A3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3344"/>
            <a:ext cx="3822546" cy="324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6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182</Words>
  <Application>Microsoft Office PowerPoint</Application>
  <PresentationFormat>شاشة عريضة</PresentationFormat>
  <Paragraphs>55</Paragraphs>
  <Slides>31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Century Schoolbook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13</cp:revision>
  <dcterms:created xsi:type="dcterms:W3CDTF">2023-07-30T23:41:23Z</dcterms:created>
  <dcterms:modified xsi:type="dcterms:W3CDTF">2023-08-01T05:39:12Z</dcterms:modified>
</cp:coreProperties>
</file>