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7" r:id="rId2"/>
    <p:sldId id="287" r:id="rId3"/>
    <p:sldId id="288" r:id="rId4"/>
    <p:sldId id="291" r:id="rId5"/>
    <p:sldId id="258" r:id="rId6"/>
    <p:sldId id="271" r:id="rId7"/>
    <p:sldId id="290" r:id="rId8"/>
    <p:sldId id="289" r:id="rId9"/>
    <p:sldId id="295" r:id="rId10"/>
    <p:sldId id="296" r:id="rId11"/>
    <p:sldId id="297" r:id="rId12"/>
    <p:sldId id="286" r:id="rId13"/>
  </p:sldIdLst>
  <p:sldSz cx="12192000" cy="6858000"/>
  <p:notesSz cx="6858000" cy="9144000"/>
  <p:custDataLst>
    <p:tags r:id="rId15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9D5E9"/>
    <a:srgbClr val="FFCC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7B75CC93-A0A6-4673-ADF1-90DF1FA4B9FD}"/>
    <pc:docChg chg="undo redo custSel addSld delSld modSld sldOrd modMainMaster replTag">
      <pc:chgData name="حصه بنت العتيبي" userId="c1fe605c-1aaf-4791-a440-af891effc177" providerId="ADAL" clId="{7B75CC93-A0A6-4673-ADF1-90DF1FA4B9FD}" dt="2021-09-18T19:27:59.659" v="2289" actId="113"/>
      <pc:docMkLst>
        <pc:docMk/>
      </pc:docMkLst>
      <pc:sldChg chg="addSp delSp modSp add mod ord modTransition setBg delAnim modAnim">
        <pc:chgData name="حصه بنت العتيبي" userId="c1fe605c-1aaf-4791-a440-af891effc177" providerId="ADAL" clId="{7B75CC93-A0A6-4673-ADF1-90DF1FA4B9FD}" dt="2021-09-18T19:20:12.526" v="2155" actId="167"/>
        <pc:sldMkLst>
          <pc:docMk/>
          <pc:sldMk cId="2383296190" sldId="257"/>
        </pc:sldMkLst>
        <pc:spChg chg="add del mod">
          <ac:chgData name="حصه بنت العتيبي" userId="c1fe605c-1aaf-4791-a440-af891effc177" providerId="ADAL" clId="{7B75CC93-A0A6-4673-ADF1-90DF1FA4B9FD}" dt="2021-09-18T11:54:12.559" v="1065" actId="478"/>
          <ac:spMkLst>
            <pc:docMk/>
            <pc:sldMk cId="2383296190" sldId="257"/>
            <ac:spMk id="2" creationId="{D4071D52-87B7-4ED5-B21C-DC178E25F29F}"/>
          </ac:spMkLst>
        </pc:spChg>
        <pc:spChg chg="add mod topLvl">
          <ac:chgData name="حصه بنت العتيبي" userId="c1fe605c-1aaf-4791-a440-af891effc177" providerId="ADAL" clId="{7B75CC93-A0A6-4673-ADF1-90DF1FA4B9FD}" dt="2021-09-18T18:54:46.323" v="2130" actId="208"/>
          <ac:spMkLst>
            <pc:docMk/>
            <pc:sldMk cId="2383296190" sldId="257"/>
            <ac:spMk id="3" creationId="{1D7E54A7-9D06-4345-9C02-96B931CF998F}"/>
          </ac:spMkLst>
        </pc:spChg>
        <pc:spChg chg="add mod">
          <ac:chgData name="حصه بنت العتيبي" userId="c1fe605c-1aaf-4791-a440-af891effc177" providerId="ADAL" clId="{7B75CC93-A0A6-4673-ADF1-90DF1FA4B9FD}" dt="2021-09-18T19:19:57.078" v="2153"/>
          <ac:spMkLst>
            <pc:docMk/>
            <pc:sldMk cId="2383296190" sldId="257"/>
            <ac:spMk id="5" creationId="{FB088F3C-D9C7-4DA7-B933-A7762E6260DA}"/>
          </ac:spMkLst>
        </pc:spChg>
        <pc:spChg chg="add del mod">
          <ac:chgData name="حصه بنت العتيبي" userId="c1fe605c-1aaf-4791-a440-af891effc177" providerId="ADAL" clId="{7B75CC93-A0A6-4673-ADF1-90DF1FA4B9FD}" dt="2021-09-18T11:51:23.359" v="1032" actId="478"/>
          <ac:spMkLst>
            <pc:docMk/>
            <pc:sldMk cId="2383296190" sldId="257"/>
            <ac:spMk id="5" creationId="{FEC95B07-B8EF-4806-914C-B27A57F32754}"/>
          </ac:spMkLst>
        </pc:spChg>
        <pc:spChg chg="add mod ord">
          <ac:chgData name="حصه بنت العتيبي" userId="c1fe605c-1aaf-4791-a440-af891effc177" providerId="ADAL" clId="{7B75CC93-A0A6-4673-ADF1-90DF1FA4B9FD}" dt="2021-09-18T19:20:12.526" v="2155" actId="167"/>
          <ac:spMkLst>
            <pc:docMk/>
            <pc:sldMk cId="2383296190" sldId="257"/>
            <ac:spMk id="6" creationId="{C49B3207-7C37-4951-8C40-71A85E5225BD}"/>
          </ac:spMkLst>
        </pc:spChg>
        <pc:spChg chg="add del mod">
          <ac:chgData name="حصه بنت العتيبي" userId="c1fe605c-1aaf-4791-a440-af891effc177" providerId="ADAL" clId="{7B75CC93-A0A6-4673-ADF1-90DF1FA4B9FD}" dt="2021-09-18T11:51:26.033" v="1033" actId="478"/>
          <ac:spMkLst>
            <pc:docMk/>
            <pc:sldMk cId="2383296190" sldId="257"/>
            <ac:spMk id="7" creationId="{430471D4-69A9-43E4-9391-03B3AF4F5D3F}"/>
          </ac:spMkLst>
        </pc:spChg>
        <pc:spChg chg="add del mod">
          <ac:chgData name="حصه بنت العتيبي" userId="c1fe605c-1aaf-4791-a440-af891effc177" providerId="ADAL" clId="{7B75CC93-A0A6-4673-ADF1-90DF1FA4B9FD}" dt="2021-09-18T11:53:58.174" v="1063" actId="478"/>
          <ac:spMkLst>
            <pc:docMk/>
            <pc:sldMk cId="2383296190" sldId="257"/>
            <ac:spMk id="8" creationId="{3942AF76-61C3-4B70-A261-172A63034139}"/>
          </ac:spMkLst>
        </pc:spChg>
        <pc:spChg chg="del mod">
          <ac:chgData name="حصه بنت العتيبي" userId="c1fe605c-1aaf-4791-a440-af891effc177" providerId="ADAL" clId="{7B75CC93-A0A6-4673-ADF1-90DF1FA4B9FD}" dt="2021-09-18T11:49:11.064" v="1025" actId="478"/>
          <ac:spMkLst>
            <pc:docMk/>
            <pc:sldMk cId="2383296190" sldId="257"/>
            <ac:spMk id="9" creationId="{78EF507B-1480-4BB7-A023-0BB52DB5C0D4}"/>
          </ac:spMkLst>
        </pc:spChg>
        <pc:spChg chg="add del mod">
          <ac:chgData name="حصه بنت العتيبي" userId="c1fe605c-1aaf-4791-a440-af891effc177" providerId="ADAL" clId="{7B75CC93-A0A6-4673-ADF1-90DF1FA4B9FD}" dt="2021-09-18T11:53:56.096" v="1062" actId="478"/>
          <ac:spMkLst>
            <pc:docMk/>
            <pc:sldMk cId="2383296190" sldId="257"/>
            <ac:spMk id="10" creationId="{65E762E0-7526-4BFF-B7F1-A992D4622EAF}"/>
          </ac:spMkLst>
        </pc:spChg>
        <pc:grpChg chg="add del mod">
          <ac:chgData name="حصه بنت العتيبي" userId="c1fe605c-1aaf-4791-a440-af891effc177" providerId="ADAL" clId="{7B75CC93-A0A6-4673-ADF1-90DF1FA4B9FD}" dt="2021-09-18T18:50:36.882" v="2110" actId="478"/>
          <ac:grpSpMkLst>
            <pc:docMk/>
            <pc:sldMk cId="2383296190" sldId="257"/>
            <ac:grpSpMk id="12" creationId="{8E88618D-951A-4779-81C5-20843C728F8E}"/>
          </ac:grpSpMkLst>
        </pc:grpChg>
        <pc:picChg chg="add mod modCrop">
          <ac:chgData name="حصه بنت العتيبي" userId="c1fe605c-1aaf-4791-a440-af891effc177" providerId="ADAL" clId="{7B75CC93-A0A6-4673-ADF1-90DF1FA4B9FD}" dt="2021-09-18T18:54:27.671" v="2129" actId="1440"/>
          <ac:picMkLst>
            <pc:docMk/>
            <pc:sldMk cId="2383296190" sldId="257"/>
            <ac:picMk id="4" creationId="{30AB32C0-D3B1-4DA4-AA8E-F787F8EDBBEC}"/>
          </ac:picMkLst>
        </pc:picChg>
        <pc:picChg chg="del mod">
          <ac:chgData name="حصه بنت العتيبي" userId="c1fe605c-1aaf-4791-a440-af891effc177" providerId="ADAL" clId="{7B75CC93-A0A6-4673-ADF1-90DF1FA4B9FD}" dt="2021-09-18T11:49:05.868" v="1024" actId="478"/>
          <ac:picMkLst>
            <pc:docMk/>
            <pc:sldMk cId="2383296190" sldId="257"/>
            <ac:picMk id="6" creationId="{931782BA-1DB2-46A1-A533-153AE1758FBF}"/>
          </ac:picMkLst>
        </pc:picChg>
        <pc:picChg chg="add del mod topLvl modCrop">
          <ac:chgData name="حصه بنت العتيبي" userId="c1fe605c-1aaf-4791-a440-af891effc177" providerId="ADAL" clId="{7B75CC93-A0A6-4673-ADF1-90DF1FA4B9FD}" dt="2021-09-18T18:50:36.882" v="2110" actId="478"/>
          <ac:picMkLst>
            <pc:docMk/>
            <pc:sldMk cId="2383296190" sldId="257"/>
            <ac:picMk id="11" creationId="{A7CDA0E5-B1AD-48A2-9266-C7D36D5A5915}"/>
          </ac:picMkLst>
        </pc:picChg>
        <pc:picChg chg="add del mod">
          <ac:chgData name="حصه بنت العتيبي" userId="c1fe605c-1aaf-4791-a440-af891effc177" providerId="ADAL" clId="{7B75CC93-A0A6-4673-ADF1-90DF1FA4B9FD}" dt="2021-09-18T14:14:17.492" v="1864" actId="478"/>
          <ac:picMkLst>
            <pc:docMk/>
            <pc:sldMk cId="2383296190" sldId="257"/>
            <ac:picMk id="13" creationId="{46A570A5-4A11-4F98-BFFA-D5C10B587F91}"/>
          </ac:picMkLst>
        </pc:picChg>
        <pc:picChg chg="add mod">
          <ac:chgData name="حصه بنت العتيبي" userId="c1fe605c-1aaf-4791-a440-af891effc177" providerId="ADAL" clId="{7B75CC93-A0A6-4673-ADF1-90DF1FA4B9FD}" dt="2021-09-18T14:13:40.812" v="1863" actId="1076"/>
          <ac:picMkLst>
            <pc:docMk/>
            <pc:sldMk cId="2383296190" sldId="257"/>
            <ac:picMk id="14" creationId="{5117D3C7-2415-43B7-9C80-422E50235EF0}"/>
          </ac:picMkLst>
        </pc:picChg>
        <pc:picChg chg="del">
          <ac:chgData name="حصه بنت العتيبي" userId="c1fe605c-1aaf-4791-a440-af891effc177" providerId="ADAL" clId="{7B75CC93-A0A6-4673-ADF1-90DF1FA4B9FD}" dt="2021-09-15T05:34:44.171" v="84" actId="478"/>
          <ac:picMkLst>
            <pc:docMk/>
            <pc:sldMk cId="2383296190" sldId="257"/>
            <ac:picMk id="1026" creationId="{12051562-507E-4717-B7A0-07FAB0064D0E}"/>
          </ac:picMkLst>
        </pc:picChg>
        <pc:picChg chg="add del mod">
          <ac:chgData name="حصه بنت العتيبي" userId="c1fe605c-1aaf-4791-a440-af891effc177" providerId="ADAL" clId="{7B75CC93-A0A6-4673-ADF1-90DF1FA4B9FD}" dt="2021-09-18T11:51:39.814" v="1034" actId="21"/>
          <ac:picMkLst>
            <pc:docMk/>
            <pc:sldMk cId="2383296190" sldId="257"/>
            <ac:picMk id="1026" creationId="{DED78BEA-592F-4B47-8A87-8AA54DA8DA67}"/>
          </ac:picMkLst>
        </pc:picChg>
        <pc:picChg chg="add del mod">
          <ac:chgData name="حصه بنت العتيبي" userId="c1fe605c-1aaf-4791-a440-af891effc177" providerId="ADAL" clId="{7B75CC93-A0A6-4673-ADF1-90DF1FA4B9FD}" dt="2021-09-18T13:07:59.440" v="1420" actId="21"/>
          <ac:picMkLst>
            <pc:docMk/>
            <pc:sldMk cId="2383296190" sldId="257"/>
            <ac:picMk id="1028" creationId="{35236473-31C9-46F9-880A-CA75773D7FB1}"/>
          </ac:picMkLst>
        </pc:picChg>
      </pc:sldChg>
      <pc:sldChg chg="addSp modSp add mod modTransition">
        <pc:chgData name="حصه بنت العتيبي" userId="c1fe605c-1aaf-4791-a440-af891effc177" providerId="ADAL" clId="{7B75CC93-A0A6-4673-ADF1-90DF1FA4B9FD}" dt="2021-09-18T19:27:59.659" v="2289" actId="113"/>
        <pc:sldMkLst>
          <pc:docMk/>
          <pc:sldMk cId="3268236275" sldId="258"/>
        </pc:sldMkLst>
        <pc:spChg chg="mod">
          <ac:chgData name="حصه بنت العتيبي" userId="c1fe605c-1aaf-4791-a440-af891effc177" providerId="ADAL" clId="{7B75CC93-A0A6-4673-ADF1-90DF1FA4B9FD}" dt="2021-09-18T19:27:39.044" v="2283" actId="113"/>
          <ac:spMkLst>
            <pc:docMk/>
            <pc:sldMk cId="3268236275" sldId="258"/>
            <ac:spMk id="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27:52.338" v="2287" actId="113"/>
          <ac:spMkLst>
            <pc:docMk/>
            <pc:sldMk cId="3268236275" sldId="258"/>
            <ac:spMk id="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27:44.868" v="2285" actId="113"/>
          <ac:spMkLst>
            <pc:docMk/>
            <pc:sldMk cId="3268236275" sldId="258"/>
            <ac:spMk id="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27:59.659" v="2289" actId="113"/>
          <ac:spMkLst>
            <pc:docMk/>
            <pc:sldMk cId="3268236275" sldId="258"/>
            <ac:spMk id="1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26:58.993" v="2257" actId="20577"/>
          <ac:spMkLst>
            <pc:docMk/>
            <pc:sldMk cId="3268236275" sldId="258"/>
            <ac:spMk id="12" creationId="{00000000-0000-0000-0000-000000000000}"/>
          </ac:spMkLst>
        </pc:spChg>
        <pc:spChg chg="add mod">
          <ac:chgData name="حصه بنت العتيبي" userId="c1fe605c-1aaf-4791-a440-af891effc177" providerId="ADAL" clId="{7B75CC93-A0A6-4673-ADF1-90DF1FA4B9FD}" dt="2021-09-18T19:17:20.675" v="2137"/>
          <ac:spMkLst>
            <pc:docMk/>
            <pc:sldMk cId="3268236275" sldId="258"/>
            <ac:spMk id="16" creationId="{3ECF9E56-74BB-40E9-AFA6-F22279328819}"/>
          </ac:spMkLst>
        </pc:spChg>
        <pc:spChg chg="add mod">
          <ac:chgData name="حصه بنت العتيبي" userId="c1fe605c-1aaf-4791-a440-af891effc177" providerId="ADAL" clId="{7B75CC93-A0A6-4673-ADF1-90DF1FA4B9FD}" dt="2021-09-18T19:17:20.675" v="2137"/>
          <ac:spMkLst>
            <pc:docMk/>
            <pc:sldMk cId="3268236275" sldId="258"/>
            <ac:spMk id="17" creationId="{8DA81E21-A889-4E9B-A5AE-A6B3487A7BF1}"/>
          </ac:spMkLst>
        </pc:spChg>
        <pc:spChg chg="mod">
          <ac:chgData name="حصه بنت العتيبي" userId="c1fe605c-1aaf-4791-a440-af891effc177" providerId="ADAL" clId="{7B75CC93-A0A6-4673-ADF1-90DF1FA4B9FD}" dt="2021-09-18T19:18:56.241" v="2149" actId="3062"/>
          <ac:spMkLst>
            <pc:docMk/>
            <pc:sldMk cId="3268236275" sldId="258"/>
            <ac:spMk id="1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19:00.726" v="2150" actId="3062"/>
          <ac:spMkLst>
            <pc:docMk/>
            <pc:sldMk cId="3268236275" sldId="258"/>
            <ac:spMk id="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19:04.897" v="2151" actId="3062"/>
          <ac:spMkLst>
            <pc:docMk/>
            <pc:sldMk cId="3268236275" sldId="258"/>
            <ac:spMk id="2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9:19:08.281" v="2152" actId="3062"/>
          <ac:spMkLst>
            <pc:docMk/>
            <pc:sldMk cId="3268236275" sldId="258"/>
            <ac:spMk id="22" creationId="{00000000-0000-0000-0000-000000000000}"/>
          </ac:spMkLst>
        </pc:spChg>
      </pc:sldChg>
      <pc:sldChg chg="addSp delSp modSp add mod modTransition modAnim">
        <pc:chgData name="حصه بنت العتيبي" userId="c1fe605c-1aaf-4791-a440-af891effc177" providerId="ADAL" clId="{7B75CC93-A0A6-4673-ADF1-90DF1FA4B9FD}" dt="2021-09-18T18:43:11.641" v="2027"/>
        <pc:sldMkLst>
          <pc:docMk/>
          <pc:sldMk cId="0" sldId="271"/>
        </pc:sldMkLst>
        <pc:spChg chg="add del mod">
          <ac:chgData name="حصه بنت العتيبي" userId="c1fe605c-1aaf-4791-a440-af891effc177" providerId="ADAL" clId="{7B75CC93-A0A6-4673-ADF1-90DF1FA4B9FD}" dt="2021-09-18T12:14:01.132" v="1303" actId="478"/>
          <ac:spMkLst>
            <pc:docMk/>
            <pc:sldMk cId="0" sldId="271"/>
            <ac:spMk id="55" creationId="{1EBEA5E2-F9E4-43BB-9604-7012C6109E1A}"/>
          </ac:spMkLst>
        </pc:spChg>
        <pc:spChg chg="add del mod">
          <ac:chgData name="حصه بنت العتيبي" userId="c1fe605c-1aaf-4791-a440-af891effc177" providerId="ADAL" clId="{7B75CC93-A0A6-4673-ADF1-90DF1FA4B9FD}" dt="2021-09-18T12:14:01.132" v="1303" actId="478"/>
          <ac:spMkLst>
            <pc:docMk/>
            <pc:sldMk cId="0" sldId="271"/>
            <ac:spMk id="56" creationId="{0456AC12-552A-498F-B491-77CB0E697E59}"/>
          </ac:spMkLst>
        </pc:spChg>
        <pc:spChg chg="add del mod">
          <ac:chgData name="حصه بنت العتيبي" userId="c1fe605c-1aaf-4791-a440-af891effc177" providerId="ADAL" clId="{7B75CC93-A0A6-4673-ADF1-90DF1FA4B9FD}" dt="2021-09-18T12:14:01.132" v="1303" actId="478"/>
          <ac:spMkLst>
            <pc:docMk/>
            <pc:sldMk cId="0" sldId="271"/>
            <ac:spMk id="57" creationId="{BF53DF31-4FE5-404E-94D1-CED3F8A0341D}"/>
          </ac:spMkLst>
        </pc:spChg>
        <pc:spChg chg="add del mod">
          <ac:chgData name="حصه بنت العتيبي" userId="c1fe605c-1aaf-4791-a440-af891effc177" providerId="ADAL" clId="{7B75CC93-A0A6-4673-ADF1-90DF1FA4B9FD}" dt="2021-09-18T12:14:01.132" v="1303" actId="478"/>
          <ac:spMkLst>
            <pc:docMk/>
            <pc:sldMk cId="0" sldId="271"/>
            <ac:spMk id="58" creationId="{E800FC28-A91C-40DB-A5F0-BF10BA70498E}"/>
          </ac:spMkLst>
        </pc:spChg>
        <pc:spChg chg="mod">
          <ac:chgData name="حصه بنت العتيبي" userId="c1fe605c-1aaf-4791-a440-af891effc177" providerId="ADAL" clId="{7B75CC93-A0A6-4673-ADF1-90DF1FA4B9FD}" dt="2021-09-18T12:14:02.987" v="1304"/>
          <ac:spMkLst>
            <pc:docMk/>
            <pc:sldMk cId="0" sldId="271"/>
            <ac:spMk id="60" creationId="{58BFB1B7-95D8-4524-A71C-CEC0E2F1B148}"/>
          </ac:spMkLst>
        </pc:spChg>
        <pc:spChg chg="mod">
          <ac:chgData name="حصه بنت العتيبي" userId="c1fe605c-1aaf-4791-a440-af891effc177" providerId="ADAL" clId="{7B75CC93-A0A6-4673-ADF1-90DF1FA4B9FD}" dt="2021-09-18T12:14:02.987" v="1304"/>
          <ac:spMkLst>
            <pc:docMk/>
            <pc:sldMk cId="0" sldId="271"/>
            <ac:spMk id="61" creationId="{B351035C-9EA9-4896-AB76-C2638D2C3BF8}"/>
          </ac:spMkLst>
        </pc:spChg>
        <pc:spChg chg="mod">
          <ac:chgData name="حصه بنت العتيبي" userId="c1fe605c-1aaf-4791-a440-af891effc177" providerId="ADAL" clId="{7B75CC93-A0A6-4673-ADF1-90DF1FA4B9FD}" dt="2021-09-18T12:14:02.987" v="1304"/>
          <ac:spMkLst>
            <pc:docMk/>
            <pc:sldMk cId="0" sldId="271"/>
            <ac:spMk id="62" creationId="{D0FBE81D-C05D-433B-864F-9E7851628256}"/>
          </ac:spMkLst>
        </pc:spChg>
        <pc:spChg chg="mod">
          <ac:chgData name="حصه بنت العتيبي" userId="c1fe605c-1aaf-4791-a440-af891effc177" providerId="ADAL" clId="{7B75CC93-A0A6-4673-ADF1-90DF1FA4B9FD}" dt="2021-09-18T12:14:24.049" v="1378"/>
          <ac:spMkLst>
            <pc:docMk/>
            <pc:sldMk cId="0" sldId="271"/>
            <ac:spMk id="64" creationId="{7E07365B-0537-440D-8C58-36C5CCFB721F}"/>
          </ac:spMkLst>
        </pc:spChg>
        <pc:spChg chg="mod">
          <ac:chgData name="حصه بنت العتيبي" userId="c1fe605c-1aaf-4791-a440-af891effc177" providerId="ADAL" clId="{7B75CC93-A0A6-4673-ADF1-90DF1FA4B9FD}" dt="2021-09-18T12:14:24.049" v="1378"/>
          <ac:spMkLst>
            <pc:docMk/>
            <pc:sldMk cId="0" sldId="271"/>
            <ac:spMk id="65" creationId="{885C75EA-38E7-4D59-86E3-C5239EE9C8FF}"/>
          </ac:spMkLst>
        </pc:spChg>
        <pc:spChg chg="mod">
          <ac:chgData name="حصه بنت العتيبي" userId="c1fe605c-1aaf-4791-a440-af891effc177" providerId="ADAL" clId="{7B75CC93-A0A6-4673-ADF1-90DF1FA4B9FD}" dt="2021-09-18T12:14:24.049" v="1378"/>
          <ac:spMkLst>
            <pc:docMk/>
            <pc:sldMk cId="0" sldId="271"/>
            <ac:spMk id="66" creationId="{0D9D292C-43E2-4570-8F3C-E5944C63A510}"/>
          </ac:spMkLst>
        </pc:spChg>
        <pc:spChg chg="mod">
          <ac:chgData name="حصه بنت العتيبي" userId="c1fe605c-1aaf-4791-a440-af891effc177" providerId="ADAL" clId="{7B75CC93-A0A6-4673-ADF1-90DF1FA4B9FD}" dt="2021-09-15T08:23:58.063" v="260" actId="14100"/>
          <ac:spMkLst>
            <pc:docMk/>
            <pc:sldMk cId="0" sldId="271"/>
            <ac:spMk id="130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57:29.392" v="1816" actId="208"/>
          <ac:spMkLst>
            <pc:docMk/>
            <pc:sldMk cId="0" sldId="271"/>
            <ac:spMk id="131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5:34.927" v="387" actId="13822"/>
          <ac:spMkLst>
            <pc:docMk/>
            <pc:sldMk cId="0" sldId="271"/>
            <ac:spMk id="131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5:46.143" v="389" actId="13822"/>
          <ac:spMkLst>
            <pc:docMk/>
            <pc:sldMk cId="0" sldId="271"/>
            <ac:spMk id="131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5:41.235" v="388" actId="13822"/>
          <ac:spMkLst>
            <pc:docMk/>
            <pc:sldMk cId="0" sldId="271"/>
            <ac:spMk id="131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8:42:25.661" v="2024" actId="403"/>
          <ac:spMkLst>
            <pc:docMk/>
            <pc:sldMk cId="0" sldId="271"/>
            <ac:spMk id="13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57:53.395" v="1818" actId="208"/>
          <ac:spMkLst>
            <pc:docMk/>
            <pc:sldMk cId="0" sldId="271"/>
            <ac:spMk id="132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6:19.586" v="396" actId="13822"/>
          <ac:spMkLst>
            <pc:docMk/>
            <pc:sldMk cId="0" sldId="271"/>
            <ac:spMk id="132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6:26.689" v="398" actId="13822"/>
          <ac:spMkLst>
            <pc:docMk/>
            <pc:sldMk cId="0" sldId="271"/>
            <ac:spMk id="132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6:22.904" v="397" actId="13822"/>
          <ac:spMkLst>
            <pc:docMk/>
            <pc:sldMk cId="0" sldId="271"/>
            <ac:spMk id="132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3:29.558" v="466" actId="1076"/>
          <ac:spMkLst>
            <pc:docMk/>
            <pc:sldMk cId="0" sldId="271"/>
            <ac:spMk id="132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58:01.763" v="1820" actId="208"/>
          <ac:spMkLst>
            <pc:docMk/>
            <pc:sldMk cId="0" sldId="271"/>
            <ac:spMk id="133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6:41.019" v="399" actId="13822"/>
          <ac:spMkLst>
            <pc:docMk/>
            <pc:sldMk cId="0" sldId="271"/>
            <ac:spMk id="133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6:47.647" v="401" actId="13822"/>
          <ac:spMkLst>
            <pc:docMk/>
            <pc:sldMk cId="0" sldId="271"/>
            <ac:spMk id="133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6:44.903" v="400" actId="13822"/>
          <ac:spMkLst>
            <pc:docMk/>
            <pc:sldMk cId="0" sldId="271"/>
            <ac:spMk id="133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41:22.093" v="712" actId="20577"/>
          <ac:spMkLst>
            <pc:docMk/>
            <pc:sldMk cId="0" sldId="271"/>
            <ac:spMk id="133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57:57.757" v="1819" actId="208"/>
          <ac:spMkLst>
            <pc:docMk/>
            <pc:sldMk cId="0" sldId="271"/>
            <ac:spMk id="134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08:29:49.834" v="294" actId="20577"/>
          <ac:spMkLst>
            <pc:docMk/>
            <pc:sldMk cId="0" sldId="271"/>
            <ac:spMk id="134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4:17.128" v="503" actId="1076"/>
          <ac:spMkLst>
            <pc:docMk/>
            <pc:sldMk cId="0" sldId="271"/>
            <ac:spMk id="134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57:49.042" v="1817" actId="208"/>
          <ac:spMkLst>
            <pc:docMk/>
            <pc:sldMk cId="0" sldId="271"/>
            <ac:spMk id="134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08:29:40.110" v="292" actId="20577"/>
          <ac:spMkLst>
            <pc:docMk/>
            <pc:sldMk cId="0" sldId="271"/>
            <ac:spMk id="135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24:35.021" v="386" actId="1076"/>
          <ac:spMkLst>
            <pc:docMk/>
            <pc:sldMk cId="0" sldId="271"/>
            <ac:spMk id="1355" creationId="{00000000-0000-0000-0000-000000000000}"/>
          </ac:spMkLst>
        </pc:spChg>
        <pc:grpChg chg="add del mod ord">
          <ac:chgData name="حصه بنت العتيبي" userId="c1fe605c-1aaf-4791-a440-af891effc177" providerId="ADAL" clId="{7B75CC93-A0A6-4673-ADF1-90DF1FA4B9FD}" dt="2021-09-18T12:14:21.473" v="1377"/>
          <ac:grpSpMkLst>
            <pc:docMk/>
            <pc:sldMk cId="0" sldId="271"/>
            <ac:grpSpMk id="59" creationId="{81D16DB9-7360-4C16-A7CA-6A1BF2D96372}"/>
          </ac:grpSpMkLst>
        </pc:grpChg>
        <pc:grpChg chg="add mod ord">
          <ac:chgData name="حصه بنت العتيبي" userId="c1fe605c-1aaf-4791-a440-af891effc177" providerId="ADAL" clId="{7B75CC93-A0A6-4673-ADF1-90DF1FA4B9FD}" dt="2021-09-18T12:14:28.144" v="1379" actId="167"/>
          <ac:grpSpMkLst>
            <pc:docMk/>
            <pc:sldMk cId="0" sldId="271"/>
            <ac:grpSpMk id="63" creationId="{518315C6-AA16-48AA-ACF6-19992E3985AD}"/>
          </ac:grpSpMkLst>
        </pc:grpChg>
        <pc:grpChg chg="mod">
          <ac:chgData name="حصه بنت العتيبي" userId="c1fe605c-1aaf-4791-a440-af891effc177" providerId="ADAL" clId="{7B75CC93-A0A6-4673-ADF1-90DF1FA4B9FD}" dt="2021-09-15T18:37:13.038" v="513" actId="1076"/>
          <ac:grpSpMkLst>
            <pc:docMk/>
            <pc:sldMk cId="0" sldId="271"/>
            <ac:grpSpMk id="1340" creationId="{00000000-0000-0000-0000-000000000000}"/>
          </ac:grpSpMkLst>
        </pc:grpChg>
      </pc:sldChg>
      <pc:sldChg chg="addSp delSp modSp add del mod ord modTransition setBg">
        <pc:chgData name="حصه بنت العتيبي" userId="c1fe605c-1aaf-4791-a440-af891effc177" providerId="ADAL" clId="{7B75CC93-A0A6-4673-ADF1-90DF1FA4B9FD}" dt="2021-09-18T18:43:11.641" v="2027"/>
        <pc:sldMkLst>
          <pc:docMk/>
          <pc:sldMk cId="3854042235" sldId="286"/>
        </pc:sldMkLst>
        <pc:spChg chg="add mod">
          <ac:chgData name="حصه بنت العتيبي" userId="c1fe605c-1aaf-4791-a440-af891effc177" providerId="ADAL" clId="{7B75CC93-A0A6-4673-ADF1-90DF1FA4B9FD}" dt="2021-09-15T05:18:46.765" v="19" actId="164"/>
          <ac:spMkLst>
            <pc:docMk/>
            <pc:sldMk cId="3854042235" sldId="286"/>
            <ac:spMk id="2" creationId="{2F953858-26A9-4780-BDB2-0C3258D3A0C8}"/>
          </ac:spMkLst>
        </pc:spChg>
        <pc:spChg chg="add mod">
          <ac:chgData name="حصه بنت العتيبي" userId="c1fe605c-1aaf-4791-a440-af891effc177" providerId="ADAL" clId="{7B75CC93-A0A6-4673-ADF1-90DF1FA4B9FD}" dt="2021-09-15T05:18:46.765" v="19" actId="164"/>
          <ac:spMkLst>
            <pc:docMk/>
            <pc:sldMk cId="3854042235" sldId="286"/>
            <ac:spMk id="11" creationId="{BD77B1D0-6043-4C64-B8F1-7F37D2E6DB6B}"/>
          </ac:spMkLst>
        </pc:spChg>
        <pc:spChg chg="add del mod">
          <ac:chgData name="حصه بنت العتيبي" userId="c1fe605c-1aaf-4791-a440-af891effc177" providerId="ADAL" clId="{7B75CC93-A0A6-4673-ADF1-90DF1FA4B9FD}" dt="2021-09-15T05:24:27.249" v="48"/>
          <ac:spMkLst>
            <pc:docMk/>
            <pc:sldMk cId="3854042235" sldId="286"/>
            <ac:spMk id="14" creationId="{97ED9F34-2E2A-48A7-A7EC-5B7CF145A946}"/>
          </ac:spMkLst>
        </pc:spChg>
        <pc:spChg chg="add del mod">
          <ac:chgData name="حصه بنت العتيبي" userId="c1fe605c-1aaf-4791-a440-af891effc177" providerId="ADAL" clId="{7B75CC93-A0A6-4673-ADF1-90DF1FA4B9FD}" dt="2021-09-15T05:24:27.249" v="48"/>
          <ac:spMkLst>
            <pc:docMk/>
            <pc:sldMk cId="3854042235" sldId="286"/>
            <ac:spMk id="15" creationId="{7D87CA42-4458-450B-B4F1-E70AE4E7027C}"/>
          </ac:spMkLst>
        </pc:spChg>
        <pc:spChg chg="add del mod">
          <ac:chgData name="حصه بنت العتيبي" userId="c1fe605c-1aaf-4791-a440-af891effc177" providerId="ADAL" clId="{7B75CC93-A0A6-4673-ADF1-90DF1FA4B9FD}" dt="2021-09-18T12:04:41.929" v="1131" actId="478"/>
          <ac:spMkLst>
            <pc:docMk/>
            <pc:sldMk cId="3854042235" sldId="286"/>
            <ac:spMk id="16" creationId="{C2CD0F7B-6DB5-4466-88E8-5106BEB1042F}"/>
          </ac:spMkLst>
        </pc:spChg>
        <pc:spChg chg="add del mod">
          <ac:chgData name="حصه بنت العتيبي" userId="c1fe605c-1aaf-4791-a440-af891effc177" providerId="ADAL" clId="{7B75CC93-A0A6-4673-ADF1-90DF1FA4B9FD}" dt="2021-09-18T12:04:27.922" v="1128" actId="478"/>
          <ac:spMkLst>
            <pc:docMk/>
            <pc:sldMk cId="3854042235" sldId="286"/>
            <ac:spMk id="17" creationId="{8C9025D6-159E-4AF9-AF1A-1EDCC459F1D9}"/>
          </ac:spMkLst>
        </pc:spChg>
        <pc:spChg chg="add del mod">
          <ac:chgData name="حصه بنت العتيبي" userId="c1fe605c-1aaf-4791-a440-af891effc177" providerId="ADAL" clId="{7B75CC93-A0A6-4673-ADF1-90DF1FA4B9FD}" dt="2021-09-18T12:15:40.196" v="1394" actId="478"/>
          <ac:spMkLst>
            <pc:docMk/>
            <pc:sldMk cId="3854042235" sldId="286"/>
            <ac:spMk id="18" creationId="{682158CF-EAD4-4834-AC44-950CE5D030A3}"/>
          </ac:spMkLst>
        </pc:spChg>
        <pc:spChg chg="add del mod">
          <ac:chgData name="حصه بنت العتيبي" userId="c1fe605c-1aaf-4791-a440-af891effc177" providerId="ADAL" clId="{7B75CC93-A0A6-4673-ADF1-90DF1FA4B9FD}" dt="2021-09-18T12:15:38.800" v="1393" actId="478"/>
          <ac:spMkLst>
            <pc:docMk/>
            <pc:sldMk cId="3854042235" sldId="286"/>
            <ac:spMk id="19" creationId="{AC37200C-F0EF-4280-949C-FF215F0040ED}"/>
          </ac:spMkLst>
        </pc:spChg>
        <pc:spChg chg="mod">
          <ac:chgData name="حصه بنت العتيبي" userId="c1fe605c-1aaf-4791-a440-af891effc177" providerId="ADAL" clId="{7B75CC93-A0A6-4673-ADF1-90DF1FA4B9FD}" dt="2021-09-18T12:15:42.877" v="1395"/>
          <ac:spMkLst>
            <pc:docMk/>
            <pc:sldMk cId="3854042235" sldId="286"/>
            <ac:spMk id="21" creationId="{7C9D52F2-7A6C-456E-9A76-835CD9E30959}"/>
          </ac:spMkLst>
        </pc:spChg>
        <pc:spChg chg="mod">
          <ac:chgData name="حصه بنت العتيبي" userId="c1fe605c-1aaf-4791-a440-af891effc177" providerId="ADAL" clId="{7B75CC93-A0A6-4673-ADF1-90DF1FA4B9FD}" dt="2021-09-18T12:15:42.877" v="1395"/>
          <ac:spMkLst>
            <pc:docMk/>
            <pc:sldMk cId="3854042235" sldId="286"/>
            <ac:spMk id="22" creationId="{FB068358-E863-4B53-B72C-DA1BFB243CA6}"/>
          </ac:spMkLst>
        </pc:spChg>
        <pc:spChg chg="mod">
          <ac:chgData name="حصه بنت العتيبي" userId="c1fe605c-1aaf-4791-a440-af891effc177" providerId="ADAL" clId="{7B75CC93-A0A6-4673-ADF1-90DF1FA4B9FD}" dt="2021-09-18T12:15:42.877" v="1395"/>
          <ac:spMkLst>
            <pc:docMk/>
            <pc:sldMk cId="3854042235" sldId="286"/>
            <ac:spMk id="23" creationId="{5BD66511-C564-4857-B1B6-D923C455A040}"/>
          </ac:spMkLst>
        </pc:spChg>
        <pc:grpChg chg="mod">
          <ac:chgData name="حصه بنت العتيبي" userId="c1fe605c-1aaf-4791-a440-af891effc177" providerId="ADAL" clId="{7B75CC93-A0A6-4673-ADF1-90DF1FA4B9FD}" dt="2021-09-15T05:18:54.747" v="20" actId="164"/>
          <ac:grpSpMkLst>
            <pc:docMk/>
            <pc:sldMk cId="3854042235" sldId="286"/>
            <ac:grpSpMk id="7" creationId="{4EACBDFA-A9A9-4A46-AB64-543B9A24D682}"/>
          </ac:grpSpMkLst>
        </pc:grpChg>
        <pc:grpChg chg="add mod">
          <ac:chgData name="حصه بنت العتيبي" userId="c1fe605c-1aaf-4791-a440-af891effc177" providerId="ADAL" clId="{7B75CC93-A0A6-4673-ADF1-90DF1FA4B9FD}" dt="2021-09-15T05:18:54.747" v="20" actId="164"/>
          <ac:grpSpMkLst>
            <pc:docMk/>
            <pc:sldMk cId="3854042235" sldId="286"/>
            <ac:grpSpMk id="8" creationId="{5755629C-F31D-46C3-83B1-8B4BC2C02E77}"/>
          </ac:grpSpMkLst>
        </pc:grpChg>
        <pc:grpChg chg="add del mod">
          <ac:chgData name="حصه بنت العتيبي" userId="c1fe605c-1aaf-4791-a440-af891effc177" providerId="ADAL" clId="{7B75CC93-A0A6-4673-ADF1-90DF1FA4B9FD}" dt="2021-09-18T12:03:31.440" v="1113" actId="478"/>
          <ac:grpSpMkLst>
            <pc:docMk/>
            <pc:sldMk cId="3854042235" sldId="286"/>
            <ac:grpSpMk id="9" creationId="{338455D7-A027-4917-BEB6-920FC437D155}"/>
          </ac:grpSpMkLst>
        </pc:grpChg>
        <pc:grpChg chg="add mod ord">
          <ac:chgData name="حصه بنت العتيبي" userId="c1fe605c-1aaf-4791-a440-af891effc177" providerId="ADAL" clId="{7B75CC93-A0A6-4673-ADF1-90DF1FA4B9FD}" dt="2021-09-18T12:15:46.483" v="1396" actId="167"/>
          <ac:grpSpMkLst>
            <pc:docMk/>
            <pc:sldMk cId="3854042235" sldId="286"/>
            <ac:grpSpMk id="20" creationId="{32CF45DE-4987-4D1F-B0DF-4BB658360B04}"/>
          </ac:grpSpMkLst>
        </pc:grpChg>
        <pc:picChg chg="add mod">
          <ac:chgData name="حصه بنت العتيبي" userId="c1fe605c-1aaf-4791-a440-af891effc177" providerId="ADAL" clId="{7B75CC93-A0A6-4673-ADF1-90DF1FA4B9FD}" dt="2021-09-18T14:15:26.884" v="1875" actId="1076"/>
          <ac:picMkLst>
            <pc:docMk/>
            <pc:sldMk cId="3854042235" sldId="286"/>
            <ac:picMk id="24" creationId="{FE73AD56-9B4C-4267-8611-7DFDCF4840E3}"/>
          </ac:picMkLst>
        </pc:picChg>
      </pc:sldChg>
      <pc:sldChg chg="addSp delSp modSp new mod modTransition setBg">
        <pc:chgData name="حصه بنت العتيبي" userId="c1fe605c-1aaf-4791-a440-af891effc177" providerId="ADAL" clId="{7B75CC93-A0A6-4673-ADF1-90DF1FA4B9FD}" dt="2021-09-18T18:43:11.641" v="2027"/>
        <pc:sldMkLst>
          <pc:docMk/>
          <pc:sldMk cId="2410484175" sldId="287"/>
        </pc:sldMkLst>
        <pc:spChg chg="add mod ord topLvl">
          <ac:chgData name="حصه بنت العتيبي" userId="c1fe605c-1aaf-4791-a440-af891effc177" providerId="ADAL" clId="{7B75CC93-A0A6-4673-ADF1-90DF1FA4B9FD}" dt="2021-09-18T13:16:57.467" v="1582" actId="165"/>
          <ac:spMkLst>
            <pc:docMk/>
            <pc:sldMk cId="2410484175" sldId="287"/>
            <ac:spMk id="2" creationId="{0B1705FD-EF20-4954-B2F4-42D235337EAC}"/>
          </ac:spMkLst>
        </pc:spChg>
        <pc:spChg chg="del">
          <ac:chgData name="حصه بنت العتيبي" userId="c1fe605c-1aaf-4791-a440-af891effc177" providerId="ADAL" clId="{7B75CC93-A0A6-4673-ADF1-90DF1FA4B9FD}" dt="2021-09-15T05:21:26.100" v="23" actId="478"/>
          <ac:spMkLst>
            <pc:docMk/>
            <pc:sldMk cId="2410484175" sldId="287"/>
            <ac:spMk id="2" creationId="{D5877E45-9478-4BCA-AF96-2BA176817596}"/>
          </ac:spMkLst>
        </pc:spChg>
        <pc:spChg chg="del">
          <ac:chgData name="حصه بنت العتيبي" userId="c1fe605c-1aaf-4791-a440-af891effc177" providerId="ADAL" clId="{7B75CC93-A0A6-4673-ADF1-90DF1FA4B9FD}" dt="2021-09-15T05:21:26.100" v="23" actId="478"/>
          <ac:spMkLst>
            <pc:docMk/>
            <pc:sldMk cId="2410484175" sldId="287"/>
            <ac:spMk id="3" creationId="{DE09426D-4BEE-4B95-96C8-2F6B14742C1A}"/>
          </ac:spMkLst>
        </pc:spChg>
        <pc:spChg chg="add mod">
          <ac:chgData name="حصه بنت العتيبي" userId="c1fe605c-1aaf-4791-a440-af891effc177" providerId="ADAL" clId="{7B75CC93-A0A6-4673-ADF1-90DF1FA4B9FD}" dt="2021-09-18T13:56:59.737" v="1814" actId="403"/>
          <ac:spMkLst>
            <pc:docMk/>
            <pc:sldMk cId="2410484175" sldId="287"/>
            <ac:spMk id="4" creationId="{BC1BB6BA-D83A-4B7A-A605-2D8C22D3A6C5}"/>
          </ac:spMkLst>
        </pc:spChg>
        <pc:spChg chg="add mod">
          <ac:chgData name="حصه بنت العتيبي" userId="c1fe605c-1aaf-4791-a440-af891effc177" providerId="ADAL" clId="{7B75CC93-A0A6-4673-ADF1-90DF1FA4B9FD}" dt="2021-09-18T14:10:49.412" v="1857" actId="2711"/>
          <ac:spMkLst>
            <pc:docMk/>
            <pc:sldMk cId="2410484175" sldId="287"/>
            <ac:spMk id="5" creationId="{3734161E-58CD-471D-82ED-166CB0D2C202}"/>
          </ac:spMkLst>
        </pc:spChg>
        <pc:spChg chg="add mod topLvl">
          <ac:chgData name="حصه بنت العتيبي" userId="c1fe605c-1aaf-4791-a440-af891effc177" providerId="ADAL" clId="{7B75CC93-A0A6-4673-ADF1-90DF1FA4B9FD}" dt="2021-09-18T13:16:57.467" v="1582" actId="165"/>
          <ac:spMkLst>
            <pc:docMk/>
            <pc:sldMk cId="2410484175" sldId="287"/>
            <ac:spMk id="9" creationId="{90475AE5-AB6E-446A-9B16-EC2E432221AF}"/>
          </ac:spMkLst>
        </pc:spChg>
        <pc:spChg chg="add mod topLvl">
          <ac:chgData name="حصه بنت العتيبي" userId="c1fe605c-1aaf-4791-a440-af891effc177" providerId="ADAL" clId="{7B75CC93-A0A6-4673-ADF1-90DF1FA4B9FD}" dt="2021-09-18T13:16:57.467" v="1582" actId="165"/>
          <ac:spMkLst>
            <pc:docMk/>
            <pc:sldMk cId="2410484175" sldId="287"/>
            <ac:spMk id="10" creationId="{33FC08D3-B27E-423B-AC0F-52C91FEBCAAC}"/>
          </ac:spMkLst>
        </pc:spChg>
        <pc:grpChg chg="add del mod ord">
          <ac:chgData name="حصه بنت العتيبي" userId="c1fe605c-1aaf-4791-a440-af891effc177" providerId="ADAL" clId="{7B75CC93-A0A6-4673-ADF1-90DF1FA4B9FD}" dt="2021-09-18T13:16:57.468" v="1583" actId="1076"/>
          <ac:grpSpMkLst>
            <pc:docMk/>
            <pc:sldMk cId="2410484175" sldId="287"/>
            <ac:grpSpMk id="3" creationId="{CBDB3977-C7C9-48E4-9524-1349FB8D4BD4}"/>
          </ac:grpSpMkLst>
        </pc:grpChg>
        <pc:picChg chg="add del mod">
          <ac:chgData name="حصه بنت العتيبي" userId="c1fe605c-1aaf-4791-a440-af891effc177" providerId="ADAL" clId="{7B75CC93-A0A6-4673-ADF1-90DF1FA4B9FD}" dt="2021-09-15T05:34:53.237" v="87" actId="478"/>
          <ac:picMkLst>
            <pc:docMk/>
            <pc:sldMk cId="2410484175" sldId="287"/>
            <ac:picMk id="6" creationId="{C1CCA91B-D9D9-4F8B-84B2-37DD294B266B}"/>
          </ac:picMkLst>
        </pc:picChg>
        <pc:picChg chg="add del mod">
          <ac:chgData name="حصه بنت العتيبي" userId="c1fe605c-1aaf-4791-a440-af891effc177" providerId="ADAL" clId="{7B75CC93-A0A6-4673-ADF1-90DF1FA4B9FD}" dt="2021-09-18T12:07:29.935" v="1242" actId="478"/>
          <ac:picMkLst>
            <pc:docMk/>
            <pc:sldMk cId="2410484175" sldId="287"/>
            <ac:picMk id="7" creationId="{2FF3BF0B-C333-4536-8D09-73DD0A76914F}"/>
          </ac:picMkLst>
        </pc:picChg>
        <pc:picChg chg="add mod">
          <ac:chgData name="حصه بنت العتيبي" userId="c1fe605c-1aaf-4791-a440-af891effc177" providerId="ADAL" clId="{7B75CC93-A0A6-4673-ADF1-90DF1FA4B9FD}" dt="2021-09-15T05:34:13.517" v="82" actId="1440"/>
          <ac:picMkLst>
            <pc:docMk/>
            <pc:sldMk cId="2410484175" sldId="287"/>
            <ac:picMk id="8" creationId="{21006FD9-1028-4264-AB99-E7D4C654BB1E}"/>
          </ac:picMkLst>
        </pc:picChg>
        <pc:picChg chg="add del mod">
          <ac:chgData name="حصه بنت العتيبي" userId="c1fe605c-1aaf-4791-a440-af891effc177" providerId="ADAL" clId="{7B75CC93-A0A6-4673-ADF1-90DF1FA4B9FD}" dt="2021-09-18T12:07:42.125" v="1245" actId="21"/>
          <ac:picMkLst>
            <pc:docMk/>
            <pc:sldMk cId="2410484175" sldId="287"/>
            <ac:picMk id="9218" creationId="{C09C1A7C-EBB1-4619-BE25-25EBAB9E248C}"/>
          </ac:picMkLst>
        </pc:picChg>
        <pc:picChg chg="add del">
          <ac:chgData name="حصه بنت العتيبي" userId="c1fe605c-1aaf-4791-a440-af891effc177" providerId="ADAL" clId="{7B75CC93-A0A6-4673-ADF1-90DF1FA4B9FD}" dt="2021-09-18T13:16:36.324" v="1581"/>
          <ac:picMkLst>
            <pc:docMk/>
            <pc:sldMk cId="2410484175" sldId="287"/>
            <ac:picMk id="9220" creationId="{715FB557-B705-46E3-ABEF-7121FE47E92F}"/>
          </ac:picMkLst>
        </pc:picChg>
      </pc:sldChg>
      <pc:sldChg chg="addSp delSp modSp new mod ord modTransition">
        <pc:chgData name="حصه بنت العتيبي" userId="c1fe605c-1aaf-4791-a440-af891effc177" providerId="ADAL" clId="{7B75CC93-A0A6-4673-ADF1-90DF1FA4B9FD}" dt="2021-09-18T18:43:11.641" v="2027"/>
        <pc:sldMkLst>
          <pc:docMk/>
          <pc:sldMk cId="471402268" sldId="288"/>
        </pc:sldMkLst>
        <pc:spChg chg="del">
          <ac:chgData name="حصه بنت العتيبي" userId="c1fe605c-1aaf-4791-a440-af891effc177" providerId="ADAL" clId="{7B75CC93-A0A6-4673-ADF1-90DF1FA4B9FD}" dt="2021-09-15T05:23:04.416" v="35" actId="478"/>
          <ac:spMkLst>
            <pc:docMk/>
            <pc:sldMk cId="471402268" sldId="288"/>
            <ac:spMk id="2" creationId="{467E8503-3F51-441F-8F9E-8371F3CC5933}"/>
          </ac:spMkLst>
        </pc:spChg>
        <pc:spChg chg="del">
          <ac:chgData name="حصه بنت العتيبي" userId="c1fe605c-1aaf-4791-a440-af891effc177" providerId="ADAL" clId="{7B75CC93-A0A6-4673-ADF1-90DF1FA4B9FD}" dt="2021-09-15T05:23:04.416" v="35" actId="478"/>
          <ac:spMkLst>
            <pc:docMk/>
            <pc:sldMk cId="471402268" sldId="288"/>
            <ac:spMk id="3" creationId="{B75B5C6A-C3AB-4532-9361-B7B84059FFC4}"/>
          </ac:spMkLst>
        </pc:spChg>
        <pc:spChg chg="add del mod">
          <ac:chgData name="حصه بنت العتيبي" userId="c1fe605c-1aaf-4791-a440-af891effc177" providerId="ADAL" clId="{7B75CC93-A0A6-4673-ADF1-90DF1FA4B9FD}" dt="2021-09-18T12:13:16.441" v="1296" actId="478"/>
          <ac:spMkLst>
            <pc:docMk/>
            <pc:sldMk cId="471402268" sldId="288"/>
            <ac:spMk id="5" creationId="{7D0E6857-0F93-41A5-BAAD-8761F7F2332A}"/>
          </ac:spMkLst>
        </pc:spChg>
        <pc:spChg chg="add del mod">
          <ac:chgData name="حصه بنت العتيبي" userId="c1fe605c-1aaf-4791-a440-af891effc177" providerId="ADAL" clId="{7B75CC93-A0A6-4673-ADF1-90DF1FA4B9FD}" dt="2021-09-18T12:13:16.441" v="1296" actId="478"/>
          <ac:spMkLst>
            <pc:docMk/>
            <pc:sldMk cId="471402268" sldId="288"/>
            <ac:spMk id="6" creationId="{F156B318-37A0-4C80-8380-798072849572}"/>
          </ac:spMkLst>
        </pc:spChg>
        <pc:spChg chg="add del mod">
          <ac:chgData name="حصه بنت العتيبي" userId="c1fe605c-1aaf-4791-a440-af891effc177" providerId="ADAL" clId="{7B75CC93-A0A6-4673-ADF1-90DF1FA4B9FD}" dt="2021-09-18T12:13:16.441" v="1296" actId="478"/>
          <ac:spMkLst>
            <pc:docMk/>
            <pc:sldMk cId="471402268" sldId="288"/>
            <ac:spMk id="7" creationId="{BD864D94-0BF1-49BD-BD24-19605E472021}"/>
          </ac:spMkLst>
        </pc:spChg>
        <pc:spChg chg="add del mod">
          <ac:chgData name="حصه بنت العتيبي" userId="c1fe605c-1aaf-4791-a440-af891effc177" providerId="ADAL" clId="{7B75CC93-A0A6-4673-ADF1-90DF1FA4B9FD}" dt="2021-09-18T12:13:16.441" v="1296" actId="478"/>
          <ac:spMkLst>
            <pc:docMk/>
            <pc:sldMk cId="471402268" sldId="288"/>
            <ac:spMk id="8" creationId="{0DCE8268-22FA-4F3A-8A75-01723DD69924}"/>
          </ac:spMkLst>
        </pc:spChg>
        <pc:spChg chg="mod">
          <ac:chgData name="حصه بنت العتيبي" userId="c1fe605c-1aaf-4791-a440-af891effc177" providerId="ADAL" clId="{7B75CC93-A0A6-4673-ADF1-90DF1FA4B9FD}" dt="2021-09-18T12:13:20.622" v="1297"/>
          <ac:spMkLst>
            <pc:docMk/>
            <pc:sldMk cId="471402268" sldId="288"/>
            <ac:spMk id="10" creationId="{5A8FEF69-C731-4F5D-BF9A-2CB0D86C1C96}"/>
          </ac:spMkLst>
        </pc:spChg>
        <pc:spChg chg="mod">
          <ac:chgData name="حصه بنت العتيبي" userId="c1fe605c-1aaf-4791-a440-af891effc177" providerId="ADAL" clId="{7B75CC93-A0A6-4673-ADF1-90DF1FA4B9FD}" dt="2021-09-18T12:13:20.622" v="1297"/>
          <ac:spMkLst>
            <pc:docMk/>
            <pc:sldMk cId="471402268" sldId="288"/>
            <ac:spMk id="11" creationId="{FC1C0FFE-8E49-4560-BEA7-A10B070ADE38}"/>
          </ac:spMkLst>
        </pc:spChg>
        <pc:spChg chg="mod">
          <ac:chgData name="حصه بنت العتيبي" userId="c1fe605c-1aaf-4791-a440-af891effc177" providerId="ADAL" clId="{7B75CC93-A0A6-4673-ADF1-90DF1FA4B9FD}" dt="2021-09-18T12:13:20.622" v="1297"/>
          <ac:spMkLst>
            <pc:docMk/>
            <pc:sldMk cId="471402268" sldId="288"/>
            <ac:spMk id="12" creationId="{0A234E76-E3CD-43E0-A4AB-277E33B35662}"/>
          </ac:spMkLst>
        </pc:spChg>
        <pc:grpChg chg="add mod ord">
          <ac:chgData name="حصه بنت العتيبي" userId="c1fe605c-1aaf-4791-a440-af891effc177" providerId="ADAL" clId="{7B75CC93-A0A6-4673-ADF1-90DF1FA4B9FD}" dt="2021-09-18T12:13:26.002" v="1298" actId="167"/>
          <ac:grpSpMkLst>
            <pc:docMk/>
            <pc:sldMk cId="471402268" sldId="288"/>
            <ac:grpSpMk id="9" creationId="{A18DEF9C-D85B-4CE9-9B6B-A1098B886C90}"/>
          </ac:grpSpMkLst>
        </pc:grpChg>
        <pc:picChg chg="add mod">
          <ac:chgData name="حصه بنت العتيبي" userId="c1fe605c-1aaf-4791-a440-af891effc177" providerId="ADAL" clId="{7B75CC93-A0A6-4673-ADF1-90DF1FA4B9FD}" dt="2021-09-18T13:17:50.945" v="1587"/>
          <ac:picMkLst>
            <pc:docMk/>
            <pc:sldMk cId="471402268" sldId="288"/>
            <ac:picMk id="1026" creationId="{0C7308F2-27E4-48B0-8D30-A1787A83B6EA}"/>
          </ac:picMkLst>
        </pc:picChg>
      </pc:sldChg>
      <pc:sldChg chg="addSp delSp modSp add mod ord modTransition modAnim">
        <pc:chgData name="حصه بنت العتيبي" userId="c1fe605c-1aaf-4791-a440-af891effc177" providerId="ADAL" clId="{7B75CC93-A0A6-4673-ADF1-90DF1FA4B9FD}" dt="2021-09-18T18:43:11.641" v="2027"/>
        <pc:sldMkLst>
          <pc:docMk/>
          <pc:sldMk cId="309576219" sldId="289"/>
        </pc:sldMkLst>
        <pc:spChg chg="add mod">
          <ac:chgData name="حصه بنت العتيبي" userId="c1fe605c-1aaf-4791-a440-af891effc177" providerId="ADAL" clId="{7B75CC93-A0A6-4673-ADF1-90DF1FA4B9FD}" dt="2021-09-15T08:20:49.831" v="239" actId="1582"/>
          <ac:spMkLst>
            <pc:docMk/>
            <pc:sldMk cId="309576219" sldId="289"/>
            <ac:spMk id="4" creationId="{4D0E5631-B95F-4D03-B170-56D7C135F214}"/>
          </ac:spMkLst>
        </pc:spChg>
        <pc:spChg chg="del">
          <ac:chgData name="حصه بنت العتيبي" userId="c1fe605c-1aaf-4791-a440-af891effc177" providerId="ADAL" clId="{7B75CC93-A0A6-4673-ADF1-90DF1FA4B9FD}" dt="2021-09-18T12:15:14.533" v="1386" actId="478"/>
          <ac:spMkLst>
            <pc:docMk/>
            <pc:sldMk cId="309576219" sldId="289"/>
            <ac:spMk id="5" creationId="{7D0E6857-0F93-41A5-BAAD-8761F7F2332A}"/>
          </ac:spMkLst>
        </pc:spChg>
        <pc:spChg chg="del mod ord">
          <ac:chgData name="حصه بنت العتيبي" userId="c1fe605c-1aaf-4791-a440-af891effc177" providerId="ADAL" clId="{7B75CC93-A0A6-4673-ADF1-90DF1FA4B9FD}" dt="2021-09-18T12:15:12.764" v="1385" actId="478"/>
          <ac:spMkLst>
            <pc:docMk/>
            <pc:sldMk cId="309576219" sldId="289"/>
            <ac:spMk id="6" creationId="{F156B318-37A0-4C80-8380-798072849572}"/>
          </ac:spMkLst>
        </pc:spChg>
        <pc:spChg chg="add del mod">
          <ac:chgData name="حصه بنت العتيبي" userId="c1fe605c-1aaf-4791-a440-af891effc177" providerId="ADAL" clId="{7B75CC93-A0A6-4673-ADF1-90DF1FA4B9FD}" dt="2021-09-18T12:15:08.479" v="1383" actId="478"/>
          <ac:spMkLst>
            <pc:docMk/>
            <pc:sldMk cId="309576219" sldId="289"/>
            <ac:spMk id="10" creationId="{15496808-03D7-458B-ADD9-A811B41FFEA1}"/>
          </ac:spMkLst>
        </pc:spChg>
        <pc:spChg chg="add del mod">
          <ac:chgData name="حصه بنت العتيبي" userId="c1fe605c-1aaf-4791-a440-af891effc177" providerId="ADAL" clId="{7B75CC93-A0A6-4673-ADF1-90DF1FA4B9FD}" dt="2021-09-18T12:15:11.841" v="1384" actId="478"/>
          <ac:spMkLst>
            <pc:docMk/>
            <pc:sldMk cId="309576219" sldId="289"/>
            <ac:spMk id="11" creationId="{C5FA8B14-B152-4BDF-88EF-C57AAE0E126B}"/>
          </ac:spMkLst>
        </pc:spChg>
        <pc:spChg chg="mod">
          <ac:chgData name="حصه بنت العتيبي" userId="c1fe605c-1aaf-4791-a440-af891effc177" providerId="ADAL" clId="{7B75CC93-A0A6-4673-ADF1-90DF1FA4B9FD}" dt="2021-09-18T12:15:16.216" v="1387"/>
          <ac:spMkLst>
            <pc:docMk/>
            <pc:sldMk cId="309576219" sldId="289"/>
            <ac:spMk id="13" creationId="{A9B36A2A-2355-438D-B83A-E978239CB90C}"/>
          </ac:spMkLst>
        </pc:spChg>
        <pc:spChg chg="mod">
          <ac:chgData name="حصه بنت العتيبي" userId="c1fe605c-1aaf-4791-a440-af891effc177" providerId="ADAL" clId="{7B75CC93-A0A6-4673-ADF1-90DF1FA4B9FD}" dt="2021-09-18T12:15:16.216" v="1387"/>
          <ac:spMkLst>
            <pc:docMk/>
            <pc:sldMk cId="309576219" sldId="289"/>
            <ac:spMk id="14" creationId="{DD962B71-3A39-406A-B413-90E26BA4A72E}"/>
          </ac:spMkLst>
        </pc:spChg>
        <pc:spChg chg="mod">
          <ac:chgData name="حصه بنت العتيبي" userId="c1fe605c-1aaf-4791-a440-af891effc177" providerId="ADAL" clId="{7B75CC93-A0A6-4673-ADF1-90DF1FA4B9FD}" dt="2021-09-18T12:15:16.216" v="1387"/>
          <ac:spMkLst>
            <pc:docMk/>
            <pc:sldMk cId="309576219" sldId="289"/>
            <ac:spMk id="15" creationId="{FC05C84C-E1A1-4550-86F1-F0DD41F34DB3}"/>
          </ac:spMkLst>
        </pc:spChg>
        <pc:grpChg chg="add mod">
          <ac:chgData name="حصه بنت العتيبي" userId="c1fe605c-1aaf-4791-a440-af891effc177" providerId="ADAL" clId="{7B75CC93-A0A6-4673-ADF1-90DF1FA4B9FD}" dt="2021-09-15T08:05:42.272" v="194" actId="1076"/>
          <ac:grpSpMkLst>
            <pc:docMk/>
            <pc:sldMk cId="309576219" sldId="289"/>
            <ac:grpSpMk id="7" creationId="{F538E43F-682D-4882-9E26-A80EAA6D8D1A}"/>
          </ac:grpSpMkLst>
        </pc:grpChg>
        <pc:grpChg chg="add mod ord">
          <ac:chgData name="حصه بنت العتيبي" userId="c1fe605c-1aaf-4791-a440-af891effc177" providerId="ADAL" clId="{7B75CC93-A0A6-4673-ADF1-90DF1FA4B9FD}" dt="2021-09-18T13:17:07.469" v="1586" actId="170"/>
          <ac:grpSpMkLst>
            <pc:docMk/>
            <pc:sldMk cId="309576219" sldId="289"/>
            <ac:grpSpMk id="12" creationId="{613280FD-A81D-4FE7-A8B0-D0338E2445C3}"/>
          </ac:grpSpMkLst>
        </pc:grpChg>
        <pc:graphicFrameChg chg="add mod modGraphic">
          <ac:chgData name="حصه بنت العتيبي" userId="c1fe605c-1aaf-4791-a440-af891effc177" providerId="ADAL" clId="{7B75CC93-A0A6-4673-ADF1-90DF1FA4B9FD}" dt="2021-09-15T08:19:31.389" v="237" actId="1076"/>
          <ac:graphicFrameMkLst>
            <pc:docMk/>
            <pc:sldMk cId="309576219" sldId="289"/>
            <ac:graphicFrameMk id="8" creationId="{061E857B-C4D6-4299-86F7-DE462D12C68D}"/>
          </ac:graphicFrameMkLst>
        </pc:graphicFrameChg>
        <pc:picChg chg="add mod">
          <ac:chgData name="حصه بنت العتيبي" userId="c1fe605c-1aaf-4791-a440-af891effc177" providerId="ADAL" clId="{7B75CC93-A0A6-4673-ADF1-90DF1FA4B9FD}" dt="2021-09-15T08:20:49.831" v="239" actId="1582"/>
          <ac:picMkLst>
            <pc:docMk/>
            <pc:sldMk cId="309576219" sldId="289"/>
            <ac:picMk id="3" creationId="{073437E7-B8F2-4068-8AF6-44EC6FFFEED1}"/>
          </ac:picMkLst>
        </pc:picChg>
        <pc:picChg chg="add mod">
          <ac:chgData name="حصه بنت العتيبي" userId="c1fe605c-1aaf-4791-a440-af891effc177" providerId="ADAL" clId="{7B75CC93-A0A6-4673-ADF1-90DF1FA4B9FD}" dt="2021-09-15T08:12:00.995" v="210" actId="166"/>
          <ac:picMkLst>
            <pc:docMk/>
            <pc:sldMk cId="309576219" sldId="289"/>
            <ac:picMk id="9" creationId="{A67FCE59-56A6-45AE-A0A7-AE1FFABF5FFF}"/>
          </ac:picMkLst>
        </pc:picChg>
        <pc:picChg chg="del mod">
          <ac:chgData name="حصه بنت العتيبي" userId="c1fe605c-1aaf-4791-a440-af891effc177" providerId="ADAL" clId="{7B75CC93-A0A6-4673-ADF1-90DF1FA4B9FD}" dt="2021-09-15T05:24:47.271" v="52" actId="478"/>
          <ac:picMkLst>
            <pc:docMk/>
            <pc:sldMk cId="309576219" sldId="289"/>
            <ac:picMk id="1026" creationId="{0C7308F2-27E4-48B0-8D30-A1787A83B6EA}"/>
          </ac:picMkLst>
        </pc:picChg>
      </pc:sldChg>
      <pc:sldChg chg="addSp delSp modSp add del mod ord modTransition modAnim">
        <pc:chgData name="حصه بنت العتيبي" userId="c1fe605c-1aaf-4791-a440-af891effc177" providerId="ADAL" clId="{7B75CC93-A0A6-4673-ADF1-90DF1FA4B9FD}" dt="2021-09-18T18:43:11.641" v="2027"/>
        <pc:sldMkLst>
          <pc:docMk/>
          <pc:sldMk cId="3262416485" sldId="290"/>
        </pc:sldMkLst>
        <pc:spChg chg="add mod">
          <ac:chgData name="حصه بنت العتيبي" userId="c1fe605c-1aaf-4791-a440-af891effc177" providerId="ADAL" clId="{7B75CC93-A0A6-4673-ADF1-90DF1FA4B9FD}" dt="2021-09-18T12:17:37.946" v="1409" actId="113"/>
          <ac:spMkLst>
            <pc:docMk/>
            <pc:sldMk cId="3262416485" sldId="290"/>
            <ac:spMk id="4" creationId="{9BD64295-B8D9-48FB-A324-2922907E37A8}"/>
          </ac:spMkLst>
        </pc:spChg>
        <pc:spChg chg="del">
          <ac:chgData name="حصه بنت العتيبي" userId="c1fe605c-1aaf-4791-a440-af891effc177" providerId="ADAL" clId="{7B75CC93-A0A6-4673-ADF1-90DF1FA4B9FD}" dt="2021-09-18T12:05:13.573" v="1135" actId="478"/>
          <ac:spMkLst>
            <pc:docMk/>
            <pc:sldMk cId="3262416485" sldId="290"/>
            <ac:spMk id="5" creationId="{7D0E6857-0F93-41A5-BAAD-8761F7F2332A}"/>
          </ac:spMkLst>
        </pc:spChg>
        <pc:spChg chg="del">
          <ac:chgData name="حصه بنت العتيبي" userId="c1fe605c-1aaf-4791-a440-af891effc177" providerId="ADAL" clId="{7B75CC93-A0A6-4673-ADF1-90DF1FA4B9FD}" dt="2021-09-18T12:05:16.151" v="1136" actId="478"/>
          <ac:spMkLst>
            <pc:docMk/>
            <pc:sldMk cId="3262416485" sldId="290"/>
            <ac:spMk id="6" creationId="{F156B318-37A0-4C80-8380-798072849572}"/>
          </ac:spMkLst>
        </pc:spChg>
        <pc:spChg chg="add mod">
          <ac:chgData name="حصه بنت العتيبي" userId="c1fe605c-1aaf-4791-a440-af891effc177" providerId="ADAL" clId="{7B75CC93-A0A6-4673-ADF1-90DF1FA4B9FD}" dt="2021-09-18T12:17:42.817" v="1410" actId="113"/>
          <ac:spMkLst>
            <pc:docMk/>
            <pc:sldMk cId="3262416485" sldId="290"/>
            <ac:spMk id="7" creationId="{0069C4B3-3243-4B8F-8422-AD46BA1D4327}"/>
          </ac:spMkLst>
        </pc:spChg>
        <pc:spChg chg="add mod">
          <ac:chgData name="حصه بنت العتيبي" userId="c1fe605c-1aaf-4791-a440-af891effc177" providerId="ADAL" clId="{7B75CC93-A0A6-4673-ADF1-90DF1FA4B9FD}" dt="2021-09-18T12:17:47.462" v="1411" actId="113"/>
          <ac:spMkLst>
            <pc:docMk/>
            <pc:sldMk cId="3262416485" sldId="290"/>
            <ac:spMk id="8" creationId="{4D792B40-64BB-4742-A6F8-B96B34B79F5B}"/>
          </ac:spMkLst>
        </pc:spChg>
        <pc:spChg chg="del mod">
          <ac:chgData name="حصه بنت العتيبي" userId="c1fe605c-1aaf-4791-a440-af891effc177" providerId="ADAL" clId="{7B75CC93-A0A6-4673-ADF1-90DF1FA4B9FD}" dt="2021-09-15T07:42:38.601" v="113" actId="478"/>
          <ac:spMkLst>
            <pc:docMk/>
            <pc:sldMk cId="3262416485" sldId="290"/>
            <ac:spMk id="12" creationId="{D81D6255-B6A0-48E5-9FB5-36CE211B1330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3" creationId="{5D454836-9C6C-4A78-AF8A-D9FA83C589E5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4" creationId="{E3AA40E0-B674-4706-BF5F-35D260770684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5" creationId="{9BECE217-E9A8-481C-8543-E37C95626E32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6" creationId="{480418BC-9CFE-4B5C-B601-528713A6B735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7" creationId="{20388A41-C498-4D0C-AC29-2B53340B6D7E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8" creationId="{D1854779-C3AC-4328-A77C-A2818AE59675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19" creationId="{EF8685C9-CB2C-4C6C-8B32-4CC44A89D6FF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20" creationId="{1F9C5871-BB33-4F7A-98C2-F84A72E467F3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21" creationId="{5033166B-25F2-44FE-83CA-34741ED46F26}"/>
          </ac:spMkLst>
        </pc:spChg>
        <pc:spChg chg="mod">
          <ac:chgData name="حصه بنت العتيبي" userId="c1fe605c-1aaf-4791-a440-af891effc177" providerId="ADAL" clId="{7B75CC93-A0A6-4673-ADF1-90DF1FA4B9FD}" dt="2021-09-15T07:43:15.888" v="119" actId="207"/>
          <ac:spMkLst>
            <pc:docMk/>
            <pc:sldMk cId="3262416485" sldId="290"/>
            <ac:spMk id="22" creationId="{7E0F3478-3CCA-41A8-99E6-917314C8A73E}"/>
          </ac:spMkLst>
        </pc:spChg>
        <pc:spChg chg="add del mod">
          <ac:chgData name="حصه بنت العتيبي" userId="c1fe605c-1aaf-4791-a440-af891effc177" providerId="ADAL" clId="{7B75CC93-A0A6-4673-ADF1-90DF1FA4B9FD}" dt="2021-09-18T12:14:43.204" v="1380" actId="478"/>
          <ac:spMkLst>
            <pc:docMk/>
            <pc:sldMk cId="3262416485" sldId="290"/>
            <ac:spMk id="24" creationId="{AF41F065-2AEA-4584-92F4-9A92014C08B8}"/>
          </ac:spMkLst>
        </pc:spChg>
        <pc:spChg chg="add del mod">
          <ac:chgData name="حصه بنت العتيبي" userId="c1fe605c-1aaf-4791-a440-af891effc177" providerId="ADAL" clId="{7B75CC93-A0A6-4673-ADF1-90DF1FA4B9FD}" dt="2021-09-18T12:14:43.204" v="1380" actId="478"/>
          <ac:spMkLst>
            <pc:docMk/>
            <pc:sldMk cId="3262416485" sldId="290"/>
            <ac:spMk id="25" creationId="{33F73D9D-5F29-4983-B7A1-63923747A660}"/>
          </ac:spMkLst>
        </pc:spChg>
        <pc:spChg chg="mod">
          <ac:chgData name="حصه بنت العتيبي" userId="c1fe605c-1aaf-4791-a440-af891effc177" providerId="ADAL" clId="{7B75CC93-A0A6-4673-ADF1-90DF1FA4B9FD}" dt="2021-09-18T12:14:50.796" v="1381"/>
          <ac:spMkLst>
            <pc:docMk/>
            <pc:sldMk cId="3262416485" sldId="290"/>
            <ac:spMk id="27" creationId="{7D0337DA-024C-485F-875D-4FF8F3BF37CB}"/>
          </ac:spMkLst>
        </pc:spChg>
        <pc:spChg chg="mod">
          <ac:chgData name="حصه بنت العتيبي" userId="c1fe605c-1aaf-4791-a440-af891effc177" providerId="ADAL" clId="{7B75CC93-A0A6-4673-ADF1-90DF1FA4B9FD}" dt="2021-09-18T12:14:50.796" v="1381"/>
          <ac:spMkLst>
            <pc:docMk/>
            <pc:sldMk cId="3262416485" sldId="290"/>
            <ac:spMk id="28" creationId="{EF019C4C-B6A2-4F39-9566-666AC69D1993}"/>
          </ac:spMkLst>
        </pc:spChg>
        <pc:spChg chg="mod">
          <ac:chgData name="حصه بنت العتيبي" userId="c1fe605c-1aaf-4791-a440-af891effc177" providerId="ADAL" clId="{7B75CC93-A0A6-4673-ADF1-90DF1FA4B9FD}" dt="2021-09-18T12:14:50.796" v="1381"/>
          <ac:spMkLst>
            <pc:docMk/>
            <pc:sldMk cId="3262416485" sldId="290"/>
            <ac:spMk id="29" creationId="{D770869C-43A2-4EA0-B99E-CAE641FB3988}"/>
          </ac:spMkLst>
        </pc:spChg>
        <pc:grpChg chg="del mod">
          <ac:chgData name="حصه بنت العتيبي" userId="c1fe605c-1aaf-4791-a440-af891effc177" providerId="ADAL" clId="{7B75CC93-A0A6-4673-ADF1-90DF1FA4B9FD}" dt="2021-09-15T07:42:19.774" v="109" actId="27803"/>
          <ac:grpSpMkLst>
            <pc:docMk/>
            <pc:sldMk cId="3262416485" sldId="290"/>
            <ac:grpSpMk id="11" creationId="{EAA6AA7D-EDE2-43AA-AB01-BDE16D747412}"/>
          </ac:grpSpMkLst>
        </pc:grpChg>
        <pc:grpChg chg="add mod">
          <ac:chgData name="حصه بنت العتيبي" userId="c1fe605c-1aaf-4791-a440-af891effc177" providerId="ADAL" clId="{7B75CC93-A0A6-4673-ADF1-90DF1FA4B9FD}" dt="2021-09-18T12:17:19.893" v="1406" actId="14861"/>
          <ac:grpSpMkLst>
            <pc:docMk/>
            <pc:sldMk cId="3262416485" sldId="290"/>
            <ac:grpSpMk id="23" creationId="{D7217D42-7E5C-4FD5-B3CF-1E31E471D2F4}"/>
          </ac:grpSpMkLst>
        </pc:grpChg>
        <pc:grpChg chg="add mod ord">
          <ac:chgData name="حصه بنت العتيبي" userId="c1fe605c-1aaf-4791-a440-af891effc177" providerId="ADAL" clId="{7B75CC93-A0A6-4673-ADF1-90DF1FA4B9FD}" dt="2021-09-18T12:14:54.186" v="1382" actId="167"/>
          <ac:grpSpMkLst>
            <pc:docMk/>
            <pc:sldMk cId="3262416485" sldId="290"/>
            <ac:grpSpMk id="26" creationId="{277F6DEB-94E5-4077-A2EF-7B1B4D4157EB}"/>
          </ac:grpSpMkLst>
        </pc:grpChg>
        <pc:picChg chg="add mod">
          <ac:chgData name="حصه بنت العتيبي" userId="c1fe605c-1aaf-4791-a440-af891effc177" providerId="ADAL" clId="{7B75CC93-A0A6-4673-ADF1-90DF1FA4B9FD}" dt="2021-09-15T08:01:26.610" v="133" actId="1076"/>
          <ac:picMkLst>
            <pc:docMk/>
            <pc:sldMk cId="3262416485" sldId="290"/>
            <ac:picMk id="3" creationId="{B7B0F36A-89E9-4B57-A992-C90D67F0BCE2}"/>
          </ac:picMkLst>
        </pc:picChg>
        <pc:picChg chg="add del mod">
          <ac:chgData name="حصه بنت العتيبي" userId="c1fe605c-1aaf-4791-a440-af891effc177" providerId="ADAL" clId="{7B75CC93-A0A6-4673-ADF1-90DF1FA4B9FD}" dt="2021-09-15T07:42:19.774" v="109" actId="27803"/>
          <ac:picMkLst>
            <pc:docMk/>
            <pc:sldMk cId="3262416485" sldId="290"/>
            <ac:picMk id="10" creationId="{89EA4F24-6F0E-442D-BC0E-89EED6F1DAF4}"/>
          </ac:picMkLst>
        </pc:picChg>
      </pc:sldChg>
      <pc:sldChg chg="addSp delSp modSp add mod ord modTransition modAnim">
        <pc:chgData name="حصه بنت العتيبي" userId="c1fe605c-1aaf-4791-a440-af891effc177" providerId="ADAL" clId="{7B75CC93-A0A6-4673-ADF1-90DF1FA4B9FD}" dt="2021-09-18T18:43:11.641" v="2027"/>
        <pc:sldMkLst>
          <pc:docMk/>
          <pc:sldMk cId="4060602535" sldId="291"/>
        </pc:sldMkLst>
        <pc:spChg chg="add mod">
          <ac:chgData name="حصه بنت العتيبي" userId="c1fe605c-1aaf-4791-a440-af891effc177" providerId="ADAL" clId="{7B75CC93-A0A6-4673-ADF1-90DF1FA4B9FD}" dt="2021-09-15T18:49:20.066" v="768" actId="113"/>
          <ac:spMkLst>
            <pc:docMk/>
            <pc:sldMk cId="4060602535" sldId="291"/>
            <ac:spMk id="2" creationId="{4A62BD35-1779-4908-A7E9-8ED612A98527}"/>
          </ac:spMkLst>
        </pc:spChg>
        <pc:spChg chg="del">
          <ac:chgData name="حصه بنت العتيبي" userId="c1fe605c-1aaf-4791-a440-af891effc177" providerId="ADAL" clId="{7B75CC93-A0A6-4673-ADF1-90DF1FA4B9FD}" dt="2021-09-18T12:13:38.585" v="1299" actId="478"/>
          <ac:spMkLst>
            <pc:docMk/>
            <pc:sldMk cId="4060602535" sldId="291"/>
            <ac:spMk id="5" creationId="{7D0E6857-0F93-41A5-BAAD-8761F7F2332A}"/>
          </ac:spMkLst>
        </pc:spChg>
        <pc:spChg chg="del">
          <ac:chgData name="حصه بنت العتيبي" userId="c1fe605c-1aaf-4791-a440-af891effc177" providerId="ADAL" clId="{7B75CC93-A0A6-4673-ADF1-90DF1FA4B9FD}" dt="2021-09-18T12:13:38.585" v="1299" actId="478"/>
          <ac:spMkLst>
            <pc:docMk/>
            <pc:sldMk cId="4060602535" sldId="291"/>
            <ac:spMk id="6" creationId="{F156B318-37A0-4C80-8380-798072849572}"/>
          </ac:spMkLst>
        </pc:spChg>
        <pc:spChg chg="add del mod">
          <ac:chgData name="حصه بنت العتيبي" userId="c1fe605c-1aaf-4791-a440-af891effc177" providerId="ADAL" clId="{7B75CC93-A0A6-4673-ADF1-90DF1FA4B9FD}" dt="2021-09-18T12:13:38.585" v="1299" actId="478"/>
          <ac:spMkLst>
            <pc:docMk/>
            <pc:sldMk cId="4060602535" sldId="291"/>
            <ac:spMk id="8" creationId="{23DF11AE-DA81-4960-82DA-D7CA97192C70}"/>
          </ac:spMkLst>
        </pc:spChg>
        <pc:spChg chg="add del mod">
          <ac:chgData name="حصه بنت العتيبي" userId="c1fe605c-1aaf-4791-a440-af891effc177" providerId="ADAL" clId="{7B75CC93-A0A6-4673-ADF1-90DF1FA4B9FD}" dt="2021-09-18T12:13:38.585" v="1299" actId="478"/>
          <ac:spMkLst>
            <pc:docMk/>
            <pc:sldMk cId="4060602535" sldId="291"/>
            <ac:spMk id="9" creationId="{298B7A64-C008-4E2B-92E4-BD906F2CA265}"/>
          </ac:spMkLst>
        </pc:spChg>
        <pc:spChg chg="mod">
          <ac:chgData name="حصه بنت العتيبي" userId="c1fe605c-1aaf-4791-a440-af891effc177" providerId="ADAL" clId="{7B75CC93-A0A6-4673-ADF1-90DF1FA4B9FD}" dt="2021-09-18T12:13:40.820" v="1300"/>
          <ac:spMkLst>
            <pc:docMk/>
            <pc:sldMk cId="4060602535" sldId="291"/>
            <ac:spMk id="11" creationId="{349ECA83-D087-4DFA-8856-C451896DD179}"/>
          </ac:spMkLst>
        </pc:spChg>
        <pc:spChg chg="mod">
          <ac:chgData name="حصه بنت العتيبي" userId="c1fe605c-1aaf-4791-a440-af891effc177" providerId="ADAL" clId="{7B75CC93-A0A6-4673-ADF1-90DF1FA4B9FD}" dt="2021-09-18T12:13:40.820" v="1300"/>
          <ac:spMkLst>
            <pc:docMk/>
            <pc:sldMk cId="4060602535" sldId="291"/>
            <ac:spMk id="12" creationId="{B7A53642-DC65-4AE2-9D0C-032CD75CEDCD}"/>
          </ac:spMkLst>
        </pc:spChg>
        <pc:spChg chg="mod">
          <ac:chgData name="حصه بنت العتيبي" userId="c1fe605c-1aaf-4791-a440-af891effc177" providerId="ADAL" clId="{7B75CC93-A0A6-4673-ADF1-90DF1FA4B9FD}" dt="2021-09-18T12:13:40.820" v="1300"/>
          <ac:spMkLst>
            <pc:docMk/>
            <pc:sldMk cId="4060602535" sldId="291"/>
            <ac:spMk id="13" creationId="{9DBA8C07-0E47-4452-8BC3-4E0DE1EE7CE6}"/>
          </ac:spMkLst>
        </pc:spChg>
        <pc:grpChg chg="add mod ord">
          <ac:chgData name="حصه بنت العتيبي" userId="c1fe605c-1aaf-4791-a440-af891effc177" providerId="ADAL" clId="{7B75CC93-A0A6-4673-ADF1-90DF1FA4B9FD}" dt="2021-09-18T12:13:48.306" v="1302" actId="167"/>
          <ac:grpSpMkLst>
            <pc:docMk/>
            <pc:sldMk cId="4060602535" sldId="291"/>
            <ac:grpSpMk id="10" creationId="{BCA7AFAF-FC00-41A7-ABB7-A0D2D08BCD1F}"/>
          </ac:grpSpMkLst>
        </pc:grpChg>
        <pc:picChg chg="add del mod">
          <ac:chgData name="حصه بنت العتيبي" userId="c1fe605c-1aaf-4791-a440-af891effc177" providerId="ADAL" clId="{7B75CC93-A0A6-4673-ADF1-90DF1FA4B9FD}" dt="2021-09-15T18:50:19.273" v="773" actId="478"/>
          <ac:picMkLst>
            <pc:docMk/>
            <pc:sldMk cId="4060602535" sldId="291"/>
            <ac:picMk id="4098" creationId="{15B93165-A2C3-4805-8343-A589906FEAAF}"/>
          </ac:picMkLst>
        </pc:picChg>
        <pc:picChg chg="add del">
          <ac:chgData name="حصه بنت العتيبي" userId="c1fe605c-1aaf-4791-a440-af891effc177" providerId="ADAL" clId="{7B75CC93-A0A6-4673-ADF1-90DF1FA4B9FD}" dt="2021-09-15T18:46:14.046" v="726"/>
          <ac:picMkLst>
            <pc:docMk/>
            <pc:sldMk cId="4060602535" sldId="291"/>
            <ac:picMk id="4100" creationId="{0C3FD4E6-1EA1-4883-9FA7-32BA310FDE0E}"/>
          </ac:picMkLst>
        </pc:picChg>
        <pc:picChg chg="add mod">
          <ac:chgData name="حصه بنت العتيبي" userId="c1fe605c-1aaf-4791-a440-af891effc177" providerId="ADAL" clId="{7B75CC93-A0A6-4673-ADF1-90DF1FA4B9FD}" dt="2021-09-15T18:49:42.151" v="769" actId="1440"/>
          <ac:picMkLst>
            <pc:docMk/>
            <pc:sldMk cId="4060602535" sldId="291"/>
            <ac:picMk id="4102" creationId="{C235632D-3956-4869-B2C3-A46950E7951F}"/>
          </ac:picMkLst>
        </pc:picChg>
        <pc:picChg chg="add del">
          <ac:chgData name="حصه بنت العتيبي" userId="c1fe605c-1aaf-4791-a440-af891effc177" providerId="ADAL" clId="{7B75CC93-A0A6-4673-ADF1-90DF1FA4B9FD}" dt="2021-09-15T18:50:14.172" v="771"/>
          <ac:picMkLst>
            <pc:docMk/>
            <pc:sldMk cId="4060602535" sldId="291"/>
            <ac:picMk id="4104" creationId="{B71CA0BF-14C8-434F-8F89-22BB443A912B}"/>
          </ac:picMkLst>
        </pc:picChg>
        <pc:picChg chg="add mod">
          <ac:chgData name="حصه بنت العتيبي" userId="c1fe605c-1aaf-4791-a440-af891effc177" providerId="ADAL" clId="{7B75CC93-A0A6-4673-ADF1-90DF1FA4B9FD}" dt="2021-09-15T18:51:38.815" v="785" actId="1440"/>
          <ac:picMkLst>
            <pc:docMk/>
            <pc:sldMk cId="4060602535" sldId="291"/>
            <ac:picMk id="4106" creationId="{425FEB36-6487-4EB2-B26B-2BA4D3AD7BF0}"/>
          </ac:picMkLst>
        </pc:picChg>
        <pc:picChg chg="add mod">
          <ac:chgData name="حصه بنت العتيبي" userId="c1fe605c-1aaf-4791-a440-af891effc177" providerId="ADAL" clId="{7B75CC93-A0A6-4673-ADF1-90DF1FA4B9FD}" dt="2021-09-15T18:51:37.072" v="784" actId="1440"/>
          <ac:picMkLst>
            <pc:docMk/>
            <pc:sldMk cId="4060602535" sldId="291"/>
            <ac:picMk id="4108" creationId="{B3F75599-1C9E-4492-8D5C-CB68F2CEC911}"/>
          </ac:picMkLst>
        </pc:picChg>
      </pc:sldChg>
      <pc:sldChg chg="add del modTransition">
        <pc:chgData name="حصه بنت العتيبي" userId="c1fe605c-1aaf-4791-a440-af891effc177" providerId="ADAL" clId="{7B75CC93-A0A6-4673-ADF1-90DF1FA4B9FD}" dt="2021-09-18T12:03:57.145" v="1120" actId="47"/>
        <pc:sldMkLst>
          <pc:docMk/>
          <pc:sldMk cId="2173512006" sldId="292"/>
        </pc:sldMkLst>
      </pc:sldChg>
      <pc:sldChg chg="add del ord modTransition">
        <pc:chgData name="حصه بنت العتيبي" userId="c1fe605c-1aaf-4791-a440-af891effc177" providerId="ADAL" clId="{7B75CC93-A0A6-4673-ADF1-90DF1FA4B9FD}" dt="2021-09-18T12:04:01.049" v="1122" actId="47"/>
        <pc:sldMkLst>
          <pc:docMk/>
          <pc:sldMk cId="2507132038" sldId="293"/>
        </pc:sldMkLst>
      </pc:sldChg>
      <pc:sldChg chg="add del modTransition">
        <pc:chgData name="حصه بنت العتيبي" userId="c1fe605c-1aaf-4791-a440-af891effc177" providerId="ADAL" clId="{7B75CC93-A0A6-4673-ADF1-90DF1FA4B9FD}" dt="2021-09-18T12:03:59.645" v="1121" actId="47"/>
        <pc:sldMkLst>
          <pc:docMk/>
          <pc:sldMk cId="699845957" sldId="294"/>
        </pc:sldMkLst>
      </pc:sldChg>
      <pc:sldChg chg="addSp delSp modSp add mod ord modTransition">
        <pc:chgData name="حصه بنت العتيبي" userId="c1fe605c-1aaf-4791-a440-af891effc177" providerId="ADAL" clId="{7B75CC93-A0A6-4673-ADF1-90DF1FA4B9FD}" dt="2021-09-18T18:43:11.641" v="2027"/>
        <pc:sldMkLst>
          <pc:docMk/>
          <pc:sldMk cId="488456057" sldId="295"/>
        </pc:sldMkLst>
        <pc:spChg chg="add mod">
          <ac:chgData name="حصه بنت العتيبي" userId="c1fe605c-1aaf-4791-a440-af891effc177" providerId="ADAL" clId="{7B75CC93-A0A6-4673-ADF1-90DF1FA4B9FD}" dt="2021-09-18T12:03:43.080" v="1115"/>
          <ac:spMkLst>
            <pc:docMk/>
            <pc:sldMk cId="488456057" sldId="295"/>
            <ac:spMk id="4" creationId="{BB825CA1-449A-42E1-A595-8A22577B91A1}"/>
          </ac:spMkLst>
        </pc:spChg>
        <pc:spChg chg="del">
          <ac:chgData name="حصه بنت العتيبي" userId="c1fe605c-1aaf-4791-a440-af891effc177" providerId="ADAL" clId="{7B75CC93-A0A6-4673-ADF1-90DF1FA4B9FD}" dt="2021-09-18T12:03:40.755" v="1114" actId="478"/>
          <ac:spMkLst>
            <pc:docMk/>
            <pc:sldMk cId="488456057" sldId="295"/>
            <ac:spMk id="5" creationId="{7D0E6857-0F93-41A5-BAAD-8761F7F2332A}"/>
          </ac:spMkLst>
        </pc:spChg>
        <pc:spChg chg="del">
          <ac:chgData name="حصه بنت العتيبي" userId="c1fe605c-1aaf-4791-a440-af891effc177" providerId="ADAL" clId="{7B75CC93-A0A6-4673-ADF1-90DF1FA4B9FD}" dt="2021-09-18T12:03:40.755" v="1114" actId="478"/>
          <ac:spMkLst>
            <pc:docMk/>
            <pc:sldMk cId="488456057" sldId="295"/>
            <ac:spMk id="6" creationId="{F156B318-37A0-4C80-8380-798072849572}"/>
          </ac:spMkLst>
        </pc:spChg>
        <pc:spChg chg="add del mod">
          <ac:chgData name="حصه بنت العتيبي" userId="c1fe605c-1aaf-4791-a440-af891effc177" providerId="ADAL" clId="{7B75CC93-A0A6-4673-ADF1-90DF1FA4B9FD}" dt="2021-09-18T12:15:33.194" v="1391" actId="478"/>
          <ac:spMkLst>
            <pc:docMk/>
            <pc:sldMk cId="488456057" sldId="295"/>
            <ac:spMk id="7" creationId="{2A6EA3B1-CFED-405D-9F2E-5EAB20EEC93C}"/>
          </ac:spMkLst>
        </pc:spChg>
        <pc:spChg chg="mod">
          <ac:chgData name="حصه بنت العتيبي" userId="c1fe605c-1aaf-4791-a440-af891effc177" providerId="ADAL" clId="{7B75CC93-A0A6-4673-ADF1-90DF1FA4B9FD}" dt="2021-09-18T12:16:38.289" v="1399"/>
          <ac:spMkLst>
            <pc:docMk/>
            <pc:sldMk cId="488456057" sldId="295"/>
            <ac:spMk id="9" creationId="{6FFD732E-4206-4F50-8051-F5E4F6ED15F5}"/>
          </ac:spMkLst>
        </pc:spChg>
        <pc:spChg chg="mod">
          <ac:chgData name="حصه بنت العتيبي" userId="c1fe605c-1aaf-4791-a440-af891effc177" providerId="ADAL" clId="{7B75CC93-A0A6-4673-ADF1-90DF1FA4B9FD}" dt="2021-09-18T12:16:38.289" v="1399"/>
          <ac:spMkLst>
            <pc:docMk/>
            <pc:sldMk cId="488456057" sldId="295"/>
            <ac:spMk id="10" creationId="{3ECA41EC-9A28-409A-84E4-BFE49E46709B}"/>
          </ac:spMkLst>
        </pc:spChg>
        <pc:spChg chg="mod">
          <ac:chgData name="حصه بنت العتيبي" userId="c1fe605c-1aaf-4791-a440-af891effc177" providerId="ADAL" clId="{7B75CC93-A0A6-4673-ADF1-90DF1FA4B9FD}" dt="2021-09-18T12:16:38.289" v="1399"/>
          <ac:spMkLst>
            <pc:docMk/>
            <pc:sldMk cId="488456057" sldId="295"/>
            <ac:spMk id="11" creationId="{C0186DB8-B8A5-4B7F-9252-CAD56E142156}"/>
          </ac:spMkLst>
        </pc:spChg>
        <pc:spChg chg="add mod">
          <ac:chgData name="حصه بنت العتيبي" userId="c1fe605c-1aaf-4791-a440-af891effc177" providerId="ADAL" clId="{7B75CC93-A0A6-4673-ADF1-90DF1FA4B9FD}" dt="2021-09-18T13:21:12.817" v="1618" actId="339"/>
          <ac:spMkLst>
            <pc:docMk/>
            <pc:sldMk cId="488456057" sldId="295"/>
            <ac:spMk id="12" creationId="{D46E3893-DEA4-49DE-8813-807E5A58D0A8}"/>
          </ac:spMkLst>
        </pc:spChg>
        <pc:grpChg chg="add mod">
          <ac:chgData name="حصه بنت العتيبي" userId="c1fe605c-1aaf-4791-a440-af891effc177" providerId="ADAL" clId="{7B75CC93-A0A6-4673-ADF1-90DF1FA4B9FD}" dt="2021-09-18T12:16:38.289" v="1399"/>
          <ac:grpSpMkLst>
            <pc:docMk/>
            <pc:sldMk cId="488456057" sldId="295"/>
            <ac:grpSpMk id="8" creationId="{A6865A33-81B7-4F81-A469-8BA9A4D79565}"/>
          </ac:grpSpMkLst>
        </pc:grpChg>
        <pc:graphicFrameChg chg="add mod modGraphic">
          <ac:chgData name="حصه بنت العتيبي" userId="c1fe605c-1aaf-4791-a440-af891effc177" providerId="ADAL" clId="{7B75CC93-A0A6-4673-ADF1-90DF1FA4B9FD}" dt="2021-09-18T13:25:01.831" v="1641" actId="14734"/>
          <ac:graphicFrameMkLst>
            <pc:docMk/>
            <pc:sldMk cId="488456057" sldId="295"/>
            <ac:graphicFrameMk id="14" creationId="{4204F1E6-892C-4680-83F7-B91372372F40}"/>
          </ac:graphicFrameMkLst>
        </pc:graphicFrameChg>
        <pc:graphicFrameChg chg="add mod modGraphic">
          <ac:chgData name="حصه بنت العتيبي" userId="c1fe605c-1aaf-4791-a440-af891effc177" providerId="ADAL" clId="{7B75CC93-A0A6-4673-ADF1-90DF1FA4B9FD}" dt="2021-09-18T13:25:55.179" v="1647" actId="20577"/>
          <ac:graphicFrameMkLst>
            <pc:docMk/>
            <pc:sldMk cId="488456057" sldId="295"/>
            <ac:graphicFrameMk id="15" creationId="{F828E2AE-45BE-448B-84BA-845BC3FCFA62}"/>
          </ac:graphicFrameMkLst>
        </pc:graphicFrameChg>
        <pc:graphicFrameChg chg="add del mod">
          <ac:chgData name="حصه بنت العتيبي" userId="c1fe605c-1aaf-4791-a440-af891effc177" providerId="ADAL" clId="{7B75CC93-A0A6-4673-ADF1-90DF1FA4B9FD}" dt="2021-09-18T13:50:21.789" v="1704" actId="21"/>
          <ac:graphicFrameMkLst>
            <pc:docMk/>
            <pc:sldMk cId="488456057" sldId="295"/>
            <ac:graphicFrameMk id="16" creationId="{6CA63981-F55F-4457-889A-5245A446C128}"/>
          </ac:graphicFrameMkLst>
        </pc:graphicFrameChg>
        <pc:picChg chg="add mod">
          <ac:chgData name="حصه بنت العتيبي" userId="c1fe605c-1aaf-4791-a440-af891effc177" providerId="ADAL" clId="{7B75CC93-A0A6-4673-ADF1-90DF1FA4B9FD}" dt="2021-09-18T13:21:30.116" v="1620" actId="1076"/>
          <ac:picMkLst>
            <pc:docMk/>
            <pc:sldMk cId="488456057" sldId="295"/>
            <ac:picMk id="13" creationId="{A76E7B13-9AE0-40E2-B1C3-79DCC304958B}"/>
          </ac:picMkLst>
        </pc:picChg>
        <pc:picChg chg="add del mod">
          <ac:chgData name="حصه بنت العتيبي" userId="c1fe605c-1aaf-4791-a440-af891effc177" providerId="ADAL" clId="{7B75CC93-A0A6-4673-ADF1-90DF1FA4B9FD}" dt="2021-09-15T08:06:11.852" v="195" actId="21"/>
          <ac:picMkLst>
            <pc:docMk/>
            <pc:sldMk cId="488456057" sldId="295"/>
            <ac:picMk id="2050" creationId="{C9EFB06A-29EF-4AD6-945F-1A92CD768408}"/>
          </ac:picMkLst>
        </pc:picChg>
      </pc:sldChg>
      <pc:sldChg chg="addSp delSp modSp add mod modTransition">
        <pc:chgData name="حصه بنت العتيبي" userId="c1fe605c-1aaf-4791-a440-af891effc177" providerId="ADAL" clId="{7B75CC93-A0A6-4673-ADF1-90DF1FA4B9FD}" dt="2021-09-18T18:43:11.641" v="2027"/>
        <pc:sldMkLst>
          <pc:docMk/>
          <pc:sldMk cId="76831867" sldId="296"/>
        </pc:sldMkLst>
        <pc:spChg chg="mod topLvl">
          <ac:chgData name="حصه بنت العتيبي" userId="c1fe605c-1aaf-4791-a440-af891effc177" providerId="ADAL" clId="{7B75CC93-A0A6-4673-ADF1-90DF1FA4B9FD}" dt="2021-09-18T13:15:29.740" v="1575" actId="165"/>
          <ac:spMkLst>
            <pc:docMk/>
            <pc:sldMk cId="76831867" sldId="296"/>
            <ac:spMk id="6" creationId="{4AA768D2-8247-4CC3-95C8-3D6D7FD4F4A0}"/>
          </ac:spMkLst>
        </pc:spChg>
        <pc:spChg chg="mod topLvl">
          <ac:chgData name="حصه بنت العتيبي" userId="c1fe605c-1aaf-4791-a440-af891effc177" providerId="ADAL" clId="{7B75CC93-A0A6-4673-ADF1-90DF1FA4B9FD}" dt="2021-09-18T13:16:57.470" v="1585" actId="207"/>
          <ac:spMkLst>
            <pc:docMk/>
            <pc:sldMk cId="76831867" sldId="296"/>
            <ac:spMk id="8" creationId="{7C944D8D-009F-469B-A94A-7CEFCCD57834}"/>
          </ac:spMkLst>
        </pc:spChg>
        <pc:spChg chg="mod topLvl">
          <ac:chgData name="حصه بنت العتيبي" userId="c1fe605c-1aaf-4791-a440-af891effc177" providerId="ADAL" clId="{7B75CC93-A0A6-4673-ADF1-90DF1FA4B9FD}" dt="2021-09-18T13:16:57.470" v="1585" actId="207"/>
          <ac:spMkLst>
            <pc:docMk/>
            <pc:sldMk cId="76831867" sldId="296"/>
            <ac:spMk id="9" creationId="{0972E56F-5C23-4640-8988-19B5C951194F}"/>
          </ac:spMkLst>
        </pc:spChg>
        <pc:grpChg chg="add del mod">
          <ac:chgData name="حصه بنت العتيبي" userId="c1fe605c-1aaf-4791-a440-af891effc177" providerId="ADAL" clId="{7B75CC93-A0A6-4673-ADF1-90DF1FA4B9FD}" dt="2021-09-18T13:15:29.740" v="1575" actId="165"/>
          <ac:grpSpMkLst>
            <pc:docMk/>
            <pc:sldMk cId="76831867" sldId="296"/>
            <ac:grpSpMk id="5" creationId="{95784E19-FBC7-43D8-AC6D-03AF9958789E}"/>
          </ac:grpSpMkLst>
        </pc:grpChg>
        <pc:graphicFrameChg chg="add mod modGraphic">
          <ac:chgData name="حصه بنت العتيبي" userId="c1fe605c-1aaf-4791-a440-af891effc177" providerId="ADAL" clId="{7B75CC93-A0A6-4673-ADF1-90DF1FA4B9FD}" dt="2021-09-18T13:49:41.282" v="1702" actId="20577"/>
          <ac:graphicFrameMkLst>
            <pc:docMk/>
            <pc:sldMk cId="76831867" sldId="296"/>
            <ac:graphicFrameMk id="10" creationId="{B53FA550-115B-4D94-8303-48EF4C80F8C7}"/>
          </ac:graphicFrameMkLst>
        </pc:graphicFrameChg>
      </pc:sldChg>
      <pc:sldChg chg="modSp add del mod ord modTransition">
        <pc:chgData name="حصه بنت العتيبي" userId="c1fe605c-1aaf-4791-a440-af891effc177" providerId="ADAL" clId="{7B75CC93-A0A6-4673-ADF1-90DF1FA4B9FD}" dt="2021-09-15T08:30:59.812" v="331" actId="2696"/>
        <pc:sldMkLst>
          <pc:docMk/>
          <pc:sldMk cId="982919452" sldId="296"/>
        </pc:sldMkLst>
        <pc:cxnChg chg="mod">
          <ac:chgData name="حصه بنت العتيبي" userId="c1fe605c-1aaf-4791-a440-af891effc177" providerId="ADAL" clId="{7B75CC93-A0A6-4673-ADF1-90DF1FA4B9FD}" dt="2021-09-15T08:30:55.504" v="320"/>
          <ac:cxnSpMkLst>
            <pc:docMk/>
            <pc:sldMk cId="982919452" sldId="296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30:56.022" v="322"/>
          <ac:cxnSpMkLst>
            <pc:docMk/>
            <pc:sldMk cId="982919452" sldId="296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30:56.442" v="324"/>
          <ac:cxnSpMkLst>
            <pc:docMk/>
            <pc:sldMk cId="982919452" sldId="296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30:56.939" v="326"/>
          <ac:cxnSpMkLst>
            <pc:docMk/>
            <pc:sldMk cId="982919452" sldId="296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30:57.367" v="328"/>
          <ac:cxnSpMkLst>
            <pc:docMk/>
            <pc:sldMk cId="982919452" sldId="296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30:59.262" v="330"/>
          <ac:cxnSpMkLst>
            <pc:docMk/>
            <pc:sldMk cId="982919452" sldId="296"/>
            <ac:cxnSpMk id="1311" creationId="{00000000-0000-0000-0000-000000000000}"/>
          </ac:cxnSpMkLst>
        </pc:cxnChg>
      </pc:sldChg>
      <pc:sldChg chg="modSp add del ord modTransition">
        <pc:chgData name="حصه بنت العتيبي" userId="c1fe605c-1aaf-4791-a440-af891effc177" providerId="ADAL" clId="{7B75CC93-A0A6-4673-ADF1-90DF1FA4B9FD}" dt="2021-09-15T18:52:41.299" v="800" actId="2696"/>
        <pc:sldMkLst>
          <pc:docMk/>
          <pc:sldMk cId="1176346001" sldId="296"/>
        </pc:sldMkLst>
        <pc:picChg chg="mod">
          <ac:chgData name="حصه بنت العتيبي" userId="c1fe605c-1aaf-4791-a440-af891effc177" providerId="ADAL" clId="{7B75CC93-A0A6-4673-ADF1-90DF1FA4B9FD}" dt="2021-09-15T18:52:36.820" v="798"/>
          <ac:picMkLst>
            <pc:docMk/>
            <pc:sldMk cId="1176346001" sldId="296"/>
            <ac:picMk id="4106" creationId="{425FEB36-6487-4EB2-B26B-2BA4D3AD7BF0}"/>
          </ac:picMkLst>
        </pc:picChg>
        <pc:picChg chg="mod">
          <ac:chgData name="حصه بنت العتيبي" userId="c1fe605c-1aaf-4791-a440-af891effc177" providerId="ADAL" clId="{7B75CC93-A0A6-4673-ADF1-90DF1FA4B9FD}" dt="2021-09-15T18:52:41.067" v="799"/>
          <ac:picMkLst>
            <pc:docMk/>
            <pc:sldMk cId="1176346001" sldId="296"/>
            <ac:picMk id="4108" creationId="{B3F75599-1C9E-4492-8D5C-CB68F2CEC911}"/>
          </ac:picMkLst>
        </pc:picChg>
      </pc:sldChg>
      <pc:sldChg chg="modSp add del mod ord modTransition">
        <pc:chgData name="حصه بنت العتيبي" userId="c1fe605c-1aaf-4791-a440-af891effc177" providerId="ADAL" clId="{7B75CC93-A0A6-4673-ADF1-90DF1FA4B9FD}" dt="2021-09-15T18:37:54.758" v="584" actId="2696"/>
        <pc:sldMkLst>
          <pc:docMk/>
          <pc:sldMk cId="1300383744" sldId="296"/>
        </pc:sldMkLst>
        <pc:spChg chg="mod">
          <ac:chgData name="حصه بنت العتيبي" userId="c1fe605c-1aaf-4791-a440-af891effc177" providerId="ADAL" clId="{7B75CC93-A0A6-4673-ADF1-90DF1FA4B9FD}" dt="2021-09-15T18:37:53.691" v="579"/>
          <ac:spMkLst>
            <pc:docMk/>
            <pc:sldMk cId="1300383744" sldId="296"/>
            <ac:spMk id="4" creationId="{9BD64295-B8D9-48FB-A324-2922907E37A8}"/>
          </ac:spMkLst>
        </pc:spChg>
        <pc:spChg chg="mod">
          <ac:chgData name="حصه بنت العتيبي" userId="c1fe605c-1aaf-4791-a440-af891effc177" providerId="ADAL" clId="{7B75CC93-A0A6-4673-ADF1-90DF1FA4B9FD}" dt="2021-09-15T18:37:53.879" v="581"/>
          <ac:spMkLst>
            <pc:docMk/>
            <pc:sldMk cId="1300383744" sldId="296"/>
            <ac:spMk id="7" creationId="{0069C4B3-3243-4B8F-8422-AD46BA1D4327}"/>
          </ac:spMkLst>
        </pc:spChg>
        <pc:spChg chg="mod">
          <ac:chgData name="حصه بنت العتيبي" userId="c1fe605c-1aaf-4791-a440-af891effc177" providerId="ADAL" clId="{7B75CC93-A0A6-4673-ADF1-90DF1FA4B9FD}" dt="2021-09-15T18:37:54.106" v="583"/>
          <ac:spMkLst>
            <pc:docMk/>
            <pc:sldMk cId="1300383744" sldId="296"/>
            <ac:spMk id="8" creationId="{4D792B40-64BB-4742-A6F8-B96B34B79F5B}"/>
          </ac:spMkLst>
        </pc:spChg>
      </pc:sldChg>
      <pc:sldChg chg="modSp add del mod ord modTransition modAnim">
        <pc:chgData name="حصه بنت العتيبي" userId="c1fe605c-1aaf-4791-a440-af891effc177" providerId="ADAL" clId="{7B75CC93-A0A6-4673-ADF1-90DF1FA4B9FD}" dt="2021-09-15T19:02:36.659" v="1022" actId="2696"/>
        <pc:sldMkLst>
          <pc:docMk/>
          <pc:sldMk cId="1320395843" sldId="296"/>
        </pc:sldMkLst>
        <pc:spChg chg="mod">
          <ac:chgData name="حصه بنت العتيبي" userId="c1fe605c-1aaf-4791-a440-af891effc177" providerId="ADAL" clId="{7B75CC93-A0A6-4673-ADF1-90DF1FA4B9FD}" dt="2021-09-15T19:02:36.042" v="1017"/>
          <ac:spMkLst>
            <pc:docMk/>
            <pc:sldMk cId="1320395843" sldId="296"/>
            <ac:spMk id="4" creationId="{9BD64295-B8D9-48FB-A324-2922907E37A8}"/>
          </ac:spMkLst>
        </pc:spChg>
        <pc:spChg chg="mod">
          <ac:chgData name="حصه بنت العتيبي" userId="c1fe605c-1aaf-4791-a440-af891effc177" providerId="ADAL" clId="{7B75CC93-A0A6-4673-ADF1-90DF1FA4B9FD}" dt="2021-09-15T19:02:36.407" v="1019"/>
          <ac:spMkLst>
            <pc:docMk/>
            <pc:sldMk cId="1320395843" sldId="296"/>
            <ac:spMk id="7" creationId="{0069C4B3-3243-4B8F-8422-AD46BA1D4327}"/>
          </ac:spMkLst>
        </pc:spChg>
        <pc:spChg chg="mod">
          <ac:chgData name="حصه بنت العتيبي" userId="c1fe605c-1aaf-4791-a440-af891effc177" providerId="ADAL" clId="{7B75CC93-A0A6-4673-ADF1-90DF1FA4B9FD}" dt="2021-09-15T19:02:36.501" v="1021"/>
          <ac:spMkLst>
            <pc:docMk/>
            <pc:sldMk cId="1320395843" sldId="296"/>
            <ac:spMk id="8" creationId="{4D792B40-64BB-4742-A6F8-B96B34B79F5B}"/>
          </ac:spMkLst>
        </pc:spChg>
      </pc:sldChg>
      <pc:sldChg chg="modSp add del ord modTransition">
        <pc:chgData name="حصه بنت العتيبي" userId="c1fe605c-1aaf-4791-a440-af891effc177" providerId="ADAL" clId="{7B75CC93-A0A6-4673-ADF1-90DF1FA4B9FD}" dt="2021-09-15T19:02:02.350" v="872" actId="2696"/>
        <pc:sldMkLst>
          <pc:docMk/>
          <pc:sldMk cId="1364365294" sldId="296"/>
        </pc:sldMkLst>
        <pc:picChg chg="mod">
          <ac:chgData name="حصه بنت العتيبي" userId="c1fe605c-1aaf-4791-a440-af891effc177" providerId="ADAL" clId="{7B75CC93-A0A6-4673-ADF1-90DF1FA4B9FD}" dt="2021-09-15T19:02:01.083" v="870"/>
          <ac:picMkLst>
            <pc:docMk/>
            <pc:sldMk cId="1364365294" sldId="296"/>
            <ac:picMk id="4106" creationId="{425FEB36-6487-4EB2-B26B-2BA4D3AD7BF0}"/>
          </ac:picMkLst>
        </pc:picChg>
        <pc:picChg chg="mod">
          <ac:chgData name="حصه بنت العتيبي" userId="c1fe605c-1aaf-4791-a440-af891effc177" providerId="ADAL" clId="{7B75CC93-A0A6-4673-ADF1-90DF1FA4B9FD}" dt="2021-09-15T19:02:02.147" v="871"/>
          <ac:picMkLst>
            <pc:docMk/>
            <pc:sldMk cId="1364365294" sldId="296"/>
            <ac:picMk id="4108" creationId="{B3F75599-1C9E-4492-8D5C-CB68F2CEC911}"/>
          </ac:picMkLst>
        </pc:picChg>
      </pc:sldChg>
      <pc:sldChg chg="modSp add del mod ord modTransition modAnim">
        <pc:chgData name="حصه بنت العتيبي" userId="c1fe605c-1aaf-4791-a440-af891effc177" providerId="ADAL" clId="{7B75CC93-A0A6-4673-ADF1-90DF1FA4B9FD}" dt="2021-09-15T19:01:50.449" v="860" actId="2696"/>
        <pc:sldMkLst>
          <pc:docMk/>
          <pc:sldMk cId="1516225825" sldId="296"/>
        </pc:sldMkLst>
        <pc:spChg chg="mod">
          <ac:chgData name="حصه بنت العتيبي" userId="c1fe605c-1aaf-4791-a440-af891effc177" providerId="ADAL" clId="{7B75CC93-A0A6-4673-ADF1-90DF1FA4B9FD}" dt="2021-09-15T19:01:49.989" v="859"/>
          <ac:spMkLst>
            <pc:docMk/>
            <pc:sldMk cId="1516225825" sldId="296"/>
            <ac:spMk id="9" creationId="{78EF507B-1480-4BB7-A023-0BB52DB5C0D4}"/>
          </ac:spMkLst>
        </pc:spChg>
      </pc:sldChg>
      <pc:sldChg chg="modSp add del mod ord modTransition">
        <pc:chgData name="حصه بنت العتيبي" userId="c1fe605c-1aaf-4791-a440-af891effc177" providerId="ADAL" clId="{7B75CC93-A0A6-4673-ADF1-90DF1FA4B9FD}" dt="2021-09-15T18:38:55.100" v="637" actId="2696"/>
        <pc:sldMkLst>
          <pc:docMk/>
          <pc:sldMk cId="1885714296" sldId="296"/>
        </pc:sldMkLst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1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29" v="618"/>
          <ac:spMkLst>
            <pc:docMk/>
            <pc:sldMk cId="1885714296" sldId="296"/>
            <ac:spMk id="13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9.406" v="626"/>
          <ac:spMkLst>
            <pc:docMk/>
            <pc:sldMk cId="1885714296" sldId="296"/>
            <ac:spMk id="132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3.340" v="634"/>
          <ac:spMkLst>
            <pc:docMk/>
            <pc:sldMk cId="1885714296" sldId="296"/>
            <ac:spMk id="133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50.872" v="630"/>
          <ac:spMkLst>
            <pc:docMk/>
            <pc:sldMk cId="1885714296" sldId="296"/>
            <ac:spMk id="134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4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5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5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5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5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5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8:47.388" v="622"/>
          <ac:spMkLst>
            <pc:docMk/>
            <pc:sldMk cId="1885714296" sldId="296"/>
            <ac:spMk id="1355" creationId="{00000000-0000-0000-0000-000000000000}"/>
          </ac:spMkLst>
        </pc:spChg>
        <pc:grpChg chg="mod">
          <ac:chgData name="حصه بنت العتيبي" userId="c1fe605c-1aaf-4791-a440-af891effc177" providerId="ADAL" clId="{7B75CC93-A0A6-4673-ADF1-90DF1FA4B9FD}" dt="2021-09-15T18:38:47.329" v="618"/>
          <ac:grpSpMkLst>
            <pc:docMk/>
            <pc:sldMk cId="1885714296" sldId="296"/>
            <ac:grpSpMk id="1312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8:49.406" v="626"/>
          <ac:grpSpMkLst>
            <pc:docMk/>
            <pc:sldMk cId="1885714296" sldId="296"/>
            <ac:grpSpMk id="1321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8:53.340" v="634"/>
          <ac:grpSpMkLst>
            <pc:docMk/>
            <pc:sldMk cId="1885714296" sldId="296"/>
            <ac:grpSpMk id="1329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8:50.872" v="630"/>
          <ac:grpSpMkLst>
            <pc:docMk/>
            <pc:sldMk cId="1885714296" sldId="296"/>
            <ac:grpSpMk id="1340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8:47.388" v="622"/>
          <ac:grpSpMkLst>
            <pc:docMk/>
            <pc:sldMk cId="1885714296" sldId="296"/>
            <ac:grpSpMk id="1348" creationId="{00000000-0000-0000-0000-000000000000}"/>
          </ac:grpSpMkLst>
        </pc:grpChg>
        <pc:cxnChg chg="mod">
          <ac:chgData name="حصه بنت العتيبي" userId="c1fe605c-1aaf-4791-a440-af891effc177" providerId="ADAL" clId="{7B75CC93-A0A6-4673-ADF1-90DF1FA4B9FD}" dt="2021-09-15T18:38:47.220" v="616"/>
          <ac:cxnSpMkLst>
            <pc:docMk/>
            <pc:sldMk cId="1885714296" sldId="296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8:47.387" v="620"/>
          <ac:cxnSpMkLst>
            <pc:docMk/>
            <pc:sldMk cId="1885714296" sldId="296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8:49.399" v="624"/>
          <ac:cxnSpMkLst>
            <pc:docMk/>
            <pc:sldMk cId="1885714296" sldId="296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8:50.869" v="628"/>
          <ac:cxnSpMkLst>
            <pc:docMk/>
            <pc:sldMk cId="1885714296" sldId="296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8:52.220" v="632"/>
          <ac:cxnSpMkLst>
            <pc:docMk/>
            <pc:sldMk cId="1885714296" sldId="296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8:54.908" v="636"/>
          <ac:cxnSpMkLst>
            <pc:docMk/>
            <pc:sldMk cId="1885714296" sldId="296"/>
            <ac:cxnSpMk id="1311" creationId="{00000000-0000-0000-0000-000000000000}"/>
          </ac:cxnSpMkLst>
        </pc:cxnChg>
      </pc:sldChg>
      <pc:sldChg chg="modSp add del mod ord modTransition">
        <pc:chgData name="حصه بنت العتيبي" userId="c1fe605c-1aaf-4791-a440-af891effc177" providerId="ADAL" clId="{7B75CC93-A0A6-4673-ADF1-90DF1FA4B9FD}" dt="2021-09-15T08:25:37.491" v="289" actId="2696"/>
        <pc:sldMkLst>
          <pc:docMk/>
          <pc:sldMk cId="1997302904" sldId="296"/>
        </pc:sldMkLst>
        <pc:cxnChg chg="mod">
          <ac:chgData name="حصه بنت العتيبي" userId="c1fe605c-1aaf-4791-a440-af891effc177" providerId="ADAL" clId="{7B75CC93-A0A6-4673-ADF1-90DF1FA4B9FD}" dt="2021-09-15T08:25:34.454" v="278"/>
          <ac:cxnSpMkLst>
            <pc:docMk/>
            <pc:sldMk cId="1997302904" sldId="296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25:34.755" v="280"/>
          <ac:cxnSpMkLst>
            <pc:docMk/>
            <pc:sldMk cId="1997302904" sldId="296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25:35.202" v="282"/>
          <ac:cxnSpMkLst>
            <pc:docMk/>
            <pc:sldMk cId="1997302904" sldId="296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25:35.472" v="284"/>
          <ac:cxnSpMkLst>
            <pc:docMk/>
            <pc:sldMk cId="1997302904" sldId="296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25:35.757" v="286"/>
          <ac:cxnSpMkLst>
            <pc:docMk/>
            <pc:sldMk cId="1997302904" sldId="296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08:25:35.997" v="288"/>
          <ac:cxnSpMkLst>
            <pc:docMk/>
            <pc:sldMk cId="1997302904" sldId="296"/>
            <ac:cxnSpMk id="1311" creationId="{00000000-0000-0000-0000-000000000000}"/>
          </ac:cxnSpMkLst>
        </pc:cxnChg>
      </pc:sldChg>
      <pc:sldChg chg="modSp add del mod ord modTransition modAnim">
        <pc:chgData name="حصه بنت العتيبي" userId="c1fe605c-1aaf-4791-a440-af891effc177" providerId="ADAL" clId="{7B75CC93-A0A6-4673-ADF1-90DF1FA4B9FD}" dt="2021-09-15T19:02:16.697" v="963" actId="2696"/>
        <pc:sldMkLst>
          <pc:docMk/>
          <pc:sldMk cId="2133385135" sldId="296"/>
        </pc:sldMkLst>
        <pc:spChg chg="mod">
          <ac:chgData name="حصه بنت العتيبي" userId="c1fe605c-1aaf-4791-a440-af891effc177" providerId="ADAL" clId="{7B75CC93-A0A6-4673-ADF1-90DF1FA4B9FD}" dt="2021-09-15T19:02:16.510" v="962"/>
          <ac:spMkLst>
            <pc:docMk/>
            <pc:sldMk cId="2133385135" sldId="296"/>
            <ac:spMk id="4" creationId="{9BD64295-B8D9-48FB-A324-2922907E37A8}"/>
          </ac:spMkLst>
        </pc:spChg>
        <pc:spChg chg="mod">
          <ac:chgData name="حصه بنت العتيبي" userId="c1fe605c-1aaf-4791-a440-af891effc177" providerId="ADAL" clId="{7B75CC93-A0A6-4673-ADF1-90DF1FA4B9FD}" dt="2021-09-15T19:02:15.206" v="939"/>
          <ac:spMkLst>
            <pc:docMk/>
            <pc:sldMk cId="2133385135" sldId="296"/>
            <ac:spMk id="7" creationId="{0069C4B3-3243-4B8F-8422-AD46BA1D4327}"/>
          </ac:spMkLst>
        </pc:spChg>
        <pc:spChg chg="mod">
          <ac:chgData name="حصه بنت العتيبي" userId="c1fe605c-1aaf-4791-a440-af891effc177" providerId="ADAL" clId="{7B75CC93-A0A6-4673-ADF1-90DF1FA4B9FD}" dt="2021-09-15T19:02:15.346" v="941"/>
          <ac:spMkLst>
            <pc:docMk/>
            <pc:sldMk cId="2133385135" sldId="296"/>
            <ac:spMk id="8" creationId="{4D792B40-64BB-4742-A6F8-B96B34B79F5B}"/>
          </ac:spMkLst>
        </pc:spChg>
      </pc:sldChg>
      <pc:sldChg chg="modSp add del mod ord modTransition">
        <pc:chgData name="حصه بنت العتيبي" userId="c1fe605c-1aaf-4791-a440-af891effc177" providerId="ADAL" clId="{7B75CC93-A0A6-4673-ADF1-90DF1FA4B9FD}" dt="2021-09-15T18:37:49.269" v="566" actId="2696"/>
        <pc:sldMkLst>
          <pc:docMk/>
          <pc:sldMk cId="3221980259" sldId="296"/>
        </pc:sldMkLst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1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7.008" v="547"/>
          <ac:spMkLst>
            <pc:docMk/>
            <pc:sldMk cId="3221980259" sldId="296"/>
            <ac:spMk id="13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9.871" v="555"/>
          <ac:spMkLst>
            <pc:docMk/>
            <pc:sldMk cId="3221980259" sldId="296"/>
            <ac:spMk id="132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2.422" v="563"/>
          <ac:spMkLst>
            <pc:docMk/>
            <pc:sldMk cId="3221980259" sldId="296"/>
            <ac:spMk id="133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41.191" v="559"/>
          <ac:spMkLst>
            <pc:docMk/>
            <pc:sldMk cId="3221980259" sldId="296"/>
            <ac:spMk id="134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4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5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5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5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5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5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8:37:38.334" v="551"/>
          <ac:spMkLst>
            <pc:docMk/>
            <pc:sldMk cId="3221980259" sldId="296"/>
            <ac:spMk id="1355" creationId="{00000000-0000-0000-0000-000000000000}"/>
          </ac:spMkLst>
        </pc:spChg>
        <pc:grpChg chg="mod">
          <ac:chgData name="حصه بنت العتيبي" userId="c1fe605c-1aaf-4791-a440-af891effc177" providerId="ADAL" clId="{7B75CC93-A0A6-4673-ADF1-90DF1FA4B9FD}" dt="2021-09-15T18:37:37.008" v="547"/>
          <ac:grpSpMkLst>
            <pc:docMk/>
            <pc:sldMk cId="3221980259" sldId="296"/>
            <ac:grpSpMk id="1312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7:39.871" v="555"/>
          <ac:grpSpMkLst>
            <pc:docMk/>
            <pc:sldMk cId="3221980259" sldId="296"/>
            <ac:grpSpMk id="1321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7:42.422" v="563"/>
          <ac:grpSpMkLst>
            <pc:docMk/>
            <pc:sldMk cId="3221980259" sldId="296"/>
            <ac:grpSpMk id="1329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7:41.191" v="559"/>
          <ac:grpSpMkLst>
            <pc:docMk/>
            <pc:sldMk cId="3221980259" sldId="296"/>
            <ac:grpSpMk id="1340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8:37:38.334" v="551"/>
          <ac:grpSpMkLst>
            <pc:docMk/>
            <pc:sldMk cId="3221980259" sldId="296"/>
            <ac:grpSpMk id="1348" creationId="{00000000-0000-0000-0000-000000000000}"/>
          </ac:grpSpMkLst>
        </pc:grpChg>
        <pc:cxnChg chg="mod">
          <ac:chgData name="حصه بنت العتيبي" userId="c1fe605c-1aaf-4791-a440-af891effc177" providerId="ADAL" clId="{7B75CC93-A0A6-4673-ADF1-90DF1FA4B9FD}" dt="2021-09-15T18:37:35.349" v="545"/>
          <ac:cxnSpMkLst>
            <pc:docMk/>
            <pc:sldMk cId="3221980259" sldId="296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7:38.333" v="549"/>
          <ac:cxnSpMkLst>
            <pc:docMk/>
            <pc:sldMk cId="3221980259" sldId="296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7:39.870" v="553"/>
          <ac:cxnSpMkLst>
            <pc:docMk/>
            <pc:sldMk cId="3221980259" sldId="296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7:41.189" v="557"/>
          <ac:cxnSpMkLst>
            <pc:docMk/>
            <pc:sldMk cId="3221980259" sldId="296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7:42.419" v="561"/>
          <ac:cxnSpMkLst>
            <pc:docMk/>
            <pc:sldMk cId="3221980259" sldId="296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8:37:49.159" v="565"/>
          <ac:cxnSpMkLst>
            <pc:docMk/>
            <pc:sldMk cId="3221980259" sldId="296"/>
            <ac:cxnSpMk id="1311" creationId="{00000000-0000-0000-0000-000000000000}"/>
          </ac:cxnSpMkLst>
        </pc:cxnChg>
      </pc:sldChg>
      <pc:sldChg chg="modSp add del mod ord modTransition">
        <pc:chgData name="حصه بنت العتيبي" userId="c1fe605c-1aaf-4791-a440-af891effc177" providerId="ADAL" clId="{7B75CC93-A0A6-4673-ADF1-90DF1FA4B9FD}" dt="2021-09-15T19:02:09.646" v="924" actId="2696"/>
        <pc:sldMkLst>
          <pc:docMk/>
          <pc:sldMk cId="3499594023" sldId="296"/>
        </pc:sldMkLst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1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187" v="905"/>
          <ac:spMkLst>
            <pc:docMk/>
            <pc:sldMk cId="3499594023" sldId="296"/>
            <ac:spMk id="13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783" v="913"/>
          <ac:spMkLst>
            <pc:docMk/>
            <pc:sldMk cId="3499594023" sldId="296"/>
            <ac:spMk id="132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9.236" v="921"/>
          <ac:spMkLst>
            <pc:docMk/>
            <pc:sldMk cId="3499594023" sldId="296"/>
            <ac:spMk id="133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998" v="917"/>
          <ac:spMkLst>
            <pc:docMk/>
            <pc:sldMk cId="3499594023" sldId="296"/>
            <ac:spMk id="134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4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5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5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5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5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5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5T19:02:08.237" v="909"/>
          <ac:spMkLst>
            <pc:docMk/>
            <pc:sldMk cId="3499594023" sldId="296"/>
            <ac:spMk id="1355" creationId="{00000000-0000-0000-0000-000000000000}"/>
          </ac:spMkLst>
        </pc:spChg>
        <pc:grpChg chg="mod">
          <ac:chgData name="حصه بنت العتيبي" userId="c1fe605c-1aaf-4791-a440-af891effc177" providerId="ADAL" clId="{7B75CC93-A0A6-4673-ADF1-90DF1FA4B9FD}" dt="2021-09-15T19:02:08.187" v="905"/>
          <ac:grpSpMkLst>
            <pc:docMk/>
            <pc:sldMk cId="3499594023" sldId="296"/>
            <ac:grpSpMk id="1312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9:02:08.783" v="913"/>
          <ac:grpSpMkLst>
            <pc:docMk/>
            <pc:sldMk cId="3499594023" sldId="296"/>
            <ac:grpSpMk id="1321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9:02:09.236" v="921"/>
          <ac:grpSpMkLst>
            <pc:docMk/>
            <pc:sldMk cId="3499594023" sldId="296"/>
            <ac:grpSpMk id="1329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9:02:08.998" v="917"/>
          <ac:grpSpMkLst>
            <pc:docMk/>
            <pc:sldMk cId="3499594023" sldId="296"/>
            <ac:grpSpMk id="1340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5T19:02:08.237" v="909"/>
          <ac:grpSpMkLst>
            <pc:docMk/>
            <pc:sldMk cId="3499594023" sldId="296"/>
            <ac:grpSpMk id="1348" creationId="{00000000-0000-0000-0000-000000000000}"/>
          </ac:grpSpMkLst>
        </pc:grpChg>
        <pc:cxnChg chg="mod">
          <ac:chgData name="حصه بنت العتيبي" userId="c1fe605c-1aaf-4791-a440-af891effc177" providerId="ADAL" clId="{7B75CC93-A0A6-4673-ADF1-90DF1FA4B9FD}" dt="2021-09-15T19:02:08.091" v="903"/>
          <ac:cxnSpMkLst>
            <pc:docMk/>
            <pc:sldMk cId="3499594023" sldId="296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9:02:08.237" v="907"/>
          <ac:cxnSpMkLst>
            <pc:docMk/>
            <pc:sldMk cId="3499594023" sldId="296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9:02:08.780" v="911"/>
          <ac:cxnSpMkLst>
            <pc:docMk/>
            <pc:sldMk cId="3499594023" sldId="296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9:02:08.996" v="915"/>
          <ac:cxnSpMkLst>
            <pc:docMk/>
            <pc:sldMk cId="3499594023" sldId="296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9:02:09.234" v="919"/>
          <ac:cxnSpMkLst>
            <pc:docMk/>
            <pc:sldMk cId="3499594023" sldId="296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5T19:02:09.533" v="923"/>
          <ac:cxnSpMkLst>
            <pc:docMk/>
            <pc:sldMk cId="3499594023" sldId="296"/>
            <ac:cxnSpMk id="1311" creationId="{00000000-0000-0000-0000-000000000000}"/>
          </ac:cxnSpMkLst>
        </pc:cxnChg>
      </pc:sldChg>
      <pc:sldChg chg="add del ord modTransition">
        <pc:chgData name="حصه بنت العتيبي" userId="c1fe605c-1aaf-4791-a440-af891effc177" providerId="ADAL" clId="{7B75CC93-A0A6-4673-ADF1-90DF1FA4B9FD}" dt="2021-09-15T19:02:09.654" v="925" actId="2696"/>
        <pc:sldMkLst>
          <pc:docMk/>
          <pc:sldMk cId="153527966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19:01:50.453" v="861" actId="2696"/>
        <pc:sldMkLst>
          <pc:docMk/>
          <pc:sldMk cId="284030807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08:25:37.532" v="290" actId="2696"/>
        <pc:sldMkLst>
          <pc:docMk/>
          <pc:sldMk cId="371914734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19:02:02.435" v="873" actId="2696"/>
        <pc:sldMkLst>
          <pc:docMk/>
          <pc:sldMk cId="925165248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19:02:16.749" v="964" actId="2696"/>
        <pc:sldMkLst>
          <pc:docMk/>
          <pc:sldMk cId="1716223103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18:38:55.112" v="638" actId="2696"/>
        <pc:sldMkLst>
          <pc:docMk/>
          <pc:sldMk cId="1916267346" sldId="297"/>
        </pc:sldMkLst>
      </pc:sldChg>
      <pc:sldChg chg="modSp add del ord modTransition modAnim">
        <pc:chgData name="حصه بنت العتيبي" userId="c1fe605c-1aaf-4791-a440-af891effc177" providerId="ADAL" clId="{7B75CC93-A0A6-4673-ADF1-90DF1FA4B9FD}" dt="2021-09-15T19:02:36.709" v="1023" actId="2696"/>
        <pc:sldMkLst>
          <pc:docMk/>
          <pc:sldMk cId="2273190944" sldId="297"/>
        </pc:sldMkLst>
        <pc:spChg chg="mod">
          <ac:chgData name="حصه بنت العتيبي" userId="c1fe605c-1aaf-4791-a440-af891effc177" providerId="ADAL" clId="{7B75CC93-A0A6-4673-ADF1-90DF1FA4B9FD}" dt="2021-09-15T19:02:34.667" v="1008"/>
          <ac:spMkLst>
            <pc:docMk/>
            <pc:sldMk cId="2273190944" sldId="297"/>
            <ac:spMk id="4" creationId="{9BD64295-B8D9-48FB-A324-2922907E37A8}"/>
          </ac:spMkLst>
        </pc:spChg>
      </pc:sldChg>
      <pc:sldChg chg="add del ord modTransition">
        <pc:chgData name="حصه بنت العتيبي" userId="c1fe605c-1aaf-4791-a440-af891effc177" providerId="ADAL" clId="{7B75CC93-A0A6-4673-ADF1-90DF1FA4B9FD}" dt="2021-09-15T18:52:41.394" v="801" actId="2696"/>
        <pc:sldMkLst>
          <pc:docMk/>
          <pc:sldMk cId="2340945100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18:37:54.807" v="585" actId="2696"/>
        <pc:sldMkLst>
          <pc:docMk/>
          <pc:sldMk cId="2909139908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08:30:59.847" v="332" actId="2696"/>
        <pc:sldMkLst>
          <pc:docMk/>
          <pc:sldMk cId="3145806635" sldId="297"/>
        </pc:sldMkLst>
      </pc:sldChg>
      <pc:sldChg chg="add del ord modTransition">
        <pc:chgData name="حصه بنت العتيبي" userId="c1fe605c-1aaf-4791-a440-af891effc177" providerId="ADAL" clId="{7B75CC93-A0A6-4673-ADF1-90DF1FA4B9FD}" dt="2021-09-15T18:37:49.282" v="567" actId="2696"/>
        <pc:sldMkLst>
          <pc:docMk/>
          <pc:sldMk cId="3377410746" sldId="297"/>
        </pc:sldMkLst>
      </pc:sldChg>
      <pc:sldChg chg="addSp modSp add mod ord modTransition">
        <pc:chgData name="حصه بنت العتيبي" userId="c1fe605c-1aaf-4791-a440-af891effc177" providerId="ADAL" clId="{7B75CC93-A0A6-4673-ADF1-90DF1FA4B9FD}" dt="2021-09-18T18:43:11.641" v="2027"/>
        <pc:sldMkLst>
          <pc:docMk/>
          <pc:sldMk cId="3955410653" sldId="297"/>
        </pc:sldMkLst>
        <pc:spChg chg="mod">
          <ac:chgData name="حصه بنت العتيبي" userId="c1fe605c-1aaf-4791-a440-af891effc177" providerId="ADAL" clId="{7B75CC93-A0A6-4673-ADF1-90DF1FA4B9FD}" dt="2021-09-18T12:16:44.850" v="1401"/>
          <ac:spMkLst>
            <pc:docMk/>
            <pc:sldMk cId="3955410653" sldId="297"/>
            <ac:spMk id="6" creationId="{4D87F5A8-7E4B-41DB-9336-6991408CA7BC}"/>
          </ac:spMkLst>
        </pc:spChg>
        <pc:spChg chg="mod">
          <ac:chgData name="حصه بنت العتيبي" userId="c1fe605c-1aaf-4791-a440-af891effc177" providerId="ADAL" clId="{7B75CC93-A0A6-4673-ADF1-90DF1FA4B9FD}" dt="2021-09-18T12:16:44.850" v="1401"/>
          <ac:spMkLst>
            <pc:docMk/>
            <pc:sldMk cId="3955410653" sldId="297"/>
            <ac:spMk id="8" creationId="{AABFF71E-90AD-4E4B-BD77-1C8BE75C1748}"/>
          </ac:spMkLst>
        </pc:spChg>
        <pc:spChg chg="mod">
          <ac:chgData name="حصه بنت العتيبي" userId="c1fe605c-1aaf-4791-a440-af891effc177" providerId="ADAL" clId="{7B75CC93-A0A6-4673-ADF1-90DF1FA4B9FD}" dt="2021-09-18T12:16:44.850" v="1401"/>
          <ac:spMkLst>
            <pc:docMk/>
            <pc:sldMk cId="3955410653" sldId="297"/>
            <ac:spMk id="9" creationId="{2CD9F8E5-1202-4893-86D1-CA74FFA079B1}"/>
          </ac:spMkLst>
        </pc:spChg>
        <pc:grpChg chg="add mod">
          <ac:chgData name="حصه بنت العتيبي" userId="c1fe605c-1aaf-4791-a440-af891effc177" providerId="ADAL" clId="{7B75CC93-A0A6-4673-ADF1-90DF1FA4B9FD}" dt="2021-09-18T12:16:44.850" v="1401"/>
          <ac:grpSpMkLst>
            <pc:docMk/>
            <pc:sldMk cId="3955410653" sldId="297"/>
            <ac:grpSpMk id="5" creationId="{6731513E-3F87-4356-B0C3-F38BB0A70E99}"/>
          </ac:grpSpMkLst>
        </pc:grpChg>
        <pc:graphicFrameChg chg="add mod modGraphic">
          <ac:chgData name="حصه بنت العتيبي" userId="c1fe605c-1aaf-4791-a440-af891effc177" providerId="ADAL" clId="{7B75CC93-A0A6-4673-ADF1-90DF1FA4B9FD}" dt="2021-09-18T13:52:48.301" v="1812" actId="20577"/>
          <ac:graphicFrameMkLst>
            <pc:docMk/>
            <pc:sldMk cId="3955410653" sldId="297"/>
            <ac:graphicFrameMk id="10" creationId="{A97DD032-1F21-44B9-BEF0-1574B70A7AD6}"/>
          </ac:graphicFrameMkLst>
        </pc:graphicFrameChg>
      </pc:sldChg>
      <pc:sldChg chg="modSp add del mod ord modTransition">
        <pc:chgData name="حصه بنت العتيبي" userId="c1fe605c-1aaf-4791-a440-af891effc177" providerId="ADAL" clId="{7B75CC93-A0A6-4673-ADF1-90DF1FA4B9FD}" dt="2021-09-18T14:16:59.968" v="1949" actId="2696"/>
        <pc:sldMkLst>
          <pc:docMk/>
          <pc:sldMk cId="20369081" sldId="298"/>
        </pc:sldMkLst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1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0.661" v="1930"/>
          <ac:spMkLst>
            <pc:docMk/>
            <pc:sldMk cId="20369081" sldId="298"/>
            <ac:spMk id="13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4.505" v="1938"/>
          <ac:spMkLst>
            <pc:docMk/>
            <pc:sldMk cId="20369081" sldId="298"/>
            <ac:spMk id="132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7.730" v="1946"/>
          <ac:spMkLst>
            <pc:docMk/>
            <pc:sldMk cId="20369081" sldId="298"/>
            <ac:spMk id="133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6.100" v="1942"/>
          <ac:spMkLst>
            <pc:docMk/>
            <pc:sldMk cId="20369081" sldId="298"/>
            <ac:spMk id="134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4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5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5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5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5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5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4:16:52.977" v="1934"/>
          <ac:spMkLst>
            <pc:docMk/>
            <pc:sldMk cId="20369081" sldId="298"/>
            <ac:spMk id="1355" creationId="{00000000-0000-0000-0000-000000000000}"/>
          </ac:spMkLst>
        </pc:spChg>
        <pc:grpChg chg="mod">
          <ac:chgData name="حصه بنت العتيبي" userId="c1fe605c-1aaf-4791-a440-af891effc177" providerId="ADAL" clId="{7B75CC93-A0A6-4673-ADF1-90DF1FA4B9FD}" dt="2021-09-18T14:16:50.661" v="1930"/>
          <ac:grpSpMkLst>
            <pc:docMk/>
            <pc:sldMk cId="20369081" sldId="298"/>
            <ac:grpSpMk id="1312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4:16:54.505" v="1938"/>
          <ac:grpSpMkLst>
            <pc:docMk/>
            <pc:sldMk cId="20369081" sldId="298"/>
            <ac:grpSpMk id="1321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4:16:57.730" v="1946"/>
          <ac:grpSpMkLst>
            <pc:docMk/>
            <pc:sldMk cId="20369081" sldId="298"/>
            <ac:grpSpMk id="1329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4:16:56.100" v="1942"/>
          <ac:grpSpMkLst>
            <pc:docMk/>
            <pc:sldMk cId="20369081" sldId="298"/>
            <ac:grpSpMk id="1340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4:16:52.977" v="1934"/>
          <ac:grpSpMkLst>
            <pc:docMk/>
            <pc:sldMk cId="20369081" sldId="298"/>
            <ac:grpSpMk id="1348" creationId="{00000000-0000-0000-0000-000000000000}"/>
          </ac:grpSpMkLst>
        </pc:grpChg>
        <pc:cxnChg chg="mod">
          <ac:chgData name="حصه بنت العتيبي" userId="c1fe605c-1aaf-4791-a440-af891effc177" providerId="ADAL" clId="{7B75CC93-A0A6-4673-ADF1-90DF1FA4B9FD}" dt="2021-09-18T14:16:50.090" v="1928"/>
          <ac:cxnSpMkLst>
            <pc:docMk/>
            <pc:sldMk cId="20369081" sldId="298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4:16:52.967" v="1932"/>
          <ac:cxnSpMkLst>
            <pc:docMk/>
            <pc:sldMk cId="20369081" sldId="298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4:16:54.501" v="1936"/>
          <ac:cxnSpMkLst>
            <pc:docMk/>
            <pc:sldMk cId="20369081" sldId="298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4:16:56.096" v="1940"/>
          <ac:cxnSpMkLst>
            <pc:docMk/>
            <pc:sldMk cId="20369081" sldId="298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4:16:57.725" v="1944"/>
          <ac:cxnSpMkLst>
            <pc:docMk/>
            <pc:sldMk cId="20369081" sldId="298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4:16:59.218" v="1948"/>
          <ac:cxnSpMkLst>
            <pc:docMk/>
            <pc:sldMk cId="20369081" sldId="298"/>
            <ac:cxnSpMk id="1311" creationId="{00000000-0000-0000-0000-000000000000}"/>
          </ac:cxnSpMkLst>
        </pc:cxnChg>
      </pc:sldChg>
      <pc:sldChg chg="modSp add del mod ord modTransition modAnim">
        <pc:chgData name="حصه بنت العتيبي" userId="c1fe605c-1aaf-4791-a440-af891effc177" providerId="ADAL" clId="{7B75CC93-A0A6-4673-ADF1-90DF1FA4B9FD}" dt="2021-09-18T14:17:16.691" v="2005" actId="2696"/>
        <pc:sldMkLst>
          <pc:docMk/>
          <pc:sldMk cId="281177885" sldId="298"/>
        </pc:sldMkLst>
        <pc:spChg chg="mod">
          <ac:chgData name="حصه بنت العتيبي" userId="c1fe605c-1aaf-4791-a440-af891effc177" providerId="ADAL" clId="{7B75CC93-A0A6-4673-ADF1-90DF1FA4B9FD}" dt="2021-09-18T14:17:11.805" v="2000"/>
          <ac:spMkLst>
            <pc:docMk/>
            <pc:sldMk cId="281177885" sldId="298"/>
            <ac:spMk id="4" creationId="{9BD64295-B8D9-48FB-A324-2922907E37A8}"/>
          </ac:spMkLst>
        </pc:spChg>
        <pc:spChg chg="mod">
          <ac:chgData name="حصه بنت العتيبي" userId="c1fe605c-1aaf-4791-a440-af891effc177" providerId="ADAL" clId="{7B75CC93-A0A6-4673-ADF1-90DF1FA4B9FD}" dt="2021-09-18T14:17:13.550" v="2002"/>
          <ac:spMkLst>
            <pc:docMk/>
            <pc:sldMk cId="281177885" sldId="298"/>
            <ac:spMk id="7" creationId="{0069C4B3-3243-4B8F-8422-AD46BA1D4327}"/>
          </ac:spMkLst>
        </pc:spChg>
        <pc:spChg chg="mod">
          <ac:chgData name="حصه بنت العتيبي" userId="c1fe605c-1aaf-4791-a440-af891effc177" providerId="ADAL" clId="{7B75CC93-A0A6-4673-ADF1-90DF1FA4B9FD}" dt="2021-09-18T14:17:15.033" v="2004"/>
          <ac:spMkLst>
            <pc:docMk/>
            <pc:sldMk cId="281177885" sldId="298"/>
            <ac:spMk id="8" creationId="{4D792B40-64BB-4742-A6F8-B96B34B79F5B}"/>
          </ac:spMkLst>
        </pc:spChg>
      </pc:sldChg>
      <pc:sldChg chg="delSp modSp add del mod">
        <pc:chgData name="حصه بنت العتيبي" userId="c1fe605c-1aaf-4791-a440-af891effc177" providerId="ADAL" clId="{7B75CC93-A0A6-4673-ADF1-90DF1FA4B9FD}" dt="2021-09-18T19:17:24.113" v="2138" actId="47"/>
        <pc:sldMkLst>
          <pc:docMk/>
          <pc:sldMk cId="353571023" sldId="298"/>
        </pc:sldMkLst>
        <pc:spChg chg="topLvl">
          <ac:chgData name="حصه بنت العتيبي" userId="c1fe605c-1aaf-4791-a440-af891effc177" providerId="ADAL" clId="{7B75CC93-A0A6-4673-ADF1-90DF1FA4B9FD}" dt="2021-09-18T19:17:17.884" v="2136" actId="21"/>
          <ac:spMkLst>
            <pc:docMk/>
            <pc:sldMk cId="353571023" sldId="298"/>
            <ac:spMk id="6" creationId="{4D87F5A8-7E4B-41DB-9336-6991408CA7BC}"/>
          </ac:spMkLst>
        </pc:spChg>
        <pc:spChg chg="del mod">
          <ac:chgData name="حصه بنت العتيبي" userId="c1fe605c-1aaf-4791-a440-af891effc177" providerId="ADAL" clId="{7B75CC93-A0A6-4673-ADF1-90DF1FA4B9FD}" dt="2021-09-18T19:17:17.884" v="2136" actId="21"/>
          <ac:spMkLst>
            <pc:docMk/>
            <pc:sldMk cId="353571023" sldId="298"/>
            <ac:spMk id="8" creationId="{AABFF71E-90AD-4E4B-BD77-1C8BE75C1748}"/>
          </ac:spMkLst>
        </pc:spChg>
        <pc:spChg chg="del mod topLvl">
          <ac:chgData name="حصه بنت العتيبي" userId="c1fe605c-1aaf-4791-a440-af891effc177" providerId="ADAL" clId="{7B75CC93-A0A6-4673-ADF1-90DF1FA4B9FD}" dt="2021-09-18T19:17:17.884" v="2136" actId="21"/>
          <ac:spMkLst>
            <pc:docMk/>
            <pc:sldMk cId="353571023" sldId="298"/>
            <ac:spMk id="9" creationId="{2CD9F8E5-1202-4893-86D1-CA74FFA079B1}"/>
          </ac:spMkLst>
        </pc:spChg>
        <pc:grpChg chg="del">
          <ac:chgData name="حصه بنت العتيبي" userId="c1fe605c-1aaf-4791-a440-af891effc177" providerId="ADAL" clId="{7B75CC93-A0A6-4673-ADF1-90DF1FA4B9FD}" dt="2021-09-18T19:17:17.884" v="2136" actId="21"/>
          <ac:grpSpMkLst>
            <pc:docMk/>
            <pc:sldMk cId="353571023" sldId="298"/>
            <ac:grpSpMk id="5" creationId="{6731513E-3F87-4356-B0C3-F38BB0A70E99}"/>
          </ac:grpSpMkLst>
        </pc:grpChg>
        <pc:graphicFrameChg chg="del">
          <ac:chgData name="حصه بنت العتيبي" userId="c1fe605c-1aaf-4791-a440-af891effc177" providerId="ADAL" clId="{7B75CC93-A0A6-4673-ADF1-90DF1FA4B9FD}" dt="2021-09-18T19:11:46.458" v="2132" actId="478"/>
          <ac:graphicFrameMkLst>
            <pc:docMk/>
            <pc:sldMk cId="353571023" sldId="298"/>
            <ac:graphicFrameMk id="10" creationId="{A97DD032-1F21-44B9-BEF0-1574B70A7AD6}"/>
          </ac:graphicFrameMkLst>
        </pc:graphicFrameChg>
      </pc:sldChg>
      <pc:sldChg chg="add del ord modTransition">
        <pc:chgData name="حصه بنت العتيبي" userId="c1fe605c-1aaf-4791-a440-af891effc177" providerId="ADAL" clId="{7B75CC93-A0A6-4673-ADF1-90DF1FA4B9FD}" dt="2021-09-18T14:15:58.940" v="1882" actId="2696"/>
        <pc:sldMkLst>
          <pc:docMk/>
          <pc:sldMk cId="1075906283" sldId="298"/>
        </pc:sldMkLst>
      </pc:sldChg>
      <pc:sldChg chg="modSp add del ord modTransition">
        <pc:chgData name="حصه بنت العتيبي" userId="c1fe605c-1aaf-4791-a440-af891effc177" providerId="ADAL" clId="{7B75CC93-A0A6-4673-ADF1-90DF1FA4B9FD}" dt="2021-09-18T14:16:41.461" v="1897" actId="2696"/>
        <pc:sldMkLst>
          <pc:docMk/>
          <pc:sldMk cId="1168266530" sldId="298"/>
        </pc:sldMkLst>
        <pc:picChg chg="mod">
          <ac:chgData name="حصه بنت العتيبي" userId="c1fe605c-1aaf-4791-a440-af891effc177" providerId="ADAL" clId="{7B75CC93-A0A6-4673-ADF1-90DF1FA4B9FD}" dt="2021-09-18T14:16:37.570" v="1895"/>
          <ac:picMkLst>
            <pc:docMk/>
            <pc:sldMk cId="1168266530" sldId="298"/>
            <ac:picMk id="4106" creationId="{425FEB36-6487-4EB2-B26B-2BA4D3AD7BF0}"/>
          </ac:picMkLst>
        </pc:picChg>
        <pc:picChg chg="mod">
          <ac:chgData name="حصه بنت العتيبي" userId="c1fe605c-1aaf-4791-a440-af891effc177" providerId="ADAL" clId="{7B75CC93-A0A6-4673-ADF1-90DF1FA4B9FD}" dt="2021-09-18T14:16:40.282" v="1896"/>
          <ac:picMkLst>
            <pc:docMk/>
            <pc:sldMk cId="1168266530" sldId="298"/>
            <ac:picMk id="4108" creationId="{B3F75599-1C9E-4492-8D5C-CB68F2CEC911}"/>
          </ac:picMkLst>
        </pc:picChg>
      </pc:sldChg>
      <pc:sldChg chg="addSp modSp add del">
        <pc:chgData name="حصه بنت العتيبي" userId="c1fe605c-1aaf-4791-a440-af891effc177" providerId="ADAL" clId="{7B75CC93-A0A6-4673-ADF1-90DF1FA4B9FD}" dt="2021-09-18T14:11:01.265" v="1859" actId="47"/>
        <pc:sldMkLst>
          <pc:docMk/>
          <pc:sldMk cId="2173162610" sldId="298"/>
        </pc:sldMkLst>
        <pc:spChg chg="mod">
          <ac:chgData name="حصه بنت العتيبي" userId="c1fe605c-1aaf-4791-a440-af891effc177" providerId="ADAL" clId="{7B75CC93-A0A6-4673-ADF1-90DF1FA4B9FD}" dt="2021-09-18T12:16:47.936" v="1402"/>
          <ac:spMkLst>
            <pc:docMk/>
            <pc:sldMk cId="2173162610" sldId="298"/>
            <ac:spMk id="6" creationId="{AE22E47D-9C09-41D2-90BA-0A08B4E8D438}"/>
          </ac:spMkLst>
        </pc:spChg>
        <pc:spChg chg="mod">
          <ac:chgData name="حصه بنت العتيبي" userId="c1fe605c-1aaf-4791-a440-af891effc177" providerId="ADAL" clId="{7B75CC93-A0A6-4673-ADF1-90DF1FA4B9FD}" dt="2021-09-18T12:16:47.936" v="1402"/>
          <ac:spMkLst>
            <pc:docMk/>
            <pc:sldMk cId="2173162610" sldId="298"/>
            <ac:spMk id="8" creationId="{4553F5BB-A387-4CA2-AE2C-6D36422144C8}"/>
          </ac:spMkLst>
        </pc:spChg>
        <pc:spChg chg="mod">
          <ac:chgData name="حصه بنت العتيبي" userId="c1fe605c-1aaf-4791-a440-af891effc177" providerId="ADAL" clId="{7B75CC93-A0A6-4673-ADF1-90DF1FA4B9FD}" dt="2021-09-18T12:16:47.936" v="1402"/>
          <ac:spMkLst>
            <pc:docMk/>
            <pc:sldMk cId="2173162610" sldId="298"/>
            <ac:spMk id="9" creationId="{435A0CDB-CA41-4580-9B2A-72B692399476}"/>
          </ac:spMkLst>
        </pc:spChg>
        <pc:grpChg chg="add mod">
          <ac:chgData name="حصه بنت العتيبي" userId="c1fe605c-1aaf-4791-a440-af891effc177" providerId="ADAL" clId="{7B75CC93-A0A6-4673-ADF1-90DF1FA4B9FD}" dt="2021-09-18T12:16:47.936" v="1402"/>
          <ac:grpSpMkLst>
            <pc:docMk/>
            <pc:sldMk cId="2173162610" sldId="298"/>
            <ac:grpSpMk id="5" creationId="{333F127B-35E9-4BEC-A053-595F73B7945E}"/>
          </ac:grpSpMkLst>
        </pc:grpChg>
      </pc:sldChg>
      <pc:sldChg chg="add del ord modTransition">
        <pc:chgData name="حصه بنت العتيبي" userId="c1fe605c-1aaf-4791-a440-af891effc177" providerId="ADAL" clId="{7B75CC93-A0A6-4673-ADF1-90DF1FA4B9FD}" dt="2021-09-18T14:17:24.165" v="2013" actId="2696"/>
        <pc:sldMkLst>
          <pc:docMk/>
          <pc:sldMk cId="3202898967" sldId="298"/>
        </pc:sldMkLst>
      </pc:sldChg>
      <pc:sldChg chg="add del ord modTransition">
        <pc:chgData name="حصه بنت العتيبي" userId="c1fe605c-1aaf-4791-a440-af891effc177" providerId="ADAL" clId="{7B75CC93-A0A6-4673-ADF1-90DF1FA4B9FD}" dt="2021-09-18T14:17:25.614" v="2014" actId="2696"/>
        <pc:sldMkLst>
          <pc:docMk/>
          <pc:sldMk cId="150502516" sldId="299"/>
        </pc:sldMkLst>
      </pc:sldChg>
      <pc:sldChg chg="add del ord modTransition">
        <pc:chgData name="حصه بنت العتيبي" userId="c1fe605c-1aaf-4791-a440-af891effc177" providerId="ADAL" clId="{7B75CC93-A0A6-4673-ADF1-90DF1FA4B9FD}" dt="2021-09-18T14:17:00.034" v="1950" actId="2696"/>
        <pc:sldMkLst>
          <pc:docMk/>
          <pc:sldMk cId="192614071" sldId="299"/>
        </pc:sldMkLst>
      </pc:sldChg>
      <pc:sldChg chg="add del ord modTransition">
        <pc:chgData name="حصه بنت العتيبي" userId="c1fe605c-1aaf-4791-a440-af891effc177" providerId="ADAL" clId="{7B75CC93-A0A6-4673-ADF1-90DF1FA4B9FD}" dt="2021-09-18T14:15:58.963" v="1883" actId="2696"/>
        <pc:sldMkLst>
          <pc:docMk/>
          <pc:sldMk cId="860284270" sldId="299"/>
        </pc:sldMkLst>
      </pc:sldChg>
      <pc:sldChg chg="add del ord modTransition">
        <pc:chgData name="حصه بنت العتيبي" userId="c1fe605c-1aaf-4791-a440-af891effc177" providerId="ADAL" clId="{7B75CC93-A0A6-4673-ADF1-90DF1FA4B9FD}" dt="2021-09-18T14:16:41.488" v="1898" actId="2696"/>
        <pc:sldMkLst>
          <pc:docMk/>
          <pc:sldMk cId="1968132410" sldId="299"/>
        </pc:sldMkLst>
      </pc:sldChg>
      <pc:sldChg chg="addSp modSp add del">
        <pc:chgData name="حصه بنت العتيبي" userId="c1fe605c-1aaf-4791-a440-af891effc177" providerId="ADAL" clId="{7B75CC93-A0A6-4673-ADF1-90DF1FA4B9FD}" dt="2021-09-18T14:10:59.818" v="1858" actId="47"/>
        <pc:sldMkLst>
          <pc:docMk/>
          <pc:sldMk cId="2253497293" sldId="299"/>
        </pc:sldMkLst>
        <pc:spChg chg="mod">
          <ac:chgData name="حصه بنت العتيبي" userId="c1fe605c-1aaf-4791-a440-af891effc177" providerId="ADAL" clId="{7B75CC93-A0A6-4673-ADF1-90DF1FA4B9FD}" dt="2021-09-18T12:16:52.110" v="1403"/>
          <ac:spMkLst>
            <pc:docMk/>
            <pc:sldMk cId="2253497293" sldId="299"/>
            <ac:spMk id="6" creationId="{5ED50DF1-06C2-47E4-8964-37F3A773654C}"/>
          </ac:spMkLst>
        </pc:spChg>
        <pc:spChg chg="mod">
          <ac:chgData name="حصه بنت العتيبي" userId="c1fe605c-1aaf-4791-a440-af891effc177" providerId="ADAL" clId="{7B75CC93-A0A6-4673-ADF1-90DF1FA4B9FD}" dt="2021-09-18T12:16:52.110" v="1403"/>
          <ac:spMkLst>
            <pc:docMk/>
            <pc:sldMk cId="2253497293" sldId="299"/>
            <ac:spMk id="8" creationId="{BA07AF17-C03E-4BD2-B248-731950D50D54}"/>
          </ac:spMkLst>
        </pc:spChg>
        <pc:spChg chg="mod">
          <ac:chgData name="حصه بنت العتيبي" userId="c1fe605c-1aaf-4791-a440-af891effc177" providerId="ADAL" clId="{7B75CC93-A0A6-4673-ADF1-90DF1FA4B9FD}" dt="2021-09-18T12:16:52.110" v="1403"/>
          <ac:spMkLst>
            <pc:docMk/>
            <pc:sldMk cId="2253497293" sldId="299"/>
            <ac:spMk id="9" creationId="{FD858A01-A8A7-4848-B1C9-ADCB9407C368}"/>
          </ac:spMkLst>
        </pc:spChg>
        <pc:grpChg chg="add mod">
          <ac:chgData name="حصه بنت العتيبي" userId="c1fe605c-1aaf-4791-a440-af891effc177" providerId="ADAL" clId="{7B75CC93-A0A6-4673-ADF1-90DF1FA4B9FD}" dt="2021-09-18T12:16:52.110" v="1403"/>
          <ac:grpSpMkLst>
            <pc:docMk/>
            <pc:sldMk cId="2253497293" sldId="299"/>
            <ac:grpSpMk id="5" creationId="{C2CB609A-DD03-4342-93B5-3498A942255D}"/>
          </ac:grpSpMkLst>
        </pc:grpChg>
      </pc:sldChg>
      <pc:sldChg chg="modSp add del ord modTransition modAnim">
        <pc:chgData name="حصه بنت العتيبي" userId="c1fe605c-1aaf-4791-a440-af891effc177" providerId="ADAL" clId="{7B75CC93-A0A6-4673-ADF1-90DF1FA4B9FD}" dt="2021-09-18T14:17:17.122" v="2006" actId="2696"/>
        <pc:sldMkLst>
          <pc:docMk/>
          <pc:sldMk cId="2663861306" sldId="299"/>
        </pc:sldMkLst>
        <pc:spChg chg="mod">
          <ac:chgData name="حصه بنت العتيبي" userId="c1fe605c-1aaf-4791-a440-af891effc177" providerId="ADAL" clId="{7B75CC93-A0A6-4673-ADF1-90DF1FA4B9FD}" dt="2021-09-18T14:17:11.039" v="1991"/>
          <ac:spMkLst>
            <pc:docMk/>
            <pc:sldMk cId="2663861306" sldId="299"/>
            <ac:spMk id="4" creationId="{9BD64295-B8D9-48FB-A324-2922907E37A8}"/>
          </ac:spMkLst>
        </pc:spChg>
      </pc:sldChg>
      <pc:sldChg chg="modSp add del ord modTransition">
        <pc:chgData name="حصه بنت العتيبي" userId="c1fe605c-1aaf-4791-a440-af891effc177" providerId="ADAL" clId="{7B75CC93-A0A6-4673-ADF1-90DF1FA4B9FD}" dt="2021-09-18T13:14:29.804" v="1457" actId="2696"/>
        <pc:sldMkLst>
          <pc:docMk/>
          <pc:sldMk cId="131031799" sldId="300"/>
        </pc:sldMkLst>
        <pc:picChg chg="mod">
          <ac:chgData name="حصه بنت العتيبي" userId="c1fe605c-1aaf-4791-a440-af891effc177" providerId="ADAL" clId="{7B75CC93-A0A6-4673-ADF1-90DF1FA4B9FD}" dt="2021-09-18T13:14:27.176" v="1455"/>
          <ac:picMkLst>
            <pc:docMk/>
            <pc:sldMk cId="131031799" sldId="300"/>
            <ac:picMk id="4106" creationId="{425FEB36-6487-4EB2-B26B-2BA4D3AD7BF0}"/>
          </ac:picMkLst>
        </pc:picChg>
        <pc:picChg chg="mod">
          <ac:chgData name="حصه بنت العتيبي" userId="c1fe605c-1aaf-4791-a440-af891effc177" providerId="ADAL" clId="{7B75CC93-A0A6-4673-ADF1-90DF1FA4B9FD}" dt="2021-09-18T13:14:29.602" v="1456"/>
          <ac:picMkLst>
            <pc:docMk/>
            <pc:sldMk cId="131031799" sldId="300"/>
            <ac:picMk id="4108" creationId="{B3F75599-1C9E-4492-8D5C-CB68F2CEC911}"/>
          </ac:picMkLst>
        </pc:picChg>
      </pc:sldChg>
      <pc:sldChg chg="modSp add del mod ord modTransition">
        <pc:chgData name="حصه بنت العتيبي" userId="c1fe605c-1aaf-4791-a440-af891effc177" providerId="ADAL" clId="{7B75CC93-A0A6-4673-ADF1-90DF1FA4B9FD}" dt="2021-09-18T13:14:41.949" v="1509" actId="2696"/>
        <pc:sldMkLst>
          <pc:docMk/>
          <pc:sldMk cId="3053111647" sldId="300"/>
        </pc:sldMkLst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1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5.129" v="1490"/>
          <ac:spMkLst>
            <pc:docMk/>
            <pc:sldMk cId="3053111647" sldId="300"/>
            <ac:spMk id="132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7.659" v="1498"/>
          <ac:spMkLst>
            <pc:docMk/>
            <pc:sldMk cId="3053111647" sldId="300"/>
            <ac:spMk id="132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8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9.876" v="1506"/>
          <ac:spMkLst>
            <pc:docMk/>
            <pc:sldMk cId="3053111647" sldId="300"/>
            <ac:spMk id="133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5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6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8.788" v="1502"/>
          <ac:spMkLst>
            <pc:docMk/>
            <pc:sldMk cId="3053111647" sldId="300"/>
            <ac:spMk id="1347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49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50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51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52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53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54" creationId="{00000000-0000-0000-0000-000000000000}"/>
          </ac:spMkLst>
        </pc:spChg>
        <pc:spChg chg="mod">
          <ac:chgData name="حصه بنت العتيبي" userId="c1fe605c-1aaf-4791-a440-af891effc177" providerId="ADAL" clId="{7B75CC93-A0A6-4673-ADF1-90DF1FA4B9FD}" dt="2021-09-18T13:14:36.459" v="1494"/>
          <ac:spMkLst>
            <pc:docMk/>
            <pc:sldMk cId="3053111647" sldId="300"/>
            <ac:spMk id="1355" creationId="{00000000-0000-0000-0000-000000000000}"/>
          </ac:spMkLst>
        </pc:spChg>
        <pc:grpChg chg="mod">
          <ac:chgData name="حصه بنت العتيبي" userId="c1fe605c-1aaf-4791-a440-af891effc177" providerId="ADAL" clId="{7B75CC93-A0A6-4673-ADF1-90DF1FA4B9FD}" dt="2021-09-18T13:14:35.129" v="1490"/>
          <ac:grpSpMkLst>
            <pc:docMk/>
            <pc:sldMk cId="3053111647" sldId="300"/>
            <ac:grpSpMk id="1312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3:14:37.659" v="1498"/>
          <ac:grpSpMkLst>
            <pc:docMk/>
            <pc:sldMk cId="3053111647" sldId="300"/>
            <ac:grpSpMk id="1321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3:14:39.876" v="1506"/>
          <ac:grpSpMkLst>
            <pc:docMk/>
            <pc:sldMk cId="3053111647" sldId="300"/>
            <ac:grpSpMk id="1329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3:14:38.788" v="1502"/>
          <ac:grpSpMkLst>
            <pc:docMk/>
            <pc:sldMk cId="3053111647" sldId="300"/>
            <ac:grpSpMk id="1340" creationId="{00000000-0000-0000-0000-000000000000}"/>
          </ac:grpSpMkLst>
        </pc:grpChg>
        <pc:grpChg chg="mod">
          <ac:chgData name="حصه بنت العتيبي" userId="c1fe605c-1aaf-4791-a440-af891effc177" providerId="ADAL" clId="{7B75CC93-A0A6-4673-ADF1-90DF1FA4B9FD}" dt="2021-09-18T13:14:36.459" v="1494"/>
          <ac:grpSpMkLst>
            <pc:docMk/>
            <pc:sldMk cId="3053111647" sldId="300"/>
            <ac:grpSpMk id="1348" creationId="{00000000-0000-0000-0000-000000000000}"/>
          </ac:grpSpMkLst>
        </pc:grpChg>
        <pc:cxnChg chg="mod">
          <ac:chgData name="حصه بنت العتيبي" userId="c1fe605c-1aaf-4791-a440-af891effc177" providerId="ADAL" clId="{7B75CC93-A0A6-4673-ADF1-90DF1FA4B9FD}" dt="2021-09-18T13:14:33.839" v="1488"/>
          <ac:cxnSpMkLst>
            <pc:docMk/>
            <pc:sldMk cId="3053111647" sldId="300"/>
            <ac:cxnSpMk id="1306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3:14:36.456" v="1492"/>
          <ac:cxnSpMkLst>
            <pc:docMk/>
            <pc:sldMk cId="3053111647" sldId="300"/>
            <ac:cxnSpMk id="1307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3:14:37.656" v="1496"/>
          <ac:cxnSpMkLst>
            <pc:docMk/>
            <pc:sldMk cId="3053111647" sldId="300"/>
            <ac:cxnSpMk id="1308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3:14:38.786" v="1500"/>
          <ac:cxnSpMkLst>
            <pc:docMk/>
            <pc:sldMk cId="3053111647" sldId="300"/>
            <ac:cxnSpMk id="1309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3:14:39.874" v="1504"/>
          <ac:cxnSpMkLst>
            <pc:docMk/>
            <pc:sldMk cId="3053111647" sldId="300"/>
            <ac:cxnSpMk id="1310" creationId="{00000000-0000-0000-0000-000000000000}"/>
          </ac:cxnSpMkLst>
        </pc:cxnChg>
        <pc:cxnChg chg="mod">
          <ac:chgData name="حصه بنت العتيبي" userId="c1fe605c-1aaf-4791-a440-af891effc177" providerId="ADAL" clId="{7B75CC93-A0A6-4673-ADF1-90DF1FA4B9FD}" dt="2021-09-18T13:14:41.772" v="1508"/>
          <ac:cxnSpMkLst>
            <pc:docMk/>
            <pc:sldMk cId="3053111647" sldId="300"/>
            <ac:cxnSpMk id="1311" creationId="{00000000-0000-0000-0000-000000000000}"/>
          </ac:cxnSpMkLst>
        </pc:cxnChg>
      </pc:sldChg>
      <pc:sldChg chg="add del ord modTransition">
        <pc:chgData name="حصه بنت العتيبي" userId="c1fe605c-1aaf-4791-a440-af891effc177" providerId="ADAL" clId="{7B75CC93-A0A6-4673-ADF1-90DF1FA4B9FD}" dt="2021-09-18T13:14:56.969" v="1573" actId="2696"/>
        <pc:sldMkLst>
          <pc:docMk/>
          <pc:sldMk cId="3552201757" sldId="300"/>
        </pc:sldMkLst>
      </pc:sldChg>
      <pc:sldChg chg="modSp add del mod ord modTransition modAnim">
        <pc:chgData name="حصه بنت العتيبي" userId="c1fe605c-1aaf-4791-a440-af891effc177" providerId="ADAL" clId="{7B75CC93-A0A6-4673-ADF1-90DF1FA4B9FD}" dt="2021-09-18T13:14:53.615" v="1565" actId="2696"/>
        <pc:sldMkLst>
          <pc:docMk/>
          <pc:sldMk cId="3848694919" sldId="300"/>
        </pc:sldMkLst>
        <pc:spChg chg="mod">
          <ac:chgData name="حصه بنت العتيبي" userId="c1fe605c-1aaf-4791-a440-af891effc177" providerId="ADAL" clId="{7B75CC93-A0A6-4673-ADF1-90DF1FA4B9FD}" dt="2021-09-18T13:14:50.472" v="1560"/>
          <ac:spMkLst>
            <pc:docMk/>
            <pc:sldMk cId="3848694919" sldId="300"/>
            <ac:spMk id="4" creationId="{9BD64295-B8D9-48FB-A324-2922907E37A8}"/>
          </ac:spMkLst>
        </pc:spChg>
        <pc:spChg chg="mod">
          <ac:chgData name="حصه بنت العتيبي" userId="c1fe605c-1aaf-4791-a440-af891effc177" providerId="ADAL" clId="{7B75CC93-A0A6-4673-ADF1-90DF1FA4B9FD}" dt="2021-09-18T13:14:51.617" v="1562"/>
          <ac:spMkLst>
            <pc:docMk/>
            <pc:sldMk cId="3848694919" sldId="300"/>
            <ac:spMk id="7" creationId="{0069C4B3-3243-4B8F-8422-AD46BA1D4327}"/>
          </ac:spMkLst>
        </pc:spChg>
        <pc:spChg chg="mod">
          <ac:chgData name="حصه بنت العتيبي" userId="c1fe605c-1aaf-4791-a440-af891effc177" providerId="ADAL" clId="{7B75CC93-A0A6-4673-ADF1-90DF1FA4B9FD}" dt="2021-09-18T13:14:53.383" v="1564"/>
          <ac:spMkLst>
            <pc:docMk/>
            <pc:sldMk cId="3848694919" sldId="300"/>
            <ac:spMk id="8" creationId="{4D792B40-64BB-4742-A6F8-B96B34B79F5B}"/>
          </ac:spMkLst>
        </pc:spChg>
      </pc:sldChg>
      <pc:sldChg chg="add del ord modTransition">
        <pc:chgData name="حصه بنت العتيبي" userId="c1fe605c-1aaf-4791-a440-af891effc177" providerId="ADAL" clId="{7B75CC93-A0A6-4673-ADF1-90DF1FA4B9FD}" dt="2021-09-18T13:14:41.958" v="1510" actId="2696"/>
        <pc:sldMkLst>
          <pc:docMk/>
          <pc:sldMk cId="2068822351" sldId="301"/>
        </pc:sldMkLst>
      </pc:sldChg>
      <pc:sldChg chg="add del ord modTransition">
        <pc:chgData name="حصه بنت العتيبي" userId="c1fe605c-1aaf-4791-a440-af891effc177" providerId="ADAL" clId="{7B75CC93-A0A6-4673-ADF1-90DF1FA4B9FD}" dt="2021-09-18T13:14:57.146" v="1574" actId="2696"/>
        <pc:sldMkLst>
          <pc:docMk/>
          <pc:sldMk cId="2412285435" sldId="301"/>
        </pc:sldMkLst>
      </pc:sldChg>
      <pc:sldChg chg="add del ord modTransition">
        <pc:chgData name="حصه بنت العتيبي" userId="c1fe605c-1aaf-4791-a440-af891effc177" providerId="ADAL" clId="{7B75CC93-A0A6-4673-ADF1-90DF1FA4B9FD}" dt="2021-09-18T13:14:29.808" v="1458" actId="2696"/>
        <pc:sldMkLst>
          <pc:docMk/>
          <pc:sldMk cId="3592107551" sldId="301"/>
        </pc:sldMkLst>
      </pc:sldChg>
      <pc:sldChg chg="modSp add del ord modTransition modAnim">
        <pc:chgData name="حصه بنت العتيبي" userId="c1fe605c-1aaf-4791-a440-af891effc177" providerId="ADAL" clId="{7B75CC93-A0A6-4673-ADF1-90DF1FA4B9FD}" dt="2021-09-18T13:14:53.657" v="1566" actId="2696"/>
        <pc:sldMkLst>
          <pc:docMk/>
          <pc:sldMk cId="3778904804" sldId="301"/>
        </pc:sldMkLst>
        <pc:spChg chg="mod">
          <ac:chgData name="حصه بنت العتيبي" userId="c1fe605c-1aaf-4791-a440-af891effc177" providerId="ADAL" clId="{7B75CC93-A0A6-4673-ADF1-90DF1FA4B9FD}" dt="2021-09-18T13:14:50.201" v="1551"/>
          <ac:spMkLst>
            <pc:docMk/>
            <pc:sldMk cId="3778904804" sldId="301"/>
            <ac:spMk id="4" creationId="{9BD64295-B8D9-48FB-A324-2922907E37A8}"/>
          </ac:spMkLst>
        </pc:spChg>
      </pc:sldChg>
      <pc:sldMasterChg chg="modTransition setBg modSldLayout">
        <pc:chgData name="حصه بنت العتيبي" userId="c1fe605c-1aaf-4791-a440-af891effc177" providerId="ADAL" clId="{7B75CC93-A0A6-4673-ADF1-90DF1FA4B9FD}" dt="2021-09-18T18:43:11.641" v="2027"/>
        <pc:sldMasterMkLst>
          <pc:docMk/>
          <pc:sldMasterMk cId="3723684629" sldId="2147483648"/>
        </pc:sldMasterMkLst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3132769180" sldId="2147483649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580930264" sldId="2147483650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4003815898" sldId="2147483651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329651069" sldId="2147483652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822416616" sldId="2147483653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1957688568" sldId="2147483654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1100103303" sldId="2147483655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3562005502" sldId="2147483656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751887616" sldId="2147483657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2673705457" sldId="2147483658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2245945393" sldId="2147483659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845852014" sldId="2147483660"/>
          </pc:sldLayoutMkLst>
        </pc:sldLayoutChg>
        <pc:sldLayoutChg chg="modTransition setBg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2752734378" sldId="2147483661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700459145" sldId="2147483662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2345368587" sldId="2147483663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335098245" sldId="2147483664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667561861" sldId="2147483665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3420758564" sldId="2147483666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2580632193" sldId="2147483667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1275947532" sldId="2147483668"/>
          </pc:sldLayoutMkLst>
        </pc:sldLayoutChg>
        <pc:sldLayoutChg chg="modTransition">
          <pc:chgData name="حصه بنت العتيبي" userId="c1fe605c-1aaf-4791-a440-af891effc177" providerId="ADAL" clId="{7B75CC93-A0A6-4673-ADF1-90DF1FA4B9FD}" dt="2021-09-18T18:43:11.641" v="2027"/>
          <pc:sldLayoutMkLst>
            <pc:docMk/>
            <pc:sldMasterMk cId="3723684629" sldId="2147483648"/>
            <pc:sldLayoutMk cId="453984675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73C8D2F-8A82-4050-B33D-56FF247F2004}" type="datetimeFigureOut">
              <a:rPr lang="ar-SA" smtClean="0"/>
              <a:t>11/02/43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F8A9BE-28B3-4565-8177-245DC66FF2E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472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A9BE-28B3-4565-8177-245DC66FF2E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903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806ada915c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806ada915c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A9BE-28B3-4565-8177-245DC66FF2E8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582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327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737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5188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620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576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9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6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3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9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1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539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8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2759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4207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6675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350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004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7527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E7E730-C853-4981-AC28-CBC05AAC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263251-F155-407B-840A-04C6FFA4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8458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8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66" r:id="rId4"/>
    <p:sldLayoutId id="2147483665" r:id="rId5"/>
    <p:sldLayoutId id="2147483664" r:id="rId6"/>
    <p:sldLayoutId id="2147483662" r:id="rId7"/>
    <p:sldLayoutId id="2147483661" r:id="rId8"/>
    <p:sldLayoutId id="2147483660" r:id="rId9"/>
    <p:sldLayoutId id="2147483658" r:id="rId10"/>
    <p:sldLayoutId id="2147483657" r:id="rId11"/>
    <p:sldLayoutId id="2147483656" r:id="rId12"/>
    <p:sldLayoutId id="2147483654" r:id="rId13"/>
    <p:sldLayoutId id="2147483650" r:id="rId14"/>
    <p:sldLayoutId id="2147483667" r:id="rId15"/>
    <p:sldLayoutId id="2147483663" r:id="rId16"/>
    <p:sldLayoutId id="2147483659" r:id="rId17"/>
    <p:sldLayoutId id="2147483655" r:id="rId18"/>
    <p:sldLayoutId id="2147483653" r:id="rId19"/>
    <p:sldLayoutId id="2147483652" r:id="rId20"/>
    <p:sldLayoutId id="2147483651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نصف إطار 5">
            <a:extLst>
              <a:ext uri="{FF2B5EF4-FFF2-40B4-BE49-F238E27FC236}">
                <a16:creationId xmlns:a16="http://schemas.microsoft.com/office/drawing/2014/main" id="{C49B3207-7C37-4951-8C40-71A85E5225BD}"/>
              </a:ext>
            </a:extLst>
          </p:cNvPr>
          <p:cNvSpPr/>
          <p:nvPr/>
        </p:nvSpPr>
        <p:spPr>
          <a:xfrm flipH="1" flipV="1">
            <a:off x="7496173" y="2162175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3" name="مثلث متساوي الساقين 2">
            <a:extLst>
              <a:ext uri="{FF2B5EF4-FFF2-40B4-BE49-F238E27FC236}">
                <a16:creationId xmlns:a16="http://schemas.microsoft.com/office/drawing/2014/main" id="{1D7E54A7-9D06-4345-9C02-96B931CF998F}"/>
              </a:ext>
            </a:extLst>
          </p:cNvPr>
          <p:cNvSpPr/>
          <p:nvPr/>
        </p:nvSpPr>
        <p:spPr>
          <a:xfrm rot="16977632">
            <a:off x="6483927" y="659149"/>
            <a:ext cx="7056342" cy="4647465"/>
          </a:xfrm>
          <a:prstGeom prst="triangle">
            <a:avLst>
              <a:gd name="adj" fmla="val 87121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وطني الحبيب - محمد العريني - بدون ايقاع (320 kbps)">
            <a:hlinkClick r:id="" action="ppaction://media"/>
            <a:extLst>
              <a:ext uri="{FF2B5EF4-FFF2-40B4-BE49-F238E27FC236}">
                <a16:creationId xmlns:a16="http://schemas.microsoft.com/office/drawing/2014/main" id="{5117D3C7-2415-43B7-9C80-422E50235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661" y="0"/>
            <a:ext cx="609600" cy="6096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0AB32C0-D3B1-4DA4-AA8E-F787F8EDB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5" t="14699" r="10729" b="19107"/>
          <a:stretch/>
        </p:blipFill>
        <p:spPr>
          <a:xfrm>
            <a:off x="9458660" y="118369"/>
            <a:ext cx="3138754" cy="237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نصف إطار 4">
            <a:extLst>
              <a:ext uri="{FF2B5EF4-FFF2-40B4-BE49-F238E27FC236}">
                <a16:creationId xmlns:a16="http://schemas.microsoft.com/office/drawing/2014/main" id="{FB088F3C-D9C7-4DA7-B933-A7762E6260DA}"/>
              </a:ext>
            </a:extLst>
          </p:cNvPr>
          <p:cNvSpPr/>
          <p:nvPr/>
        </p:nvSpPr>
        <p:spPr>
          <a:xfrm>
            <a:off x="-2" y="0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نصف إطار 3">
            <a:extLst>
              <a:ext uri="{FF2B5EF4-FFF2-40B4-BE49-F238E27FC236}">
                <a16:creationId xmlns:a16="http://schemas.microsoft.com/office/drawing/2014/main" id="{BB825CA1-449A-42E1-A595-8A22577B91A1}"/>
              </a:ext>
            </a:extLst>
          </p:cNvPr>
          <p:cNvSpPr/>
          <p:nvPr/>
        </p:nvSpPr>
        <p:spPr>
          <a:xfrm>
            <a:off x="0" y="0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2A6EA3B1-CFED-405D-9F2E-5EAB20EEC93C}"/>
              </a:ext>
            </a:extLst>
          </p:cNvPr>
          <p:cNvSpPr/>
          <p:nvPr/>
        </p:nvSpPr>
        <p:spPr>
          <a:xfrm flipH="1" flipV="1">
            <a:off x="7496175" y="2162175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AA768D2-8247-4CC3-95C8-3D6D7FD4F4A0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نصف إطار 7">
            <a:extLst>
              <a:ext uri="{FF2B5EF4-FFF2-40B4-BE49-F238E27FC236}">
                <a16:creationId xmlns:a16="http://schemas.microsoft.com/office/drawing/2014/main" id="{7C944D8D-009F-469B-A94A-7CEFCCD57834}"/>
              </a:ext>
            </a:extLst>
          </p:cNvPr>
          <p:cNvSpPr/>
          <p:nvPr/>
        </p:nvSpPr>
        <p:spPr>
          <a:xfrm>
            <a:off x="-2" y="0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نصف إطار 8">
            <a:extLst>
              <a:ext uri="{FF2B5EF4-FFF2-40B4-BE49-F238E27FC236}">
                <a16:creationId xmlns:a16="http://schemas.microsoft.com/office/drawing/2014/main" id="{0972E56F-5C23-4640-8988-19B5C951194F}"/>
              </a:ext>
            </a:extLst>
          </p:cNvPr>
          <p:cNvSpPr/>
          <p:nvPr/>
        </p:nvSpPr>
        <p:spPr>
          <a:xfrm flipH="1" flipV="1">
            <a:off x="7496173" y="2162175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B53FA550-115B-4D94-8303-48EF4C80F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769906"/>
              </p:ext>
            </p:extLst>
          </p:nvPr>
        </p:nvGraphicFramePr>
        <p:xfrm>
          <a:off x="489901" y="1419064"/>
          <a:ext cx="11212193" cy="4622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40230">
                  <a:extLst>
                    <a:ext uri="{9D8B030D-6E8A-4147-A177-3AD203B41FA5}">
                      <a16:colId xmlns:a16="http://schemas.microsoft.com/office/drawing/2014/main" val="1288949634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704853519"/>
                    </a:ext>
                  </a:extLst>
                </a:gridCol>
                <a:gridCol w="1760220">
                  <a:extLst>
                    <a:ext uri="{9D8B030D-6E8A-4147-A177-3AD203B41FA5}">
                      <a16:colId xmlns:a16="http://schemas.microsoft.com/office/drawing/2014/main" val="3691452990"/>
                    </a:ext>
                  </a:extLst>
                </a:gridCol>
                <a:gridCol w="5897243">
                  <a:extLst>
                    <a:ext uri="{9D8B030D-6E8A-4147-A177-3AD203B41FA5}">
                      <a16:colId xmlns:a16="http://schemas.microsoft.com/office/drawing/2014/main" val="2388568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 need to study/ practice more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 can do this quite well.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 can do this very well.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Unit 1 Checklist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01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discuss past world events and present effects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8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talk about global issues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simple present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432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simple present versus the present progressive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7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simple past versus the present perfect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00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simple past tense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516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ask questions and give short answers with ‘</a:t>
                      </a:r>
                      <a:r>
                        <a:rPr lang="en-U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did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’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time expressions for the 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24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past progressive tense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748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Past progressive + </a:t>
                      </a:r>
                      <a:r>
                        <a:rPr lang="en-U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simple past tense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2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نصف إطار 3">
            <a:extLst>
              <a:ext uri="{FF2B5EF4-FFF2-40B4-BE49-F238E27FC236}">
                <a16:creationId xmlns:a16="http://schemas.microsoft.com/office/drawing/2014/main" id="{BB825CA1-449A-42E1-A595-8A22577B91A1}"/>
              </a:ext>
            </a:extLst>
          </p:cNvPr>
          <p:cNvSpPr/>
          <p:nvPr/>
        </p:nvSpPr>
        <p:spPr>
          <a:xfrm>
            <a:off x="0" y="0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2A6EA3B1-CFED-405D-9F2E-5EAB20EEC93C}"/>
              </a:ext>
            </a:extLst>
          </p:cNvPr>
          <p:cNvSpPr/>
          <p:nvPr/>
        </p:nvSpPr>
        <p:spPr>
          <a:xfrm flipH="1" flipV="1">
            <a:off x="7496175" y="2162175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731513E-3F87-4356-B0C3-F38BB0A70E99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D87F5A8-7E4B-41DB-9336-6991408CA7B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نصف إطار 7">
              <a:extLst>
                <a:ext uri="{FF2B5EF4-FFF2-40B4-BE49-F238E27FC236}">
                  <a16:creationId xmlns:a16="http://schemas.microsoft.com/office/drawing/2014/main" id="{AABFF71E-90AD-4E4B-BD77-1C8BE75C1748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9" name="نصف إطار 8">
              <a:extLst>
                <a:ext uri="{FF2B5EF4-FFF2-40B4-BE49-F238E27FC236}">
                  <a16:creationId xmlns:a16="http://schemas.microsoft.com/office/drawing/2014/main" id="{2CD9F8E5-1202-4893-86D1-CA74FFA079B1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" name="جدول 14">
            <a:extLst>
              <a:ext uri="{FF2B5EF4-FFF2-40B4-BE49-F238E27FC236}">
                <a16:creationId xmlns:a16="http://schemas.microsoft.com/office/drawing/2014/main" id="{A97DD032-1F21-44B9-BEF0-1574B70A7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546980"/>
              </p:ext>
            </p:extLst>
          </p:nvPr>
        </p:nvGraphicFramePr>
        <p:xfrm>
          <a:off x="2258057" y="1684913"/>
          <a:ext cx="7980680" cy="2377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16680">
                  <a:extLst>
                    <a:ext uri="{9D8B030D-6E8A-4147-A177-3AD203B41FA5}">
                      <a16:colId xmlns:a16="http://schemas.microsoft.com/office/drawing/2014/main" val="36914529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88568256"/>
                    </a:ext>
                  </a:extLst>
                </a:gridCol>
              </a:tblGrid>
              <a:tr h="164207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Things that I didn’t like very much: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My five favorite new words from Unit 1: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01826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 through the unit again 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listen to the audio material 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study the grammar and functions from the unit again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• ask your teacher for help </a:t>
                      </a:r>
                    </a:p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ln>
                            <a:solidFill>
                              <a:srgbClr val="FF66FF"/>
                            </a:solidFill>
                          </a:ln>
                        </a:rPr>
                        <a:t>-------------------------------</a:t>
                      </a:r>
                    </a:p>
                    <a:p>
                      <a:pPr algn="ctr" rtl="1"/>
                      <a:r>
                        <a:rPr lang="en-US" dirty="0">
                          <a:ln>
                            <a:solidFill>
                              <a:srgbClr val="FF66FF"/>
                            </a:solidFill>
                          </a:ln>
                        </a:rPr>
                        <a:t>------------------------------</a:t>
                      </a:r>
                    </a:p>
                    <a:p>
                      <a:pPr algn="ctr" rtl="1"/>
                      <a:r>
                        <a:rPr lang="en-US" dirty="0">
                          <a:ln>
                            <a:solidFill>
                              <a:srgbClr val="FF66FF"/>
                            </a:solidFill>
                          </a:ln>
                        </a:rPr>
                        <a:t>----------------------------------</a:t>
                      </a:r>
                      <a:endParaRPr lang="ar-SA" dirty="0">
                        <a:ln>
                          <a:solidFill>
                            <a:srgbClr val="FF66FF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87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4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32CF45DE-4987-4D1F-B0DF-4BB658360B04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C9D52F2-7A6C-456E-9A76-835CD9E3095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نصف إطار 21">
              <a:extLst>
                <a:ext uri="{FF2B5EF4-FFF2-40B4-BE49-F238E27FC236}">
                  <a16:creationId xmlns:a16="http://schemas.microsoft.com/office/drawing/2014/main" id="{FB068358-E863-4B53-B72C-DA1BFB243CA6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23" name="نصف إطار 22">
              <a:extLst>
                <a:ext uri="{FF2B5EF4-FFF2-40B4-BE49-F238E27FC236}">
                  <a16:creationId xmlns:a16="http://schemas.microsoft.com/office/drawing/2014/main" id="{5BD66511-C564-4857-B1B6-D923C455A040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9435794-CCD2-4619-9B9B-C131D496ECC4}"/>
              </a:ext>
            </a:extLst>
          </p:cNvPr>
          <p:cNvSpPr txBox="1"/>
          <p:nvPr/>
        </p:nvSpPr>
        <p:spPr>
          <a:xfrm>
            <a:off x="4950345" y="5941371"/>
            <a:ext cx="32378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Hissah Alotaibi</a:t>
            </a:r>
            <a:endParaRPr lang="ar-SA" sz="2400" b="1" dirty="0"/>
          </a:p>
        </p:txBody>
      </p:sp>
      <p:pic>
        <p:nvPicPr>
          <p:cNvPr id="1028" name="Picture 4" descr="Have a nice day. Hand drawn vector lettering quote. Cartoon style. Isolated on white background.">
            <a:extLst>
              <a:ext uri="{FF2B5EF4-FFF2-40B4-BE49-F238E27FC236}">
                <a16:creationId xmlns:a16="http://schemas.microsoft.com/office/drawing/2014/main" id="{A8F10FF0-AE40-4BC1-8652-CC051CE55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12606" r="19971" b="18820"/>
          <a:stretch/>
        </p:blipFill>
        <p:spPr bwMode="auto">
          <a:xfrm>
            <a:off x="4303868" y="860623"/>
            <a:ext cx="3943469" cy="47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E73AD56-9B4C-4267-8611-7DFDCF484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4" t="13604" r="10750" b="21235"/>
          <a:stretch/>
        </p:blipFill>
        <p:spPr>
          <a:xfrm>
            <a:off x="8630287" y="3233091"/>
            <a:ext cx="3237876" cy="33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BDB3977-C7C9-48E4-9524-1349FB8D4BD4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0B1705FD-EF20-4954-B2F4-42D235337EA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نصف إطار 8">
              <a:extLst>
                <a:ext uri="{FF2B5EF4-FFF2-40B4-BE49-F238E27FC236}">
                  <a16:creationId xmlns:a16="http://schemas.microsoft.com/office/drawing/2014/main" id="{90475AE5-AB6E-446A-9B16-EC2E432221AF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10" name="نصف إطار 9">
              <a:extLst>
                <a:ext uri="{FF2B5EF4-FFF2-40B4-BE49-F238E27FC236}">
                  <a16:creationId xmlns:a16="http://schemas.microsoft.com/office/drawing/2014/main" id="{33FC08D3-B27E-423B-AC0F-52C91FEBCAAC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C1BB6BA-D83A-4B7A-A605-2D8C22D3A6C5}"/>
              </a:ext>
            </a:extLst>
          </p:cNvPr>
          <p:cNvSpPr txBox="1"/>
          <p:nvPr/>
        </p:nvSpPr>
        <p:spPr>
          <a:xfrm>
            <a:off x="2391892" y="1076206"/>
            <a:ext cx="7102136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/>
              <a:t>Unit -1-</a:t>
            </a:r>
          </a:p>
          <a:p>
            <a:pPr algn="ctr"/>
            <a:r>
              <a:rPr lang="en-US" sz="4800" b="1" dirty="0">
                <a:latin typeface="Bodoni MT" panose="02070603080606020203" pitchFamily="18" charset="0"/>
                <a:cs typeface="Aharoni" panose="02010803020104030203" pitchFamily="2" charset="-79"/>
              </a:rPr>
              <a:t>Big Changes</a:t>
            </a:r>
            <a:endParaRPr lang="ar-SA" sz="4800" b="1" dirty="0">
              <a:latin typeface="Bodoni MT" panose="02070603080606020203" pitchFamily="18" charset="0"/>
            </a:endParaRPr>
          </a:p>
          <a:p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34161E-58CD-471D-82ED-166CB0D2C202}"/>
              </a:ext>
            </a:extLst>
          </p:cNvPr>
          <p:cNvSpPr txBox="1"/>
          <p:nvPr/>
        </p:nvSpPr>
        <p:spPr>
          <a:xfrm>
            <a:off x="3015859" y="3012996"/>
            <a:ext cx="6160279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12-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Project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13 –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Self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Calibri,Bold"/>
              </a:rPr>
              <a:t>-</a:t>
            </a:r>
            <a:r>
              <a:rPr lang="en-US" sz="4400" b="1" i="0" u="none" strike="noStrike" baseline="0" dirty="0">
                <a:solidFill>
                  <a:srgbClr val="FF0000"/>
                </a:solidFill>
                <a:latin typeface="Calibri,Bold"/>
                <a:cs typeface="+mj-cs"/>
              </a:rPr>
              <a:t>Reflection</a:t>
            </a:r>
            <a:endParaRPr lang="en-US" sz="4000" b="1" dirty="0">
              <a:solidFill>
                <a:srgbClr val="FF0000"/>
              </a:solidFill>
              <a:latin typeface="Arial Black" panose="020B0A04020102020204" pitchFamily="34" charset="0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1006FD9-1028-4264-AB99-E7D4C654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103" y="3606579"/>
            <a:ext cx="578734" cy="567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4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A18DEF9C-D85B-4CE9-9B6B-A1098B886C90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5A8FEF69-C731-4F5D-BF9A-2CB0D86C1C9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نصف إطار 10">
              <a:extLst>
                <a:ext uri="{FF2B5EF4-FFF2-40B4-BE49-F238E27FC236}">
                  <a16:creationId xmlns:a16="http://schemas.microsoft.com/office/drawing/2014/main" id="{FC1C0FFE-8E49-4560-BEA7-A10B070ADE38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12" name="نصف إطار 11">
              <a:extLst>
                <a:ext uri="{FF2B5EF4-FFF2-40B4-BE49-F238E27FC236}">
                  <a16:creationId xmlns:a16="http://schemas.microsoft.com/office/drawing/2014/main" id="{0A234E76-E3CD-43E0-A4AB-277E33B35662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لنتقِ الله - دعاء الصباح للأحبة 💝 اللهم يامن أجاب نوحا حين ناداه ويامن كشف  الضر عن أيوب في بلواه ويامن سمع يعقوب في شكواه ورد إليه يوسف وأخاه وبرحمته  أرتد بصيرا">
            <a:extLst>
              <a:ext uri="{FF2B5EF4-FFF2-40B4-BE49-F238E27FC236}">
                <a16:creationId xmlns:a16="http://schemas.microsoft.com/office/drawing/2014/main" id="{0C7308F2-27E4-48B0-8D30-A1787A83B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76" y="918400"/>
            <a:ext cx="7350711" cy="502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CA7AFAF-FC00-41A7-ABB7-A0D2D08BCD1F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349ECA83-D087-4DFA-8856-C451896DD17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نصف إطار 11">
              <a:extLst>
                <a:ext uri="{FF2B5EF4-FFF2-40B4-BE49-F238E27FC236}">
                  <a16:creationId xmlns:a16="http://schemas.microsoft.com/office/drawing/2014/main" id="{B7A53642-DC65-4AE2-9D0C-032CD75CEDCD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13" name="نصف إطار 12">
              <a:extLst>
                <a:ext uri="{FF2B5EF4-FFF2-40B4-BE49-F238E27FC236}">
                  <a16:creationId xmlns:a16="http://schemas.microsoft.com/office/drawing/2014/main" id="{9DBA8C07-0E47-4452-8BC3-4E0DE1EE7CE6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02" name="Picture 6" descr="INTERNATIONAL TONGUE TWISTER DAY - November 8, 2021 | National Today">
            <a:extLst>
              <a:ext uri="{FF2B5EF4-FFF2-40B4-BE49-F238E27FC236}">
                <a16:creationId xmlns:a16="http://schemas.microsoft.com/office/drawing/2014/main" id="{C235632D-3956-4869-B2C3-A46950E79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3" b="90000" l="10000" r="90000">
                        <a14:foregroundMark x1="56167" y1="6583" x2="56167" y2="6583"/>
                        <a14:foregroundMark x1="56167" y1="6583" x2="56167" y2="6583"/>
                        <a14:foregroundMark x1="66917" y1="12000" x2="66917" y2="12000"/>
                        <a14:foregroundMark x1="76250" y1="20250" x2="76250" y2="20250"/>
                        <a14:foregroundMark x1="82000" y1="31083" x2="82000" y2="31083"/>
                        <a14:foregroundMark x1="50917" y1="39833" x2="50917" y2="39833"/>
                        <a14:foregroundMark x1="44167" y1="43917" x2="44167" y2="43917"/>
                        <a14:foregroundMark x1="43917" y1="43917" x2="43917" y2="43917"/>
                        <a14:foregroundMark x1="54417" y1="39417" x2="46167" y2="37417"/>
                        <a14:foregroundMark x1="46167" y1="37417" x2="43083" y2="30667"/>
                        <a14:foregroundMark x1="43083" y1="30667" x2="35083" y2="31500"/>
                        <a14:foregroundMark x1="35083" y1="31500" x2="30833" y2="39417"/>
                        <a14:foregroundMark x1="30833" y1="39417" x2="39833" y2="47583"/>
                        <a14:foregroundMark x1="39833" y1="47583" x2="50583" y2="43750"/>
                        <a14:foregroundMark x1="50583" y1="43750" x2="48167" y2="4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14108" b="7620"/>
          <a:stretch/>
        </p:blipFill>
        <p:spPr bwMode="auto">
          <a:xfrm>
            <a:off x="9622971" y="-154914"/>
            <a:ext cx="2569029" cy="3350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A62BD35-1779-4908-A7E9-8ED612A98527}"/>
              </a:ext>
            </a:extLst>
          </p:cNvPr>
          <p:cNvSpPr txBox="1"/>
          <p:nvPr/>
        </p:nvSpPr>
        <p:spPr>
          <a:xfrm>
            <a:off x="3376246" y="713433"/>
            <a:ext cx="54160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cs typeface="+mj-cs"/>
              </a:rPr>
              <a:t>Tongue Twister</a:t>
            </a:r>
            <a:endParaRPr lang="ar-SA" sz="2400" b="1" dirty="0">
              <a:cs typeface="+mj-cs"/>
            </a:endParaRPr>
          </a:p>
        </p:txBody>
      </p:sp>
      <p:pic>
        <p:nvPicPr>
          <p:cNvPr id="4106" name="Picture 10" descr="6 English Tongue Twister For Kids To Improve Your Tongue Guaranteed!">
            <a:extLst>
              <a:ext uri="{FF2B5EF4-FFF2-40B4-BE49-F238E27FC236}">
                <a16:creationId xmlns:a16="http://schemas.microsoft.com/office/drawing/2014/main" id="{425FEB36-6487-4EB2-B26B-2BA4D3AD7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9" t="17066" b="19910"/>
          <a:stretch/>
        </p:blipFill>
        <p:spPr bwMode="auto">
          <a:xfrm>
            <a:off x="766919" y="1346478"/>
            <a:ext cx="4067175" cy="2636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ongue-twister Exercise for ESL learners. | Blog Studiare l&amp;#39;inglese Online  Gratis">
            <a:extLst>
              <a:ext uri="{FF2B5EF4-FFF2-40B4-BE49-F238E27FC236}">
                <a16:creationId xmlns:a16="http://schemas.microsoft.com/office/drawing/2014/main" id="{B3F75599-1C9E-4492-8D5C-CB68F2CEC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13446" r="9209" b="17684"/>
          <a:stretch/>
        </p:blipFill>
        <p:spPr bwMode="auto">
          <a:xfrm>
            <a:off x="4976340" y="2864617"/>
            <a:ext cx="3969099" cy="32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6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841" y="6587896"/>
            <a:ext cx="987779" cy="252000"/>
            <a:chOff x="1116340" y="5884097"/>
            <a:chExt cx="987779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340" y="5933153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 cap="none" spc="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318540" y="2635836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476340" y="2635837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4400" b="1" dirty="0">
                <a:solidFill>
                  <a:srgbClr val="FFFF00"/>
                </a:solidFill>
                <a:latin typeface="+mj-lt"/>
              </a:rPr>
              <a:t>slept</a:t>
            </a:r>
          </a:p>
        </p:txBody>
      </p:sp>
      <p:sp>
        <p:nvSpPr>
          <p:cNvPr id="21" name="B"/>
          <p:cNvSpPr/>
          <p:nvPr/>
        </p:nvSpPr>
        <p:spPr>
          <a:xfrm>
            <a:off x="6323091" y="2634459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7480891" y="2635837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4400" b="1" dirty="0">
                <a:solidFill>
                  <a:srgbClr val="FFFF00"/>
                </a:solidFill>
                <a:latin typeface="+mj-lt"/>
              </a:rPr>
              <a:t>sleep</a:t>
            </a:r>
          </a:p>
        </p:txBody>
      </p:sp>
      <p:sp>
        <p:nvSpPr>
          <p:cNvPr id="20" name="C"/>
          <p:cNvSpPr/>
          <p:nvPr/>
        </p:nvSpPr>
        <p:spPr>
          <a:xfrm>
            <a:off x="318540" y="4246997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C_answer"/>
          <p:cNvSpPr/>
          <p:nvPr/>
        </p:nvSpPr>
        <p:spPr>
          <a:xfrm>
            <a:off x="1476340" y="4245620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4400" b="1" dirty="0">
                <a:solidFill>
                  <a:srgbClr val="FFFF00"/>
                </a:solidFill>
                <a:latin typeface="+mj-lt"/>
              </a:rPr>
              <a:t>sleeping</a:t>
            </a:r>
          </a:p>
        </p:txBody>
      </p:sp>
      <p:sp>
        <p:nvSpPr>
          <p:cNvPr id="22" name="D"/>
          <p:cNvSpPr/>
          <p:nvPr/>
        </p:nvSpPr>
        <p:spPr>
          <a:xfrm>
            <a:off x="6323091" y="4245620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D_answer"/>
          <p:cNvSpPr/>
          <p:nvPr/>
        </p:nvSpPr>
        <p:spPr>
          <a:xfrm>
            <a:off x="7480891" y="4245620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4400" b="1" dirty="0">
                <a:solidFill>
                  <a:srgbClr val="FFFF00"/>
                </a:solidFill>
                <a:latin typeface="+mj-lt"/>
              </a:rPr>
              <a:t>sleeps</a:t>
            </a:r>
          </a:p>
        </p:txBody>
      </p:sp>
      <p:sp>
        <p:nvSpPr>
          <p:cNvPr id="12" name="Question box"/>
          <p:cNvSpPr/>
          <p:nvPr/>
        </p:nvSpPr>
        <p:spPr>
          <a:xfrm>
            <a:off x="316951" y="306052"/>
            <a:ext cx="11520000" cy="21600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4400" dirty="0">
                <a:solidFill>
                  <a:srgbClr val="FFFF00"/>
                </a:solidFill>
                <a:latin typeface="+mj-lt"/>
              </a:rPr>
              <a:t>Choose the correct answer:</a:t>
            </a:r>
          </a:p>
          <a:p>
            <a:pPr algn="ctr"/>
            <a:r>
              <a:rPr lang="en-GB" sz="4400" dirty="0">
                <a:solidFill>
                  <a:srgbClr val="FFFF00"/>
                </a:solidFill>
                <a:latin typeface="+mj-lt"/>
              </a:rPr>
              <a:t>1-</a:t>
            </a:r>
            <a:r>
              <a:rPr lang="en-US" sz="4400" dirty="0">
                <a:solidFill>
                  <a:srgbClr val="FFFF00"/>
                </a:solidFill>
                <a:latin typeface="+mj-lt"/>
              </a:rPr>
              <a:t>Were you ,,,,,,,,,,?</a:t>
            </a:r>
            <a:endParaRPr lang="en-GB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11116951" y="6047896"/>
            <a:ext cx="720000" cy="540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6" name="نصف إطار 15">
            <a:extLst>
              <a:ext uri="{FF2B5EF4-FFF2-40B4-BE49-F238E27FC236}">
                <a16:creationId xmlns:a16="http://schemas.microsoft.com/office/drawing/2014/main" id="{3ECF9E56-74BB-40E9-AFA6-F22279328819}"/>
              </a:ext>
            </a:extLst>
          </p:cNvPr>
          <p:cNvSpPr/>
          <p:nvPr/>
        </p:nvSpPr>
        <p:spPr>
          <a:xfrm>
            <a:off x="-2" y="0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7" name="نصف إطار 16">
            <a:extLst>
              <a:ext uri="{FF2B5EF4-FFF2-40B4-BE49-F238E27FC236}">
                <a16:creationId xmlns:a16="http://schemas.microsoft.com/office/drawing/2014/main" id="{8DA81E21-A889-4E9B-A5AE-A6B3487A7BF1}"/>
              </a:ext>
            </a:extLst>
          </p:cNvPr>
          <p:cNvSpPr/>
          <p:nvPr/>
        </p:nvSpPr>
        <p:spPr>
          <a:xfrm flipH="1" flipV="1">
            <a:off x="7496173" y="2162175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518315C6-AA16-48AA-ACF6-19992E3985AD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7E07365B-0537-440D-8C58-36C5CCFB721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5" name="نصف إطار 64">
              <a:extLst>
                <a:ext uri="{FF2B5EF4-FFF2-40B4-BE49-F238E27FC236}">
                  <a16:creationId xmlns:a16="http://schemas.microsoft.com/office/drawing/2014/main" id="{885C75EA-38E7-4D59-86E3-C5239EE9C8FF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66" name="نصف إطار 65">
              <a:extLst>
                <a:ext uri="{FF2B5EF4-FFF2-40B4-BE49-F238E27FC236}">
                  <a16:creationId xmlns:a16="http://schemas.microsoft.com/office/drawing/2014/main" id="{0D9D292C-43E2-4570-8F3C-E5944C63A510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sp>
        <p:nvSpPr>
          <p:cNvPr id="1305" name="Google Shape;1305;p30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4431305" cy="64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r>
              <a:rPr lang="en" dirty="0"/>
              <a:t>The Objectives:</a:t>
            </a:r>
            <a:endParaRPr dirty="0"/>
          </a:p>
        </p:txBody>
      </p:sp>
      <p:cxnSp>
        <p:nvCxnSpPr>
          <p:cNvPr id="1306" name="Google Shape;1306;p30"/>
          <p:cNvCxnSpPr/>
          <p:nvPr/>
        </p:nvCxnSpPr>
        <p:spPr>
          <a:xfrm>
            <a:off x="945533" y="4501933"/>
            <a:ext cx="19888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7" name="Google Shape;1307;p30"/>
          <p:cNvCxnSpPr/>
          <p:nvPr/>
        </p:nvCxnSpPr>
        <p:spPr>
          <a:xfrm rot="10800000" flipH="1">
            <a:off x="2932900" y="2843367"/>
            <a:ext cx="1578000" cy="1658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8" name="Google Shape;1308;p30"/>
          <p:cNvCxnSpPr/>
          <p:nvPr/>
        </p:nvCxnSpPr>
        <p:spPr>
          <a:xfrm rot="10800000">
            <a:off x="4510900" y="2843367"/>
            <a:ext cx="1578000" cy="1658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9" name="Google Shape;1309;p30"/>
          <p:cNvCxnSpPr/>
          <p:nvPr/>
        </p:nvCxnSpPr>
        <p:spPr>
          <a:xfrm rot="10800000" flipH="1">
            <a:off x="6103333" y="2843367"/>
            <a:ext cx="1578000" cy="1658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0" name="Google Shape;1310;p30"/>
          <p:cNvCxnSpPr/>
          <p:nvPr/>
        </p:nvCxnSpPr>
        <p:spPr>
          <a:xfrm rot="10800000">
            <a:off x="7681333" y="2843367"/>
            <a:ext cx="1578000" cy="1658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1" name="Google Shape;1311;p30"/>
          <p:cNvCxnSpPr/>
          <p:nvPr/>
        </p:nvCxnSpPr>
        <p:spPr>
          <a:xfrm>
            <a:off x="9257667" y="4501933"/>
            <a:ext cx="19888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12" name="Google Shape;1312;p30"/>
          <p:cNvGrpSpPr/>
          <p:nvPr/>
        </p:nvGrpSpPr>
        <p:grpSpPr>
          <a:xfrm>
            <a:off x="2119538" y="1575919"/>
            <a:ext cx="1612479" cy="3072406"/>
            <a:chOff x="1589653" y="1181939"/>
            <a:chExt cx="1209359" cy="2304305"/>
          </a:xfrm>
        </p:grpSpPr>
        <p:sp>
          <p:nvSpPr>
            <p:cNvPr id="1313" name="Google Shape;1313;p30"/>
            <p:cNvSpPr/>
            <p:nvPr/>
          </p:nvSpPr>
          <p:spPr>
            <a:xfrm>
              <a:off x="2129085" y="1345446"/>
              <a:ext cx="130496" cy="124162"/>
            </a:xfrm>
            <a:custGeom>
              <a:avLst/>
              <a:gdLst/>
              <a:ahLst/>
              <a:cxnLst/>
              <a:rect l="l" t="t" r="r" b="b"/>
              <a:pathLst>
                <a:path w="4656" h="4430" extrusionOk="0">
                  <a:moveTo>
                    <a:pt x="2429" y="477"/>
                  </a:moveTo>
                  <a:cubicBezTo>
                    <a:pt x="2881" y="477"/>
                    <a:pt x="3322" y="644"/>
                    <a:pt x="3667" y="977"/>
                  </a:cubicBezTo>
                  <a:cubicBezTo>
                    <a:pt x="4001" y="1310"/>
                    <a:pt x="4179" y="1751"/>
                    <a:pt x="4179" y="2215"/>
                  </a:cubicBezTo>
                  <a:cubicBezTo>
                    <a:pt x="4179" y="2680"/>
                    <a:pt x="4001" y="3120"/>
                    <a:pt x="3667" y="3453"/>
                  </a:cubicBezTo>
                  <a:cubicBezTo>
                    <a:pt x="3334" y="3775"/>
                    <a:pt x="2893" y="3965"/>
                    <a:pt x="2429" y="3965"/>
                  </a:cubicBezTo>
                  <a:cubicBezTo>
                    <a:pt x="1965" y="3965"/>
                    <a:pt x="1524" y="3775"/>
                    <a:pt x="1203" y="3453"/>
                  </a:cubicBezTo>
                  <a:cubicBezTo>
                    <a:pt x="512" y="2775"/>
                    <a:pt x="512" y="1668"/>
                    <a:pt x="1203" y="977"/>
                  </a:cubicBezTo>
                  <a:cubicBezTo>
                    <a:pt x="1536" y="644"/>
                    <a:pt x="1988" y="477"/>
                    <a:pt x="2429" y="477"/>
                  </a:cubicBezTo>
                  <a:close/>
                  <a:moveTo>
                    <a:pt x="2429" y="1"/>
                  </a:moveTo>
                  <a:cubicBezTo>
                    <a:pt x="1860" y="1"/>
                    <a:pt x="1292" y="215"/>
                    <a:pt x="857" y="644"/>
                  </a:cubicBezTo>
                  <a:cubicBezTo>
                    <a:pt x="0" y="1513"/>
                    <a:pt x="0" y="2918"/>
                    <a:pt x="857" y="3787"/>
                  </a:cubicBezTo>
                  <a:cubicBezTo>
                    <a:pt x="1286" y="4204"/>
                    <a:pt x="1834" y="4430"/>
                    <a:pt x="2429" y="4430"/>
                  </a:cubicBezTo>
                  <a:cubicBezTo>
                    <a:pt x="3024" y="4430"/>
                    <a:pt x="3584" y="4204"/>
                    <a:pt x="4001" y="3787"/>
                  </a:cubicBezTo>
                  <a:cubicBezTo>
                    <a:pt x="4417" y="3370"/>
                    <a:pt x="4655" y="2811"/>
                    <a:pt x="4655" y="2215"/>
                  </a:cubicBezTo>
                  <a:cubicBezTo>
                    <a:pt x="4655" y="1620"/>
                    <a:pt x="4417" y="1060"/>
                    <a:pt x="4001" y="644"/>
                  </a:cubicBezTo>
                  <a:cubicBezTo>
                    <a:pt x="3566" y="215"/>
                    <a:pt x="2997" y="1"/>
                    <a:pt x="24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1678921" y="1480568"/>
              <a:ext cx="1030823" cy="2005676"/>
            </a:xfrm>
            <a:custGeom>
              <a:avLst/>
              <a:gdLst/>
              <a:ahLst/>
              <a:cxnLst/>
              <a:rect l="l" t="t" r="r" b="b"/>
              <a:pathLst>
                <a:path w="36779" h="71561" extrusionOk="0">
                  <a:moveTo>
                    <a:pt x="8287" y="1"/>
                  </a:moveTo>
                  <a:cubicBezTo>
                    <a:pt x="3727" y="1"/>
                    <a:pt x="1" y="3728"/>
                    <a:pt x="1" y="8288"/>
                  </a:cubicBezTo>
                  <a:lnTo>
                    <a:pt x="1" y="32124"/>
                  </a:lnTo>
                  <a:cubicBezTo>
                    <a:pt x="1" y="39280"/>
                    <a:pt x="4132" y="45507"/>
                    <a:pt x="10133" y="48543"/>
                  </a:cubicBezTo>
                  <a:cubicBezTo>
                    <a:pt x="14098" y="50555"/>
                    <a:pt x="16657" y="54567"/>
                    <a:pt x="16657" y="59020"/>
                  </a:cubicBezTo>
                  <a:lnTo>
                    <a:pt x="16657" y="59449"/>
                  </a:lnTo>
                  <a:cubicBezTo>
                    <a:pt x="16657" y="61628"/>
                    <a:pt x="16003" y="63723"/>
                    <a:pt x="14919" y="65616"/>
                  </a:cubicBezTo>
                  <a:cubicBezTo>
                    <a:pt x="14526" y="66319"/>
                    <a:pt x="14324" y="67140"/>
                    <a:pt x="14419" y="68033"/>
                  </a:cubicBezTo>
                  <a:cubicBezTo>
                    <a:pt x="14621" y="69855"/>
                    <a:pt x="16098" y="71331"/>
                    <a:pt x="17919" y="71534"/>
                  </a:cubicBezTo>
                  <a:cubicBezTo>
                    <a:pt x="18077" y="71552"/>
                    <a:pt x="18233" y="71560"/>
                    <a:pt x="18387" y="71560"/>
                  </a:cubicBezTo>
                  <a:cubicBezTo>
                    <a:pt x="20583" y="71560"/>
                    <a:pt x="22360" y="69784"/>
                    <a:pt x="22360" y="67581"/>
                  </a:cubicBezTo>
                  <a:cubicBezTo>
                    <a:pt x="22360" y="66854"/>
                    <a:pt x="22158" y="66164"/>
                    <a:pt x="21813" y="65580"/>
                  </a:cubicBezTo>
                  <a:cubicBezTo>
                    <a:pt x="20717" y="63723"/>
                    <a:pt x="20110" y="61628"/>
                    <a:pt x="20110" y="59484"/>
                  </a:cubicBezTo>
                  <a:lnTo>
                    <a:pt x="20110" y="59020"/>
                  </a:lnTo>
                  <a:cubicBezTo>
                    <a:pt x="20110" y="54567"/>
                    <a:pt x="22670" y="50555"/>
                    <a:pt x="26647" y="48543"/>
                  </a:cubicBezTo>
                  <a:cubicBezTo>
                    <a:pt x="32636" y="45507"/>
                    <a:pt x="36779" y="39280"/>
                    <a:pt x="36779" y="32124"/>
                  </a:cubicBezTo>
                  <a:lnTo>
                    <a:pt x="36779" y="8288"/>
                  </a:lnTo>
                  <a:cubicBezTo>
                    <a:pt x="36779" y="3728"/>
                    <a:pt x="33040" y="1"/>
                    <a:pt x="28480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1589653" y="1687459"/>
              <a:ext cx="1209359" cy="310377"/>
            </a:xfrm>
            <a:custGeom>
              <a:avLst/>
              <a:gdLst/>
              <a:ahLst/>
              <a:cxnLst/>
              <a:rect l="l" t="t" r="r" b="b"/>
              <a:pathLst>
                <a:path w="43149" h="11074" extrusionOk="0">
                  <a:moveTo>
                    <a:pt x="3084" y="1"/>
                  </a:moveTo>
                  <a:cubicBezTo>
                    <a:pt x="1393" y="1"/>
                    <a:pt x="0" y="1382"/>
                    <a:pt x="0" y="3085"/>
                  </a:cubicBezTo>
                  <a:lnTo>
                    <a:pt x="0" y="7990"/>
                  </a:lnTo>
                  <a:cubicBezTo>
                    <a:pt x="0" y="9692"/>
                    <a:pt x="1393" y="11074"/>
                    <a:pt x="3084" y="11074"/>
                  </a:cubicBezTo>
                  <a:lnTo>
                    <a:pt x="40065" y="11074"/>
                  </a:lnTo>
                  <a:cubicBezTo>
                    <a:pt x="41767" y="11074"/>
                    <a:pt x="43148" y="9692"/>
                    <a:pt x="43148" y="7990"/>
                  </a:cubicBezTo>
                  <a:lnTo>
                    <a:pt x="43148" y="3085"/>
                  </a:lnTo>
                  <a:cubicBezTo>
                    <a:pt x="43148" y="1382"/>
                    <a:pt x="41767" y="1"/>
                    <a:pt x="4006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2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24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2127417" y="3309520"/>
              <a:ext cx="133831" cy="133859"/>
            </a:xfrm>
            <a:custGeom>
              <a:avLst/>
              <a:gdLst/>
              <a:ahLst/>
              <a:cxnLst/>
              <a:rect l="l" t="t" r="r" b="b"/>
              <a:pathLst>
                <a:path w="4775" h="4776" extrusionOk="0">
                  <a:moveTo>
                    <a:pt x="2381" y="1"/>
                  </a:moveTo>
                  <a:cubicBezTo>
                    <a:pt x="1060" y="1"/>
                    <a:pt x="0" y="1073"/>
                    <a:pt x="0" y="2394"/>
                  </a:cubicBezTo>
                  <a:cubicBezTo>
                    <a:pt x="0" y="3716"/>
                    <a:pt x="1060" y="4775"/>
                    <a:pt x="2381" y="4775"/>
                  </a:cubicBezTo>
                  <a:cubicBezTo>
                    <a:pt x="3703" y="4775"/>
                    <a:pt x="4774" y="3716"/>
                    <a:pt x="4774" y="2394"/>
                  </a:cubicBezTo>
                  <a:cubicBezTo>
                    <a:pt x="4774" y="1073"/>
                    <a:pt x="3703" y="1"/>
                    <a:pt x="23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1925689" y="1181939"/>
              <a:ext cx="537287" cy="537287"/>
            </a:xfrm>
            <a:custGeom>
              <a:avLst/>
              <a:gdLst/>
              <a:ahLst/>
              <a:cxnLst/>
              <a:rect l="l" t="t" r="r" b="b"/>
              <a:pathLst>
                <a:path w="19170" h="19170" extrusionOk="0">
                  <a:moveTo>
                    <a:pt x="9586" y="1"/>
                  </a:moveTo>
                  <a:cubicBezTo>
                    <a:pt x="4287" y="1"/>
                    <a:pt x="1" y="4287"/>
                    <a:pt x="1" y="9585"/>
                  </a:cubicBezTo>
                  <a:cubicBezTo>
                    <a:pt x="1" y="14872"/>
                    <a:pt x="4287" y="19170"/>
                    <a:pt x="9586" y="19170"/>
                  </a:cubicBezTo>
                  <a:cubicBezTo>
                    <a:pt x="14872" y="19170"/>
                    <a:pt x="19170" y="14872"/>
                    <a:pt x="19170" y="9585"/>
                  </a:cubicBezTo>
                  <a:cubicBezTo>
                    <a:pt x="19170" y="4287"/>
                    <a:pt x="14872" y="1"/>
                    <a:pt x="9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1988765" y="1244999"/>
              <a:ext cx="411135" cy="410827"/>
            </a:xfrm>
            <a:custGeom>
              <a:avLst/>
              <a:gdLst/>
              <a:ahLst/>
              <a:cxnLst/>
              <a:rect l="l" t="t" r="r" b="b"/>
              <a:pathLst>
                <a:path w="14669" h="14658" extrusionOk="0">
                  <a:moveTo>
                    <a:pt x="7335" y="1"/>
                  </a:moveTo>
                  <a:cubicBezTo>
                    <a:pt x="3286" y="1"/>
                    <a:pt x="0" y="3275"/>
                    <a:pt x="0" y="7335"/>
                  </a:cubicBezTo>
                  <a:cubicBezTo>
                    <a:pt x="0" y="11383"/>
                    <a:pt x="3286" y="14657"/>
                    <a:pt x="7335" y="14657"/>
                  </a:cubicBezTo>
                  <a:cubicBezTo>
                    <a:pt x="11383" y="14657"/>
                    <a:pt x="14669" y="11383"/>
                    <a:pt x="14669" y="7335"/>
                  </a:cubicBezTo>
                  <a:cubicBezTo>
                    <a:pt x="14669" y="3275"/>
                    <a:pt x="11383" y="1"/>
                    <a:pt x="733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2064677" y="1309403"/>
              <a:ext cx="259310" cy="258329"/>
            </a:xfrm>
            <a:custGeom>
              <a:avLst/>
              <a:gdLst/>
              <a:ahLst/>
              <a:cxnLst/>
              <a:rect l="l" t="t" r="r" b="b"/>
              <a:pathLst>
                <a:path w="9252" h="9217" extrusionOk="0">
                  <a:moveTo>
                    <a:pt x="3501" y="477"/>
                  </a:moveTo>
                  <a:cubicBezTo>
                    <a:pt x="4311" y="477"/>
                    <a:pt x="5073" y="799"/>
                    <a:pt x="5644" y="1370"/>
                  </a:cubicBezTo>
                  <a:cubicBezTo>
                    <a:pt x="6216" y="1930"/>
                    <a:pt x="6525" y="2692"/>
                    <a:pt x="6525" y="3501"/>
                  </a:cubicBezTo>
                  <a:cubicBezTo>
                    <a:pt x="6525" y="4311"/>
                    <a:pt x="6216" y="5073"/>
                    <a:pt x="5644" y="5644"/>
                  </a:cubicBezTo>
                  <a:cubicBezTo>
                    <a:pt x="5073" y="6216"/>
                    <a:pt x="4311" y="6525"/>
                    <a:pt x="3501" y="6525"/>
                  </a:cubicBezTo>
                  <a:cubicBezTo>
                    <a:pt x="2691" y="6525"/>
                    <a:pt x="1941" y="6216"/>
                    <a:pt x="1370" y="5644"/>
                  </a:cubicBezTo>
                  <a:cubicBezTo>
                    <a:pt x="798" y="5073"/>
                    <a:pt x="477" y="4311"/>
                    <a:pt x="477" y="3501"/>
                  </a:cubicBezTo>
                  <a:cubicBezTo>
                    <a:pt x="477" y="2692"/>
                    <a:pt x="798" y="1930"/>
                    <a:pt x="1370" y="1370"/>
                  </a:cubicBezTo>
                  <a:cubicBezTo>
                    <a:pt x="1941" y="799"/>
                    <a:pt x="2691" y="477"/>
                    <a:pt x="3501" y="477"/>
                  </a:cubicBezTo>
                  <a:close/>
                  <a:moveTo>
                    <a:pt x="6549" y="5537"/>
                  </a:moveTo>
                  <a:cubicBezTo>
                    <a:pt x="6597" y="5537"/>
                    <a:pt x="6656" y="5549"/>
                    <a:pt x="6692" y="5597"/>
                  </a:cubicBezTo>
                  <a:cubicBezTo>
                    <a:pt x="6763" y="5668"/>
                    <a:pt x="6763" y="5787"/>
                    <a:pt x="6692" y="5871"/>
                  </a:cubicBezTo>
                  <a:lnTo>
                    <a:pt x="5870" y="6692"/>
                  </a:lnTo>
                  <a:cubicBezTo>
                    <a:pt x="5835" y="6728"/>
                    <a:pt x="5784" y="6746"/>
                    <a:pt x="5733" y="6746"/>
                  </a:cubicBezTo>
                  <a:cubicBezTo>
                    <a:pt x="5683" y="6746"/>
                    <a:pt x="5632" y="6728"/>
                    <a:pt x="5596" y="6692"/>
                  </a:cubicBezTo>
                  <a:cubicBezTo>
                    <a:pt x="5513" y="6609"/>
                    <a:pt x="5513" y="6490"/>
                    <a:pt x="5596" y="6406"/>
                  </a:cubicBezTo>
                  <a:lnTo>
                    <a:pt x="6418" y="5597"/>
                  </a:lnTo>
                  <a:cubicBezTo>
                    <a:pt x="6454" y="5549"/>
                    <a:pt x="6501" y="5537"/>
                    <a:pt x="6549" y="5537"/>
                  </a:cubicBezTo>
                  <a:close/>
                  <a:moveTo>
                    <a:pt x="6882" y="6454"/>
                  </a:moveTo>
                  <a:lnTo>
                    <a:pt x="8728" y="8288"/>
                  </a:lnTo>
                  <a:lnTo>
                    <a:pt x="8299" y="8728"/>
                  </a:lnTo>
                  <a:lnTo>
                    <a:pt x="6454" y="6883"/>
                  </a:lnTo>
                  <a:lnTo>
                    <a:pt x="6882" y="6454"/>
                  </a:lnTo>
                  <a:close/>
                  <a:moveTo>
                    <a:pt x="3501" y="1"/>
                  </a:moveTo>
                  <a:cubicBezTo>
                    <a:pt x="2572" y="1"/>
                    <a:pt x="1691" y="370"/>
                    <a:pt x="1024" y="1025"/>
                  </a:cubicBezTo>
                  <a:cubicBezTo>
                    <a:pt x="370" y="1691"/>
                    <a:pt x="0" y="2573"/>
                    <a:pt x="0" y="3501"/>
                  </a:cubicBezTo>
                  <a:cubicBezTo>
                    <a:pt x="0" y="4442"/>
                    <a:pt x="370" y="5311"/>
                    <a:pt x="1024" y="5978"/>
                  </a:cubicBezTo>
                  <a:cubicBezTo>
                    <a:pt x="1691" y="6633"/>
                    <a:pt x="2572" y="7002"/>
                    <a:pt x="3501" y="7002"/>
                  </a:cubicBezTo>
                  <a:cubicBezTo>
                    <a:pt x="4061" y="7002"/>
                    <a:pt x="4584" y="6871"/>
                    <a:pt x="5073" y="6633"/>
                  </a:cubicBezTo>
                  <a:cubicBezTo>
                    <a:pt x="5084" y="6775"/>
                    <a:pt x="5144" y="6918"/>
                    <a:pt x="5251" y="7025"/>
                  </a:cubicBezTo>
                  <a:cubicBezTo>
                    <a:pt x="5382" y="7156"/>
                    <a:pt x="5549" y="7216"/>
                    <a:pt x="5727" y="7216"/>
                  </a:cubicBezTo>
                  <a:cubicBezTo>
                    <a:pt x="5846" y="7216"/>
                    <a:pt x="5954" y="7192"/>
                    <a:pt x="6049" y="7145"/>
                  </a:cubicBezTo>
                  <a:cubicBezTo>
                    <a:pt x="6061" y="7156"/>
                    <a:pt x="6073" y="7180"/>
                    <a:pt x="6096" y="7204"/>
                  </a:cubicBezTo>
                  <a:lnTo>
                    <a:pt x="7978" y="9085"/>
                  </a:lnTo>
                  <a:cubicBezTo>
                    <a:pt x="8061" y="9169"/>
                    <a:pt x="8180" y="9216"/>
                    <a:pt x="8299" y="9216"/>
                  </a:cubicBezTo>
                  <a:cubicBezTo>
                    <a:pt x="8406" y="9216"/>
                    <a:pt x="8525" y="9169"/>
                    <a:pt x="8609" y="9085"/>
                  </a:cubicBezTo>
                  <a:lnTo>
                    <a:pt x="9085" y="8609"/>
                  </a:lnTo>
                  <a:cubicBezTo>
                    <a:pt x="9252" y="8430"/>
                    <a:pt x="9252" y="8157"/>
                    <a:pt x="9085" y="7978"/>
                  </a:cubicBezTo>
                  <a:lnTo>
                    <a:pt x="7204" y="6097"/>
                  </a:lnTo>
                  <a:cubicBezTo>
                    <a:pt x="7180" y="6073"/>
                    <a:pt x="7156" y="6061"/>
                    <a:pt x="7144" y="6049"/>
                  </a:cubicBezTo>
                  <a:cubicBezTo>
                    <a:pt x="7275" y="5787"/>
                    <a:pt x="7239" y="5466"/>
                    <a:pt x="7025" y="5251"/>
                  </a:cubicBezTo>
                  <a:cubicBezTo>
                    <a:pt x="6918" y="5144"/>
                    <a:pt x="6775" y="5085"/>
                    <a:pt x="6632" y="5061"/>
                  </a:cubicBezTo>
                  <a:cubicBezTo>
                    <a:pt x="6870" y="4585"/>
                    <a:pt x="7001" y="4049"/>
                    <a:pt x="7001" y="3501"/>
                  </a:cubicBezTo>
                  <a:cubicBezTo>
                    <a:pt x="7001" y="2573"/>
                    <a:pt x="6632" y="1691"/>
                    <a:pt x="5977" y="1025"/>
                  </a:cubicBezTo>
                  <a:cubicBezTo>
                    <a:pt x="5311" y="370"/>
                    <a:pt x="4442" y="1"/>
                    <a:pt x="3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20" name="Google Shape;1320;p30"/>
            <p:cNvSpPr txBox="1"/>
            <p:nvPr/>
          </p:nvSpPr>
          <p:spPr>
            <a:xfrm>
              <a:off x="1670619" y="2233405"/>
              <a:ext cx="1030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-US" sz="1600" dirty="0">
                  <a:solidFill>
                    <a:srgbClr val="00206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Determine the aspect of a successful interview</a:t>
              </a:r>
              <a:endParaRPr sz="1600" dirty="0">
                <a:solidFill>
                  <a:srgbClr val="43434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endParaRPr>
            </a:p>
          </p:txBody>
        </p:sp>
      </p:grpSp>
      <p:grpSp>
        <p:nvGrpSpPr>
          <p:cNvPr id="1321" name="Google Shape;1321;p30"/>
          <p:cNvGrpSpPr/>
          <p:nvPr/>
        </p:nvGrpSpPr>
        <p:grpSpPr>
          <a:xfrm>
            <a:off x="5289067" y="1575919"/>
            <a:ext cx="1613177" cy="3072406"/>
            <a:chOff x="3966798" y="1181939"/>
            <a:chExt cx="1209882" cy="2304305"/>
          </a:xfrm>
        </p:grpSpPr>
        <p:sp>
          <p:nvSpPr>
            <p:cNvPr id="1322" name="Google Shape;1322;p30"/>
            <p:cNvSpPr/>
            <p:nvPr/>
          </p:nvSpPr>
          <p:spPr>
            <a:xfrm>
              <a:off x="4056743" y="1480568"/>
              <a:ext cx="1030515" cy="2005676"/>
            </a:xfrm>
            <a:custGeom>
              <a:avLst/>
              <a:gdLst/>
              <a:ahLst/>
              <a:cxnLst/>
              <a:rect l="l" t="t" r="r" b="b"/>
              <a:pathLst>
                <a:path w="36768" h="71561" extrusionOk="0">
                  <a:moveTo>
                    <a:pt x="8288" y="1"/>
                  </a:moveTo>
                  <a:cubicBezTo>
                    <a:pt x="3728" y="1"/>
                    <a:pt x="1" y="3728"/>
                    <a:pt x="1" y="8288"/>
                  </a:cubicBezTo>
                  <a:lnTo>
                    <a:pt x="1" y="32124"/>
                  </a:lnTo>
                  <a:cubicBezTo>
                    <a:pt x="1" y="39280"/>
                    <a:pt x="4132" y="45507"/>
                    <a:pt x="10121" y="48543"/>
                  </a:cubicBezTo>
                  <a:cubicBezTo>
                    <a:pt x="14098" y="50555"/>
                    <a:pt x="16658" y="54567"/>
                    <a:pt x="16658" y="59020"/>
                  </a:cubicBezTo>
                  <a:lnTo>
                    <a:pt x="16658" y="59449"/>
                  </a:lnTo>
                  <a:cubicBezTo>
                    <a:pt x="16658" y="61628"/>
                    <a:pt x="16003" y="63723"/>
                    <a:pt x="14920" y="65616"/>
                  </a:cubicBezTo>
                  <a:cubicBezTo>
                    <a:pt x="14515" y="66319"/>
                    <a:pt x="14324" y="67140"/>
                    <a:pt x="14419" y="68033"/>
                  </a:cubicBezTo>
                  <a:cubicBezTo>
                    <a:pt x="14622" y="69855"/>
                    <a:pt x="16086" y="71331"/>
                    <a:pt x="17920" y="71534"/>
                  </a:cubicBezTo>
                  <a:cubicBezTo>
                    <a:pt x="18078" y="71552"/>
                    <a:pt x="18234" y="71560"/>
                    <a:pt x="18387" y="71560"/>
                  </a:cubicBezTo>
                  <a:cubicBezTo>
                    <a:pt x="20582" y="71560"/>
                    <a:pt x="22349" y="69784"/>
                    <a:pt x="22349" y="67581"/>
                  </a:cubicBezTo>
                  <a:cubicBezTo>
                    <a:pt x="22349" y="66854"/>
                    <a:pt x="22147" y="66164"/>
                    <a:pt x="21801" y="65580"/>
                  </a:cubicBezTo>
                  <a:cubicBezTo>
                    <a:pt x="20718" y="63723"/>
                    <a:pt x="20111" y="61628"/>
                    <a:pt x="20111" y="59484"/>
                  </a:cubicBezTo>
                  <a:lnTo>
                    <a:pt x="20111" y="59020"/>
                  </a:lnTo>
                  <a:cubicBezTo>
                    <a:pt x="20111" y="54567"/>
                    <a:pt x="22670" y="50555"/>
                    <a:pt x="26635" y="48543"/>
                  </a:cubicBezTo>
                  <a:cubicBezTo>
                    <a:pt x="32636" y="45507"/>
                    <a:pt x="36767" y="39280"/>
                    <a:pt x="36767" y="32124"/>
                  </a:cubicBezTo>
                  <a:lnTo>
                    <a:pt x="36767" y="8288"/>
                  </a:lnTo>
                  <a:cubicBezTo>
                    <a:pt x="36767" y="3728"/>
                    <a:pt x="33041" y="1"/>
                    <a:pt x="28481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3967321" y="1687459"/>
              <a:ext cx="1209359" cy="310377"/>
            </a:xfrm>
            <a:custGeom>
              <a:avLst/>
              <a:gdLst/>
              <a:ahLst/>
              <a:cxnLst/>
              <a:rect l="l" t="t" r="r" b="b"/>
              <a:pathLst>
                <a:path w="43149" h="11074" extrusionOk="0">
                  <a:moveTo>
                    <a:pt x="3084" y="1"/>
                  </a:moveTo>
                  <a:cubicBezTo>
                    <a:pt x="1394" y="1"/>
                    <a:pt x="1" y="1382"/>
                    <a:pt x="1" y="3085"/>
                  </a:cubicBezTo>
                  <a:lnTo>
                    <a:pt x="1" y="7990"/>
                  </a:lnTo>
                  <a:cubicBezTo>
                    <a:pt x="1" y="9692"/>
                    <a:pt x="1394" y="11074"/>
                    <a:pt x="3084" y="11074"/>
                  </a:cubicBezTo>
                  <a:lnTo>
                    <a:pt x="40065" y="11074"/>
                  </a:lnTo>
                  <a:cubicBezTo>
                    <a:pt x="41756" y="11074"/>
                    <a:pt x="43149" y="9692"/>
                    <a:pt x="43149" y="7990"/>
                  </a:cubicBezTo>
                  <a:lnTo>
                    <a:pt x="43149" y="3085"/>
                  </a:lnTo>
                  <a:cubicBezTo>
                    <a:pt x="43149" y="1382"/>
                    <a:pt x="41756" y="1"/>
                    <a:pt x="4006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2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24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4505085" y="3309520"/>
              <a:ext cx="133831" cy="133859"/>
            </a:xfrm>
            <a:custGeom>
              <a:avLst/>
              <a:gdLst/>
              <a:ahLst/>
              <a:cxnLst/>
              <a:rect l="l" t="t" r="r" b="b"/>
              <a:pathLst>
                <a:path w="4775" h="4776" extrusionOk="0">
                  <a:moveTo>
                    <a:pt x="2394" y="1"/>
                  </a:moveTo>
                  <a:cubicBezTo>
                    <a:pt x="1072" y="1"/>
                    <a:pt x="1" y="1073"/>
                    <a:pt x="1" y="2394"/>
                  </a:cubicBezTo>
                  <a:cubicBezTo>
                    <a:pt x="1" y="3716"/>
                    <a:pt x="1072" y="4775"/>
                    <a:pt x="2394" y="4775"/>
                  </a:cubicBezTo>
                  <a:cubicBezTo>
                    <a:pt x="3703" y="4775"/>
                    <a:pt x="4775" y="3716"/>
                    <a:pt x="4775" y="2394"/>
                  </a:cubicBezTo>
                  <a:cubicBezTo>
                    <a:pt x="4775" y="1073"/>
                    <a:pt x="3703" y="1"/>
                    <a:pt x="239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303357" y="1181939"/>
              <a:ext cx="537287" cy="537287"/>
            </a:xfrm>
            <a:custGeom>
              <a:avLst/>
              <a:gdLst/>
              <a:ahLst/>
              <a:cxnLst/>
              <a:rect l="l" t="t" r="r" b="b"/>
              <a:pathLst>
                <a:path w="19170" h="19170" extrusionOk="0">
                  <a:moveTo>
                    <a:pt x="9585" y="1"/>
                  </a:moveTo>
                  <a:cubicBezTo>
                    <a:pt x="4299" y="1"/>
                    <a:pt x="1" y="4287"/>
                    <a:pt x="1" y="9585"/>
                  </a:cubicBezTo>
                  <a:cubicBezTo>
                    <a:pt x="1" y="14872"/>
                    <a:pt x="4299" y="19170"/>
                    <a:pt x="9585" y="19170"/>
                  </a:cubicBezTo>
                  <a:cubicBezTo>
                    <a:pt x="14883" y="19170"/>
                    <a:pt x="19170" y="14872"/>
                    <a:pt x="19170" y="9585"/>
                  </a:cubicBezTo>
                  <a:cubicBezTo>
                    <a:pt x="19170" y="4287"/>
                    <a:pt x="14883" y="1"/>
                    <a:pt x="9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66419" y="1244999"/>
              <a:ext cx="411163" cy="410827"/>
            </a:xfrm>
            <a:custGeom>
              <a:avLst/>
              <a:gdLst/>
              <a:ahLst/>
              <a:cxnLst/>
              <a:rect l="l" t="t" r="r" b="b"/>
              <a:pathLst>
                <a:path w="14670" h="14658" extrusionOk="0">
                  <a:moveTo>
                    <a:pt x="7335" y="1"/>
                  </a:moveTo>
                  <a:cubicBezTo>
                    <a:pt x="3287" y="1"/>
                    <a:pt x="1" y="3275"/>
                    <a:pt x="1" y="7335"/>
                  </a:cubicBezTo>
                  <a:cubicBezTo>
                    <a:pt x="1" y="11383"/>
                    <a:pt x="3287" y="14657"/>
                    <a:pt x="7335" y="14657"/>
                  </a:cubicBezTo>
                  <a:cubicBezTo>
                    <a:pt x="11395" y="14657"/>
                    <a:pt x="14669" y="11383"/>
                    <a:pt x="14669" y="7335"/>
                  </a:cubicBezTo>
                  <a:cubicBezTo>
                    <a:pt x="14669" y="3275"/>
                    <a:pt x="11395" y="1"/>
                    <a:pt x="733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53192" y="1364139"/>
              <a:ext cx="237617" cy="169202"/>
            </a:xfrm>
            <a:custGeom>
              <a:avLst/>
              <a:gdLst/>
              <a:ahLst/>
              <a:cxnLst/>
              <a:rect l="l" t="t" r="r" b="b"/>
              <a:pathLst>
                <a:path w="8478" h="6037" extrusionOk="0">
                  <a:moveTo>
                    <a:pt x="7656" y="441"/>
                  </a:moveTo>
                  <a:lnTo>
                    <a:pt x="4477" y="2846"/>
                  </a:lnTo>
                  <a:lnTo>
                    <a:pt x="751" y="441"/>
                  </a:lnTo>
                  <a:close/>
                  <a:moveTo>
                    <a:pt x="8037" y="715"/>
                  </a:moveTo>
                  <a:lnTo>
                    <a:pt x="8037" y="5323"/>
                  </a:lnTo>
                  <a:cubicBezTo>
                    <a:pt x="8037" y="5477"/>
                    <a:pt x="7906" y="5596"/>
                    <a:pt x="7764" y="5596"/>
                  </a:cubicBezTo>
                  <a:lnTo>
                    <a:pt x="715" y="5596"/>
                  </a:lnTo>
                  <a:cubicBezTo>
                    <a:pt x="560" y="5596"/>
                    <a:pt x="441" y="5477"/>
                    <a:pt x="441" y="5323"/>
                  </a:cubicBezTo>
                  <a:lnTo>
                    <a:pt x="441" y="774"/>
                  </a:lnTo>
                  <a:lnTo>
                    <a:pt x="4370" y="3298"/>
                  </a:lnTo>
                  <a:cubicBezTo>
                    <a:pt x="4406" y="3322"/>
                    <a:pt x="4442" y="3334"/>
                    <a:pt x="4489" y="3334"/>
                  </a:cubicBezTo>
                  <a:cubicBezTo>
                    <a:pt x="4537" y="3334"/>
                    <a:pt x="4585" y="3322"/>
                    <a:pt x="4620" y="3287"/>
                  </a:cubicBezTo>
                  <a:lnTo>
                    <a:pt x="8037" y="715"/>
                  </a:lnTo>
                  <a:close/>
                  <a:moveTo>
                    <a:pt x="715" y="0"/>
                  </a:moveTo>
                  <a:cubicBezTo>
                    <a:pt x="322" y="0"/>
                    <a:pt x="1" y="322"/>
                    <a:pt x="1" y="715"/>
                  </a:cubicBezTo>
                  <a:lnTo>
                    <a:pt x="1" y="5323"/>
                  </a:lnTo>
                  <a:cubicBezTo>
                    <a:pt x="1" y="5715"/>
                    <a:pt x="322" y="6037"/>
                    <a:pt x="715" y="6037"/>
                  </a:cubicBezTo>
                  <a:lnTo>
                    <a:pt x="7764" y="6037"/>
                  </a:lnTo>
                  <a:cubicBezTo>
                    <a:pt x="8157" y="6037"/>
                    <a:pt x="8478" y="5715"/>
                    <a:pt x="8478" y="5323"/>
                  </a:cubicBezTo>
                  <a:lnTo>
                    <a:pt x="8478" y="715"/>
                  </a:lnTo>
                  <a:cubicBezTo>
                    <a:pt x="8478" y="322"/>
                    <a:pt x="8157" y="0"/>
                    <a:pt x="7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28" name="Google Shape;1328;p30"/>
            <p:cNvSpPr txBox="1"/>
            <p:nvPr/>
          </p:nvSpPr>
          <p:spPr>
            <a:xfrm>
              <a:off x="3966798" y="2100864"/>
              <a:ext cx="1209358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Appreciate the achievmentsof Saudi Arabia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29" name="Google Shape;1329;p30"/>
          <p:cNvGrpSpPr/>
          <p:nvPr/>
        </p:nvGrpSpPr>
        <p:grpSpPr>
          <a:xfrm>
            <a:off x="8460434" y="1575919"/>
            <a:ext cx="1612029" cy="3072405"/>
            <a:chOff x="6345325" y="1181939"/>
            <a:chExt cx="1209022" cy="2304304"/>
          </a:xfrm>
        </p:grpSpPr>
        <p:sp>
          <p:nvSpPr>
            <p:cNvPr id="1330" name="Google Shape;1330;p30"/>
            <p:cNvSpPr/>
            <p:nvPr/>
          </p:nvSpPr>
          <p:spPr>
            <a:xfrm>
              <a:off x="6434411" y="1480568"/>
              <a:ext cx="1030851" cy="2005676"/>
            </a:xfrm>
            <a:custGeom>
              <a:avLst/>
              <a:gdLst/>
              <a:ahLst/>
              <a:cxnLst/>
              <a:rect l="l" t="t" r="r" b="b"/>
              <a:pathLst>
                <a:path w="36780" h="71561" extrusionOk="0">
                  <a:moveTo>
                    <a:pt x="8288" y="1"/>
                  </a:moveTo>
                  <a:cubicBezTo>
                    <a:pt x="3728" y="1"/>
                    <a:pt x="1" y="3728"/>
                    <a:pt x="1" y="8288"/>
                  </a:cubicBezTo>
                  <a:lnTo>
                    <a:pt x="1" y="32124"/>
                  </a:lnTo>
                  <a:cubicBezTo>
                    <a:pt x="1" y="39280"/>
                    <a:pt x="4132" y="45507"/>
                    <a:pt x="10133" y="48543"/>
                  </a:cubicBezTo>
                  <a:cubicBezTo>
                    <a:pt x="14098" y="50555"/>
                    <a:pt x="16658" y="54567"/>
                    <a:pt x="16658" y="59020"/>
                  </a:cubicBezTo>
                  <a:lnTo>
                    <a:pt x="16658" y="59449"/>
                  </a:lnTo>
                  <a:cubicBezTo>
                    <a:pt x="16658" y="61628"/>
                    <a:pt x="16015" y="63723"/>
                    <a:pt x="14931" y="65616"/>
                  </a:cubicBezTo>
                  <a:cubicBezTo>
                    <a:pt x="14526" y="66319"/>
                    <a:pt x="14336" y="67140"/>
                    <a:pt x="14431" y="68033"/>
                  </a:cubicBezTo>
                  <a:cubicBezTo>
                    <a:pt x="14622" y="69855"/>
                    <a:pt x="16098" y="71331"/>
                    <a:pt x="17920" y="71534"/>
                  </a:cubicBezTo>
                  <a:cubicBezTo>
                    <a:pt x="18077" y="71552"/>
                    <a:pt x="18233" y="71560"/>
                    <a:pt x="18387" y="71560"/>
                  </a:cubicBezTo>
                  <a:cubicBezTo>
                    <a:pt x="20583" y="71560"/>
                    <a:pt x="22361" y="69784"/>
                    <a:pt x="22361" y="67581"/>
                  </a:cubicBezTo>
                  <a:cubicBezTo>
                    <a:pt x="22361" y="66854"/>
                    <a:pt x="22158" y="66164"/>
                    <a:pt x="21813" y="65580"/>
                  </a:cubicBezTo>
                  <a:cubicBezTo>
                    <a:pt x="20718" y="63723"/>
                    <a:pt x="20111" y="61628"/>
                    <a:pt x="20111" y="59484"/>
                  </a:cubicBezTo>
                  <a:lnTo>
                    <a:pt x="20111" y="59020"/>
                  </a:lnTo>
                  <a:cubicBezTo>
                    <a:pt x="20111" y="54567"/>
                    <a:pt x="22670" y="50555"/>
                    <a:pt x="26647" y="48543"/>
                  </a:cubicBezTo>
                  <a:cubicBezTo>
                    <a:pt x="32636" y="45507"/>
                    <a:pt x="36779" y="39280"/>
                    <a:pt x="36779" y="32124"/>
                  </a:cubicBezTo>
                  <a:lnTo>
                    <a:pt x="36779" y="8288"/>
                  </a:lnTo>
                  <a:cubicBezTo>
                    <a:pt x="36779" y="3728"/>
                    <a:pt x="33041" y="1"/>
                    <a:pt x="28481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6345325" y="1687459"/>
              <a:ext cx="1209022" cy="310377"/>
            </a:xfrm>
            <a:custGeom>
              <a:avLst/>
              <a:gdLst/>
              <a:ahLst/>
              <a:cxnLst/>
              <a:rect l="l" t="t" r="r" b="b"/>
              <a:pathLst>
                <a:path w="43137" h="11074" extrusionOk="0">
                  <a:moveTo>
                    <a:pt x="3072" y="1"/>
                  </a:moveTo>
                  <a:cubicBezTo>
                    <a:pt x="1381" y="1"/>
                    <a:pt x="0" y="1382"/>
                    <a:pt x="0" y="3085"/>
                  </a:cubicBezTo>
                  <a:lnTo>
                    <a:pt x="0" y="7990"/>
                  </a:lnTo>
                  <a:cubicBezTo>
                    <a:pt x="0" y="9692"/>
                    <a:pt x="1381" y="11074"/>
                    <a:pt x="3072" y="11074"/>
                  </a:cubicBezTo>
                  <a:lnTo>
                    <a:pt x="40053" y="11074"/>
                  </a:lnTo>
                  <a:cubicBezTo>
                    <a:pt x="41756" y="11074"/>
                    <a:pt x="43137" y="9692"/>
                    <a:pt x="43137" y="7990"/>
                  </a:cubicBezTo>
                  <a:lnTo>
                    <a:pt x="43137" y="3085"/>
                  </a:lnTo>
                  <a:cubicBezTo>
                    <a:pt x="43137" y="1382"/>
                    <a:pt x="41756" y="1"/>
                    <a:pt x="40053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2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</a:t>
              </a:r>
              <a:endParaRPr sz="24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6882921" y="3309520"/>
              <a:ext cx="133831" cy="133859"/>
            </a:xfrm>
            <a:custGeom>
              <a:avLst/>
              <a:gdLst/>
              <a:ahLst/>
              <a:cxnLst/>
              <a:rect l="l" t="t" r="r" b="b"/>
              <a:pathLst>
                <a:path w="4775" h="4776" extrusionOk="0">
                  <a:moveTo>
                    <a:pt x="2382" y="1"/>
                  </a:moveTo>
                  <a:cubicBezTo>
                    <a:pt x="1060" y="1"/>
                    <a:pt x="0" y="1073"/>
                    <a:pt x="0" y="2394"/>
                  </a:cubicBezTo>
                  <a:cubicBezTo>
                    <a:pt x="0" y="3716"/>
                    <a:pt x="1060" y="4775"/>
                    <a:pt x="2382" y="4775"/>
                  </a:cubicBezTo>
                  <a:cubicBezTo>
                    <a:pt x="3703" y="4775"/>
                    <a:pt x="4775" y="3716"/>
                    <a:pt x="4775" y="2394"/>
                  </a:cubicBezTo>
                  <a:cubicBezTo>
                    <a:pt x="4775" y="1073"/>
                    <a:pt x="3703" y="1"/>
                    <a:pt x="2382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6681193" y="1181939"/>
              <a:ext cx="537287" cy="537287"/>
            </a:xfrm>
            <a:custGeom>
              <a:avLst/>
              <a:gdLst/>
              <a:ahLst/>
              <a:cxnLst/>
              <a:rect l="l" t="t" r="r" b="b"/>
              <a:pathLst>
                <a:path w="19170" h="19170" extrusionOk="0">
                  <a:moveTo>
                    <a:pt x="9585" y="1"/>
                  </a:moveTo>
                  <a:cubicBezTo>
                    <a:pt x="4287" y="1"/>
                    <a:pt x="0" y="4287"/>
                    <a:pt x="0" y="9585"/>
                  </a:cubicBezTo>
                  <a:cubicBezTo>
                    <a:pt x="0" y="14872"/>
                    <a:pt x="4287" y="19170"/>
                    <a:pt x="9585" y="19170"/>
                  </a:cubicBezTo>
                  <a:cubicBezTo>
                    <a:pt x="14871" y="19170"/>
                    <a:pt x="19169" y="14872"/>
                    <a:pt x="19169" y="9585"/>
                  </a:cubicBezTo>
                  <a:cubicBezTo>
                    <a:pt x="19169" y="4287"/>
                    <a:pt x="14871" y="1"/>
                    <a:pt x="9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6744255" y="1244999"/>
              <a:ext cx="411163" cy="410827"/>
            </a:xfrm>
            <a:custGeom>
              <a:avLst/>
              <a:gdLst/>
              <a:ahLst/>
              <a:cxnLst/>
              <a:rect l="l" t="t" r="r" b="b"/>
              <a:pathLst>
                <a:path w="14670" h="14658" extrusionOk="0">
                  <a:moveTo>
                    <a:pt x="7335" y="1"/>
                  </a:moveTo>
                  <a:cubicBezTo>
                    <a:pt x="3287" y="1"/>
                    <a:pt x="1" y="3275"/>
                    <a:pt x="1" y="7335"/>
                  </a:cubicBezTo>
                  <a:cubicBezTo>
                    <a:pt x="1" y="11383"/>
                    <a:pt x="3287" y="14657"/>
                    <a:pt x="7335" y="14657"/>
                  </a:cubicBezTo>
                  <a:cubicBezTo>
                    <a:pt x="11383" y="14657"/>
                    <a:pt x="14669" y="11383"/>
                    <a:pt x="14669" y="7335"/>
                  </a:cubicBezTo>
                  <a:cubicBezTo>
                    <a:pt x="14669" y="3275"/>
                    <a:pt x="11383" y="1"/>
                    <a:pt x="7335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6908608" y="1404357"/>
              <a:ext cx="82457" cy="81280"/>
            </a:xfrm>
            <a:custGeom>
              <a:avLst/>
              <a:gdLst/>
              <a:ahLst/>
              <a:cxnLst/>
              <a:rect l="l" t="t" r="r" b="b"/>
              <a:pathLst>
                <a:path w="2942" h="2900" extrusionOk="0">
                  <a:moveTo>
                    <a:pt x="243" y="0"/>
                  </a:moveTo>
                  <a:cubicBezTo>
                    <a:pt x="201" y="0"/>
                    <a:pt x="157" y="14"/>
                    <a:pt x="120" y="42"/>
                  </a:cubicBezTo>
                  <a:cubicBezTo>
                    <a:pt x="25" y="101"/>
                    <a:pt x="1" y="232"/>
                    <a:pt x="60" y="328"/>
                  </a:cubicBezTo>
                  <a:cubicBezTo>
                    <a:pt x="156" y="447"/>
                    <a:pt x="1846" y="2125"/>
                    <a:pt x="2573" y="2840"/>
                  </a:cubicBezTo>
                  <a:cubicBezTo>
                    <a:pt x="2620" y="2875"/>
                    <a:pt x="2668" y="2899"/>
                    <a:pt x="2715" y="2899"/>
                  </a:cubicBezTo>
                  <a:cubicBezTo>
                    <a:pt x="2775" y="2899"/>
                    <a:pt x="2823" y="2875"/>
                    <a:pt x="2870" y="2840"/>
                  </a:cubicBezTo>
                  <a:cubicBezTo>
                    <a:pt x="2942" y="2756"/>
                    <a:pt x="2942" y="2625"/>
                    <a:pt x="2858" y="2542"/>
                  </a:cubicBezTo>
                  <a:cubicBezTo>
                    <a:pt x="1965" y="1661"/>
                    <a:pt x="513" y="220"/>
                    <a:pt x="406" y="89"/>
                  </a:cubicBezTo>
                  <a:cubicBezTo>
                    <a:pt x="370" y="32"/>
                    <a:pt x="307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6908608" y="1404469"/>
              <a:ext cx="82457" cy="81168"/>
            </a:xfrm>
            <a:custGeom>
              <a:avLst/>
              <a:gdLst/>
              <a:ahLst/>
              <a:cxnLst/>
              <a:rect l="l" t="t" r="r" b="b"/>
              <a:pathLst>
                <a:path w="2942" h="2896" extrusionOk="0">
                  <a:moveTo>
                    <a:pt x="2706" y="0"/>
                  </a:moveTo>
                  <a:cubicBezTo>
                    <a:pt x="2668" y="0"/>
                    <a:pt x="2631" y="12"/>
                    <a:pt x="2596" y="38"/>
                  </a:cubicBezTo>
                  <a:cubicBezTo>
                    <a:pt x="2465" y="121"/>
                    <a:pt x="786" y="1812"/>
                    <a:pt x="84" y="2538"/>
                  </a:cubicBezTo>
                  <a:cubicBezTo>
                    <a:pt x="1" y="2621"/>
                    <a:pt x="1" y="2752"/>
                    <a:pt x="84" y="2836"/>
                  </a:cubicBezTo>
                  <a:cubicBezTo>
                    <a:pt x="120" y="2871"/>
                    <a:pt x="179" y="2895"/>
                    <a:pt x="227" y="2895"/>
                  </a:cubicBezTo>
                  <a:cubicBezTo>
                    <a:pt x="275" y="2895"/>
                    <a:pt x="334" y="2871"/>
                    <a:pt x="370" y="2836"/>
                  </a:cubicBezTo>
                  <a:cubicBezTo>
                    <a:pt x="1251" y="1943"/>
                    <a:pt x="2691" y="490"/>
                    <a:pt x="2822" y="371"/>
                  </a:cubicBezTo>
                  <a:cubicBezTo>
                    <a:pt x="2918" y="312"/>
                    <a:pt x="2942" y="181"/>
                    <a:pt x="2882" y="97"/>
                  </a:cubicBezTo>
                  <a:cubicBezTo>
                    <a:pt x="2836" y="37"/>
                    <a:pt x="2772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6829529" y="1325771"/>
              <a:ext cx="240616" cy="240952"/>
            </a:xfrm>
            <a:custGeom>
              <a:avLst/>
              <a:gdLst/>
              <a:ahLst/>
              <a:cxnLst/>
              <a:rect l="l" t="t" r="r" b="b"/>
              <a:pathLst>
                <a:path w="8585" h="8597" extrusionOk="0">
                  <a:moveTo>
                    <a:pt x="4287" y="417"/>
                  </a:moveTo>
                  <a:cubicBezTo>
                    <a:pt x="6430" y="417"/>
                    <a:pt x="8168" y="2155"/>
                    <a:pt x="8168" y="4298"/>
                  </a:cubicBezTo>
                  <a:cubicBezTo>
                    <a:pt x="8168" y="6441"/>
                    <a:pt x="6430" y="8180"/>
                    <a:pt x="4287" y="8180"/>
                  </a:cubicBezTo>
                  <a:cubicBezTo>
                    <a:pt x="2156" y="8180"/>
                    <a:pt x="405" y="6441"/>
                    <a:pt x="405" y="4298"/>
                  </a:cubicBezTo>
                  <a:cubicBezTo>
                    <a:pt x="405" y="2155"/>
                    <a:pt x="2156" y="417"/>
                    <a:pt x="4287" y="417"/>
                  </a:cubicBezTo>
                  <a:close/>
                  <a:moveTo>
                    <a:pt x="4287" y="0"/>
                  </a:moveTo>
                  <a:cubicBezTo>
                    <a:pt x="1918" y="0"/>
                    <a:pt x="1" y="1929"/>
                    <a:pt x="1" y="4298"/>
                  </a:cubicBezTo>
                  <a:cubicBezTo>
                    <a:pt x="1" y="6668"/>
                    <a:pt x="1918" y="8597"/>
                    <a:pt x="4287" y="8597"/>
                  </a:cubicBezTo>
                  <a:cubicBezTo>
                    <a:pt x="6656" y="8597"/>
                    <a:pt x="8585" y="6668"/>
                    <a:pt x="8585" y="4298"/>
                  </a:cubicBezTo>
                  <a:cubicBezTo>
                    <a:pt x="8585" y="1929"/>
                    <a:pt x="6656" y="0"/>
                    <a:pt x="42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6860723" y="1357133"/>
              <a:ext cx="178227" cy="178227"/>
            </a:xfrm>
            <a:custGeom>
              <a:avLst/>
              <a:gdLst/>
              <a:ahLst/>
              <a:cxnLst/>
              <a:rect l="l" t="t" r="r" b="b"/>
              <a:pathLst>
                <a:path w="6359" h="6359" extrusionOk="0">
                  <a:moveTo>
                    <a:pt x="3180" y="417"/>
                  </a:moveTo>
                  <a:cubicBezTo>
                    <a:pt x="4704" y="417"/>
                    <a:pt x="5942" y="1655"/>
                    <a:pt x="5942" y="3179"/>
                  </a:cubicBezTo>
                  <a:cubicBezTo>
                    <a:pt x="5942" y="4703"/>
                    <a:pt x="4704" y="5942"/>
                    <a:pt x="3180" y="5942"/>
                  </a:cubicBezTo>
                  <a:cubicBezTo>
                    <a:pt x="1656" y="5942"/>
                    <a:pt x="418" y="4703"/>
                    <a:pt x="418" y="3179"/>
                  </a:cubicBezTo>
                  <a:cubicBezTo>
                    <a:pt x="418" y="1655"/>
                    <a:pt x="1656" y="417"/>
                    <a:pt x="3180" y="417"/>
                  </a:cubicBezTo>
                  <a:close/>
                  <a:moveTo>
                    <a:pt x="3180" y="0"/>
                  </a:moveTo>
                  <a:cubicBezTo>
                    <a:pt x="1430" y="0"/>
                    <a:pt x="1" y="1429"/>
                    <a:pt x="1" y="3179"/>
                  </a:cubicBezTo>
                  <a:cubicBezTo>
                    <a:pt x="1" y="4930"/>
                    <a:pt x="1430" y="6358"/>
                    <a:pt x="3180" y="6358"/>
                  </a:cubicBezTo>
                  <a:cubicBezTo>
                    <a:pt x="4930" y="6358"/>
                    <a:pt x="6359" y="4930"/>
                    <a:pt x="6359" y="3179"/>
                  </a:cubicBezTo>
                  <a:cubicBezTo>
                    <a:pt x="6359" y="1429"/>
                    <a:pt x="4930" y="0"/>
                    <a:pt x="3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39" name="Google Shape;1339;p30"/>
            <p:cNvSpPr txBox="1"/>
            <p:nvPr/>
          </p:nvSpPr>
          <p:spPr>
            <a:xfrm>
              <a:off x="6434587" y="2073550"/>
              <a:ext cx="1030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Role play in making the interview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40" name="Google Shape;1340;p30"/>
          <p:cNvGrpSpPr/>
          <p:nvPr/>
        </p:nvGrpSpPr>
        <p:grpSpPr>
          <a:xfrm>
            <a:off x="6844998" y="2696540"/>
            <a:ext cx="1612479" cy="3072368"/>
            <a:chOff x="5156323" y="2022404"/>
            <a:chExt cx="1209359" cy="2304276"/>
          </a:xfrm>
        </p:grpSpPr>
        <p:sp>
          <p:nvSpPr>
            <p:cNvPr id="1341" name="Google Shape;1341;p30"/>
            <p:cNvSpPr/>
            <p:nvPr/>
          </p:nvSpPr>
          <p:spPr>
            <a:xfrm>
              <a:off x="5245591" y="2022404"/>
              <a:ext cx="1030823" cy="2005676"/>
            </a:xfrm>
            <a:custGeom>
              <a:avLst/>
              <a:gdLst/>
              <a:ahLst/>
              <a:cxnLst/>
              <a:rect l="l" t="t" r="r" b="b"/>
              <a:pathLst>
                <a:path w="36779" h="71561" extrusionOk="0">
                  <a:moveTo>
                    <a:pt x="18392" y="1"/>
                  </a:moveTo>
                  <a:cubicBezTo>
                    <a:pt x="16196" y="1"/>
                    <a:pt x="14419" y="1777"/>
                    <a:pt x="14419" y="3980"/>
                  </a:cubicBezTo>
                  <a:cubicBezTo>
                    <a:pt x="14419" y="4707"/>
                    <a:pt x="14621" y="5397"/>
                    <a:pt x="14966" y="5981"/>
                  </a:cubicBezTo>
                  <a:cubicBezTo>
                    <a:pt x="16062" y="7838"/>
                    <a:pt x="16669" y="9933"/>
                    <a:pt x="16669" y="12077"/>
                  </a:cubicBezTo>
                  <a:lnTo>
                    <a:pt x="16669" y="12541"/>
                  </a:lnTo>
                  <a:cubicBezTo>
                    <a:pt x="16669" y="16994"/>
                    <a:pt x="14109" y="21006"/>
                    <a:pt x="10132" y="23018"/>
                  </a:cubicBezTo>
                  <a:cubicBezTo>
                    <a:pt x="4143" y="26054"/>
                    <a:pt x="0" y="32281"/>
                    <a:pt x="0" y="39437"/>
                  </a:cubicBezTo>
                  <a:lnTo>
                    <a:pt x="0" y="63273"/>
                  </a:lnTo>
                  <a:cubicBezTo>
                    <a:pt x="0" y="67833"/>
                    <a:pt x="3739" y="71560"/>
                    <a:pt x="8299" y="71560"/>
                  </a:cubicBezTo>
                  <a:lnTo>
                    <a:pt x="28492" y="71560"/>
                  </a:lnTo>
                  <a:cubicBezTo>
                    <a:pt x="33052" y="71560"/>
                    <a:pt x="36778" y="67833"/>
                    <a:pt x="36778" y="63273"/>
                  </a:cubicBezTo>
                  <a:lnTo>
                    <a:pt x="36778" y="39437"/>
                  </a:lnTo>
                  <a:cubicBezTo>
                    <a:pt x="36778" y="32281"/>
                    <a:pt x="32647" y="26054"/>
                    <a:pt x="26646" y="23018"/>
                  </a:cubicBezTo>
                  <a:cubicBezTo>
                    <a:pt x="22681" y="21006"/>
                    <a:pt x="20122" y="16994"/>
                    <a:pt x="20122" y="12541"/>
                  </a:cubicBezTo>
                  <a:lnTo>
                    <a:pt x="20122" y="12112"/>
                  </a:lnTo>
                  <a:cubicBezTo>
                    <a:pt x="20122" y="9933"/>
                    <a:pt x="20776" y="7838"/>
                    <a:pt x="21860" y="5945"/>
                  </a:cubicBezTo>
                  <a:cubicBezTo>
                    <a:pt x="22253" y="5242"/>
                    <a:pt x="22455" y="4421"/>
                    <a:pt x="22360" y="3528"/>
                  </a:cubicBezTo>
                  <a:cubicBezTo>
                    <a:pt x="22158" y="1706"/>
                    <a:pt x="20681" y="230"/>
                    <a:pt x="18860" y="27"/>
                  </a:cubicBezTo>
                  <a:cubicBezTo>
                    <a:pt x="18702" y="10"/>
                    <a:pt x="18546" y="1"/>
                    <a:pt x="1839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5156323" y="3510751"/>
              <a:ext cx="1209359" cy="310377"/>
            </a:xfrm>
            <a:custGeom>
              <a:avLst/>
              <a:gdLst/>
              <a:ahLst/>
              <a:cxnLst/>
              <a:rect l="l" t="t" r="r" b="b"/>
              <a:pathLst>
                <a:path w="43149" h="11074" extrusionOk="0">
                  <a:moveTo>
                    <a:pt x="3084" y="0"/>
                  </a:moveTo>
                  <a:cubicBezTo>
                    <a:pt x="1394" y="0"/>
                    <a:pt x="1" y="1382"/>
                    <a:pt x="1" y="3084"/>
                  </a:cubicBezTo>
                  <a:lnTo>
                    <a:pt x="1" y="7990"/>
                  </a:lnTo>
                  <a:cubicBezTo>
                    <a:pt x="1" y="9692"/>
                    <a:pt x="1394" y="11073"/>
                    <a:pt x="3084" y="11073"/>
                  </a:cubicBezTo>
                  <a:lnTo>
                    <a:pt x="40065" y="11073"/>
                  </a:lnTo>
                  <a:cubicBezTo>
                    <a:pt x="41756" y="11073"/>
                    <a:pt x="43149" y="9692"/>
                    <a:pt x="43149" y="7990"/>
                  </a:cubicBezTo>
                  <a:lnTo>
                    <a:pt x="43149" y="3084"/>
                  </a:lnTo>
                  <a:cubicBezTo>
                    <a:pt x="43149" y="1382"/>
                    <a:pt x="41756" y="0"/>
                    <a:pt x="40065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2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24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5694087" y="2065200"/>
              <a:ext cx="133831" cy="133859"/>
            </a:xfrm>
            <a:custGeom>
              <a:avLst/>
              <a:gdLst/>
              <a:ahLst/>
              <a:cxnLst/>
              <a:rect l="l" t="t" r="r" b="b"/>
              <a:pathLst>
                <a:path w="4775" h="4776" extrusionOk="0">
                  <a:moveTo>
                    <a:pt x="2394" y="1"/>
                  </a:moveTo>
                  <a:cubicBezTo>
                    <a:pt x="1072" y="1"/>
                    <a:pt x="1" y="1060"/>
                    <a:pt x="1" y="2382"/>
                  </a:cubicBezTo>
                  <a:cubicBezTo>
                    <a:pt x="1" y="3704"/>
                    <a:pt x="1072" y="4775"/>
                    <a:pt x="2394" y="4775"/>
                  </a:cubicBezTo>
                  <a:cubicBezTo>
                    <a:pt x="3715" y="4775"/>
                    <a:pt x="4775" y="3704"/>
                    <a:pt x="4775" y="2382"/>
                  </a:cubicBezTo>
                  <a:cubicBezTo>
                    <a:pt x="4775" y="1060"/>
                    <a:pt x="3715" y="1"/>
                    <a:pt x="2394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5492359" y="3789393"/>
              <a:ext cx="537287" cy="537287"/>
            </a:xfrm>
            <a:custGeom>
              <a:avLst/>
              <a:gdLst/>
              <a:ahLst/>
              <a:cxnLst/>
              <a:rect l="l" t="t" r="r" b="b"/>
              <a:pathLst>
                <a:path w="19170" h="19170" extrusionOk="0">
                  <a:moveTo>
                    <a:pt x="9585" y="0"/>
                  </a:moveTo>
                  <a:cubicBezTo>
                    <a:pt x="4299" y="0"/>
                    <a:pt x="1" y="4299"/>
                    <a:pt x="1" y="9585"/>
                  </a:cubicBezTo>
                  <a:cubicBezTo>
                    <a:pt x="1" y="14883"/>
                    <a:pt x="4299" y="19169"/>
                    <a:pt x="9585" y="19169"/>
                  </a:cubicBezTo>
                  <a:cubicBezTo>
                    <a:pt x="14884" y="19169"/>
                    <a:pt x="19170" y="14883"/>
                    <a:pt x="19170" y="9585"/>
                  </a:cubicBezTo>
                  <a:cubicBezTo>
                    <a:pt x="19170" y="4299"/>
                    <a:pt x="14884" y="0"/>
                    <a:pt x="9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5555435" y="3852789"/>
              <a:ext cx="411135" cy="410827"/>
            </a:xfrm>
            <a:custGeom>
              <a:avLst/>
              <a:gdLst/>
              <a:ahLst/>
              <a:cxnLst/>
              <a:rect l="l" t="t" r="r" b="b"/>
              <a:pathLst>
                <a:path w="14669" h="14658" extrusionOk="0">
                  <a:moveTo>
                    <a:pt x="7334" y="1"/>
                  </a:moveTo>
                  <a:cubicBezTo>
                    <a:pt x="3286" y="1"/>
                    <a:pt x="0" y="3275"/>
                    <a:pt x="0" y="7323"/>
                  </a:cubicBezTo>
                  <a:cubicBezTo>
                    <a:pt x="0" y="11383"/>
                    <a:pt x="3286" y="14657"/>
                    <a:pt x="7334" y="14657"/>
                  </a:cubicBezTo>
                  <a:cubicBezTo>
                    <a:pt x="11383" y="14657"/>
                    <a:pt x="14669" y="11383"/>
                    <a:pt x="14669" y="7323"/>
                  </a:cubicBezTo>
                  <a:cubicBezTo>
                    <a:pt x="14669" y="3275"/>
                    <a:pt x="11383" y="1"/>
                    <a:pt x="7334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5670880" y="3945893"/>
              <a:ext cx="180245" cy="197566"/>
            </a:xfrm>
            <a:custGeom>
              <a:avLst/>
              <a:gdLst/>
              <a:ahLst/>
              <a:cxnLst/>
              <a:rect l="l" t="t" r="r" b="b"/>
              <a:pathLst>
                <a:path w="6431" h="7049" extrusionOk="0">
                  <a:moveTo>
                    <a:pt x="3215" y="453"/>
                  </a:moveTo>
                  <a:cubicBezTo>
                    <a:pt x="4061" y="453"/>
                    <a:pt x="4751" y="1143"/>
                    <a:pt x="4751" y="1989"/>
                  </a:cubicBezTo>
                  <a:cubicBezTo>
                    <a:pt x="4751" y="2834"/>
                    <a:pt x="4061" y="3525"/>
                    <a:pt x="3215" y="3525"/>
                  </a:cubicBezTo>
                  <a:cubicBezTo>
                    <a:pt x="2370" y="3525"/>
                    <a:pt x="1680" y="2834"/>
                    <a:pt x="1680" y="1989"/>
                  </a:cubicBezTo>
                  <a:cubicBezTo>
                    <a:pt x="1680" y="1143"/>
                    <a:pt x="2370" y="453"/>
                    <a:pt x="3215" y="453"/>
                  </a:cubicBezTo>
                  <a:close/>
                  <a:moveTo>
                    <a:pt x="3215" y="4060"/>
                  </a:moveTo>
                  <a:cubicBezTo>
                    <a:pt x="4668" y="4060"/>
                    <a:pt x="5859" y="5180"/>
                    <a:pt x="5978" y="6608"/>
                  </a:cubicBezTo>
                  <a:lnTo>
                    <a:pt x="453" y="6608"/>
                  </a:lnTo>
                  <a:cubicBezTo>
                    <a:pt x="572" y="5180"/>
                    <a:pt x="1763" y="4060"/>
                    <a:pt x="3215" y="4060"/>
                  </a:cubicBezTo>
                  <a:close/>
                  <a:moveTo>
                    <a:pt x="3215" y="0"/>
                  </a:moveTo>
                  <a:cubicBezTo>
                    <a:pt x="2120" y="0"/>
                    <a:pt x="1239" y="893"/>
                    <a:pt x="1239" y="1989"/>
                  </a:cubicBezTo>
                  <a:cubicBezTo>
                    <a:pt x="1239" y="2751"/>
                    <a:pt x="1680" y="3417"/>
                    <a:pt x="2311" y="3751"/>
                  </a:cubicBezTo>
                  <a:cubicBezTo>
                    <a:pt x="977" y="4132"/>
                    <a:pt x="1" y="5370"/>
                    <a:pt x="1" y="6835"/>
                  </a:cubicBezTo>
                  <a:cubicBezTo>
                    <a:pt x="1" y="6954"/>
                    <a:pt x="96" y="7049"/>
                    <a:pt x="227" y="7049"/>
                  </a:cubicBezTo>
                  <a:lnTo>
                    <a:pt x="6204" y="7049"/>
                  </a:lnTo>
                  <a:cubicBezTo>
                    <a:pt x="6323" y="7049"/>
                    <a:pt x="6430" y="6954"/>
                    <a:pt x="6430" y="6835"/>
                  </a:cubicBezTo>
                  <a:cubicBezTo>
                    <a:pt x="6430" y="5370"/>
                    <a:pt x="5454" y="4132"/>
                    <a:pt x="4108" y="3751"/>
                  </a:cubicBezTo>
                  <a:cubicBezTo>
                    <a:pt x="4751" y="3417"/>
                    <a:pt x="5192" y="2751"/>
                    <a:pt x="5192" y="1989"/>
                  </a:cubicBezTo>
                  <a:cubicBezTo>
                    <a:pt x="5192" y="893"/>
                    <a:pt x="4311" y="0"/>
                    <a:pt x="3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47" name="Google Shape;1347;p30"/>
            <p:cNvSpPr txBox="1"/>
            <p:nvPr/>
          </p:nvSpPr>
          <p:spPr>
            <a:xfrm>
              <a:off x="5248289" y="2901203"/>
              <a:ext cx="1030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Say verse of aya about hard working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48" name="Google Shape;1348;p30"/>
          <p:cNvGrpSpPr/>
          <p:nvPr/>
        </p:nvGrpSpPr>
        <p:grpSpPr>
          <a:xfrm>
            <a:off x="3704875" y="2696540"/>
            <a:ext cx="1612029" cy="3072368"/>
            <a:chOff x="2778656" y="2022404"/>
            <a:chExt cx="1209022" cy="2304276"/>
          </a:xfrm>
        </p:grpSpPr>
        <p:sp>
          <p:nvSpPr>
            <p:cNvPr id="1349" name="Google Shape;1349;p30"/>
            <p:cNvSpPr/>
            <p:nvPr/>
          </p:nvSpPr>
          <p:spPr>
            <a:xfrm>
              <a:off x="2867755" y="2022404"/>
              <a:ext cx="1030823" cy="2005676"/>
            </a:xfrm>
            <a:custGeom>
              <a:avLst/>
              <a:gdLst/>
              <a:ahLst/>
              <a:cxnLst/>
              <a:rect l="l" t="t" r="r" b="b"/>
              <a:pathLst>
                <a:path w="36779" h="71561" extrusionOk="0">
                  <a:moveTo>
                    <a:pt x="18382" y="1"/>
                  </a:moveTo>
                  <a:cubicBezTo>
                    <a:pt x="16196" y="1"/>
                    <a:pt x="14418" y="1777"/>
                    <a:pt x="14418" y="3980"/>
                  </a:cubicBezTo>
                  <a:cubicBezTo>
                    <a:pt x="14418" y="4707"/>
                    <a:pt x="14621" y="5397"/>
                    <a:pt x="14966" y="5981"/>
                  </a:cubicBezTo>
                  <a:cubicBezTo>
                    <a:pt x="16062" y="7838"/>
                    <a:pt x="16657" y="9933"/>
                    <a:pt x="16657" y="12077"/>
                  </a:cubicBezTo>
                  <a:lnTo>
                    <a:pt x="16657" y="12541"/>
                  </a:lnTo>
                  <a:cubicBezTo>
                    <a:pt x="16657" y="16994"/>
                    <a:pt x="14097" y="21006"/>
                    <a:pt x="10132" y="23018"/>
                  </a:cubicBezTo>
                  <a:cubicBezTo>
                    <a:pt x="4131" y="26054"/>
                    <a:pt x="0" y="32281"/>
                    <a:pt x="0" y="39437"/>
                  </a:cubicBezTo>
                  <a:lnTo>
                    <a:pt x="0" y="63273"/>
                  </a:lnTo>
                  <a:cubicBezTo>
                    <a:pt x="0" y="67833"/>
                    <a:pt x="3727" y="71560"/>
                    <a:pt x="8287" y="71560"/>
                  </a:cubicBezTo>
                  <a:lnTo>
                    <a:pt x="28492" y="71560"/>
                  </a:lnTo>
                  <a:cubicBezTo>
                    <a:pt x="33052" y="71560"/>
                    <a:pt x="36778" y="67833"/>
                    <a:pt x="36778" y="63273"/>
                  </a:cubicBezTo>
                  <a:lnTo>
                    <a:pt x="36778" y="39437"/>
                  </a:lnTo>
                  <a:cubicBezTo>
                    <a:pt x="36778" y="32281"/>
                    <a:pt x="32647" y="26054"/>
                    <a:pt x="26646" y="23018"/>
                  </a:cubicBezTo>
                  <a:cubicBezTo>
                    <a:pt x="22670" y="21006"/>
                    <a:pt x="20122" y="16994"/>
                    <a:pt x="20122" y="12541"/>
                  </a:cubicBezTo>
                  <a:lnTo>
                    <a:pt x="20122" y="12112"/>
                  </a:lnTo>
                  <a:cubicBezTo>
                    <a:pt x="20122" y="9933"/>
                    <a:pt x="20765" y="7838"/>
                    <a:pt x="21848" y="5945"/>
                  </a:cubicBezTo>
                  <a:cubicBezTo>
                    <a:pt x="22253" y="5242"/>
                    <a:pt x="22443" y="4421"/>
                    <a:pt x="22348" y="3528"/>
                  </a:cubicBezTo>
                  <a:cubicBezTo>
                    <a:pt x="22158" y="1706"/>
                    <a:pt x="20681" y="230"/>
                    <a:pt x="18848" y="27"/>
                  </a:cubicBezTo>
                  <a:cubicBezTo>
                    <a:pt x="18691" y="10"/>
                    <a:pt x="18535" y="1"/>
                    <a:pt x="1838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2778656" y="3510751"/>
              <a:ext cx="1209022" cy="310377"/>
            </a:xfrm>
            <a:custGeom>
              <a:avLst/>
              <a:gdLst/>
              <a:ahLst/>
              <a:cxnLst/>
              <a:rect l="l" t="t" r="r" b="b"/>
              <a:pathLst>
                <a:path w="43137" h="11074" extrusionOk="0">
                  <a:moveTo>
                    <a:pt x="3084" y="0"/>
                  </a:moveTo>
                  <a:cubicBezTo>
                    <a:pt x="1382" y="0"/>
                    <a:pt x="1" y="1382"/>
                    <a:pt x="1" y="3084"/>
                  </a:cubicBezTo>
                  <a:lnTo>
                    <a:pt x="1" y="7990"/>
                  </a:lnTo>
                  <a:cubicBezTo>
                    <a:pt x="1" y="9692"/>
                    <a:pt x="1382" y="11073"/>
                    <a:pt x="3084" y="11073"/>
                  </a:cubicBezTo>
                  <a:lnTo>
                    <a:pt x="40053" y="11073"/>
                  </a:lnTo>
                  <a:cubicBezTo>
                    <a:pt x="41756" y="11073"/>
                    <a:pt x="43137" y="9692"/>
                    <a:pt x="43137" y="7990"/>
                  </a:cubicBezTo>
                  <a:lnTo>
                    <a:pt x="43137" y="3084"/>
                  </a:lnTo>
                  <a:cubicBezTo>
                    <a:pt x="43137" y="1382"/>
                    <a:pt x="41756" y="0"/>
                    <a:pt x="40053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2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24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3316251" y="2065200"/>
              <a:ext cx="133831" cy="133859"/>
            </a:xfrm>
            <a:custGeom>
              <a:avLst/>
              <a:gdLst/>
              <a:ahLst/>
              <a:cxnLst/>
              <a:rect l="l" t="t" r="r" b="b"/>
              <a:pathLst>
                <a:path w="4775" h="4776" extrusionOk="0">
                  <a:moveTo>
                    <a:pt x="2394" y="1"/>
                  </a:moveTo>
                  <a:cubicBezTo>
                    <a:pt x="1072" y="1"/>
                    <a:pt x="0" y="1060"/>
                    <a:pt x="0" y="2382"/>
                  </a:cubicBezTo>
                  <a:cubicBezTo>
                    <a:pt x="0" y="3704"/>
                    <a:pt x="1072" y="4775"/>
                    <a:pt x="2394" y="4775"/>
                  </a:cubicBezTo>
                  <a:cubicBezTo>
                    <a:pt x="3703" y="4775"/>
                    <a:pt x="4775" y="3704"/>
                    <a:pt x="4775" y="2382"/>
                  </a:cubicBezTo>
                  <a:cubicBezTo>
                    <a:pt x="4775" y="1060"/>
                    <a:pt x="3703" y="1"/>
                    <a:pt x="239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3114523" y="3789393"/>
              <a:ext cx="537287" cy="537287"/>
            </a:xfrm>
            <a:custGeom>
              <a:avLst/>
              <a:gdLst/>
              <a:ahLst/>
              <a:cxnLst/>
              <a:rect l="l" t="t" r="r" b="b"/>
              <a:pathLst>
                <a:path w="19170" h="19170" extrusionOk="0">
                  <a:moveTo>
                    <a:pt x="9585" y="0"/>
                  </a:moveTo>
                  <a:cubicBezTo>
                    <a:pt x="4287" y="0"/>
                    <a:pt x="1" y="4299"/>
                    <a:pt x="1" y="9585"/>
                  </a:cubicBezTo>
                  <a:cubicBezTo>
                    <a:pt x="1" y="14883"/>
                    <a:pt x="4287" y="19169"/>
                    <a:pt x="9585" y="19169"/>
                  </a:cubicBezTo>
                  <a:cubicBezTo>
                    <a:pt x="14884" y="19169"/>
                    <a:pt x="19170" y="14883"/>
                    <a:pt x="19170" y="9585"/>
                  </a:cubicBezTo>
                  <a:cubicBezTo>
                    <a:pt x="19170" y="4299"/>
                    <a:pt x="14884" y="0"/>
                    <a:pt x="9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3177599" y="3852789"/>
              <a:ext cx="411135" cy="410827"/>
            </a:xfrm>
            <a:custGeom>
              <a:avLst/>
              <a:gdLst/>
              <a:ahLst/>
              <a:cxnLst/>
              <a:rect l="l" t="t" r="r" b="b"/>
              <a:pathLst>
                <a:path w="14669" h="14658" extrusionOk="0">
                  <a:moveTo>
                    <a:pt x="7334" y="1"/>
                  </a:moveTo>
                  <a:cubicBezTo>
                    <a:pt x="3286" y="1"/>
                    <a:pt x="0" y="3275"/>
                    <a:pt x="0" y="7323"/>
                  </a:cubicBezTo>
                  <a:cubicBezTo>
                    <a:pt x="0" y="11383"/>
                    <a:pt x="3286" y="14657"/>
                    <a:pt x="7334" y="14657"/>
                  </a:cubicBezTo>
                  <a:cubicBezTo>
                    <a:pt x="11383" y="14657"/>
                    <a:pt x="14669" y="11383"/>
                    <a:pt x="14669" y="7323"/>
                  </a:cubicBezTo>
                  <a:cubicBezTo>
                    <a:pt x="14669" y="3275"/>
                    <a:pt x="11383" y="1"/>
                    <a:pt x="733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3254857" y="3923192"/>
              <a:ext cx="256620" cy="256311"/>
            </a:xfrm>
            <a:custGeom>
              <a:avLst/>
              <a:gdLst/>
              <a:ahLst/>
              <a:cxnLst/>
              <a:rect l="l" t="t" r="r" b="b"/>
              <a:pathLst>
                <a:path w="9156" h="9145" extrusionOk="0">
                  <a:moveTo>
                    <a:pt x="4798" y="453"/>
                  </a:moveTo>
                  <a:cubicBezTo>
                    <a:pt x="5739" y="501"/>
                    <a:pt x="6584" y="858"/>
                    <a:pt x="7251" y="1430"/>
                  </a:cubicBezTo>
                  <a:cubicBezTo>
                    <a:pt x="6489" y="2227"/>
                    <a:pt x="6060" y="3251"/>
                    <a:pt x="6001" y="4347"/>
                  </a:cubicBezTo>
                  <a:lnTo>
                    <a:pt x="4798" y="4347"/>
                  </a:lnTo>
                  <a:lnTo>
                    <a:pt x="4798" y="453"/>
                  </a:lnTo>
                  <a:close/>
                  <a:moveTo>
                    <a:pt x="1524" y="1799"/>
                  </a:moveTo>
                  <a:cubicBezTo>
                    <a:pt x="2167" y="2501"/>
                    <a:pt x="2548" y="3394"/>
                    <a:pt x="2596" y="4358"/>
                  </a:cubicBezTo>
                  <a:lnTo>
                    <a:pt x="453" y="4358"/>
                  </a:lnTo>
                  <a:cubicBezTo>
                    <a:pt x="512" y="3370"/>
                    <a:pt x="905" y="2477"/>
                    <a:pt x="1524" y="1799"/>
                  </a:cubicBezTo>
                  <a:close/>
                  <a:moveTo>
                    <a:pt x="4358" y="453"/>
                  </a:moveTo>
                  <a:lnTo>
                    <a:pt x="4358" y="4358"/>
                  </a:lnTo>
                  <a:lnTo>
                    <a:pt x="3036" y="4358"/>
                  </a:lnTo>
                  <a:cubicBezTo>
                    <a:pt x="2989" y="3275"/>
                    <a:pt x="2572" y="2275"/>
                    <a:pt x="1846" y="1477"/>
                  </a:cubicBezTo>
                  <a:cubicBezTo>
                    <a:pt x="2524" y="882"/>
                    <a:pt x="3393" y="501"/>
                    <a:pt x="4358" y="453"/>
                  </a:cubicBezTo>
                  <a:close/>
                  <a:moveTo>
                    <a:pt x="7573" y="1727"/>
                  </a:moveTo>
                  <a:cubicBezTo>
                    <a:pt x="8227" y="2418"/>
                    <a:pt x="8656" y="3335"/>
                    <a:pt x="8704" y="4358"/>
                  </a:cubicBezTo>
                  <a:lnTo>
                    <a:pt x="6441" y="4358"/>
                  </a:lnTo>
                  <a:cubicBezTo>
                    <a:pt x="6501" y="3370"/>
                    <a:pt x="6894" y="2442"/>
                    <a:pt x="7573" y="1727"/>
                  </a:cubicBezTo>
                  <a:close/>
                  <a:moveTo>
                    <a:pt x="2596" y="4799"/>
                  </a:moveTo>
                  <a:cubicBezTo>
                    <a:pt x="2548" y="5751"/>
                    <a:pt x="2167" y="6644"/>
                    <a:pt x="1524" y="7359"/>
                  </a:cubicBezTo>
                  <a:cubicBezTo>
                    <a:pt x="905" y="6668"/>
                    <a:pt x="512" y="5775"/>
                    <a:pt x="453" y="4799"/>
                  </a:cubicBezTo>
                  <a:close/>
                  <a:moveTo>
                    <a:pt x="8704" y="4799"/>
                  </a:moveTo>
                  <a:cubicBezTo>
                    <a:pt x="8656" y="5811"/>
                    <a:pt x="8227" y="6728"/>
                    <a:pt x="7573" y="7418"/>
                  </a:cubicBezTo>
                  <a:cubicBezTo>
                    <a:pt x="6894" y="6704"/>
                    <a:pt x="6501" y="5775"/>
                    <a:pt x="6441" y="4799"/>
                  </a:cubicBezTo>
                  <a:close/>
                  <a:moveTo>
                    <a:pt x="4358" y="4799"/>
                  </a:moveTo>
                  <a:lnTo>
                    <a:pt x="4358" y="8692"/>
                  </a:lnTo>
                  <a:cubicBezTo>
                    <a:pt x="3393" y="8645"/>
                    <a:pt x="2524" y="8264"/>
                    <a:pt x="1846" y="7668"/>
                  </a:cubicBezTo>
                  <a:cubicBezTo>
                    <a:pt x="2572" y="6871"/>
                    <a:pt x="2989" y="5871"/>
                    <a:pt x="3036" y="4799"/>
                  </a:cubicBezTo>
                  <a:close/>
                  <a:moveTo>
                    <a:pt x="6001" y="4799"/>
                  </a:moveTo>
                  <a:cubicBezTo>
                    <a:pt x="6060" y="5894"/>
                    <a:pt x="6489" y="6918"/>
                    <a:pt x="7251" y="7716"/>
                  </a:cubicBezTo>
                  <a:cubicBezTo>
                    <a:pt x="6584" y="8288"/>
                    <a:pt x="5739" y="8645"/>
                    <a:pt x="4798" y="8692"/>
                  </a:cubicBezTo>
                  <a:lnTo>
                    <a:pt x="4798" y="4799"/>
                  </a:lnTo>
                  <a:close/>
                  <a:moveTo>
                    <a:pt x="4584" y="1"/>
                  </a:moveTo>
                  <a:cubicBezTo>
                    <a:pt x="2060" y="1"/>
                    <a:pt x="0" y="2049"/>
                    <a:pt x="0" y="4573"/>
                  </a:cubicBezTo>
                  <a:cubicBezTo>
                    <a:pt x="0" y="7097"/>
                    <a:pt x="2060" y="9145"/>
                    <a:pt x="4584" y="9145"/>
                  </a:cubicBezTo>
                  <a:cubicBezTo>
                    <a:pt x="7108" y="9145"/>
                    <a:pt x="9156" y="7097"/>
                    <a:pt x="9156" y="4573"/>
                  </a:cubicBezTo>
                  <a:cubicBezTo>
                    <a:pt x="9156" y="2049"/>
                    <a:pt x="7108" y="1"/>
                    <a:pt x="4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355" name="Google Shape;1355;p30"/>
            <p:cNvSpPr txBox="1"/>
            <p:nvPr/>
          </p:nvSpPr>
          <p:spPr>
            <a:xfrm>
              <a:off x="2860219" y="2815612"/>
              <a:ext cx="1030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0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Fill in the chart with the given answers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56" name="Google Shape;1356;p30"/>
          <p:cNvSpPr/>
          <p:nvPr/>
        </p:nvSpPr>
        <p:spPr>
          <a:xfrm>
            <a:off x="947033" y="4412733"/>
            <a:ext cx="178400" cy="178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357" name="Google Shape;1357;p30"/>
          <p:cNvSpPr/>
          <p:nvPr/>
        </p:nvSpPr>
        <p:spPr>
          <a:xfrm>
            <a:off x="11066567" y="4412733"/>
            <a:ext cx="178400" cy="178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277F6DEB-94E5-4077-A2EF-7B1B4D4157EB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7D0337DA-024C-485F-875D-4FF8F3BF37C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نصف إطار 27">
              <a:extLst>
                <a:ext uri="{FF2B5EF4-FFF2-40B4-BE49-F238E27FC236}">
                  <a16:creationId xmlns:a16="http://schemas.microsoft.com/office/drawing/2014/main" id="{EF019C4C-B6A2-4F39-9566-666AC69D1993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29" name="نصف إطار 28">
              <a:extLst>
                <a:ext uri="{FF2B5EF4-FFF2-40B4-BE49-F238E27FC236}">
                  <a16:creationId xmlns:a16="http://schemas.microsoft.com/office/drawing/2014/main" id="{D770869C-43A2-4EA0-B99E-CAE641FB3988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7B0F36A-89E9-4B57-A992-C90D67F0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824" y="952249"/>
            <a:ext cx="2552924" cy="4292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BD64295-B8D9-48FB-A324-2922907E37A8}"/>
              </a:ext>
            </a:extLst>
          </p:cNvPr>
          <p:cNvSpPr txBox="1"/>
          <p:nvPr/>
        </p:nvSpPr>
        <p:spPr>
          <a:xfrm>
            <a:off x="879878" y="1489270"/>
            <a:ext cx="753714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ProximaNova-Light"/>
              </a:rPr>
              <a:t>1-Find a person – a relative or a friend who has lived or lives</a:t>
            </a:r>
          </a:p>
          <a:p>
            <a:pPr algn="l"/>
            <a:r>
              <a:rPr lang="en-US" sz="1800" b="1" i="0" u="none" strike="noStrike" baseline="0" dirty="0">
                <a:latin typeface="ProximaNova-Light"/>
              </a:rPr>
              <a:t>in another country in the Gulf, the Arab world, Europe, or</a:t>
            </a:r>
          </a:p>
          <a:p>
            <a:pPr algn="l"/>
            <a:r>
              <a:rPr lang="en-US" sz="1800" b="1" i="0" u="none" strike="noStrike" baseline="0" dirty="0">
                <a:latin typeface="ProximaNova-Light"/>
              </a:rPr>
              <a:t>another part of the world</a:t>
            </a:r>
            <a:r>
              <a:rPr lang="en-US" sz="1800" b="0" i="0" u="none" strike="noStrike" baseline="0" dirty="0">
                <a:latin typeface="ProximaNova-Light"/>
              </a:rPr>
              <a:t>.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069C4B3-3243-4B8F-8422-AD46BA1D4327}"/>
              </a:ext>
            </a:extLst>
          </p:cNvPr>
          <p:cNvSpPr txBox="1"/>
          <p:nvPr/>
        </p:nvSpPr>
        <p:spPr>
          <a:xfrm>
            <a:off x="879878" y="2928669"/>
            <a:ext cx="630314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ProximaNova-Light"/>
              </a:rPr>
              <a:t>2-Prepare questions that you would like to ask them in an</a:t>
            </a:r>
          </a:p>
          <a:p>
            <a:pPr algn="l"/>
            <a:r>
              <a:rPr lang="en-US" sz="1800" b="1" i="0" u="none" strike="noStrike" baseline="0" dirty="0">
                <a:latin typeface="ProximaNova-Light"/>
              </a:rPr>
              <a:t>interview. You can use some of the questions from the</a:t>
            </a:r>
          </a:p>
          <a:p>
            <a:pPr algn="l"/>
            <a:r>
              <a:rPr lang="en-US" sz="1800" b="1" i="0" u="none" strike="noStrike" baseline="0" dirty="0">
                <a:latin typeface="ProximaNova-Light"/>
              </a:rPr>
              <a:t>conversation on page 11 as examples</a:t>
            </a:r>
            <a:endParaRPr lang="ar-SA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D792B40-64BB-4742-A6F8-B96B34B79F5B}"/>
              </a:ext>
            </a:extLst>
          </p:cNvPr>
          <p:cNvSpPr txBox="1"/>
          <p:nvPr/>
        </p:nvSpPr>
        <p:spPr>
          <a:xfrm>
            <a:off x="818252" y="4400814"/>
            <a:ext cx="901971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/>
              <a:t>3-</a:t>
            </a:r>
            <a:r>
              <a:rPr lang="en-US" sz="1800" b="1" i="0" u="none" strike="noStrike" baseline="0" dirty="0">
                <a:latin typeface="ProximaNova-Light"/>
              </a:rPr>
              <a:t>Interview the person and write the answers in the chart</a:t>
            </a:r>
          </a:p>
          <a:p>
            <a:pPr algn="l"/>
            <a:r>
              <a:rPr lang="en-US" sz="1800" b="1" i="0" u="none" strike="noStrike" baseline="0" dirty="0">
                <a:latin typeface="ProximaNova-Light"/>
              </a:rPr>
              <a:t>in note-form. You might have to interview your friend or</a:t>
            </a:r>
          </a:p>
          <a:p>
            <a:pPr algn="l"/>
            <a:r>
              <a:rPr lang="en-US" sz="1800" b="1" i="0" u="none" strike="noStrike" baseline="0" dirty="0">
                <a:latin typeface="ProximaNova-Light"/>
              </a:rPr>
              <a:t>relative over the phone</a:t>
            </a:r>
            <a:endParaRPr lang="ar-SA" b="1" dirty="0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7217D42-7E5C-4FD5-B3CF-1E31E471D2F4}"/>
              </a:ext>
            </a:extLst>
          </p:cNvPr>
          <p:cNvGrpSpPr/>
          <p:nvPr/>
        </p:nvGrpSpPr>
        <p:grpSpPr>
          <a:xfrm>
            <a:off x="7496175" y="189518"/>
            <a:ext cx="750256" cy="963300"/>
            <a:chOff x="7403491" y="859916"/>
            <a:chExt cx="759619" cy="822292"/>
          </a:xfrm>
          <a:solidFill>
            <a:srgbClr val="FFC000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5D454836-9C6C-4A78-AF8A-D9FA83C589E5}"/>
                </a:ext>
              </a:extLst>
            </p:cNvPr>
            <p:cNvSpPr/>
            <p:nvPr/>
          </p:nvSpPr>
          <p:spPr>
            <a:xfrm>
              <a:off x="7675332" y="1534190"/>
              <a:ext cx="215744" cy="54959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E3AA40E0-B674-4706-BF5F-35D260770684}"/>
                </a:ext>
              </a:extLst>
            </p:cNvPr>
            <p:cNvSpPr/>
            <p:nvPr/>
          </p:nvSpPr>
          <p:spPr>
            <a:xfrm>
              <a:off x="7723721" y="1627249"/>
              <a:ext cx="118967" cy="54959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9BECE217-E9A8-481C-8543-E37C95626E32}"/>
                </a:ext>
              </a:extLst>
            </p:cNvPr>
            <p:cNvSpPr/>
            <p:nvPr/>
          </p:nvSpPr>
          <p:spPr>
            <a:xfrm>
              <a:off x="7544842" y="1002029"/>
              <a:ext cx="476249" cy="494061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480418BC-9CFE-4B5C-B601-528713A6B735}"/>
                </a:ext>
              </a:extLst>
            </p:cNvPr>
            <p:cNvSpPr/>
            <p:nvPr/>
          </p:nvSpPr>
          <p:spPr>
            <a:xfrm>
              <a:off x="7766012" y="859916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20388A41-C498-4D0C-AC29-2B53340B6D7E}"/>
                </a:ext>
              </a:extLst>
            </p:cNvPr>
            <p:cNvSpPr/>
            <p:nvPr/>
          </p:nvSpPr>
          <p:spPr>
            <a:xfrm>
              <a:off x="7506929" y="969305"/>
              <a:ext cx="84504" cy="84649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D1854779-C3AC-4328-A77C-A2818AE59675}"/>
                </a:ext>
              </a:extLst>
            </p:cNvPr>
            <p:cNvSpPr/>
            <p:nvPr/>
          </p:nvSpPr>
          <p:spPr>
            <a:xfrm>
              <a:off x="7978500" y="974247"/>
              <a:ext cx="83603" cy="83426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EF8685C9-CB2C-4C6C-8B32-4CC44A89D6FF}"/>
                </a:ext>
              </a:extLst>
            </p:cNvPr>
            <p:cNvSpPr/>
            <p:nvPr/>
          </p:nvSpPr>
          <p:spPr>
            <a:xfrm>
              <a:off x="7403491" y="1217103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1F9C5871-BB33-4F7A-98C2-F84A72E467F3}"/>
                </a:ext>
              </a:extLst>
            </p:cNvPr>
            <p:cNvSpPr/>
            <p:nvPr/>
          </p:nvSpPr>
          <p:spPr>
            <a:xfrm>
              <a:off x="7505226" y="1418643"/>
              <a:ext cx="85249" cy="85725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5033166B-25F2-44FE-83CA-34741ED46F26}"/>
                </a:ext>
              </a:extLst>
            </p:cNvPr>
            <p:cNvSpPr/>
            <p:nvPr/>
          </p:nvSpPr>
          <p:spPr>
            <a:xfrm>
              <a:off x="7978282" y="1413321"/>
              <a:ext cx="87546" cy="87626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7E0F3478-3CCA-41A8-99E6-917314C8A73E}"/>
                </a:ext>
              </a:extLst>
            </p:cNvPr>
            <p:cNvSpPr/>
            <p:nvPr/>
          </p:nvSpPr>
          <p:spPr>
            <a:xfrm>
              <a:off x="8058335" y="1216436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4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538E43F-682D-4882-9E26-A80EAA6D8D1A}"/>
              </a:ext>
            </a:extLst>
          </p:cNvPr>
          <p:cNvGrpSpPr/>
          <p:nvPr/>
        </p:nvGrpSpPr>
        <p:grpSpPr>
          <a:xfrm>
            <a:off x="0" y="4695825"/>
            <a:ext cx="12005453" cy="2162175"/>
            <a:chOff x="-514349" y="6148388"/>
            <a:chExt cx="12005453" cy="216217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73437E7-B8F2-4068-8AF6-44EC6FFF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14349" y="6148388"/>
              <a:ext cx="12005452" cy="2162175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4D0E5631-B95F-4D03-B170-56D7C135F214}"/>
                </a:ext>
              </a:extLst>
            </p:cNvPr>
            <p:cNvSpPr/>
            <p:nvPr/>
          </p:nvSpPr>
          <p:spPr>
            <a:xfrm>
              <a:off x="-514348" y="6148388"/>
              <a:ext cx="12005452" cy="216217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13280FD-A81D-4FE7-A8B0-D0338E2445C3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9B36A2A-2355-438D-B83A-E978239CB90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نصف إطار 13">
              <a:extLst>
                <a:ext uri="{FF2B5EF4-FFF2-40B4-BE49-F238E27FC236}">
                  <a16:creationId xmlns:a16="http://schemas.microsoft.com/office/drawing/2014/main" id="{DD962B71-3A39-406A-B413-90E26BA4A72E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15" name="نصف إطار 14">
              <a:extLst>
                <a:ext uri="{FF2B5EF4-FFF2-40B4-BE49-F238E27FC236}">
                  <a16:creationId xmlns:a16="http://schemas.microsoft.com/office/drawing/2014/main" id="{FC05C84C-E1A1-4550-86F1-F0DD41F34DB3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" name="جدول 9">
            <a:extLst>
              <a:ext uri="{FF2B5EF4-FFF2-40B4-BE49-F238E27FC236}">
                <a16:creationId xmlns:a16="http://schemas.microsoft.com/office/drawing/2014/main" id="{061E857B-C4D6-4299-86F7-DE462D12C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332751"/>
              </p:ext>
            </p:extLst>
          </p:nvPr>
        </p:nvGraphicFramePr>
        <p:xfrm>
          <a:off x="2518092" y="709616"/>
          <a:ext cx="8864110" cy="491642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432055">
                  <a:extLst>
                    <a:ext uri="{9D8B030D-6E8A-4147-A177-3AD203B41FA5}">
                      <a16:colId xmlns:a16="http://schemas.microsoft.com/office/drawing/2014/main" val="3184660951"/>
                    </a:ext>
                  </a:extLst>
                </a:gridCol>
                <a:gridCol w="4432055">
                  <a:extLst>
                    <a:ext uri="{9D8B030D-6E8A-4147-A177-3AD203B41FA5}">
                      <a16:colId xmlns:a16="http://schemas.microsoft.com/office/drawing/2014/main" val="1305113248"/>
                    </a:ext>
                  </a:extLst>
                </a:gridCol>
              </a:tblGrid>
              <a:tr h="812878"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 of the person you are interviewing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503139"/>
                  </a:ext>
                </a:extLst>
              </a:tr>
              <a:tr h="812878">
                <a:tc grid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657410"/>
                  </a:ext>
                </a:extLst>
              </a:tr>
              <a:tr h="812878"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 person’s answers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Your questions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26514"/>
                  </a:ext>
                </a:extLst>
              </a:tr>
              <a:tr h="609834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know that Saudi Arabia hosted and led the</a:t>
                      </a:r>
                    </a:p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event, so you must feel very proud!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What do you know about</a:t>
                      </a: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G20 2020 Summit?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74531"/>
                  </a:ext>
                </a:extLst>
              </a:tr>
              <a:tr h="1024831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83939"/>
                  </a:ext>
                </a:extLst>
              </a:tr>
              <a:tr h="81287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89309"/>
                  </a:ext>
                </a:extLst>
              </a:tr>
            </a:tbl>
          </a:graphicData>
        </a:graphic>
      </p:graphicFrame>
      <p:pic>
        <p:nvPicPr>
          <p:cNvPr id="9" name="Picture 2" descr="مجموعة العشرين.. استخدام كل الأدوات لاحتواء الجائحة | صحيفة الاقتصادية">
            <a:extLst>
              <a:ext uri="{FF2B5EF4-FFF2-40B4-BE49-F238E27FC236}">
                <a16:creationId xmlns:a16="http://schemas.microsoft.com/office/drawing/2014/main" id="{A67FCE59-56A6-45AE-A0A7-AE1FFABF5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19955" r="15529" b="16761"/>
          <a:stretch/>
        </p:blipFill>
        <p:spPr bwMode="auto">
          <a:xfrm>
            <a:off x="489148" y="2634216"/>
            <a:ext cx="2272685" cy="2095131"/>
          </a:xfrm>
          <a:prstGeom prst="ellipse">
            <a:avLst/>
          </a:prstGeom>
          <a:ln w="3175" cap="rnd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نصف إطار 3">
            <a:extLst>
              <a:ext uri="{FF2B5EF4-FFF2-40B4-BE49-F238E27FC236}">
                <a16:creationId xmlns:a16="http://schemas.microsoft.com/office/drawing/2014/main" id="{BB825CA1-449A-42E1-A595-8A22577B91A1}"/>
              </a:ext>
            </a:extLst>
          </p:cNvPr>
          <p:cNvSpPr/>
          <p:nvPr/>
        </p:nvSpPr>
        <p:spPr>
          <a:xfrm>
            <a:off x="0" y="0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نصف إطار 6">
            <a:extLst>
              <a:ext uri="{FF2B5EF4-FFF2-40B4-BE49-F238E27FC236}">
                <a16:creationId xmlns:a16="http://schemas.microsoft.com/office/drawing/2014/main" id="{2A6EA3B1-CFED-405D-9F2E-5EAB20EEC93C}"/>
              </a:ext>
            </a:extLst>
          </p:cNvPr>
          <p:cNvSpPr/>
          <p:nvPr/>
        </p:nvSpPr>
        <p:spPr>
          <a:xfrm flipH="1" flipV="1">
            <a:off x="7496175" y="2162175"/>
            <a:ext cx="4695825" cy="4695825"/>
          </a:xfrm>
          <a:prstGeom prst="halfFrame">
            <a:avLst>
              <a:gd name="adj1" fmla="val 6558"/>
              <a:gd name="adj2" fmla="val 67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6865A33-81B7-4F81-A469-8BA9A4D79565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6FFD732E-4206-4F50-8051-F5E4F6ED15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نصف إطار 9">
              <a:extLst>
                <a:ext uri="{FF2B5EF4-FFF2-40B4-BE49-F238E27FC236}">
                  <a16:creationId xmlns:a16="http://schemas.microsoft.com/office/drawing/2014/main" id="{3ECA41EC-9A28-409A-84E4-BFE49E46709B}"/>
                </a:ext>
              </a:extLst>
            </p:cNvPr>
            <p:cNvSpPr/>
            <p:nvPr/>
          </p:nvSpPr>
          <p:spPr>
            <a:xfrm>
              <a:off x="0" y="0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11" name="نصف إطار 10">
              <a:extLst>
                <a:ext uri="{FF2B5EF4-FFF2-40B4-BE49-F238E27FC236}">
                  <a16:creationId xmlns:a16="http://schemas.microsoft.com/office/drawing/2014/main" id="{C0186DB8-B8A5-4B7F-9252-CAD56E142156}"/>
                </a:ext>
              </a:extLst>
            </p:cNvPr>
            <p:cNvSpPr/>
            <p:nvPr/>
          </p:nvSpPr>
          <p:spPr>
            <a:xfrm flipH="1" flipV="1">
              <a:off x="7496175" y="2162175"/>
              <a:ext cx="4695825" cy="4695825"/>
            </a:xfrm>
            <a:prstGeom prst="halfFrame">
              <a:avLst>
                <a:gd name="adj1" fmla="val 6558"/>
                <a:gd name="adj2" fmla="val 67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46E3893-DEA4-49DE-8813-807E5A58D0A8}"/>
              </a:ext>
            </a:extLst>
          </p:cNvPr>
          <p:cNvSpPr txBox="1"/>
          <p:nvPr/>
        </p:nvSpPr>
        <p:spPr>
          <a:xfrm>
            <a:off x="831533" y="535424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r>
              <a:rPr lang="en-US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CVGAC S+ Proxima Nova"/>
              </a:rPr>
              <a:t>13</a:t>
            </a:r>
            <a:r>
              <a:rPr lang="en-US" dirty="0">
                <a:solidFill>
                  <a:srgbClr val="000000"/>
                </a:solidFill>
                <a:latin typeface="CVGAC S+ Proxima Nova"/>
              </a:rPr>
              <a:t>     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CVGAC S+ Proxima Nova"/>
              </a:rPr>
              <a:t>Self Reflection </a:t>
            </a:r>
            <a:endParaRPr lang="en-US" sz="1800" b="1" i="0" u="none" strike="noStrike" baseline="0" dirty="0">
              <a:solidFill>
                <a:srgbClr val="000000"/>
              </a:solidFill>
              <a:latin typeface="CVGAC S+ Proxima Nova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76E7B13-9AE0-40E2-B1C3-79DCC3049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18" y="535424"/>
            <a:ext cx="578734" cy="567159"/>
          </a:xfrm>
          <a:prstGeom prst="rect">
            <a:avLst/>
          </a:prstGeom>
        </p:spPr>
      </p:pic>
      <p:graphicFrame>
        <p:nvGraphicFramePr>
          <p:cNvPr id="14" name="جدول 14">
            <a:extLst>
              <a:ext uri="{FF2B5EF4-FFF2-40B4-BE49-F238E27FC236}">
                <a16:creationId xmlns:a16="http://schemas.microsoft.com/office/drawing/2014/main" id="{4204F1E6-892C-4680-83F7-B91372372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507438"/>
              </p:ext>
            </p:extLst>
          </p:nvPr>
        </p:nvGraphicFramePr>
        <p:xfrm>
          <a:off x="2105657" y="1532513"/>
          <a:ext cx="7980680" cy="1752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16680">
                  <a:extLst>
                    <a:ext uri="{9D8B030D-6E8A-4147-A177-3AD203B41FA5}">
                      <a16:colId xmlns:a16="http://schemas.microsoft.com/office/drawing/2014/main" val="36914529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88568256"/>
                    </a:ext>
                  </a:extLst>
                </a:gridCol>
              </a:tblGrid>
              <a:tr h="164207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Things that I didn’t like very much: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Things that I liked about Unit 1: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01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8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432162"/>
                  </a:ext>
                </a:extLst>
              </a:tr>
            </a:tbl>
          </a:graphicData>
        </a:graphic>
      </p:graphicFrame>
      <p:graphicFrame>
        <p:nvGraphicFramePr>
          <p:cNvPr id="15" name="جدول 14">
            <a:extLst>
              <a:ext uri="{FF2B5EF4-FFF2-40B4-BE49-F238E27FC236}">
                <a16:creationId xmlns:a16="http://schemas.microsoft.com/office/drawing/2014/main" id="{F828E2AE-45BE-448B-84BA-845BC3FCF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466752"/>
              </p:ext>
            </p:extLst>
          </p:nvPr>
        </p:nvGraphicFramePr>
        <p:xfrm>
          <a:off x="2105657" y="4127974"/>
          <a:ext cx="7980680" cy="1752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16680">
                  <a:extLst>
                    <a:ext uri="{9D8B030D-6E8A-4147-A177-3AD203B41FA5}">
                      <a16:colId xmlns:a16="http://schemas.microsoft.com/office/drawing/2014/main" val="36914529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88568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Things that I found difficult in Unit 1: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Things that I found easy in Unit 1 </a:t>
                      </a:r>
                      <a:endParaRPr lang="en-US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01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8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432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8562526"/>
</p:tagLst>
</file>

<file path=ppt/theme/theme1.xml><?xml version="1.0" encoding="utf-8"?>
<a:theme xmlns:a="http://schemas.openxmlformats.org/drawingml/2006/main" name="نسق Office">
  <a:themeElements>
    <a:clrScheme name="أخضر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377</Words>
  <Application>Microsoft Office PowerPoint</Application>
  <PresentationFormat>شاشة عريضة</PresentationFormat>
  <Paragraphs>78</Paragraphs>
  <Slides>12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25" baseType="lpstr">
      <vt:lpstr>Arial</vt:lpstr>
      <vt:lpstr>Arial Black</vt:lpstr>
      <vt:lpstr>Bodoni MT</vt:lpstr>
      <vt:lpstr>Calibri</vt:lpstr>
      <vt:lpstr>Calibri Light</vt:lpstr>
      <vt:lpstr>Calibri,Bold</vt:lpstr>
      <vt:lpstr>Century Gothic</vt:lpstr>
      <vt:lpstr>CVGAC S+ Proxima Nova</vt:lpstr>
      <vt:lpstr>Fira Sans Extra Condensed Medium</vt:lpstr>
      <vt:lpstr>ProximaNova-Light</vt:lpstr>
      <vt:lpstr>Roboto</vt:lpstr>
      <vt:lpstr>Roboto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Objectives: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16</cp:revision>
  <dcterms:created xsi:type="dcterms:W3CDTF">2021-09-15T05:16:27Z</dcterms:created>
  <dcterms:modified xsi:type="dcterms:W3CDTF">2021-09-18T19:28:02Z</dcterms:modified>
</cp:coreProperties>
</file>