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74" r:id="rId2"/>
    <p:sldId id="275" r:id="rId3"/>
    <p:sldId id="276" r:id="rId4"/>
    <p:sldId id="277" r:id="rId5"/>
    <p:sldId id="278" r:id="rId6"/>
    <p:sldId id="279" r:id="rId7"/>
    <p:sldId id="258" r:id="rId8"/>
    <p:sldId id="261" r:id="rId9"/>
    <p:sldId id="256" r:id="rId10"/>
    <p:sldId id="259" r:id="rId11"/>
    <p:sldId id="257" r:id="rId12"/>
    <p:sldId id="260" r:id="rId13"/>
    <p:sldId id="265" r:id="rId14"/>
    <p:sldId id="264" r:id="rId15"/>
    <p:sldId id="266" r:id="rId16"/>
    <p:sldId id="263" r:id="rId17"/>
    <p:sldId id="262" r:id="rId18"/>
    <p:sldId id="268" r:id="rId19"/>
    <p:sldId id="269" r:id="rId20"/>
    <p:sldId id="270" r:id="rId21"/>
    <p:sldId id="271" r:id="rId22"/>
    <p:sldId id="267" r:id="rId23"/>
    <p:sldId id="272" r:id="rId24"/>
    <p:sldId id="273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6EA"/>
    <a:srgbClr val="F7F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47" d="100"/>
          <a:sy n="47" d="100"/>
        </p:scale>
        <p:origin x="5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54B8DA6F-169C-4EBE-A2ED-69AACCE8C6F6}"/>
    <pc:docChg chg="modMainMaster">
      <pc:chgData name="حصه بنت العتيبي" userId="c1fe605c-1aaf-4791-a440-af891effc177" providerId="ADAL" clId="{54B8DA6F-169C-4EBE-A2ED-69AACCE8C6F6}" dt="2022-09-16T09:25:34.655" v="11" actId="207"/>
      <pc:docMkLst>
        <pc:docMk/>
      </pc:docMkLst>
      <pc:sldMasterChg chg="addSp modSp mod">
        <pc:chgData name="حصه بنت العتيبي" userId="c1fe605c-1aaf-4791-a440-af891effc177" providerId="ADAL" clId="{54B8DA6F-169C-4EBE-A2ED-69AACCE8C6F6}" dt="2022-09-16T09:25:34.655" v="11" actId="207"/>
        <pc:sldMasterMkLst>
          <pc:docMk/>
          <pc:sldMasterMk cId="2373345059" sldId="2147483648"/>
        </pc:sldMasterMkLst>
        <pc:spChg chg="mod">
          <ac:chgData name="حصه بنت العتيبي" userId="c1fe605c-1aaf-4791-a440-af891effc177" providerId="ADAL" clId="{54B8DA6F-169C-4EBE-A2ED-69AACCE8C6F6}" dt="2022-09-16T09:25:20.079" v="6" actId="1076"/>
          <ac:spMkLst>
            <pc:docMk/>
            <pc:sldMasterMk cId="2373345059" sldId="2147483648"/>
            <ac:spMk id="7" creationId="{2131E9A4-7BDD-4B1F-B4FA-DBABF606C0DC}"/>
          </ac:spMkLst>
        </pc:spChg>
        <pc:spChg chg="add mod">
          <ac:chgData name="حصه بنت العتيبي" userId="c1fe605c-1aaf-4791-a440-af891effc177" providerId="ADAL" clId="{54B8DA6F-169C-4EBE-A2ED-69AACCE8C6F6}" dt="2022-09-16T09:25:34.655" v="11" actId="207"/>
          <ac:spMkLst>
            <pc:docMk/>
            <pc:sldMasterMk cId="2373345059" sldId="2147483648"/>
            <ac:spMk id="8" creationId="{09CF5EC8-D412-49CE-CECF-DAED3A0F4C53}"/>
          </ac:spMkLst>
        </pc:spChg>
      </pc:sldMasterChg>
    </pc:docChg>
  </pc:docChgLst>
  <pc:docChgLst>
    <pc:chgData name="حصه بنت العتيبي" userId="c1fe605c-1aaf-4791-a440-af891effc177" providerId="ADAL" clId="{0C77D6BE-8CA3-4E09-AABE-257FB8382211}"/>
    <pc:docChg chg="undo custSel addSld delSld modSld sldOrd modMainMaster">
      <pc:chgData name="حصه بنت العتيبي" userId="c1fe605c-1aaf-4791-a440-af891effc177" providerId="ADAL" clId="{0C77D6BE-8CA3-4E09-AABE-257FB8382211}" dt="2021-10-03T08:24:57.629" v="572" actId="14861"/>
      <pc:docMkLst>
        <pc:docMk/>
      </pc:docMkLst>
      <pc:sldChg chg="addSp delSp modSp mod modTransition">
        <pc:chgData name="حصه بنت العتيبي" userId="c1fe605c-1aaf-4791-a440-af891effc177" providerId="ADAL" clId="{0C77D6BE-8CA3-4E09-AABE-257FB8382211}" dt="2021-10-03T06:41:26.242" v="172"/>
        <pc:sldMkLst>
          <pc:docMk/>
          <pc:sldMk cId="3099388396" sldId="256"/>
        </pc:sldMkLst>
        <pc:spChg chg="mod">
          <ac:chgData name="حصه بنت العتيبي" userId="c1fe605c-1aaf-4791-a440-af891effc177" providerId="ADAL" clId="{0C77D6BE-8CA3-4E09-AABE-257FB8382211}" dt="2021-10-02T20:26:43.904" v="21" actId="1076"/>
          <ac:spMkLst>
            <pc:docMk/>
            <pc:sldMk cId="3099388396" sldId="256"/>
            <ac:spMk id="9" creationId="{C5544990-A8B1-4DC5-95B9-409ABC839472}"/>
          </ac:spMkLst>
        </pc:spChg>
        <pc:spChg chg="add mod">
          <ac:chgData name="حصه بنت العتيبي" userId="c1fe605c-1aaf-4791-a440-af891effc177" providerId="ADAL" clId="{0C77D6BE-8CA3-4E09-AABE-257FB8382211}" dt="2021-10-02T20:26:50.819" v="24" actId="1076"/>
          <ac:spMkLst>
            <pc:docMk/>
            <pc:sldMk cId="3099388396" sldId="256"/>
            <ac:spMk id="11" creationId="{559F952B-5D2B-40D6-99C1-C6D6752B1676}"/>
          </ac:spMkLst>
        </pc:spChg>
        <pc:spChg chg="add mod">
          <ac:chgData name="حصه بنت العتيبي" userId="c1fe605c-1aaf-4791-a440-af891effc177" providerId="ADAL" clId="{0C77D6BE-8CA3-4E09-AABE-257FB8382211}" dt="2021-10-02T20:26:59.624" v="27" actId="1076"/>
          <ac:spMkLst>
            <pc:docMk/>
            <pc:sldMk cId="3099388396" sldId="256"/>
            <ac:spMk id="12" creationId="{B78EE224-6075-44E7-9DBA-C486202DA6E3}"/>
          </ac:spMkLst>
        </pc:spChg>
        <pc:spChg chg="add mod">
          <ac:chgData name="حصه بنت العتيبي" userId="c1fe605c-1aaf-4791-a440-af891effc177" providerId="ADAL" clId="{0C77D6BE-8CA3-4E09-AABE-257FB8382211}" dt="2021-10-02T20:29:13.230" v="65" actId="207"/>
          <ac:spMkLst>
            <pc:docMk/>
            <pc:sldMk cId="3099388396" sldId="256"/>
            <ac:spMk id="13" creationId="{87FA9F19-C824-425E-8F41-813885755273}"/>
          </ac:spMkLst>
        </pc:spChg>
        <pc:spChg chg="add mod">
          <ac:chgData name="حصه بنت العتيبي" userId="c1fe605c-1aaf-4791-a440-af891effc177" providerId="ADAL" clId="{0C77D6BE-8CA3-4E09-AABE-257FB8382211}" dt="2021-10-02T20:29:45.671" v="69" actId="1076"/>
          <ac:spMkLst>
            <pc:docMk/>
            <pc:sldMk cId="3099388396" sldId="256"/>
            <ac:spMk id="15" creationId="{705757BF-FE66-408A-AD46-787ACD8DBC5F}"/>
          </ac:spMkLst>
        </pc:spChg>
        <pc:picChg chg="del">
          <ac:chgData name="حصه بنت العتيبي" userId="c1fe605c-1aaf-4791-a440-af891effc177" providerId="ADAL" clId="{0C77D6BE-8CA3-4E09-AABE-257FB8382211}" dt="2021-10-02T20:25:08.504" v="6" actId="478"/>
          <ac:picMkLst>
            <pc:docMk/>
            <pc:sldMk cId="3099388396" sldId="256"/>
            <ac:picMk id="10" creationId="{1865C8D8-5DED-40B5-8473-FDCADF597675}"/>
          </ac:picMkLst>
        </pc:picChg>
      </pc:sldChg>
      <pc:sldChg chg="addSp modSp mod modTransition">
        <pc:chgData name="حصه بنت العتيبي" userId="c1fe605c-1aaf-4791-a440-af891effc177" providerId="ADAL" clId="{0C77D6BE-8CA3-4E09-AABE-257FB8382211}" dt="2021-10-03T06:41:26.242" v="172"/>
        <pc:sldMkLst>
          <pc:docMk/>
          <pc:sldMk cId="1417111981" sldId="257"/>
        </pc:sldMkLst>
        <pc:spChg chg="mod">
          <ac:chgData name="حصه بنت العتيبي" userId="c1fe605c-1aaf-4791-a440-af891effc177" providerId="ADAL" clId="{0C77D6BE-8CA3-4E09-AABE-257FB8382211}" dt="2021-10-02T20:30:14.849" v="74" actId="1076"/>
          <ac:spMkLst>
            <pc:docMk/>
            <pc:sldMk cId="1417111981" sldId="257"/>
            <ac:spMk id="14" creationId="{29C80B12-D11A-42CC-8F45-963A8A7E0FAC}"/>
          </ac:spMkLst>
        </pc:spChg>
        <pc:spChg chg="add mod">
          <ac:chgData name="حصه بنت العتيبي" userId="c1fe605c-1aaf-4791-a440-af891effc177" providerId="ADAL" clId="{0C77D6BE-8CA3-4E09-AABE-257FB8382211}" dt="2021-10-02T20:30:04.571" v="71" actId="1076"/>
          <ac:spMkLst>
            <pc:docMk/>
            <pc:sldMk cId="1417111981" sldId="257"/>
            <ac:spMk id="16" creationId="{4E5D0A9D-9A78-4A1A-B490-38F68423EC29}"/>
          </ac:spMkLst>
        </pc:spChg>
        <pc:spChg chg="add mod">
          <ac:chgData name="حصه بنت العتيبي" userId="c1fe605c-1aaf-4791-a440-af891effc177" providerId="ADAL" clId="{0C77D6BE-8CA3-4E09-AABE-257FB8382211}" dt="2021-10-02T20:30:04.571" v="71" actId="1076"/>
          <ac:spMkLst>
            <pc:docMk/>
            <pc:sldMk cId="1417111981" sldId="257"/>
            <ac:spMk id="17" creationId="{8DC69F2B-3D12-412E-A3FA-69678BAD3159}"/>
          </ac:spMkLst>
        </pc:spChg>
        <pc:spChg chg="add mod">
          <ac:chgData name="حصه بنت العتيبي" userId="c1fe605c-1aaf-4791-a440-af891effc177" providerId="ADAL" clId="{0C77D6BE-8CA3-4E09-AABE-257FB8382211}" dt="2021-10-02T20:30:04.571" v="71" actId="1076"/>
          <ac:spMkLst>
            <pc:docMk/>
            <pc:sldMk cId="1417111981" sldId="257"/>
            <ac:spMk id="18" creationId="{281E8AC2-91F7-4B6F-8AA2-6A94FA523128}"/>
          </ac:spMkLst>
        </pc:spChg>
      </pc:sldChg>
      <pc:sldChg chg="addSp modSp ord modTransition">
        <pc:chgData name="حصه بنت العتيبي" userId="c1fe605c-1aaf-4791-a440-af891effc177" providerId="ADAL" clId="{0C77D6BE-8CA3-4E09-AABE-257FB8382211}" dt="2021-10-03T06:41:26.242" v="172"/>
        <pc:sldMkLst>
          <pc:docMk/>
          <pc:sldMk cId="2059421459" sldId="258"/>
        </pc:sldMkLst>
        <pc:spChg chg="mod">
          <ac:chgData name="حصه بنت العتيبي" userId="c1fe605c-1aaf-4791-a440-af891effc177" providerId="ADAL" clId="{0C77D6BE-8CA3-4E09-AABE-257FB8382211}" dt="2021-10-02T20:31:20.017" v="84" actId="14100"/>
          <ac:spMkLst>
            <pc:docMk/>
            <pc:sldMk cId="2059421459" sldId="258"/>
            <ac:spMk id="2" creationId="{D571F621-631A-48D3-B408-BD1C2E75086C}"/>
          </ac:spMkLst>
        </pc:spChg>
        <pc:spChg chg="add mod">
          <ac:chgData name="حصه بنت العتيبي" userId="c1fe605c-1aaf-4791-a440-af891effc177" providerId="ADAL" clId="{0C77D6BE-8CA3-4E09-AABE-257FB8382211}" dt="2021-10-02T20:31:05.472" v="81"/>
          <ac:spMkLst>
            <pc:docMk/>
            <pc:sldMk cId="2059421459" sldId="258"/>
            <ac:spMk id="6" creationId="{172F39FB-C561-4D19-8842-E07DC4EBC873}"/>
          </ac:spMkLst>
        </pc:spChg>
        <pc:spChg chg="add mod">
          <ac:chgData name="حصه بنت العتيبي" userId="c1fe605c-1aaf-4791-a440-af891effc177" providerId="ADAL" clId="{0C77D6BE-8CA3-4E09-AABE-257FB8382211}" dt="2021-10-02T20:31:05.472" v="81"/>
          <ac:spMkLst>
            <pc:docMk/>
            <pc:sldMk cId="2059421459" sldId="258"/>
            <ac:spMk id="7" creationId="{ECC29C6A-8E84-4334-B5B1-9070D2D8423C}"/>
          </ac:spMkLst>
        </pc:spChg>
        <pc:spChg chg="add mod">
          <ac:chgData name="حصه بنت العتيبي" userId="c1fe605c-1aaf-4791-a440-af891effc177" providerId="ADAL" clId="{0C77D6BE-8CA3-4E09-AABE-257FB8382211}" dt="2021-10-02T20:31:05.472" v="81"/>
          <ac:spMkLst>
            <pc:docMk/>
            <pc:sldMk cId="2059421459" sldId="258"/>
            <ac:spMk id="8" creationId="{B21CDD4C-7073-4D4C-A99E-681E9B73FA21}"/>
          </ac:spMkLst>
        </pc:spChg>
        <pc:spChg chg="add mod">
          <ac:chgData name="حصه بنت العتيبي" userId="c1fe605c-1aaf-4791-a440-af891effc177" providerId="ADAL" clId="{0C77D6BE-8CA3-4E09-AABE-257FB8382211}" dt="2021-10-02T20:31:05.472" v="81"/>
          <ac:spMkLst>
            <pc:docMk/>
            <pc:sldMk cId="2059421459" sldId="258"/>
            <ac:spMk id="9" creationId="{C5973B57-7CC0-4FAF-8DBA-2167528D1335}"/>
          </ac:spMkLst>
        </pc:spChg>
        <pc:grpChg chg="mod">
          <ac:chgData name="حصه بنت العتيبي" userId="c1fe605c-1aaf-4791-a440-af891effc177" providerId="ADAL" clId="{0C77D6BE-8CA3-4E09-AABE-257FB8382211}" dt="2021-10-02T20:31:20.017" v="84" actId="14100"/>
          <ac:grpSpMkLst>
            <pc:docMk/>
            <pc:sldMk cId="2059421459" sldId="258"/>
            <ac:grpSpMk id="3" creationId="{5F9FACA2-A35D-4F88-BB00-E1B58D5E9907}"/>
          </ac:grpSpMkLst>
        </pc:grpChg>
        <pc:picChg chg="mod">
          <ac:chgData name="حصه بنت العتيبي" userId="c1fe605c-1aaf-4791-a440-af891effc177" providerId="ADAL" clId="{0C77D6BE-8CA3-4E09-AABE-257FB8382211}" dt="2021-10-02T20:31:20.017" v="84" actId="14100"/>
          <ac:picMkLst>
            <pc:docMk/>
            <pc:sldMk cId="2059421459" sldId="258"/>
            <ac:picMk id="2050" creationId="{0D47797C-9F18-4FD4-A36E-3FDEBD0D1400}"/>
          </ac:picMkLst>
        </pc:picChg>
      </pc:sldChg>
      <pc:sldChg chg="addSp modSp mod modTransition">
        <pc:chgData name="حصه بنت العتيبي" userId="c1fe605c-1aaf-4791-a440-af891effc177" providerId="ADAL" clId="{0C77D6BE-8CA3-4E09-AABE-257FB8382211}" dt="2021-10-03T06:41:26.242" v="172"/>
        <pc:sldMkLst>
          <pc:docMk/>
          <pc:sldMk cId="3809155103" sldId="259"/>
        </pc:sldMkLst>
        <pc:spChg chg="mod">
          <ac:chgData name="حصه بنت العتيبي" userId="c1fe605c-1aaf-4791-a440-af891effc177" providerId="ADAL" clId="{0C77D6BE-8CA3-4E09-AABE-257FB8382211}" dt="2021-10-02T20:21:15.313" v="4" actId="1076"/>
          <ac:spMkLst>
            <pc:docMk/>
            <pc:sldMk cId="3809155103" sldId="259"/>
            <ac:spMk id="3" creationId="{AA4CC520-6066-41C0-89CB-DD12975FEF39}"/>
          </ac:spMkLst>
        </pc:spChg>
        <pc:spChg chg="mod">
          <ac:chgData name="حصه بنت العتيبي" userId="c1fe605c-1aaf-4791-a440-af891effc177" providerId="ADAL" clId="{0C77D6BE-8CA3-4E09-AABE-257FB8382211}" dt="2021-10-02T20:21:05.097" v="2" actId="1076"/>
          <ac:spMkLst>
            <pc:docMk/>
            <pc:sldMk cId="3809155103" sldId="259"/>
            <ac:spMk id="4" creationId="{0BC655E4-33B8-4229-8F27-AC9DA0CB676B}"/>
          </ac:spMkLst>
        </pc:spChg>
        <pc:picChg chg="mod">
          <ac:chgData name="حصه بنت العتيبي" userId="c1fe605c-1aaf-4791-a440-af891effc177" providerId="ADAL" clId="{0C77D6BE-8CA3-4E09-AABE-257FB8382211}" dt="2021-10-02T20:38:51.906" v="163"/>
          <ac:picMkLst>
            <pc:docMk/>
            <pc:sldMk cId="3809155103" sldId="259"/>
            <ac:picMk id="2" creationId="{7194CF0E-8F52-4B83-BADD-D9E9924F0202}"/>
          </ac:picMkLst>
        </pc:picChg>
        <pc:picChg chg="add mod">
          <ac:chgData name="حصه بنت العتيبي" userId="c1fe605c-1aaf-4791-a440-af891effc177" providerId="ADAL" clId="{0C77D6BE-8CA3-4E09-AABE-257FB8382211}" dt="2021-10-02T20:38:29.953" v="158" actId="14100"/>
          <ac:picMkLst>
            <pc:docMk/>
            <pc:sldMk cId="3809155103" sldId="259"/>
            <ac:picMk id="6" creationId="{C93994A5-EAFB-49B9-A948-BD3E556611AA}"/>
          </ac:picMkLst>
        </pc:picChg>
      </pc:sldChg>
      <pc:sldChg chg="addSp modSp mod ord modTransition">
        <pc:chgData name="حصه بنت العتيبي" userId="c1fe605c-1aaf-4791-a440-af891effc177" providerId="ADAL" clId="{0C77D6BE-8CA3-4E09-AABE-257FB8382211}" dt="2021-10-03T06:41:26.242" v="172"/>
        <pc:sldMkLst>
          <pc:docMk/>
          <pc:sldMk cId="3634800045" sldId="260"/>
        </pc:sldMkLst>
        <pc:spChg chg="add mod">
          <ac:chgData name="حصه بنت العتيبي" userId="c1fe605c-1aaf-4791-a440-af891effc177" providerId="ADAL" clId="{0C77D6BE-8CA3-4E09-AABE-257FB8382211}" dt="2021-10-02T20:37:22.407" v="148" actId="1076"/>
          <ac:spMkLst>
            <pc:docMk/>
            <pc:sldMk cId="3634800045" sldId="260"/>
            <ac:spMk id="2" creationId="{DA2D672F-7AED-4B2E-9AE8-FAFCA33D05F7}"/>
          </ac:spMkLst>
        </pc:spChg>
        <pc:spChg chg="add mod">
          <ac:chgData name="حصه بنت العتيبي" userId="c1fe605c-1aaf-4791-a440-af891effc177" providerId="ADAL" clId="{0C77D6BE-8CA3-4E09-AABE-257FB8382211}" dt="2021-10-02T20:40:06.338" v="164" actId="14861"/>
          <ac:spMkLst>
            <pc:docMk/>
            <pc:sldMk cId="3634800045" sldId="260"/>
            <ac:spMk id="3" creationId="{0863C26F-8F40-4508-8E9E-DEF92315BA86}"/>
          </ac:spMkLst>
        </pc:spChg>
        <pc:spChg chg="add mod">
          <ac:chgData name="حصه بنت العتيبي" userId="c1fe605c-1aaf-4791-a440-af891effc177" providerId="ADAL" clId="{0C77D6BE-8CA3-4E09-AABE-257FB8382211}" dt="2021-10-02T20:34:38.884" v="126" actId="207"/>
          <ac:spMkLst>
            <pc:docMk/>
            <pc:sldMk cId="3634800045" sldId="260"/>
            <ac:spMk id="4" creationId="{A6AD80E1-47ED-450A-BE6D-490CE8331BF7}"/>
          </ac:spMkLst>
        </pc:spChg>
        <pc:picChg chg="add mod modCrop">
          <ac:chgData name="حصه بنت العتيبي" userId="c1fe605c-1aaf-4791-a440-af891effc177" providerId="ADAL" clId="{0C77D6BE-8CA3-4E09-AABE-257FB8382211}" dt="2021-10-02T20:37:32.588" v="149" actId="1440"/>
          <ac:picMkLst>
            <pc:docMk/>
            <pc:sldMk cId="3634800045" sldId="260"/>
            <ac:picMk id="6" creationId="{D340AB58-5165-4E70-A5B7-6F5B2E1CA48F}"/>
          </ac:picMkLst>
        </pc:picChg>
      </pc:sldChg>
      <pc:sldChg chg="addSp modSp add mod ord modTransition">
        <pc:chgData name="حصه بنت العتيبي" userId="c1fe605c-1aaf-4791-a440-af891effc177" providerId="ADAL" clId="{0C77D6BE-8CA3-4E09-AABE-257FB8382211}" dt="2021-10-03T06:41:26.242" v="172"/>
        <pc:sldMkLst>
          <pc:docMk/>
          <pc:sldMk cId="2082758581" sldId="261"/>
        </pc:sldMkLst>
        <pc:spChg chg="add mod">
          <ac:chgData name="حصه بنت العتيبي" userId="c1fe605c-1aaf-4791-a440-af891effc177" providerId="ADAL" clId="{0C77D6BE-8CA3-4E09-AABE-257FB8382211}" dt="2021-10-02T20:30:38.643" v="77" actId="688"/>
          <ac:spMkLst>
            <pc:docMk/>
            <pc:sldMk cId="2082758581" sldId="261"/>
            <ac:spMk id="4" creationId="{C350C853-9CCE-4626-AC5E-ABDC16F3C330}"/>
          </ac:spMkLst>
        </pc:spChg>
        <pc:spChg chg="add mod">
          <ac:chgData name="حصه بنت العتيبي" userId="c1fe605c-1aaf-4791-a440-af891effc177" providerId="ADAL" clId="{0C77D6BE-8CA3-4E09-AABE-257FB8382211}" dt="2021-10-02T20:30:32.146" v="76" actId="1076"/>
          <ac:spMkLst>
            <pc:docMk/>
            <pc:sldMk cId="2082758581" sldId="261"/>
            <ac:spMk id="5" creationId="{8324C0A2-3E3A-45E3-B233-10B083DA92ED}"/>
          </ac:spMkLst>
        </pc:spChg>
        <pc:spChg chg="add mod">
          <ac:chgData name="حصه بنت العتيبي" userId="c1fe605c-1aaf-4791-a440-af891effc177" providerId="ADAL" clId="{0C77D6BE-8CA3-4E09-AABE-257FB8382211}" dt="2021-10-02T20:30:32.146" v="76" actId="1076"/>
          <ac:spMkLst>
            <pc:docMk/>
            <pc:sldMk cId="2082758581" sldId="261"/>
            <ac:spMk id="6" creationId="{2645B902-F6E8-459E-AF72-5A0D2E32E47C}"/>
          </ac:spMkLst>
        </pc:spChg>
        <pc:spChg chg="mod">
          <ac:chgData name="حصه بنت العتيبي" userId="c1fe605c-1aaf-4791-a440-af891effc177" providerId="ADAL" clId="{0C77D6BE-8CA3-4E09-AABE-257FB8382211}" dt="2021-10-02T20:30:43.697" v="78" actId="688"/>
          <ac:spMkLst>
            <pc:docMk/>
            <pc:sldMk cId="2082758581" sldId="261"/>
            <ac:spMk id="9" creationId="{C5544990-A8B1-4DC5-95B9-409ABC839472}"/>
          </ac:spMkLst>
        </pc:spChg>
      </pc:sldChg>
      <pc:sldChg chg="addSp delSp modSp add mod ord modTransition modAnim">
        <pc:chgData name="حصه بنت العتيبي" userId="c1fe605c-1aaf-4791-a440-af891effc177" providerId="ADAL" clId="{0C77D6BE-8CA3-4E09-AABE-257FB8382211}" dt="2021-10-03T07:29:19.874" v="355" actId="1076"/>
        <pc:sldMkLst>
          <pc:docMk/>
          <pc:sldMk cId="3970409862" sldId="262"/>
        </pc:sldMkLst>
        <pc:spChg chg="ord">
          <ac:chgData name="حصه بنت العتيبي" userId="c1fe605c-1aaf-4791-a440-af891effc177" providerId="ADAL" clId="{0C77D6BE-8CA3-4E09-AABE-257FB8382211}" dt="2021-10-03T07:25:42.276" v="338" actId="166"/>
          <ac:spMkLst>
            <pc:docMk/>
            <pc:sldMk cId="3970409862" sldId="262"/>
            <ac:spMk id="4" creationId="{C350C853-9CCE-4626-AC5E-ABDC16F3C330}"/>
          </ac:spMkLst>
        </pc:spChg>
        <pc:spChg chg="ord">
          <ac:chgData name="حصه بنت العتيبي" userId="c1fe605c-1aaf-4791-a440-af891effc177" providerId="ADAL" clId="{0C77D6BE-8CA3-4E09-AABE-257FB8382211}" dt="2021-10-03T07:25:50.278" v="340" actId="166"/>
          <ac:spMkLst>
            <pc:docMk/>
            <pc:sldMk cId="3970409862" sldId="262"/>
            <ac:spMk id="5" creationId="{8324C0A2-3E3A-45E3-B233-10B083DA92ED}"/>
          </ac:spMkLst>
        </pc:spChg>
        <pc:picChg chg="add mod ord modCrop">
          <ac:chgData name="حصه بنت العتيبي" userId="c1fe605c-1aaf-4791-a440-af891effc177" providerId="ADAL" clId="{0C77D6BE-8CA3-4E09-AABE-257FB8382211}" dt="2021-10-03T07:29:19.874" v="355" actId="1076"/>
          <ac:picMkLst>
            <pc:docMk/>
            <pc:sldMk cId="3970409862" sldId="262"/>
            <ac:picMk id="3" creationId="{C64FECF4-B674-4486-A139-EAB7FB7C76C0}"/>
          </ac:picMkLst>
        </pc:picChg>
        <pc:picChg chg="add mod">
          <ac:chgData name="حصه بنت العتيبي" userId="c1fe605c-1aaf-4791-a440-af891effc177" providerId="ADAL" clId="{0C77D6BE-8CA3-4E09-AABE-257FB8382211}" dt="2021-10-03T06:42:41.523" v="173"/>
          <ac:picMkLst>
            <pc:docMk/>
            <pc:sldMk cId="3970409862" sldId="262"/>
            <ac:picMk id="7" creationId="{EE7A5298-D1F9-41A3-829F-3FAAAA6F86F7}"/>
          </ac:picMkLst>
        </pc:picChg>
        <pc:picChg chg="del">
          <ac:chgData name="حصه بنت العتيبي" userId="c1fe605c-1aaf-4791-a440-af891effc177" providerId="ADAL" clId="{0C77D6BE-8CA3-4E09-AABE-257FB8382211}" dt="2021-10-02T20:33:09.288" v="88" actId="478"/>
          <ac:picMkLst>
            <pc:docMk/>
            <pc:sldMk cId="3970409862" sldId="262"/>
            <ac:picMk id="10" creationId="{1865C8D8-5DED-40B5-8473-FDCADF597675}"/>
          </ac:picMkLst>
        </pc:picChg>
        <pc:picChg chg="add mod">
          <ac:chgData name="حصه بنت العتيبي" userId="c1fe605c-1aaf-4791-a440-af891effc177" providerId="ADAL" clId="{0C77D6BE-8CA3-4E09-AABE-257FB8382211}" dt="2021-10-03T07:28:24.719" v="353" actId="1076"/>
          <ac:picMkLst>
            <pc:docMk/>
            <pc:sldMk cId="3970409862" sldId="262"/>
            <ac:picMk id="9218" creationId="{0A96789F-C216-490E-98D8-056E77A2C397}"/>
          </ac:picMkLst>
        </pc:picChg>
      </pc:sldChg>
      <pc:sldChg chg="addSp delSp modSp add mod modTransition">
        <pc:chgData name="حصه بنت العتيبي" userId="c1fe605c-1aaf-4791-a440-af891effc177" providerId="ADAL" clId="{0C77D6BE-8CA3-4E09-AABE-257FB8382211}" dt="2021-10-03T07:51:36.957" v="447" actId="1076"/>
        <pc:sldMkLst>
          <pc:docMk/>
          <pc:sldMk cId="1849095629" sldId="263"/>
        </pc:sldMkLst>
        <pc:spChg chg="mod">
          <ac:chgData name="حصه بنت العتيبي" userId="c1fe605c-1aaf-4791-a440-af891effc177" providerId="ADAL" clId="{0C77D6BE-8CA3-4E09-AABE-257FB8382211}" dt="2021-10-03T07:31:47.945" v="372" actId="164"/>
          <ac:spMkLst>
            <pc:docMk/>
            <pc:sldMk cId="1849095629" sldId="263"/>
            <ac:spMk id="4" creationId="{C350C853-9CCE-4626-AC5E-ABDC16F3C330}"/>
          </ac:spMkLst>
        </pc:spChg>
        <pc:spChg chg="mod">
          <ac:chgData name="حصه بنت العتيبي" userId="c1fe605c-1aaf-4791-a440-af891effc177" providerId="ADAL" clId="{0C77D6BE-8CA3-4E09-AABE-257FB8382211}" dt="2021-10-03T07:31:47.945" v="372" actId="164"/>
          <ac:spMkLst>
            <pc:docMk/>
            <pc:sldMk cId="1849095629" sldId="263"/>
            <ac:spMk id="5" creationId="{8324C0A2-3E3A-45E3-B233-10B083DA92ED}"/>
          </ac:spMkLst>
        </pc:spChg>
        <pc:spChg chg="mod">
          <ac:chgData name="حصه بنت العتيبي" userId="c1fe605c-1aaf-4791-a440-af891effc177" providerId="ADAL" clId="{0C77D6BE-8CA3-4E09-AABE-257FB8382211}" dt="2021-10-03T07:31:47.945" v="372" actId="164"/>
          <ac:spMkLst>
            <pc:docMk/>
            <pc:sldMk cId="1849095629" sldId="263"/>
            <ac:spMk id="6" creationId="{2645B902-F6E8-459E-AF72-5A0D2E32E47C}"/>
          </ac:spMkLst>
        </pc:spChg>
        <pc:spChg chg="mod">
          <ac:chgData name="حصه بنت العتيبي" userId="c1fe605c-1aaf-4791-a440-af891effc177" providerId="ADAL" clId="{0C77D6BE-8CA3-4E09-AABE-257FB8382211}" dt="2021-10-03T07:31:47.945" v="372" actId="164"/>
          <ac:spMkLst>
            <pc:docMk/>
            <pc:sldMk cId="1849095629" sldId="263"/>
            <ac:spMk id="9" creationId="{C5544990-A8B1-4DC5-95B9-409ABC839472}"/>
          </ac:spMkLst>
        </pc:spChg>
        <pc:spChg chg="add mod">
          <ac:chgData name="حصه بنت العتيبي" userId="c1fe605c-1aaf-4791-a440-af891effc177" providerId="ADAL" clId="{0C77D6BE-8CA3-4E09-AABE-257FB8382211}" dt="2021-10-03T07:51:36.957" v="447" actId="1076"/>
          <ac:spMkLst>
            <pc:docMk/>
            <pc:sldMk cId="1849095629" sldId="263"/>
            <ac:spMk id="11" creationId="{FAC0D783-8C32-4C11-B04C-70D73E91A883}"/>
          </ac:spMkLst>
        </pc:spChg>
        <pc:grpChg chg="add mod">
          <ac:chgData name="حصه بنت العتيبي" userId="c1fe605c-1aaf-4791-a440-af891effc177" providerId="ADAL" clId="{0C77D6BE-8CA3-4E09-AABE-257FB8382211}" dt="2021-10-03T07:31:36.821" v="371" actId="164"/>
          <ac:grpSpMkLst>
            <pc:docMk/>
            <pc:sldMk cId="1849095629" sldId="263"/>
            <ac:grpSpMk id="2" creationId="{6BC7F445-0DD3-4698-9A30-F946CDE1316E}"/>
          </ac:grpSpMkLst>
        </pc:grpChg>
        <pc:grpChg chg="add mod">
          <ac:chgData name="حصه بنت العتيبي" userId="c1fe605c-1aaf-4791-a440-af891effc177" providerId="ADAL" clId="{0C77D6BE-8CA3-4E09-AABE-257FB8382211}" dt="2021-10-03T07:31:47.945" v="372" actId="164"/>
          <ac:grpSpMkLst>
            <pc:docMk/>
            <pc:sldMk cId="1849095629" sldId="263"/>
            <ac:grpSpMk id="3" creationId="{01C32DAA-006C-40B5-BCD1-9F1DFCDCD495}"/>
          </ac:grpSpMkLst>
        </pc:grpChg>
        <pc:picChg chg="add mod">
          <ac:chgData name="حصه بنت العتيبي" userId="c1fe605c-1aaf-4791-a440-af891effc177" providerId="ADAL" clId="{0C77D6BE-8CA3-4E09-AABE-257FB8382211}" dt="2021-10-03T07:37:52.727" v="389" actId="1076"/>
          <ac:picMkLst>
            <pc:docMk/>
            <pc:sldMk cId="1849095629" sldId="263"/>
            <ac:picMk id="7" creationId="{071E7ACF-FB93-4157-BF53-EE4D844A1AD4}"/>
          </ac:picMkLst>
        </pc:picChg>
        <pc:picChg chg="del">
          <ac:chgData name="حصه بنت العتيبي" userId="c1fe605c-1aaf-4791-a440-af891effc177" providerId="ADAL" clId="{0C77D6BE-8CA3-4E09-AABE-257FB8382211}" dt="2021-10-02T20:33:05.323" v="87" actId="478"/>
          <ac:picMkLst>
            <pc:docMk/>
            <pc:sldMk cId="1849095629" sldId="263"/>
            <ac:picMk id="10" creationId="{1865C8D8-5DED-40B5-8473-FDCADF597675}"/>
          </ac:picMkLst>
        </pc:picChg>
        <pc:picChg chg="add mod">
          <ac:chgData name="حصه بنت العتيبي" userId="c1fe605c-1aaf-4791-a440-af891effc177" providerId="ADAL" clId="{0C77D6BE-8CA3-4E09-AABE-257FB8382211}" dt="2021-10-03T07:51:34.597" v="446" actId="1076"/>
          <ac:picMkLst>
            <pc:docMk/>
            <pc:sldMk cId="1849095629" sldId="263"/>
            <ac:picMk id="12" creationId="{D3774026-59CC-4E26-B3C4-653BF384D1DB}"/>
          </ac:picMkLst>
        </pc:picChg>
      </pc:sldChg>
      <pc:sldChg chg="addSp delSp modSp add mod ord modTransition modAnim">
        <pc:chgData name="حصه بنت العتيبي" userId="c1fe605c-1aaf-4791-a440-af891effc177" providerId="ADAL" clId="{0C77D6BE-8CA3-4E09-AABE-257FB8382211}" dt="2021-10-03T07:23:54.595" v="336" actId="164"/>
        <pc:sldMkLst>
          <pc:docMk/>
          <pc:sldMk cId="3722828200" sldId="264"/>
        </pc:sldMkLst>
        <pc:spChg chg="add del mod">
          <ac:chgData name="حصه بنت العتيبي" userId="c1fe605c-1aaf-4791-a440-af891effc177" providerId="ADAL" clId="{0C77D6BE-8CA3-4E09-AABE-257FB8382211}" dt="2021-10-03T06:49:46.314" v="192"/>
          <ac:spMkLst>
            <pc:docMk/>
            <pc:sldMk cId="3722828200" sldId="264"/>
            <ac:spMk id="2" creationId="{B4F7779A-5902-42AE-B281-D9F336D3EA35}"/>
          </ac:spMkLst>
        </pc:spChg>
        <pc:spChg chg="add del mod">
          <ac:chgData name="حصه بنت العتيبي" userId="c1fe605c-1aaf-4791-a440-af891effc177" providerId="ADAL" clId="{0C77D6BE-8CA3-4E09-AABE-257FB8382211}" dt="2021-10-03T06:51:27.022" v="236" actId="21"/>
          <ac:spMkLst>
            <pc:docMk/>
            <pc:sldMk cId="3722828200" sldId="264"/>
            <ac:spMk id="3" creationId="{62EEE317-6183-46A0-B105-B9D1A795C08E}"/>
          </ac:spMkLst>
        </pc:spChg>
        <pc:spChg chg="mod">
          <ac:chgData name="حصه بنت العتيبي" userId="c1fe605c-1aaf-4791-a440-af891effc177" providerId="ADAL" clId="{0C77D6BE-8CA3-4E09-AABE-257FB8382211}" dt="2021-10-03T07:23:03.919" v="325" actId="164"/>
          <ac:spMkLst>
            <pc:docMk/>
            <pc:sldMk cId="3722828200" sldId="264"/>
            <ac:spMk id="4" creationId="{C350C853-9CCE-4626-AC5E-ABDC16F3C330}"/>
          </ac:spMkLst>
        </pc:spChg>
        <pc:spChg chg="mod">
          <ac:chgData name="حصه بنت العتيبي" userId="c1fe605c-1aaf-4791-a440-af891effc177" providerId="ADAL" clId="{0C77D6BE-8CA3-4E09-AABE-257FB8382211}" dt="2021-10-03T07:23:03.919" v="325" actId="164"/>
          <ac:spMkLst>
            <pc:docMk/>
            <pc:sldMk cId="3722828200" sldId="264"/>
            <ac:spMk id="5" creationId="{8324C0A2-3E3A-45E3-B233-10B083DA92ED}"/>
          </ac:spMkLst>
        </pc:spChg>
        <pc:spChg chg="mod">
          <ac:chgData name="حصه بنت العتيبي" userId="c1fe605c-1aaf-4791-a440-af891effc177" providerId="ADAL" clId="{0C77D6BE-8CA3-4E09-AABE-257FB8382211}" dt="2021-10-03T07:23:03.919" v="325" actId="164"/>
          <ac:spMkLst>
            <pc:docMk/>
            <pc:sldMk cId="3722828200" sldId="264"/>
            <ac:spMk id="6" creationId="{2645B902-F6E8-459E-AF72-5A0D2E32E47C}"/>
          </ac:spMkLst>
        </pc:spChg>
        <pc:spChg chg="add mod">
          <ac:chgData name="حصه بنت العتيبي" userId="c1fe605c-1aaf-4791-a440-af891effc177" providerId="ADAL" clId="{0C77D6BE-8CA3-4E09-AABE-257FB8382211}" dt="2021-10-03T06:51:10.160" v="232" actId="164"/>
          <ac:spMkLst>
            <pc:docMk/>
            <pc:sldMk cId="3722828200" sldId="264"/>
            <ac:spMk id="7" creationId="{2FB84CA8-3754-4705-93FD-16DABEAB8965}"/>
          </ac:spMkLst>
        </pc:spChg>
        <pc:spChg chg="mod">
          <ac:chgData name="حصه بنت العتيبي" userId="c1fe605c-1aaf-4791-a440-af891effc177" providerId="ADAL" clId="{0C77D6BE-8CA3-4E09-AABE-257FB8382211}" dt="2021-10-03T07:23:54.595" v="336" actId="164"/>
          <ac:spMkLst>
            <pc:docMk/>
            <pc:sldMk cId="3722828200" sldId="264"/>
            <ac:spMk id="9" creationId="{C5544990-A8B1-4DC5-95B9-409ABC839472}"/>
          </ac:spMkLst>
        </pc:spChg>
        <pc:spChg chg="add mod">
          <ac:chgData name="حصه بنت العتيبي" userId="c1fe605c-1aaf-4791-a440-af891effc177" providerId="ADAL" clId="{0C77D6BE-8CA3-4E09-AABE-257FB8382211}" dt="2021-10-03T06:51:10.160" v="232" actId="164"/>
          <ac:spMkLst>
            <pc:docMk/>
            <pc:sldMk cId="3722828200" sldId="264"/>
            <ac:spMk id="10" creationId="{74ED448C-9E03-45A4-B16C-604423E11B12}"/>
          </ac:spMkLst>
        </pc:spChg>
        <pc:spChg chg="mod">
          <ac:chgData name="حصه بنت العتيبي" userId="c1fe605c-1aaf-4791-a440-af891effc177" providerId="ADAL" clId="{0C77D6BE-8CA3-4E09-AABE-257FB8382211}" dt="2021-10-03T07:17:14.612" v="270"/>
          <ac:spMkLst>
            <pc:docMk/>
            <pc:sldMk cId="3722828200" sldId="264"/>
            <ac:spMk id="13" creationId="{84BC0FF5-51AF-4A8D-AD87-2B2754794B3A}"/>
          </ac:spMkLst>
        </pc:spChg>
        <pc:spChg chg="mod">
          <ac:chgData name="حصه بنت العتيبي" userId="c1fe605c-1aaf-4791-a440-af891effc177" providerId="ADAL" clId="{0C77D6BE-8CA3-4E09-AABE-257FB8382211}" dt="2021-10-03T07:17:14.612" v="270"/>
          <ac:spMkLst>
            <pc:docMk/>
            <pc:sldMk cId="3722828200" sldId="264"/>
            <ac:spMk id="14" creationId="{03F29B8A-C870-489B-84E6-380DED2EE122}"/>
          </ac:spMkLst>
        </pc:spChg>
        <pc:spChg chg="add mod">
          <ac:chgData name="حصه بنت العتيبي" userId="c1fe605c-1aaf-4791-a440-af891effc177" providerId="ADAL" clId="{0C77D6BE-8CA3-4E09-AABE-257FB8382211}" dt="2021-10-03T07:21:21.551" v="304" actId="1076"/>
          <ac:spMkLst>
            <pc:docMk/>
            <pc:sldMk cId="3722828200" sldId="264"/>
            <ac:spMk id="15" creationId="{D694C772-E385-4680-BDEC-7853AC31D70C}"/>
          </ac:spMkLst>
        </pc:spChg>
        <pc:spChg chg="add mod">
          <ac:chgData name="حصه بنت العتيبي" userId="c1fe605c-1aaf-4791-a440-af891effc177" providerId="ADAL" clId="{0C77D6BE-8CA3-4E09-AABE-257FB8382211}" dt="2021-10-03T07:20:52.007" v="296" actId="1076"/>
          <ac:spMkLst>
            <pc:docMk/>
            <pc:sldMk cId="3722828200" sldId="264"/>
            <ac:spMk id="16" creationId="{0514588A-78AA-4BDC-8FC4-49CB8F29B56E}"/>
          </ac:spMkLst>
        </pc:spChg>
        <pc:spChg chg="add mod">
          <ac:chgData name="حصه بنت العتيبي" userId="c1fe605c-1aaf-4791-a440-af891effc177" providerId="ADAL" clId="{0C77D6BE-8CA3-4E09-AABE-257FB8382211}" dt="2021-10-03T07:21:16.112" v="303" actId="1076"/>
          <ac:spMkLst>
            <pc:docMk/>
            <pc:sldMk cId="3722828200" sldId="264"/>
            <ac:spMk id="17" creationId="{C89FDB79-F0B5-4FB1-B5AC-15F525157BB4}"/>
          </ac:spMkLst>
        </pc:spChg>
        <pc:spChg chg="add mod">
          <ac:chgData name="حصه بنت العتيبي" userId="c1fe605c-1aaf-4791-a440-af891effc177" providerId="ADAL" clId="{0C77D6BE-8CA3-4E09-AABE-257FB8382211}" dt="2021-10-03T07:21:51.255" v="312" actId="1076"/>
          <ac:spMkLst>
            <pc:docMk/>
            <pc:sldMk cId="3722828200" sldId="264"/>
            <ac:spMk id="18" creationId="{C6B0283C-4D8C-4EDF-A548-95AC06A13F03}"/>
          </ac:spMkLst>
        </pc:spChg>
        <pc:spChg chg="add mod">
          <ac:chgData name="حصه بنت العتيبي" userId="c1fe605c-1aaf-4791-a440-af891effc177" providerId="ADAL" clId="{0C77D6BE-8CA3-4E09-AABE-257FB8382211}" dt="2021-10-03T07:22:39.681" v="322" actId="1076"/>
          <ac:spMkLst>
            <pc:docMk/>
            <pc:sldMk cId="3722828200" sldId="264"/>
            <ac:spMk id="19" creationId="{71CFE5A2-5143-47F2-973E-41787E0FCDF1}"/>
          </ac:spMkLst>
        </pc:spChg>
        <pc:spChg chg="add del mod">
          <ac:chgData name="حصه بنت العتيبي" userId="c1fe605c-1aaf-4791-a440-af891effc177" providerId="ADAL" clId="{0C77D6BE-8CA3-4E09-AABE-257FB8382211}" dt="2021-10-03T07:19:12.017" v="282"/>
          <ac:spMkLst>
            <pc:docMk/>
            <pc:sldMk cId="3722828200" sldId="264"/>
            <ac:spMk id="20" creationId="{1BA720E3-45AA-4691-BCC4-A91D8E45085C}"/>
          </ac:spMkLst>
        </pc:spChg>
        <pc:spChg chg="add mod">
          <ac:chgData name="حصه بنت العتيبي" userId="c1fe605c-1aaf-4791-a440-af891effc177" providerId="ADAL" clId="{0C77D6BE-8CA3-4E09-AABE-257FB8382211}" dt="2021-10-03T07:21:27.264" v="306" actId="1076"/>
          <ac:spMkLst>
            <pc:docMk/>
            <pc:sldMk cId="3722828200" sldId="264"/>
            <ac:spMk id="22" creationId="{9B6324F3-9CED-40ED-AE60-A6A4E4212857}"/>
          </ac:spMkLst>
        </pc:spChg>
        <pc:spChg chg="add del mod">
          <ac:chgData name="حصه بنت العتيبي" userId="c1fe605c-1aaf-4791-a440-af891effc177" providerId="ADAL" clId="{0C77D6BE-8CA3-4E09-AABE-257FB8382211}" dt="2021-10-03T07:20:35.371" v="290"/>
          <ac:spMkLst>
            <pc:docMk/>
            <pc:sldMk cId="3722828200" sldId="264"/>
            <ac:spMk id="26" creationId="{DB960914-4DB2-4C4F-A39C-FF84F41E3C34}"/>
          </ac:spMkLst>
        </pc:spChg>
        <pc:spChg chg="add mod">
          <ac:chgData name="حصه بنت العتيبي" userId="c1fe605c-1aaf-4791-a440-af891effc177" providerId="ADAL" clId="{0C77D6BE-8CA3-4E09-AABE-257FB8382211}" dt="2021-10-03T07:21:47.161" v="311" actId="1076"/>
          <ac:spMkLst>
            <pc:docMk/>
            <pc:sldMk cId="3722828200" sldId="264"/>
            <ac:spMk id="28" creationId="{998C1D5F-4795-4012-993C-7A5F2E605335}"/>
          </ac:spMkLst>
        </pc:spChg>
        <pc:spChg chg="add mod">
          <ac:chgData name="حصه بنت العتيبي" userId="c1fe605c-1aaf-4791-a440-af891effc177" providerId="ADAL" clId="{0C77D6BE-8CA3-4E09-AABE-257FB8382211}" dt="2021-10-03T07:22:44.120" v="323" actId="1076"/>
          <ac:spMkLst>
            <pc:docMk/>
            <pc:sldMk cId="3722828200" sldId="264"/>
            <ac:spMk id="30" creationId="{4F0862E7-E154-4BF8-9207-187B581BDC99}"/>
          </ac:spMkLst>
        </pc:spChg>
        <pc:grpChg chg="add mod">
          <ac:chgData name="حصه بنت العتيبي" userId="c1fe605c-1aaf-4791-a440-af891effc177" providerId="ADAL" clId="{0C77D6BE-8CA3-4E09-AABE-257FB8382211}" dt="2021-10-03T06:51:03.421" v="231" actId="164"/>
          <ac:grpSpMkLst>
            <pc:docMk/>
            <pc:sldMk cId="3722828200" sldId="264"/>
            <ac:grpSpMk id="8" creationId="{1973DDD2-DB3A-449A-8380-DE5695282287}"/>
          </ac:grpSpMkLst>
        </pc:grpChg>
        <pc:grpChg chg="add del mod">
          <ac:chgData name="حصه بنت العتيبي" userId="c1fe605c-1aaf-4791-a440-af891effc177" providerId="ADAL" clId="{0C77D6BE-8CA3-4E09-AABE-257FB8382211}" dt="2021-10-03T07:16:51.747" v="264" actId="21"/>
          <ac:grpSpMkLst>
            <pc:docMk/>
            <pc:sldMk cId="3722828200" sldId="264"/>
            <ac:grpSpMk id="11" creationId="{EB234A07-41A4-447F-A6CA-EFB35E3AB8D6}"/>
          </ac:grpSpMkLst>
        </pc:grpChg>
        <pc:grpChg chg="add mod">
          <ac:chgData name="حصه بنت العتيبي" userId="c1fe605c-1aaf-4791-a440-af891effc177" providerId="ADAL" clId="{0C77D6BE-8CA3-4E09-AABE-257FB8382211}" dt="2021-10-03T07:17:14.612" v="270"/>
          <ac:grpSpMkLst>
            <pc:docMk/>
            <pc:sldMk cId="3722828200" sldId="264"/>
            <ac:grpSpMk id="12" creationId="{BC7D5050-9337-4FFE-BD69-F12A2D958439}"/>
          </ac:grpSpMkLst>
        </pc:grpChg>
        <pc:grpChg chg="add mod">
          <ac:chgData name="حصه بنت العتيبي" userId="c1fe605c-1aaf-4791-a440-af891effc177" providerId="ADAL" clId="{0C77D6BE-8CA3-4E09-AABE-257FB8382211}" dt="2021-10-03T07:23:54.595" v="336" actId="164"/>
          <ac:grpSpMkLst>
            <pc:docMk/>
            <pc:sldMk cId="3722828200" sldId="264"/>
            <ac:grpSpMk id="31" creationId="{E77DBA6E-1CF7-4778-A39E-E7CE808AF5D3}"/>
          </ac:grpSpMkLst>
        </pc:grpChg>
        <pc:grpChg chg="add mod">
          <ac:chgData name="حصه بنت العتيبي" userId="c1fe605c-1aaf-4791-a440-af891effc177" providerId="ADAL" clId="{0C77D6BE-8CA3-4E09-AABE-257FB8382211}" dt="2021-10-03T07:23:54.595" v="336" actId="164"/>
          <ac:grpSpMkLst>
            <pc:docMk/>
            <pc:sldMk cId="3722828200" sldId="264"/>
            <ac:grpSpMk id="32" creationId="{6A5C3B5E-AC52-48BF-9C3C-9951F145B81F}"/>
          </ac:grpSpMkLst>
        </pc:grpChg>
        <pc:picChg chg="add mod">
          <ac:chgData name="حصه بنت العتيبي" userId="c1fe605c-1aaf-4791-a440-af891effc177" providerId="ADAL" clId="{0C77D6BE-8CA3-4E09-AABE-257FB8382211}" dt="2021-10-03T07:22:47.017" v="324" actId="1076"/>
          <ac:picMkLst>
            <pc:docMk/>
            <pc:sldMk cId="3722828200" sldId="264"/>
            <ac:picMk id="27" creationId="{E375A0D6-C2D5-4786-A2BA-FEE250202DA8}"/>
          </ac:picMkLst>
        </pc:picChg>
        <pc:picChg chg="add mod">
          <ac:chgData name="حصه بنت العتيبي" userId="c1fe605c-1aaf-4791-a440-af891effc177" providerId="ADAL" clId="{0C77D6BE-8CA3-4E09-AABE-257FB8382211}" dt="2021-10-03T07:22:07" v="317" actId="1076"/>
          <ac:picMkLst>
            <pc:docMk/>
            <pc:sldMk cId="3722828200" sldId="264"/>
            <ac:picMk id="29" creationId="{32CB99BA-9FEC-4FC5-844D-1337CFD95B6A}"/>
          </ac:picMkLst>
        </pc:picChg>
        <pc:cxnChg chg="add mod">
          <ac:chgData name="حصه بنت العتيبي" userId="c1fe605c-1aaf-4791-a440-af891effc177" providerId="ADAL" clId="{0C77D6BE-8CA3-4E09-AABE-257FB8382211}" dt="2021-10-03T07:21:21.551" v="304" actId="1076"/>
          <ac:cxnSpMkLst>
            <pc:docMk/>
            <pc:sldMk cId="3722828200" sldId="264"/>
            <ac:cxnSpMk id="21" creationId="{BE265C3D-BAB6-4407-AE07-357E9B5C0888}"/>
          </ac:cxnSpMkLst>
        </pc:cxnChg>
        <pc:cxnChg chg="add del mod">
          <ac:chgData name="حصه بنت العتيبي" userId="c1fe605c-1aaf-4791-a440-af891effc177" providerId="ADAL" clId="{0C77D6BE-8CA3-4E09-AABE-257FB8382211}" dt="2021-10-03T07:20:35.371" v="290"/>
          <ac:cxnSpMkLst>
            <pc:docMk/>
            <pc:sldMk cId="3722828200" sldId="264"/>
            <ac:cxnSpMk id="25" creationId="{47245455-E2B8-48A0-8715-E383F8EE1C13}"/>
          </ac:cxnSpMkLst>
        </pc:cxnChg>
      </pc:sldChg>
      <pc:sldChg chg="addSp delSp modSp add mod ord modTransition">
        <pc:chgData name="حصه بنت العتيبي" userId="c1fe605c-1aaf-4791-a440-af891effc177" providerId="ADAL" clId="{0C77D6BE-8CA3-4E09-AABE-257FB8382211}" dt="2021-10-03T07:17:19.518" v="272"/>
        <pc:sldMkLst>
          <pc:docMk/>
          <pc:sldMk cId="39196700" sldId="265"/>
        </pc:sldMkLst>
        <pc:spChg chg="mod">
          <ac:chgData name="حصه بنت العتيبي" userId="c1fe605c-1aaf-4791-a440-af891effc177" providerId="ADAL" clId="{0C77D6BE-8CA3-4E09-AABE-257FB8382211}" dt="2021-10-03T06:51:18.883" v="233"/>
          <ac:spMkLst>
            <pc:docMk/>
            <pc:sldMk cId="39196700" sldId="265"/>
            <ac:spMk id="8" creationId="{7CB000D9-A8D1-401E-BE58-D2F1D6DF85C8}"/>
          </ac:spMkLst>
        </pc:spChg>
        <pc:spChg chg="mod">
          <ac:chgData name="حصه بنت العتيبي" userId="c1fe605c-1aaf-4791-a440-af891effc177" providerId="ADAL" clId="{0C77D6BE-8CA3-4E09-AABE-257FB8382211}" dt="2021-10-03T06:51:56.173" v="242" actId="403"/>
          <ac:spMkLst>
            <pc:docMk/>
            <pc:sldMk cId="39196700" sldId="265"/>
            <ac:spMk id="11" creationId="{D85D37B8-0C50-4EED-8992-B27E9038672C}"/>
          </ac:spMkLst>
        </pc:spChg>
        <pc:spChg chg="add del mod">
          <ac:chgData name="حصه بنت العتيبي" userId="c1fe605c-1aaf-4791-a440-af891effc177" providerId="ADAL" clId="{0C77D6BE-8CA3-4E09-AABE-257FB8382211}" dt="2021-10-03T06:52:00.217" v="243" actId="21"/>
          <ac:spMkLst>
            <pc:docMk/>
            <pc:sldMk cId="39196700" sldId="265"/>
            <ac:spMk id="12" creationId="{0C99E42A-B86C-426D-A25D-94E22E13FCA2}"/>
          </ac:spMkLst>
        </pc:spChg>
        <pc:spChg chg="add mod">
          <ac:chgData name="حصه بنت العتيبي" userId="c1fe605c-1aaf-4791-a440-af891effc177" providerId="ADAL" clId="{0C77D6BE-8CA3-4E09-AABE-257FB8382211}" dt="2021-10-03T07:13:41.971" v="244"/>
          <ac:spMkLst>
            <pc:docMk/>
            <pc:sldMk cId="39196700" sldId="265"/>
            <ac:spMk id="13" creationId="{14B03EA6-DE04-4051-9270-4AB6AF71B9AD}"/>
          </ac:spMkLst>
        </pc:spChg>
        <pc:spChg chg="add del mod">
          <ac:chgData name="حصه بنت العتيبي" userId="c1fe605c-1aaf-4791-a440-af891effc177" providerId="ADAL" clId="{0C77D6BE-8CA3-4E09-AABE-257FB8382211}" dt="2021-10-03T07:14:37.754" v="249" actId="478"/>
          <ac:spMkLst>
            <pc:docMk/>
            <pc:sldMk cId="39196700" sldId="265"/>
            <ac:spMk id="14" creationId="{7D01D2C2-3756-435D-B9BF-6159250797D4}"/>
          </ac:spMkLst>
        </pc:spChg>
        <pc:spChg chg="add mod">
          <ac:chgData name="حصه بنت العتيبي" userId="c1fe605c-1aaf-4791-a440-af891effc177" providerId="ADAL" clId="{0C77D6BE-8CA3-4E09-AABE-257FB8382211}" dt="2021-10-03T07:15:02.250" v="251" actId="207"/>
          <ac:spMkLst>
            <pc:docMk/>
            <pc:sldMk cId="39196700" sldId="265"/>
            <ac:spMk id="15" creationId="{900A6A69-D919-40F6-A0B5-A54E64C6F055}"/>
          </ac:spMkLst>
        </pc:spChg>
        <pc:spChg chg="mod">
          <ac:chgData name="حصه بنت العتيبي" userId="c1fe605c-1aaf-4791-a440-af891effc177" providerId="ADAL" clId="{0C77D6BE-8CA3-4E09-AABE-257FB8382211}" dt="2021-10-03T07:16:53.829" v="265"/>
          <ac:spMkLst>
            <pc:docMk/>
            <pc:sldMk cId="39196700" sldId="265"/>
            <ac:spMk id="18" creationId="{552FC206-0D04-4035-9158-703E85587788}"/>
          </ac:spMkLst>
        </pc:spChg>
        <pc:spChg chg="mod">
          <ac:chgData name="حصه بنت العتيبي" userId="c1fe605c-1aaf-4791-a440-af891effc177" providerId="ADAL" clId="{0C77D6BE-8CA3-4E09-AABE-257FB8382211}" dt="2021-10-03T07:16:53.829" v="265"/>
          <ac:spMkLst>
            <pc:docMk/>
            <pc:sldMk cId="39196700" sldId="265"/>
            <ac:spMk id="19" creationId="{C098B550-CABE-457E-92BE-86078D9EEE79}"/>
          </ac:spMkLst>
        </pc:spChg>
        <pc:grpChg chg="add del mod">
          <ac:chgData name="حصه بنت العتيبي" userId="c1fe605c-1aaf-4791-a440-af891effc177" providerId="ADAL" clId="{0C77D6BE-8CA3-4E09-AABE-257FB8382211}" dt="2021-10-03T07:16:58.891" v="267" actId="21"/>
          <ac:grpSpMkLst>
            <pc:docMk/>
            <pc:sldMk cId="39196700" sldId="265"/>
            <ac:grpSpMk id="7" creationId="{0FC93AAD-BC38-440A-ABCF-096DB07580A4}"/>
          </ac:grpSpMkLst>
        </pc:grpChg>
        <pc:grpChg chg="add mod">
          <ac:chgData name="حصه بنت العتيبي" userId="c1fe605c-1aaf-4791-a440-af891effc177" providerId="ADAL" clId="{0C77D6BE-8CA3-4E09-AABE-257FB8382211}" dt="2021-10-03T07:17:01.457" v="269" actId="1076"/>
          <ac:grpSpMkLst>
            <pc:docMk/>
            <pc:sldMk cId="39196700" sldId="265"/>
            <ac:grpSpMk id="17" creationId="{8C2BB8AC-5058-4908-8458-F5693F0D45C8}"/>
          </ac:grpSpMkLst>
        </pc:grpChg>
        <pc:picChg chg="del">
          <ac:chgData name="حصه بنت العتيبي" userId="c1fe605c-1aaf-4791-a440-af891effc177" providerId="ADAL" clId="{0C77D6BE-8CA3-4E09-AABE-257FB8382211}" dt="2021-10-02T20:33:24.978" v="93" actId="21"/>
          <ac:picMkLst>
            <pc:docMk/>
            <pc:sldMk cId="39196700" sldId="265"/>
            <ac:picMk id="10" creationId="{1865C8D8-5DED-40B5-8473-FDCADF597675}"/>
          </ac:picMkLst>
        </pc:picChg>
        <pc:picChg chg="add mod modCrop">
          <ac:chgData name="حصه بنت العتيبي" userId="c1fe605c-1aaf-4791-a440-af891effc177" providerId="ADAL" clId="{0C77D6BE-8CA3-4E09-AABE-257FB8382211}" dt="2021-10-03T07:16:24.549" v="263" actId="1440"/>
          <ac:picMkLst>
            <pc:docMk/>
            <pc:sldMk cId="39196700" sldId="265"/>
            <ac:picMk id="16" creationId="{5049DCBF-0C44-4C8A-B06E-EF6235536036}"/>
          </ac:picMkLst>
        </pc:picChg>
      </pc:sldChg>
      <pc:sldChg chg="addSp delSp modSp add mod modTransition">
        <pc:chgData name="حصه بنت العتيبي" userId="c1fe605c-1aaf-4791-a440-af891effc177" providerId="ADAL" clId="{0C77D6BE-8CA3-4E09-AABE-257FB8382211}" dt="2021-10-03T07:51:48.213" v="450" actId="1076"/>
        <pc:sldMkLst>
          <pc:docMk/>
          <pc:sldMk cId="3585288291" sldId="266"/>
        </pc:sldMkLst>
        <pc:spChg chg="mod">
          <ac:chgData name="حصه بنت العتيبي" userId="c1fe605c-1aaf-4791-a440-af891effc177" providerId="ADAL" clId="{0C77D6BE-8CA3-4E09-AABE-257FB8382211}" dt="2021-10-03T07:30:28.264" v="364" actId="1076"/>
          <ac:spMkLst>
            <pc:docMk/>
            <pc:sldMk cId="3585288291" sldId="266"/>
            <ac:spMk id="4" creationId="{C350C853-9CCE-4626-AC5E-ABDC16F3C330}"/>
          </ac:spMkLst>
        </pc:spChg>
        <pc:spChg chg="mod">
          <ac:chgData name="حصه بنت العتيبي" userId="c1fe605c-1aaf-4791-a440-af891effc177" providerId="ADAL" clId="{0C77D6BE-8CA3-4E09-AABE-257FB8382211}" dt="2021-10-03T07:30:25.712" v="363" actId="1076"/>
          <ac:spMkLst>
            <pc:docMk/>
            <pc:sldMk cId="3585288291" sldId="266"/>
            <ac:spMk id="6" creationId="{2645B902-F6E8-459E-AF72-5A0D2E32E47C}"/>
          </ac:spMkLst>
        </pc:spChg>
        <pc:spChg chg="add mod">
          <ac:chgData name="حصه بنت العتيبي" userId="c1fe605c-1aaf-4791-a440-af891effc177" providerId="ADAL" clId="{0C77D6BE-8CA3-4E09-AABE-257FB8382211}" dt="2021-10-03T07:51:48.213" v="450" actId="1076"/>
          <ac:spMkLst>
            <pc:docMk/>
            <pc:sldMk cId="3585288291" sldId="266"/>
            <ac:spMk id="8" creationId="{8BDC7820-FC03-404B-9AFE-13D76E5EE492}"/>
          </ac:spMkLst>
        </pc:spChg>
        <pc:spChg chg="mod">
          <ac:chgData name="حصه بنت العتيبي" userId="c1fe605c-1aaf-4791-a440-af891effc177" providerId="ADAL" clId="{0C77D6BE-8CA3-4E09-AABE-257FB8382211}" dt="2021-10-03T07:30:31.007" v="365" actId="1076"/>
          <ac:spMkLst>
            <pc:docMk/>
            <pc:sldMk cId="3585288291" sldId="266"/>
            <ac:spMk id="9" creationId="{C5544990-A8B1-4DC5-95B9-409ABC839472}"/>
          </ac:spMkLst>
        </pc:spChg>
        <pc:picChg chg="add mod">
          <ac:chgData name="حصه بنت العتيبي" userId="c1fe605c-1aaf-4791-a440-af891effc177" providerId="ADAL" clId="{0C77D6BE-8CA3-4E09-AABE-257FB8382211}" dt="2021-10-03T07:37:42.742" v="386" actId="14100"/>
          <ac:picMkLst>
            <pc:docMk/>
            <pc:sldMk cId="3585288291" sldId="266"/>
            <ac:picMk id="7" creationId="{EEDC8921-C633-4E46-B6B5-818DF3760F62}"/>
          </ac:picMkLst>
        </pc:picChg>
        <pc:picChg chg="del">
          <ac:chgData name="حصه بنت العتيبي" userId="c1fe605c-1aaf-4791-a440-af891effc177" providerId="ADAL" clId="{0C77D6BE-8CA3-4E09-AABE-257FB8382211}" dt="2021-10-02T20:33:21.944" v="92" actId="21"/>
          <ac:picMkLst>
            <pc:docMk/>
            <pc:sldMk cId="3585288291" sldId="266"/>
            <ac:picMk id="10" creationId="{1865C8D8-5DED-40B5-8473-FDCADF597675}"/>
          </ac:picMkLst>
        </pc:picChg>
        <pc:picChg chg="add mod">
          <ac:chgData name="حصه بنت العتيبي" userId="c1fe605c-1aaf-4791-a440-af891effc177" providerId="ADAL" clId="{0C77D6BE-8CA3-4E09-AABE-257FB8382211}" dt="2021-10-03T07:51:45.813" v="449" actId="1076"/>
          <ac:picMkLst>
            <pc:docMk/>
            <pc:sldMk cId="3585288291" sldId="266"/>
            <ac:picMk id="11" creationId="{BC3B64B5-6095-4B03-90A8-C2CA5643FB9F}"/>
          </ac:picMkLst>
        </pc:picChg>
      </pc:sldChg>
      <pc:sldChg chg="addSp delSp modSp add mod">
        <pc:chgData name="حصه بنت العتيبي" userId="c1fe605c-1aaf-4791-a440-af891effc177" providerId="ADAL" clId="{0C77D6BE-8CA3-4E09-AABE-257FB8382211}" dt="2021-10-03T07:52:01.614" v="454" actId="1076"/>
        <pc:sldMkLst>
          <pc:docMk/>
          <pc:sldMk cId="3177810378" sldId="267"/>
        </pc:sldMkLst>
        <pc:spChg chg="mod">
          <ac:chgData name="حصه بنت العتيبي" userId="c1fe605c-1aaf-4791-a440-af891effc177" providerId="ADAL" clId="{0C77D6BE-8CA3-4E09-AABE-257FB8382211}" dt="2021-10-03T07:51:59.157" v="453" actId="1076"/>
          <ac:spMkLst>
            <pc:docMk/>
            <pc:sldMk cId="3177810378" sldId="267"/>
            <ac:spMk id="11" creationId="{FAC0D783-8C32-4C11-B04C-70D73E91A883}"/>
          </ac:spMkLst>
        </pc:spChg>
        <pc:grpChg chg="mod">
          <ac:chgData name="حصه بنت العتيبي" userId="c1fe605c-1aaf-4791-a440-af891effc177" providerId="ADAL" clId="{0C77D6BE-8CA3-4E09-AABE-257FB8382211}" dt="2021-10-03T07:41:51.062" v="412" actId="688"/>
          <ac:grpSpMkLst>
            <pc:docMk/>
            <pc:sldMk cId="3177810378" sldId="267"/>
            <ac:grpSpMk id="3" creationId="{01C32DAA-006C-40B5-BCD1-9F1DFCDCD495}"/>
          </ac:grpSpMkLst>
        </pc:grpChg>
        <pc:picChg chg="del">
          <ac:chgData name="حصه بنت العتيبي" userId="c1fe605c-1aaf-4791-a440-af891effc177" providerId="ADAL" clId="{0C77D6BE-8CA3-4E09-AABE-257FB8382211}" dt="2021-10-03T07:38:14.820" v="391" actId="478"/>
          <ac:picMkLst>
            <pc:docMk/>
            <pc:sldMk cId="3177810378" sldId="267"/>
            <ac:picMk id="7" creationId="{071E7ACF-FB93-4157-BF53-EE4D844A1AD4}"/>
          </ac:picMkLst>
        </pc:picChg>
        <pc:picChg chg="add mod">
          <ac:chgData name="حصه بنت العتيبي" userId="c1fe605c-1aaf-4791-a440-af891effc177" providerId="ADAL" clId="{0C77D6BE-8CA3-4E09-AABE-257FB8382211}" dt="2021-10-03T07:41:52.943" v="414" actId="1076"/>
          <ac:picMkLst>
            <pc:docMk/>
            <pc:sldMk cId="3177810378" sldId="267"/>
            <ac:picMk id="10" creationId="{A891E5FE-3665-44F2-AB54-A1CB419B35A1}"/>
          </ac:picMkLst>
        </pc:picChg>
        <pc:picChg chg="add mod">
          <ac:chgData name="حصه بنت العتيبي" userId="c1fe605c-1aaf-4791-a440-af891effc177" providerId="ADAL" clId="{0C77D6BE-8CA3-4E09-AABE-257FB8382211}" dt="2021-10-03T07:52:01.614" v="454" actId="1076"/>
          <ac:picMkLst>
            <pc:docMk/>
            <pc:sldMk cId="3177810378" sldId="267"/>
            <ac:picMk id="12" creationId="{CAEBEFBB-A4D7-4DBC-BDF4-8F6281BC7951}"/>
          </ac:picMkLst>
        </pc:picChg>
      </pc:sldChg>
      <pc:sldChg chg="addSp delSp modSp add mod modAnim">
        <pc:chgData name="حصه بنت العتيبي" userId="c1fe605c-1aaf-4791-a440-af891effc177" providerId="ADAL" clId="{0C77D6BE-8CA3-4E09-AABE-257FB8382211}" dt="2021-10-03T08:06:25.804" v="480" actId="1076"/>
        <pc:sldMkLst>
          <pc:docMk/>
          <pc:sldMk cId="3832508009" sldId="268"/>
        </pc:sldMkLst>
        <pc:spChg chg="del">
          <ac:chgData name="حصه بنت العتيبي" userId="c1fe605c-1aaf-4791-a440-af891effc177" providerId="ADAL" clId="{0C77D6BE-8CA3-4E09-AABE-257FB8382211}" dt="2021-10-03T07:38:24.089" v="393" actId="478"/>
          <ac:spMkLst>
            <pc:docMk/>
            <pc:sldMk cId="3832508009" sldId="268"/>
            <ac:spMk id="11" creationId="{FAC0D783-8C32-4C11-B04C-70D73E91A883}"/>
          </ac:spMkLst>
        </pc:spChg>
        <pc:picChg chg="add mod">
          <ac:chgData name="حصه بنت العتيبي" userId="c1fe605c-1aaf-4791-a440-af891effc177" providerId="ADAL" clId="{0C77D6BE-8CA3-4E09-AABE-257FB8382211}" dt="2021-10-03T08:06:25.804" v="480" actId="1076"/>
          <ac:picMkLst>
            <pc:docMk/>
            <pc:sldMk cId="3832508009" sldId="268"/>
            <ac:picMk id="7" creationId="{954FF1BC-23DE-46F4-AED9-516B99CE1196}"/>
          </ac:picMkLst>
        </pc:picChg>
        <pc:picChg chg="add mod">
          <ac:chgData name="حصه بنت العتيبي" userId="c1fe605c-1aaf-4791-a440-af891effc177" providerId="ADAL" clId="{0C77D6BE-8CA3-4E09-AABE-257FB8382211}" dt="2021-10-03T07:45:40.022" v="423" actId="1076"/>
          <ac:picMkLst>
            <pc:docMk/>
            <pc:sldMk cId="3832508009" sldId="268"/>
            <ac:picMk id="8" creationId="{0B8F2DC8-A63F-428A-8149-7814579281E1}"/>
          </ac:picMkLst>
        </pc:picChg>
        <pc:picChg chg="add mod">
          <ac:chgData name="حصه بنت العتيبي" userId="c1fe605c-1aaf-4791-a440-af891effc177" providerId="ADAL" clId="{0C77D6BE-8CA3-4E09-AABE-257FB8382211}" dt="2021-10-03T07:45:19.949" v="417" actId="1076"/>
          <ac:picMkLst>
            <pc:docMk/>
            <pc:sldMk cId="3832508009" sldId="268"/>
            <ac:picMk id="10" creationId="{DFE20F89-1130-42A7-9288-CBF3789BFE50}"/>
          </ac:picMkLst>
        </pc:picChg>
      </pc:sldChg>
      <pc:sldChg chg="addSp delSp modSp add mod modAnim">
        <pc:chgData name="حصه بنت العتيبي" userId="c1fe605c-1aaf-4791-a440-af891effc177" providerId="ADAL" clId="{0C77D6BE-8CA3-4E09-AABE-257FB8382211}" dt="2021-10-03T08:06:13.797" v="476" actId="1076"/>
        <pc:sldMkLst>
          <pc:docMk/>
          <pc:sldMk cId="89315175" sldId="269"/>
        </pc:sldMkLst>
        <pc:spChg chg="add mod">
          <ac:chgData name="حصه بنت العتيبي" userId="c1fe605c-1aaf-4791-a440-af891effc177" providerId="ADAL" clId="{0C77D6BE-8CA3-4E09-AABE-257FB8382211}" dt="2021-10-03T07:46:58.306" v="434" actId="403"/>
          <ac:spMkLst>
            <pc:docMk/>
            <pc:sldMk cId="89315175" sldId="269"/>
            <ac:spMk id="8" creationId="{E83D58F1-0AA2-4014-84A4-664F23F38C2E}"/>
          </ac:spMkLst>
        </pc:spChg>
        <pc:grpChg chg="mod">
          <ac:chgData name="حصه بنت العتيبي" userId="c1fe605c-1aaf-4791-a440-af891effc177" providerId="ADAL" clId="{0C77D6BE-8CA3-4E09-AABE-257FB8382211}" dt="2021-10-03T08:04:56.541" v="466" actId="1076"/>
          <ac:grpSpMkLst>
            <pc:docMk/>
            <pc:sldMk cId="89315175" sldId="269"/>
            <ac:grpSpMk id="3" creationId="{01C32DAA-006C-40B5-BCD1-9F1DFCDCD495}"/>
          </ac:grpSpMkLst>
        </pc:grpChg>
        <pc:picChg chg="add mod">
          <ac:chgData name="حصه بنت العتيبي" userId="c1fe605c-1aaf-4791-a440-af891effc177" providerId="ADAL" clId="{0C77D6BE-8CA3-4E09-AABE-257FB8382211}" dt="2021-10-03T08:05:49.099" v="470" actId="1076"/>
          <ac:picMkLst>
            <pc:docMk/>
            <pc:sldMk cId="89315175" sldId="269"/>
            <ac:picMk id="7" creationId="{20FA6E91-0067-464C-A2A8-32B1564AE60A}"/>
          </ac:picMkLst>
        </pc:picChg>
        <pc:picChg chg="add mod">
          <ac:chgData name="حصه بنت العتيبي" userId="c1fe605c-1aaf-4791-a440-af891effc177" providerId="ADAL" clId="{0C77D6BE-8CA3-4E09-AABE-257FB8382211}" dt="2021-10-03T08:06:13.797" v="476" actId="1076"/>
          <ac:picMkLst>
            <pc:docMk/>
            <pc:sldMk cId="89315175" sldId="269"/>
            <ac:picMk id="10" creationId="{5E74B4C3-B11D-4840-ABE5-5B93C1016AB6}"/>
          </ac:picMkLst>
        </pc:picChg>
        <pc:picChg chg="add del mod">
          <ac:chgData name="حصه بنت العتيبي" userId="c1fe605c-1aaf-4791-a440-af891effc177" providerId="ADAL" clId="{0C77D6BE-8CA3-4E09-AABE-257FB8382211}" dt="2021-10-03T08:06:08.449" v="474" actId="21"/>
          <ac:picMkLst>
            <pc:docMk/>
            <pc:sldMk cId="89315175" sldId="269"/>
            <ac:picMk id="11" creationId="{C28F8694-B7BA-4480-9122-D53531C2B3DA}"/>
          </ac:picMkLst>
        </pc:picChg>
      </pc:sldChg>
      <pc:sldChg chg="addSp modSp add mod modAnim">
        <pc:chgData name="حصه بنت العتيبي" userId="c1fe605c-1aaf-4791-a440-af891effc177" providerId="ADAL" clId="{0C77D6BE-8CA3-4E09-AABE-257FB8382211}" dt="2021-10-03T08:08:54.636" v="498" actId="1076"/>
        <pc:sldMkLst>
          <pc:docMk/>
          <pc:sldMk cId="1454192220" sldId="270"/>
        </pc:sldMkLst>
        <pc:spChg chg="add mod">
          <ac:chgData name="حصه بنت العتيبي" userId="c1fe605c-1aaf-4791-a440-af891effc177" providerId="ADAL" clId="{0C77D6BE-8CA3-4E09-AABE-257FB8382211}" dt="2021-10-03T08:08:02.835" v="488" actId="1076"/>
          <ac:spMkLst>
            <pc:docMk/>
            <pc:sldMk cId="1454192220" sldId="270"/>
            <ac:spMk id="8" creationId="{7B41E7DA-53F8-4ECB-A8F4-C6F32E06DC41}"/>
          </ac:spMkLst>
        </pc:spChg>
        <pc:picChg chg="add mod">
          <ac:chgData name="حصه بنت العتيبي" userId="c1fe605c-1aaf-4791-a440-af891effc177" providerId="ADAL" clId="{0C77D6BE-8CA3-4E09-AABE-257FB8382211}" dt="2021-10-03T08:08:54.636" v="498" actId="1076"/>
          <ac:picMkLst>
            <pc:docMk/>
            <pc:sldMk cId="1454192220" sldId="270"/>
            <ac:picMk id="7" creationId="{FBB82563-9932-4D88-9827-556BBD578BC9}"/>
          </ac:picMkLst>
        </pc:picChg>
        <pc:picChg chg="add mod">
          <ac:chgData name="حصه بنت العتيبي" userId="c1fe605c-1aaf-4791-a440-af891effc177" providerId="ADAL" clId="{0C77D6BE-8CA3-4E09-AABE-257FB8382211}" dt="2021-10-03T08:08:07.357" v="489" actId="1076"/>
          <ac:picMkLst>
            <pc:docMk/>
            <pc:sldMk cId="1454192220" sldId="270"/>
            <ac:picMk id="10" creationId="{C0B5E29F-F3B0-440E-8C2D-FC0E18EED53C}"/>
          </ac:picMkLst>
        </pc:picChg>
        <pc:picChg chg="add mod">
          <ac:chgData name="حصه بنت العتيبي" userId="c1fe605c-1aaf-4791-a440-af891effc177" providerId="ADAL" clId="{0C77D6BE-8CA3-4E09-AABE-257FB8382211}" dt="2021-10-03T08:08:31.716" v="494" actId="1076"/>
          <ac:picMkLst>
            <pc:docMk/>
            <pc:sldMk cId="1454192220" sldId="270"/>
            <ac:picMk id="11" creationId="{672F8595-3B22-4061-8979-8AE961B55BD1}"/>
          </ac:picMkLst>
        </pc:picChg>
        <pc:picChg chg="add mod">
          <ac:chgData name="حصه بنت العتيبي" userId="c1fe605c-1aaf-4791-a440-af891effc177" providerId="ADAL" clId="{0C77D6BE-8CA3-4E09-AABE-257FB8382211}" dt="2021-10-03T08:08:20.700" v="492" actId="1076"/>
          <ac:picMkLst>
            <pc:docMk/>
            <pc:sldMk cId="1454192220" sldId="270"/>
            <ac:picMk id="12" creationId="{ED6C597A-F798-4C0C-AB03-8D290858447B}"/>
          </ac:picMkLst>
        </pc:picChg>
        <pc:picChg chg="add mod">
          <ac:chgData name="حصه بنت العتيبي" userId="c1fe605c-1aaf-4791-a440-af891effc177" providerId="ADAL" clId="{0C77D6BE-8CA3-4E09-AABE-257FB8382211}" dt="2021-10-03T08:08:19.603" v="490" actId="1076"/>
          <ac:picMkLst>
            <pc:docMk/>
            <pc:sldMk cId="1454192220" sldId="270"/>
            <ac:picMk id="13" creationId="{D0C54E35-0117-4E93-B134-6D00987B2BD0}"/>
          </ac:picMkLst>
        </pc:picChg>
        <pc:picChg chg="add mod">
          <ac:chgData name="حصه بنت العتيبي" userId="c1fe605c-1aaf-4791-a440-af891effc177" providerId="ADAL" clId="{0C77D6BE-8CA3-4E09-AABE-257FB8382211}" dt="2021-10-03T08:08:29.259" v="493" actId="1076"/>
          <ac:picMkLst>
            <pc:docMk/>
            <pc:sldMk cId="1454192220" sldId="270"/>
            <ac:picMk id="14" creationId="{AF327318-7148-40BE-9B83-CFC7B51CD76E}"/>
          </ac:picMkLst>
        </pc:picChg>
      </pc:sldChg>
      <pc:sldChg chg="addSp delSp modSp add mod ord delAnim modAnim">
        <pc:chgData name="حصه بنت العتيبي" userId="c1fe605c-1aaf-4791-a440-af891effc177" providerId="ADAL" clId="{0C77D6BE-8CA3-4E09-AABE-257FB8382211}" dt="2021-10-03T08:22:08.947" v="558" actId="1076"/>
        <pc:sldMkLst>
          <pc:docMk/>
          <pc:sldMk cId="2114994273" sldId="271"/>
        </pc:sldMkLst>
        <pc:spChg chg="add mod">
          <ac:chgData name="حصه بنت العتيبي" userId="c1fe605c-1aaf-4791-a440-af891effc177" providerId="ADAL" clId="{0C77D6BE-8CA3-4E09-AABE-257FB8382211}" dt="2021-10-03T08:22:06.451" v="557" actId="1076"/>
          <ac:spMkLst>
            <pc:docMk/>
            <pc:sldMk cId="2114994273" sldId="271"/>
            <ac:spMk id="2" creationId="{44206C30-ADAC-4410-8DE0-513D80FC1465}"/>
          </ac:spMkLst>
        </pc:spChg>
        <pc:picChg chg="add del mod">
          <ac:chgData name="حصه بنت العتيبي" userId="c1fe605c-1aaf-4791-a440-af891effc177" providerId="ADAL" clId="{0C77D6BE-8CA3-4E09-AABE-257FB8382211}" dt="2021-10-03T08:11:44.479" v="501" actId="478"/>
          <ac:picMkLst>
            <pc:docMk/>
            <pc:sldMk cId="2114994273" sldId="271"/>
            <ac:picMk id="7" creationId="{061C4113-FD18-47D3-ABC8-6B451EFEFD49}"/>
          </ac:picMkLst>
        </pc:picChg>
        <pc:picChg chg="add del mod">
          <ac:chgData name="حصه بنت العتيبي" userId="c1fe605c-1aaf-4791-a440-af891effc177" providerId="ADAL" clId="{0C77D6BE-8CA3-4E09-AABE-257FB8382211}" dt="2021-10-03T08:12:10.033" v="511" actId="478"/>
          <ac:picMkLst>
            <pc:docMk/>
            <pc:sldMk cId="2114994273" sldId="271"/>
            <ac:picMk id="8" creationId="{BBE189F7-4C40-4BC5-B97B-DA73AAC41F88}"/>
          </ac:picMkLst>
        </pc:picChg>
        <pc:picChg chg="add del mod">
          <ac:chgData name="حصه بنت العتيبي" userId="c1fe605c-1aaf-4791-a440-af891effc177" providerId="ADAL" clId="{0C77D6BE-8CA3-4E09-AABE-257FB8382211}" dt="2021-10-03T08:13:14.159" v="522" actId="478"/>
          <ac:picMkLst>
            <pc:docMk/>
            <pc:sldMk cId="2114994273" sldId="271"/>
            <ac:picMk id="10" creationId="{69FBEE97-419A-408B-AC1E-786505A5D450}"/>
          </ac:picMkLst>
        </pc:picChg>
        <pc:picChg chg="add mod">
          <ac:chgData name="حصه بنت العتيبي" userId="c1fe605c-1aaf-4791-a440-af891effc177" providerId="ADAL" clId="{0C77D6BE-8CA3-4E09-AABE-257FB8382211}" dt="2021-10-03T08:22:08.947" v="558" actId="1076"/>
          <ac:picMkLst>
            <pc:docMk/>
            <pc:sldMk cId="2114994273" sldId="271"/>
            <ac:picMk id="11" creationId="{11D45370-3313-4FC4-9CCD-1333F3629B3D}"/>
          </ac:picMkLst>
        </pc:picChg>
        <pc:picChg chg="add mod">
          <ac:chgData name="حصه بنت العتيبي" userId="c1fe605c-1aaf-4791-a440-af891effc177" providerId="ADAL" clId="{0C77D6BE-8CA3-4E09-AABE-257FB8382211}" dt="2021-10-03T08:21:49.818" v="553" actId="1076"/>
          <ac:picMkLst>
            <pc:docMk/>
            <pc:sldMk cId="2114994273" sldId="271"/>
            <ac:picMk id="12290" creationId="{3AB7EBD3-D255-4890-847A-5DC90C988680}"/>
          </ac:picMkLst>
        </pc:picChg>
      </pc:sldChg>
      <pc:sldChg chg="addSp modSp add mod">
        <pc:chgData name="حصه بنت العتيبي" userId="c1fe605c-1aaf-4791-a440-af891effc177" providerId="ADAL" clId="{0C77D6BE-8CA3-4E09-AABE-257FB8382211}" dt="2021-10-03T08:20:40.525" v="545" actId="1076"/>
        <pc:sldMkLst>
          <pc:docMk/>
          <pc:sldMk cId="555716476" sldId="272"/>
        </pc:sldMkLst>
        <pc:spChg chg="add mod">
          <ac:chgData name="حصه بنت العتيبي" userId="c1fe605c-1aaf-4791-a440-af891effc177" providerId="ADAL" clId="{0C77D6BE-8CA3-4E09-AABE-257FB8382211}" dt="2021-10-03T08:20:40.525" v="545" actId="1076"/>
          <ac:spMkLst>
            <pc:docMk/>
            <pc:sldMk cId="555716476" sldId="272"/>
            <ac:spMk id="2" creationId="{40B557FD-C4A7-4948-AEB0-002810875E02}"/>
          </ac:spMkLst>
        </pc:spChg>
        <pc:picChg chg="add mod">
          <ac:chgData name="حصه بنت العتيبي" userId="c1fe605c-1aaf-4791-a440-af891effc177" providerId="ADAL" clId="{0C77D6BE-8CA3-4E09-AABE-257FB8382211}" dt="2021-10-03T08:20:25.248" v="544"/>
          <ac:picMkLst>
            <pc:docMk/>
            <pc:sldMk cId="555716476" sldId="272"/>
            <ac:picMk id="8" creationId="{C9C2DE97-725F-48C1-B7E7-907E407011F2}"/>
          </ac:picMkLst>
        </pc:picChg>
      </pc:sldChg>
      <pc:sldChg chg="addSp modSp add">
        <pc:chgData name="حصه بنت العتيبي" userId="c1fe605c-1aaf-4791-a440-af891effc177" providerId="ADAL" clId="{0C77D6BE-8CA3-4E09-AABE-257FB8382211}" dt="2021-10-03T08:24:57.629" v="572" actId="14861"/>
        <pc:sldMkLst>
          <pc:docMk/>
          <pc:sldMk cId="621900242" sldId="273"/>
        </pc:sldMkLst>
        <pc:picChg chg="add mod">
          <ac:chgData name="حصه بنت العتيبي" userId="c1fe605c-1aaf-4791-a440-af891effc177" providerId="ADAL" clId="{0C77D6BE-8CA3-4E09-AABE-257FB8382211}" dt="2021-10-03T08:24:57.629" v="572" actId="14861"/>
          <ac:picMkLst>
            <pc:docMk/>
            <pc:sldMk cId="621900242" sldId="273"/>
            <ac:picMk id="14338" creationId="{CACBDC38-1896-4FCD-99CC-C60B90C40800}"/>
          </ac:picMkLst>
        </pc:picChg>
      </pc:sldChg>
      <pc:sldChg chg="delSp modSp add del mod">
        <pc:chgData name="حصه بنت العتيبي" userId="c1fe605c-1aaf-4791-a440-af891effc177" providerId="ADAL" clId="{0C77D6BE-8CA3-4E09-AABE-257FB8382211}" dt="2021-10-03T07:25:20.145" v="337" actId="47"/>
        <pc:sldMkLst>
          <pc:docMk/>
          <pc:sldMk cId="2514995489" sldId="594"/>
        </pc:sldMkLst>
        <pc:spChg chg="mod">
          <ac:chgData name="حصه بنت العتيبي" userId="c1fe605c-1aaf-4791-a440-af891effc177" providerId="ADAL" clId="{0C77D6BE-8CA3-4E09-AABE-257FB8382211}" dt="2021-10-03T07:21:38.167" v="307" actId="1076"/>
          <ac:spMkLst>
            <pc:docMk/>
            <pc:sldMk cId="2514995489" sldId="594"/>
            <ac:spMk id="3" creationId="{00000000-0000-0000-0000-000000000000}"/>
          </ac:spMkLst>
        </pc:spChg>
        <pc:spChg chg="del">
          <ac:chgData name="حصه بنت العتيبي" userId="c1fe605c-1aaf-4791-a440-af891effc177" providerId="ADAL" clId="{0C77D6BE-8CA3-4E09-AABE-257FB8382211}" dt="2021-10-03T07:18:10.307" v="274" actId="21"/>
          <ac:spMkLst>
            <pc:docMk/>
            <pc:sldMk cId="2514995489" sldId="594"/>
            <ac:spMk id="25" creationId="{00000000-0000-0000-0000-000000000000}"/>
          </ac:spMkLst>
        </pc:spChg>
      </pc:sldChg>
      <pc:sldMasterChg chg="modTransition modSldLayout">
        <pc:chgData name="حصه بنت العتيبي" userId="c1fe605c-1aaf-4791-a440-af891effc177" providerId="ADAL" clId="{0C77D6BE-8CA3-4E09-AABE-257FB8382211}" dt="2021-10-03T06:41:26.242" v="172"/>
        <pc:sldMasterMkLst>
          <pc:docMk/>
          <pc:sldMasterMk cId="2373345059" sldId="2147483648"/>
        </pc:sldMasterMkLst>
        <pc:sldLayoutChg chg="modTransition">
          <pc:chgData name="حصه بنت العتيبي" userId="c1fe605c-1aaf-4791-a440-af891effc177" providerId="ADAL" clId="{0C77D6BE-8CA3-4E09-AABE-257FB8382211}" dt="2021-10-03T06:41:26.242" v="172"/>
          <pc:sldLayoutMkLst>
            <pc:docMk/>
            <pc:sldMasterMk cId="2373345059" sldId="2147483648"/>
            <pc:sldLayoutMk cId="321448861" sldId="2147483649"/>
          </pc:sldLayoutMkLst>
        </pc:sldLayoutChg>
        <pc:sldLayoutChg chg="modTransition">
          <pc:chgData name="حصه بنت العتيبي" userId="c1fe605c-1aaf-4791-a440-af891effc177" providerId="ADAL" clId="{0C77D6BE-8CA3-4E09-AABE-257FB8382211}" dt="2021-10-03T06:41:26.242" v="172"/>
          <pc:sldLayoutMkLst>
            <pc:docMk/>
            <pc:sldMasterMk cId="2373345059" sldId="2147483648"/>
            <pc:sldLayoutMk cId="2179775929" sldId="2147483650"/>
          </pc:sldLayoutMkLst>
        </pc:sldLayoutChg>
        <pc:sldLayoutChg chg="modTransition">
          <pc:chgData name="حصه بنت العتيبي" userId="c1fe605c-1aaf-4791-a440-af891effc177" providerId="ADAL" clId="{0C77D6BE-8CA3-4E09-AABE-257FB8382211}" dt="2021-10-03T06:41:26.242" v="172"/>
          <pc:sldLayoutMkLst>
            <pc:docMk/>
            <pc:sldMasterMk cId="2373345059" sldId="2147483648"/>
            <pc:sldLayoutMk cId="3056786819" sldId="2147483651"/>
          </pc:sldLayoutMkLst>
        </pc:sldLayoutChg>
        <pc:sldLayoutChg chg="modTransition">
          <pc:chgData name="حصه بنت العتيبي" userId="c1fe605c-1aaf-4791-a440-af891effc177" providerId="ADAL" clId="{0C77D6BE-8CA3-4E09-AABE-257FB8382211}" dt="2021-10-03T06:41:26.242" v="172"/>
          <pc:sldLayoutMkLst>
            <pc:docMk/>
            <pc:sldMasterMk cId="2373345059" sldId="2147483648"/>
            <pc:sldLayoutMk cId="1794919447" sldId="2147483652"/>
          </pc:sldLayoutMkLst>
        </pc:sldLayoutChg>
        <pc:sldLayoutChg chg="modTransition">
          <pc:chgData name="حصه بنت العتيبي" userId="c1fe605c-1aaf-4791-a440-af891effc177" providerId="ADAL" clId="{0C77D6BE-8CA3-4E09-AABE-257FB8382211}" dt="2021-10-03T06:41:26.242" v="172"/>
          <pc:sldLayoutMkLst>
            <pc:docMk/>
            <pc:sldMasterMk cId="2373345059" sldId="2147483648"/>
            <pc:sldLayoutMk cId="3332708388" sldId="2147483653"/>
          </pc:sldLayoutMkLst>
        </pc:sldLayoutChg>
        <pc:sldLayoutChg chg="modTransition">
          <pc:chgData name="حصه بنت العتيبي" userId="c1fe605c-1aaf-4791-a440-af891effc177" providerId="ADAL" clId="{0C77D6BE-8CA3-4E09-AABE-257FB8382211}" dt="2021-10-03T06:41:26.242" v="172"/>
          <pc:sldLayoutMkLst>
            <pc:docMk/>
            <pc:sldMasterMk cId="2373345059" sldId="2147483648"/>
            <pc:sldLayoutMk cId="1439766462" sldId="2147483654"/>
          </pc:sldLayoutMkLst>
        </pc:sldLayoutChg>
        <pc:sldLayoutChg chg="modTransition">
          <pc:chgData name="حصه بنت العتيبي" userId="c1fe605c-1aaf-4791-a440-af891effc177" providerId="ADAL" clId="{0C77D6BE-8CA3-4E09-AABE-257FB8382211}" dt="2021-10-03T06:41:26.242" v="172"/>
          <pc:sldLayoutMkLst>
            <pc:docMk/>
            <pc:sldMasterMk cId="2373345059" sldId="2147483648"/>
            <pc:sldLayoutMk cId="4191516026" sldId="2147483655"/>
          </pc:sldLayoutMkLst>
        </pc:sldLayoutChg>
        <pc:sldLayoutChg chg="modTransition">
          <pc:chgData name="حصه بنت العتيبي" userId="c1fe605c-1aaf-4791-a440-af891effc177" providerId="ADAL" clId="{0C77D6BE-8CA3-4E09-AABE-257FB8382211}" dt="2021-10-03T06:41:26.242" v="172"/>
          <pc:sldLayoutMkLst>
            <pc:docMk/>
            <pc:sldMasterMk cId="2373345059" sldId="2147483648"/>
            <pc:sldLayoutMk cId="3321789804" sldId="2147483656"/>
          </pc:sldLayoutMkLst>
        </pc:sldLayoutChg>
        <pc:sldLayoutChg chg="modTransition">
          <pc:chgData name="حصه بنت العتيبي" userId="c1fe605c-1aaf-4791-a440-af891effc177" providerId="ADAL" clId="{0C77D6BE-8CA3-4E09-AABE-257FB8382211}" dt="2021-10-03T06:41:26.242" v="172"/>
          <pc:sldLayoutMkLst>
            <pc:docMk/>
            <pc:sldMasterMk cId="2373345059" sldId="2147483648"/>
            <pc:sldLayoutMk cId="3506150166" sldId="2147483657"/>
          </pc:sldLayoutMkLst>
        </pc:sldLayoutChg>
        <pc:sldLayoutChg chg="modTransition">
          <pc:chgData name="حصه بنت العتيبي" userId="c1fe605c-1aaf-4791-a440-af891effc177" providerId="ADAL" clId="{0C77D6BE-8CA3-4E09-AABE-257FB8382211}" dt="2021-10-03T06:41:26.242" v="172"/>
          <pc:sldLayoutMkLst>
            <pc:docMk/>
            <pc:sldMasterMk cId="2373345059" sldId="2147483648"/>
            <pc:sldLayoutMk cId="1915971019" sldId="2147483658"/>
          </pc:sldLayoutMkLst>
        </pc:sldLayoutChg>
        <pc:sldLayoutChg chg="modTransition">
          <pc:chgData name="حصه بنت العتيبي" userId="c1fe605c-1aaf-4791-a440-af891effc177" providerId="ADAL" clId="{0C77D6BE-8CA3-4E09-AABE-257FB8382211}" dt="2021-10-03T06:41:26.242" v="172"/>
          <pc:sldLayoutMkLst>
            <pc:docMk/>
            <pc:sldMasterMk cId="2373345059" sldId="2147483648"/>
            <pc:sldLayoutMk cId="1326201978" sldId="2147483659"/>
          </pc:sldLayoutMkLst>
        </pc:sldLayoutChg>
      </pc:sldMasterChg>
    </pc:docChg>
  </pc:docChgLst>
  <pc:docChgLst>
    <pc:chgData name="حصه بنت العتيبي" userId="c1fe605c-1aaf-4791-a440-af891effc177" providerId="ADAL" clId="{E4700535-EA36-467C-8F29-D85487FD9F41}"/>
    <pc:docChg chg="undo redo custSel addSld modSld sldOrd modMainMaster">
      <pc:chgData name="حصه بنت العتيبي" userId="c1fe605c-1aaf-4791-a440-af891effc177" providerId="ADAL" clId="{E4700535-EA36-467C-8F29-D85487FD9F41}" dt="2021-10-04T12:17:11.923" v="432" actId="122"/>
      <pc:docMkLst>
        <pc:docMk/>
      </pc:docMkLst>
      <pc:sldChg chg="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3099388396" sldId="256"/>
        </pc:sldMkLst>
      </pc:sldChg>
      <pc:sldChg chg="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1417111981" sldId="257"/>
        </pc:sldMkLst>
      </pc:sldChg>
      <pc:sldChg chg="ord 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2059421459" sldId="258"/>
        </pc:sldMkLst>
      </pc:sldChg>
      <pc:sldChg chg="delSp modSp mod ord 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3809155103" sldId="259"/>
        </pc:sldMkLst>
        <pc:spChg chg="mod">
          <ac:chgData name="حصه بنت العتيبي" userId="c1fe605c-1aaf-4791-a440-af891effc177" providerId="ADAL" clId="{E4700535-EA36-467C-8F29-D85487FD9F41}" dt="2021-10-03T14:15:36.579" v="102" actId="1076"/>
          <ac:spMkLst>
            <pc:docMk/>
            <pc:sldMk cId="3809155103" sldId="259"/>
            <ac:spMk id="3" creationId="{AA4CC520-6066-41C0-89CB-DD12975FEF39}"/>
          </ac:spMkLst>
        </pc:spChg>
        <pc:picChg chg="mod">
          <ac:chgData name="حصه بنت العتيبي" userId="c1fe605c-1aaf-4791-a440-af891effc177" providerId="ADAL" clId="{E4700535-EA36-467C-8F29-D85487FD9F41}" dt="2021-10-03T14:15:52.108" v="107" actId="14100"/>
          <ac:picMkLst>
            <pc:docMk/>
            <pc:sldMk cId="3809155103" sldId="259"/>
            <ac:picMk id="2" creationId="{7194CF0E-8F52-4B83-BADD-D9E9924F0202}"/>
          </ac:picMkLst>
        </pc:picChg>
        <pc:picChg chg="del">
          <ac:chgData name="حصه بنت العتيبي" userId="c1fe605c-1aaf-4791-a440-af891effc177" providerId="ADAL" clId="{E4700535-EA36-467C-8F29-D85487FD9F41}" dt="2021-10-03T14:15:21.317" v="98" actId="21"/>
          <ac:picMkLst>
            <pc:docMk/>
            <pc:sldMk cId="3809155103" sldId="259"/>
            <ac:picMk id="6" creationId="{C93994A5-EAFB-49B9-A948-BD3E556611AA}"/>
          </ac:picMkLst>
        </pc:picChg>
      </pc:sldChg>
      <pc:sldChg chg="addSp delSp modSp mod 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3634800045" sldId="260"/>
        </pc:sldMkLst>
        <pc:picChg chg="del">
          <ac:chgData name="حصه بنت العتيبي" userId="c1fe605c-1aaf-4791-a440-af891effc177" providerId="ADAL" clId="{E4700535-EA36-467C-8F29-D85487FD9F41}" dt="2021-10-03T14:16:01.845" v="108" actId="21"/>
          <ac:picMkLst>
            <pc:docMk/>
            <pc:sldMk cId="3634800045" sldId="260"/>
            <ac:picMk id="6" creationId="{D340AB58-5165-4E70-A5B7-6F5B2E1CA48F}"/>
          </ac:picMkLst>
        </pc:picChg>
        <pc:picChg chg="add mod">
          <ac:chgData name="حصه بنت العتيبي" userId="c1fe605c-1aaf-4791-a440-af891effc177" providerId="ADAL" clId="{E4700535-EA36-467C-8F29-D85487FD9F41}" dt="2021-10-03T14:18:47.414" v="115" actId="14861"/>
          <ac:picMkLst>
            <pc:docMk/>
            <pc:sldMk cId="3634800045" sldId="260"/>
            <ac:picMk id="7" creationId="{30C99F1F-488A-4169-985B-EAA810E920E0}"/>
          </ac:picMkLst>
        </pc:picChg>
      </pc:sldChg>
      <pc:sldChg chg="modSp mod 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2082758581" sldId="261"/>
        </pc:sldMkLst>
        <pc:picChg chg="mod modCrop">
          <ac:chgData name="حصه بنت العتيبي" userId="c1fe605c-1aaf-4791-a440-af891effc177" providerId="ADAL" clId="{E4700535-EA36-467C-8F29-D85487FD9F41}" dt="2021-10-03T14:15:13.084" v="97" actId="1440"/>
          <ac:picMkLst>
            <pc:docMk/>
            <pc:sldMk cId="2082758581" sldId="261"/>
            <ac:picMk id="10" creationId="{1865C8D8-5DED-40B5-8473-FDCADF597675}"/>
          </ac:picMkLst>
        </pc:picChg>
      </pc:sldChg>
      <pc:sldChg chg="addSp delSp modSp mod 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3970409862" sldId="262"/>
        </pc:sldMkLst>
        <pc:spChg chg="add del mod">
          <ac:chgData name="حصه بنت العتيبي" userId="c1fe605c-1aaf-4791-a440-af891effc177" providerId="ADAL" clId="{E4700535-EA36-467C-8F29-D85487FD9F41}" dt="2021-10-03T14:11:15.809" v="37"/>
          <ac:spMkLst>
            <pc:docMk/>
            <pc:sldMk cId="3970409862" sldId="262"/>
            <ac:spMk id="2" creationId="{533D342F-78D8-48D3-9CDC-9D62FE2364B5}"/>
          </ac:spMkLst>
        </pc:spChg>
        <pc:spChg chg="add del mod">
          <ac:chgData name="حصه بنت العتيبي" userId="c1fe605c-1aaf-4791-a440-af891effc177" providerId="ADAL" clId="{E4700535-EA36-467C-8F29-D85487FD9F41}" dt="2021-10-03T14:11:25.952" v="40"/>
          <ac:spMkLst>
            <pc:docMk/>
            <pc:sldMk cId="3970409862" sldId="262"/>
            <ac:spMk id="8" creationId="{5DF3218A-C563-4BD9-94AA-79C444C80A7E}"/>
          </ac:spMkLst>
        </pc:spChg>
        <pc:spChg chg="add mod">
          <ac:chgData name="حصه بنت العتيبي" userId="c1fe605c-1aaf-4791-a440-af891effc177" providerId="ADAL" clId="{E4700535-EA36-467C-8F29-D85487FD9F41}" dt="2021-10-03T14:12:13.408" v="65" actId="13926"/>
          <ac:spMkLst>
            <pc:docMk/>
            <pc:sldMk cId="3970409862" sldId="262"/>
            <ac:spMk id="10" creationId="{3B35F868-6185-4901-8BA4-9E6ED886B748}"/>
          </ac:spMkLst>
        </pc:spChg>
      </pc:sldChg>
      <pc:sldChg chg="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1849095629" sldId="263"/>
        </pc:sldMkLst>
      </pc:sldChg>
      <pc:sldChg chg="addSp modSp mod 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3722828200" sldId="264"/>
        </pc:sldMkLst>
        <pc:spChg chg="add mod">
          <ac:chgData name="حصه بنت العتيبي" userId="c1fe605c-1aaf-4791-a440-af891effc177" providerId="ADAL" clId="{E4700535-EA36-467C-8F29-D85487FD9F41}" dt="2021-10-03T14:10:36.697" v="34" actId="1076"/>
          <ac:spMkLst>
            <pc:docMk/>
            <pc:sldMk cId="3722828200" sldId="264"/>
            <ac:spMk id="2" creationId="{D18446EB-897D-4DA0-B3E2-41A8BE804A2D}"/>
          </ac:spMkLst>
        </pc:spChg>
      </pc:sldChg>
      <pc:sldChg chg="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39196700" sldId="265"/>
        </pc:sldMkLst>
      </pc:sldChg>
      <pc:sldChg chg="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3585288291" sldId="266"/>
        </pc:sldMkLst>
      </pc:sldChg>
      <pc:sldChg chg="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3177810378" sldId="267"/>
        </pc:sldMkLst>
      </pc:sldChg>
      <pc:sldChg chg="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3832508009" sldId="268"/>
        </pc:sldMkLst>
      </pc:sldChg>
      <pc:sldChg chg="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89315175" sldId="269"/>
        </pc:sldMkLst>
      </pc:sldChg>
      <pc:sldChg chg="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1454192220" sldId="270"/>
        </pc:sldMkLst>
      </pc:sldChg>
      <pc:sldChg chg="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2114994273" sldId="271"/>
        </pc:sldMkLst>
      </pc:sldChg>
      <pc:sldChg chg="modTransition">
        <pc:chgData name="حصه بنت العتيبي" userId="c1fe605c-1aaf-4791-a440-af891effc177" providerId="ADAL" clId="{E4700535-EA36-467C-8F29-D85487FD9F41}" dt="2021-10-04T11:41:17.410" v="288"/>
        <pc:sldMkLst>
          <pc:docMk/>
          <pc:sldMk cId="555716476" sldId="272"/>
        </pc:sldMkLst>
      </pc:sldChg>
      <pc:sldChg chg="addSp delSp modSp mod modTransition">
        <pc:chgData name="حصه بنت العتيبي" userId="c1fe605c-1aaf-4791-a440-af891effc177" providerId="ADAL" clId="{E4700535-EA36-467C-8F29-D85487FD9F41}" dt="2021-10-04T12:17:11.923" v="432" actId="122"/>
        <pc:sldMkLst>
          <pc:docMk/>
          <pc:sldMk cId="621900242" sldId="273"/>
        </pc:sldMkLst>
        <pc:spChg chg="add del mod">
          <ac:chgData name="حصه بنت العتيبي" userId="c1fe605c-1aaf-4791-a440-af891effc177" providerId="ADAL" clId="{E4700535-EA36-467C-8F29-D85487FD9F41}" dt="2021-10-04T12:16:49.709" v="407"/>
          <ac:spMkLst>
            <pc:docMk/>
            <pc:sldMk cId="621900242" sldId="273"/>
            <ac:spMk id="2" creationId="{7A9981E5-1812-4EF2-B4FE-979F122E74B0}"/>
          </ac:spMkLst>
        </pc:spChg>
        <pc:spChg chg="add mod">
          <ac:chgData name="حصه بنت العتيبي" userId="c1fe605c-1aaf-4791-a440-af891effc177" providerId="ADAL" clId="{E4700535-EA36-467C-8F29-D85487FD9F41}" dt="2021-10-04T12:17:11.923" v="432" actId="122"/>
          <ac:spMkLst>
            <pc:docMk/>
            <pc:sldMk cId="621900242" sldId="273"/>
            <ac:spMk id="7" creationId="{46F69A68-1A31-49F9-9AA6-3C3CC368A9CD}"/>
          </ac:spMkLst>
        </pc:spChg>
      </pc:sldChg>
      <pc:sldChg chg="addSp delSp modSp new mod modTransition">
        <pc:chgData name="حصه بنت العتيبي" userId="c1fe605c-1aaf-4791-a440-af891effc177" providerId="ADAL" clId="{E4700535-EA36-467C-8F29-D85487FD9F41}" dt="2021-10-04T12:15:04.113" v="404"/>
        <pc:sldMkLst>
          <pc:docMk/>
          <pc:sldMk cId="2759823166" sldId="274"/>
        </pc:sldMkLst>
        <pc:spChg chg="mod">
          <ac:chgData name="حصه بنت العتيبي" userId="c1fe605c-1aaf-4791-a440-af891effc177" providerId="ADAL" clId="{E4700535-EA36-467C-8F29-D85487FD9F41}" dt="2021-10-04T11:27:36.258" v="241" actId="17032"/>
          <ac:spMkLst>
            <pc:docMk/>
            <pc:sldMk cId="2759823166" sldId="274"/>
            <ac:spMk id="42" creationId="{93F09E95-3BAD-4DE5-A6BA-A5D7823933A8}"/>
          </ac:spMkLst>
        </pc:spChg>
        <pc:spChg chg="mod">
          <ac:chgData name="حصه بنت العتيبي" userId="c1fe605c-1aaf-4791-a440-af891effc177" providerId="ADAL" clId="{E4700535-EA36-467C-8F29-D85487FD9F41}" dt="2021-10-04T11:27:36.258" v="241" actId="17032"/>
          <ac:spMkLst>
            <pc:docMk/>
            <pc:sldMk cId="2759823166" sldId="274"/>
            <ac:spMk id="43" creationId="{2103141C-48C0-41FB-BBCC-D88ACC8B7B9D}"/>
          </ac:spMkLst>
        </pc:spChg>
        <pc:spChg chg="del mod">
          <ac:chgData name="حصه بنت العتيبي" userId="c1fe605c-1aaf-4791-a440-af891effc177" providerId="ADAL" clId="{E4700535-EA36-467C-8F29-D85487FD9F41}" dt="2021-10-04T11:27:07.124" v="239" actId="21"/>
          <ac:spMkLst>
            <pc:docMk/>
            <pc:sldMk cId="2759823166" sldId="274"/>
            <ac:spMk id="44" creationId="{DEA48AF9-0DFB-4199-AB91-1A99C41B7A92}"/>
          </ac:spMkLst>
        </pc:spChg>
        <pc:spChg chg="del mod topLvl">
          <ac:chgData name="حصه بنت العتيبي" userId="c1fe605c-1aaf-4791-a440-af891effc177" providerId="ADAL" clId="{E4700535-EA36-467C-8F29-D85487FD9F41}" dt="2021-10-04T11:29:43.817" v="254" actId="478"/>
          <ac:spMkLst>
            <pc:docMk/>
            <pc:sldMk cId="2759823166" sldId="274"/>
            <ac:spMk id="47" creationId="{FEDC2508-17A9-423D-9B85-9E9F831C4F21}"/>
          </ac:spMkLst>
        </pc:spChg>
        <pc:spChg chg="mod topLvl">
          <ac:chgData name="حصه بنت العتيبي" userId="c1fe605c-1aaf-4791-a440-af891effc177" providerId="ADAL" clId="{E4700535-EA36-467C-8F29-D85487FD9F41}" dt="2021-10-04T11:29:41.222" v="253" actId="165"/>
          <ac:spMkLst>
            <pc:docMk/>
            <pc:sldMk cId="2759823166" sldId="274"/>
            <ac:spMk id="48" creationId="{BEB895A8-676A-448A-A626-9C62F15CD231}"/>
          </ac:spMkLst>
        </pc:spChg>
        <pc:spChg chg="add mod">
          <ac:chgData name="حصه بنت العتيبي" userId="c1fe605c-1aaf-4791-a440-af891effc177" providerId="ADAL" clId="{E4700535-EA36-467C-8F29-D85487FD9F41}" dt="2021-10-04T11:38:44.152" v="272" actId="1076"/>
          <ac:spMkLst>
            <pc:docMk/>
            <pc:sldMk cId="2759823166" sldId="274"/>
            <ac:spMk id="49" creationId="{7F0A3396-1C06-44A0-B24B-711CE13FDF58}"/>
          </ac:spMkLst>
        </pc:spChg>
        <pc:spChg chg="add mod">
          <ac:chgData name="حصه بنت العتيبي" userId="c1fe605c-1aaf-4791-a440-af891effc177" providerId="ADAL" clId="{E4700535-EA36-467C-8F29-D85487FD9F41}" dt="2021-10-04T11:55:46.131" v="349" actId="962"/>
          <ac:spMkLst>
            <pc:docMk/>
            <pc:sldMk cId="2759823166" sldId="274"/>
            <ac:spMk id="50" creationId="{19F708D8-674C-4623-96C3-B5A9CBF40E98}"/>
          </ac:spMkLst>
        </pc:spChg>
        <pc:spChg chg="add mod">
          <ac:chgData name="حصه بنت العتيبي" userId="c1fe605c-1aaf-4791-a440-af891effc177" providerId="ADAL" clId="{E4700535-EA36-467C-8F29-D85487FD9F41}" dt="2021-10-04T11:56:05.708" v="350" actId="962"/>
          <ac:spMkLst>
            <pc:docMk/>
            <pc:sldMk cId="2759823166" sldId="274"/>
            <ac:spMk id="51" creationId="{CB42FD1D-A219-444A-B34B-EEB874B9BE59}"/>
          </ac:spMkLst>
        </pc:spChg>
        <pc:grpChg chg="add del mod">
          <ac:chgData name="حصه بنت العتيبي" userId="c1fe605c-1aaf-4791-a440-af891effc177" providerId="ADAL" clId="{E4700535-EA36-467C-8F29-D85487FD9F41}" dt="2021-10-04T11:11:39.177" v="204" actId="165"/>
          <ac:grpSpMkLst>
            <pc:docMk/>
            <pc:sldMk cId="2759823166" sldId="274"/>
            <ac:grpSpMk id="38" creationId="{0EB7B078-8DE3-444D-8829-6F9F686DEC13}"/>
          </ac:grpSpMkLst>
        </pc:grpChg>
        <pc:grpChg chg="del mod">
          <ac:chgData name="حصه بنت العتيبي" userId="c1fe605c-1aaf-4791-a440-af891effc177" providerId="ADAL" clId="{E4700535-EA36-467C-8F29-D85487FD9F41}" dt="2021-10-04T11:27:01.591" v="237" actId="27803"/>
          <ac:grpSpMkLst>
            <pc:docMk/>
            <pc:sldMk cId="2759823166" sldId="274"/>
            <ac:grpSpMk id="41" creationId="{F97AECFE-0B98-4E25-B8E0-BE8423D24C26}"/>
          </ac:grpSpMkLst>
        </pc:grpChg>
        <pc:grpChg chg="add del mod">
          <ac:chgData name="حصه بنت العتيبي" userId="c1fe605c-1aaf-4791-a440-af891effc177" providerId="ADAL" clId="{E4700535-EA36-467C-8F29-D85487FD9F41}" dt="2021-10-04T11:27:49.675" v="246" actId="21"/>
          <ac:grpSpMkLst>
            <pc:docMk/>
            <pc:sldMk cId="2759823166" sldId="274"/>
            <ac:grpSpMk id="45" creationId="{06089E6C-F324-4C9F-9242-11208E6C2A66}"/>
          </ac:grpSpMkLst>
        </pc:grpChg>
        <pc:grpChg chg="add del mod">
          <ac:chgData name="حصه بنت العتيبي" userId="c1fe605c-1aaf-4791-a440-af891effc177" providerId="ADAL" clId="{E4700535-EA36-467C-8F29-D85487FD9F41}" dt="2021-10-04T11:29:41.222" v="253" actId="165"/>
          <ac:grpSpMkLst>
            <pc:docMk/>
            <pc:sldMk cId="2759823166" sldId="274"/>
            <ac:grpSpMk id="46" creationId="{222FDA07-DE48-4113-8F63-FAD2AE7B9825}"/>
          </ac:grpSpMkLst>
        </pc:grpChg>
        <pc:graphicFrameChg chg="add mod topLvl modGraphic">
          <ac:chgData name="حصه بنت العتيبي" userId="c1fe605c-1aaf-4791-a440-af891effc177" providerId="ADAL" clId="{E4700535-EA36-467C-8F29-D85487FD9F41}" dt="2021-10-04T11:30:10.775" v="258" actId="1076"/>
          <ac:graphicFrameMkLst>
            <pc:docMk/>
            <pc:sldMk cId="2759823166" sldId="274"/>
            <ac:graphicFrameMk id="3" creationId="{DA1708D9-9BE5-41DA-BB56-23482359C396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5" creationId="{0AD47AE9-3184-4D7B-AE51-3D2F502C1C56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7" creationId="{8CBD3CC0-782A-47A7-A37E-A2193BB22A9D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9" creationId="{E163ACE1-EF72-43C8-8154-0FE0DC9F0260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11" creationId="{8B140F25-AA0E-4B2F-8C2F-450C953839AD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13" creationId="{EDA646FC-611F-4513-A981-CA9A87446113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15" creationId="{D02D31E9-870D-4CCA-BDDC-28CC07DF2361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17" creationId="{5BD6212D-1032-4693-BDBA-9626637A995C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19" creationId="{194E6D2D-844A-49EE-80F9-F605591C645F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21" creationId="{63B27006-2BEE-45CE-AAB6-1220E122E88D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23" creationId="{8B6C1814-3217-41A4-9A17-B84F4A7E9C8B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25" creationId="{C6840D5A-C56F-443D-B924-4497248CC0A9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27" creationId="{62B6BE6B-140F-4E72-9538-690C597156F6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29" creationId="{BDCE4F7B-E5A3-4548-9CF2-91415D338BD4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31" creationId="{60F7C8E1-5146-4198-AD65-59B005E3C4A0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33" creationId="{BB59CE96-1B7C-4E85-9EC8-FCD18C44A933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35" creationId="{17FEC09C-D8A1-4F66-8814-B2D733B431A9}"/>
          </ac:graphicFrameMkLst>
        </pc:graphicFrameChg>
        <pc:graphicFrameChg chg="add mod topLvl modGraphic">
          <ac:chgData name="حصه بنت العتيبي" userId="c1fe605c-1aaf-4791-a440-af891effc177" providerId="ADAL" clId="{E4700535-EA36-467C-8F29-D85487FD9F41}" dt="2021-10-04T11:28:02.408" v="248" actId="12789"/>
          <ac:graphicFrameMkLst>
            <pc:docMk/>
            <pc:sldMk cId="2759823166" sldId="274"/>
            <ac:graphicFrameMk id="37" creationId="{C839804C-6C2C-4F7C-8208-D63796466F58}"/>
          </ac:graphicFrameMkLst>
        </pc:graphicFrameChg>
        <pc:picChg chg="add del mod">
          <ac:chgData name="حصه بنت العتيبي" userId="c1fe605c-1aaf-4791-a440-af891effc177" providerId="ADAL" clId="{E4700535-EA36-467C-8F29-D85487FD9F41}" dt="2021-10-04T11:27:01.591" v="237" actId="27803"/>
          <ac:picMkLst>
            <pc:docMk/>
            <pc:sldMk cId="2759823166" sldId="274"/>
            <ac:picMk id="40" creationId="{EF3C4061-1340-48EF-9387-668D45197755}"/>
          </ac:picMkLst>
        </pc:picChg>
      </pc:sldChg>
      <pc:sldChg chg="addSp delSp modSp add mod modTransition">
        <pc:chgData name="حصه بنت العتيبي" userId="c1fe605c-1aaf-4791-a440-af891effc177" providerId="ADAL" clId="{E4700535-EA36-467C-8F29-D85487FD9F41}" dt="2021-10-04T12:02:23.776" v="366"/>
        <pc:sldMkLst>
          <pc:docMk/>
          <pc:sldMk cId="3693627439" sldId="275"/>
        </pc:sldMkLst>
        <pc:spChg chg="add mod">
          <ac:chgData name="حصه بنت العتيبي" userId="c1fe605c-1aaf-4791-a440-af891effc177" providerId="ADAL" clId="{E4700535-EA36-467C-8F29-D85487FD9F41}" dt="2021-10-04T11:38:50.877" v="273"/>
          <ac:spMkLst>
            <pc:docMk/>
            <pc:sldMk cId="3693627439" sldId="275"/>
            <ac:spMk id="24" creationId="{1491B130-C610-4667-BAC5-FA19A46237BC}"/>
          </ac:spMkLst>
        </pc:spChg>
        <pc:spChg chg="add del mod">
          <ac:chgData name="حصه بنت العتيبي" userId="c1fe605c-1aaf-4791-a440-af891effc177" providerId="ADAL" clId="{E4700535-EA36-467C-8F29-D85487FD9F41}" dt="2021-10-04T12:00:56.066" v="352" actId="21"/>
          <ac:spMkLst>
            <pc:docMk/>
            <pc:sldMk cId="3693627439" sldId="275"/>
            <ac:spMk id="26" creationId="{E5242E8B-F031-40A2-9002-A2A44E2FF902}"/>
          </ac:spMkLst>
        </pc:spChg>
        <pc:spChg chg="add mod">
          <ac:chgData name="حصه بنت العتيبي" userId="c1fe605c-1aaf-4791-a440-af891effc177" providerId="ADAL" clId="{E4700535-EA36-467C-8F29-D85487FD9F41}" dt="2021-10-04T12:00:59.783" v="353"/>
          <ac:spMkLst>
            <pc:docMk/>
            <pc:sldMk cId="3693627439" sldId="275"/>
            <ac:spMk id="28" creationId="{C8816A1F-DDE0-4F1C-A85C-784B0C4DA77A}"/>
          </ac:spMkLst>
        </pc:spChg>
        <pc:spChg chg="add mod">
          <ac:chgData name="حصه بنت العتيبي" userId="c1fe605c-1aaf-4791-a440-af891effc177" providerId="ADAL" clId="{E4700535-EA36-467C-8F29-D85487FD9F41}" dt="2021-10-04T12:02:23.776" v="366"/>
          <ac:spMkLst>
            <pc:docMk/>
            <pc:sldMk cId="3693627439" sldId="275"/>
            <ac:spMk id="30" creationId="{973FA423-933B-49E4-A110-5D1E751FCC50}"/>
          </ac:spMkLst>
        </pc:spChg>
        <pc:spChg chg="add mod">
          <ac:chgData name="حصه بنت العتيبي" userId="c1fe605c-1aaf-4791-a440-af891effc177" providerId="ADAL" clId="{E4700535-EA36-467C-8F29-D85487FD9F41}" dt="2021-10-04T12:02:23.776" v="366"/>
          <ac:spMkLst>
            <pc:docMk/>
            <pc:sldMk cId="3693627439" sldId="275"/>
            <ac:spMk id="32" creationId="{335DC89E-3DAC-4578-8901-7E0453C1FC30}"/>
          </ac:spMkLst>
        </pc:spChg>
        <pc:spChg chg="del mod">
          <ac:chgData name="حصه بنت العتيبي" userId="c1fe605c-1aaf-4791-a440-af891effc177" providerId="ADAL" clId="{E4700535-EA36-467C-8F29-D85487FD9F41}" dt="2021-10-04T11:37:20.523" v="268" actId="21"/>
          <ac:spMkLst>
            <pc:docMk/>
            <pc:sldMk cId="3693627439" sldId="275"/>
            <ac:spMk id="48" creationId="{BEB895A8-676A-448A-A626-9C62F15CD231}"/>
          </ac:spMkLst>
        </pc:spChg>
        <pc:spChg chg="del mod">
          <ac:chgData name="حصه بنت العتيبي" userId="c1fe605c-1aaf-4791-a440-af891effc177" providerId="ADAL" clId="{E4700535-EA36-467C-8F29-D85487FD9F41}" dt="2021-10-04T11:37:20.523" v="268" actId="21"/>
          <ac:spMkLst>
            <pc:docMk/>
            <pc:sldMk cId="3693627439" sldId="275"/>
            <ac:spMk id="49" creationId="{7F0A3396-1C06-44A0-B24B-711CE13FDF58}"/>
          </ac:spMkLst>
        </pc:spChg>
        <pc:grpChg chg="add mod">
          <ac:chgData name="حصه بنت العتيبي" userId="c1fe605c-1aaf-4791-a440-af891effc177" providerId="ADAL" clId="{E4700535-EA36-467C-8F29-D85487FD9F41}" dt="2021-10-04T11:39:08.756" v="275" actId="1076"/>
          <ac:grpSpMkLst>
            <pc:docMk/>
            <pc:sldMk cId="3693627439" sldId="275"/>
            <ac:grpSpMk id="2" creationId="{8ED82303-9E97-4B3E-A2DC-88CAD5A433A8}"/>
          </ac:grpSpMkLst>
        </pc:grp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3" creationId="{DA1708D9-9BE5-41DA-BB56-23482359C396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5" creationId="{0AD47AE9-3184-4D7B-AE51-3D2F502C1C56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7" creationId="{8CBD3CC0-782A-47A7-A37E-A2193BB22A9D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9" creationId="{E163ACE1-EF72-43C8-8154-0FE0DC9F0260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11" creationId="{8B140F25-AA0E-4B2F-8C2F-450C953839AD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13" creationId="{EDA646FC-611F-4513-A981-CA9A87446113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15" creationId="{D02D31E9-870D-4CCA-BDDC-28CC07DF2361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17" creationId="{5BD6212D-1032-4693-BDBA-9626637A995C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19" creationId="{194E6D2D-844A-49EE-80F9-F605591C645F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21" creationId="{63B27006-2BEE-45CE-AAB6-1220E122E88D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23" creationId="{8B6C1814-3217-41A4-9A17-B84F4A7E9C8B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25" creationId="{C6840D5A-C56F-443D-B924-4497248CC0A9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27" creationId="{62B6BE6B-140F-4E72-9538-690C597156F6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29" creationId="{BDCE4F7B-E5A3-4548-9CF2-91415D338BD4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31" creationId="{60F7C8E1-5146-4198-AD65-59B005E3C4A0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33" creationId="{BB59CE96-1B7C-4E85-9EC8-FCD18C44A933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35" creationId="{17FEC09C-D8A1-4F66-8814-B2D733B431A9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1:37:31.885" v="269" actId="164"/>
          <ac:graphicFrameMkLst>
            <pc:docMk/>
            <pc:sldMk cId="3693627439" sldId="275"/>
            <ac:graphicFrameMk id="37" creationId="{C839804C-6C2C-4F7C-8208-D63796466F58}"/>
          </ac:graphicFrameMkLst>
        </pc:graphicFrameChg>
      </pc:sldChg>
      <pc:sldChg chg="addSp delSp modSp add mod modTransition">
        <pc:chgData name="حصه بنت العتيبي" userId="c1fe605c-1aaf-4791-a440-af891effc177" providerId="ADAL" clId="{E4700535-EA36-467C-8F29-D85487FD9F41}" dt="2021-10-04T12:02:26.755" v="367"/>
        <pc:sldMkLst>
          <pc:docMk/>
          <pc:sldMk cId="3793493281" sldId="276"/>
        </pc:sldMkLst>
        <pc:spChg chg="del mod">
          <ac:chgData name="حصه بنت العتيبي" userId="c1fe605c-1aaf-4791-a440-af891effc177" providerId="ADAL" clId="{E4700535-EA36-467C-8F29-D85487FD9F41}" dt="2021-10-04T12:01:11.737" v="356" actId="478"/>
          <ac:spMkLst>
            <pc:docMk/>
            <pc:sldMk cId="3793493281" sldId="276"/>
            <ac:spMk id="26" creationId="{E5242E8B-F031-40A2-9002-A2A44E2FF902}"/>
          </ac:spMkLst>
        </pc:spChg>
        <pc:spChg chg="add mod">
          <ac:chgData name="حصه بنت العتيبي" userId="c1fe605c-1aaf-4791-a440-af891effc177" providerId="ADAL" clId="{E4700535-EA36-467C-8F29-D85487FD9F41}" dt="2021-10-04T12:01:04.002" v="354"/>
          <ac:spMkLst>
            <pc:docMk/>
            <pc:sldMk cId="3793493281" sldId="276"/>
            <ac:spMk id="28" creationId="{899A7287-F1F9-49C1-AF1B-981157BA50E3}"/>
          </ac:spMkLst>
        </pc:spChg>
        <pc:spChg chg="add mod">
          <ac:chgData name="حصه بنت العتيبي" userId="c1fe605c-1aaf-4791-a440-af891effc177" providerId="ADAL" clId="{E4700535-EA36-467C-8F29-D85487FD9F41}" dt="2021-10-04T12:02:26.755" v="367"/>
          <ac:spMkLst>
            <pc:docMk/>
            <pc:sldMk cId="3793493281" sldId="276"/>
            <ac:spMk id="30" creationId="{D3A3C672-B0EC-4359-AAA9-67074EC85DED}"/>
          </ac:spMkLst>
        </pc:spChg>
        <pc:spChg chg="add mod">
          <ac:chgData name="حصه بنت العتيبي" userId="c1fe605c-1aaf-4791-a440-af891effc177" providerId="ADAL" clId="{E4700535-EA36-467C-8F29-D85487FD9F41}" dt="2021-10-04T12:02:26.755" v="367"/>
          <ac:spMkLst>
            <pc:docMk/>
            <pc:sldMk cId="3793493281" sldId="276"/>
            <ac:spMk id="32" creationId="{BC021B8B-45EB-4A2C-9833-1BF16E03D317}"/>
          </ac:spMkLst>
        </pc:spChg>
        <pc:grpChg chg="mod">
          <ac:chgData name="حصه بنت العتيبي" userId="c1fe605c-1aaf-4791-a440-af891effc177" providerId="ADAL" clId="{E4700535-EA36-467C-8F29-D85487FD9F41}" dt="2021-10-04T11:40:11.030" v="280" actId="1076"/>
          <ac:grpSpMkLst>
            <pc:docMk/>
            <pc:sldMk cId="3793493281" sldId="276"/>
            <ac:grpSpMk id="2" creationId="{8ED82303-9E97-4B3E-A2DC-88CAD5A433A8}"/>
          </ac:grpSpMkLst>
        </pc:grpChg>
        <pc:graphicFrameChg chg="mod">
          <ac:chgData name="حصه بنت العتيبي" userId="c1fe605c-1aaf-4791-a440-af891effc177" providerId="ADAL" clId="{E4700535-EA36-467C-8F29-D85487FD9F41}" dt="2021-10-04T11:40:00.020" v="279" actId="1076"/>
          <ac:graphicFrameMkLst>
            <pc:docMk/>
            <pc:sldMk cId="3793493281" sldId="276"/>
            <ac:graphicFrameMk id="25" creationId="{C6840D5A-C56F-443D-B924-4497248CC0A9}"/>
          </ac:graphicFrameMkLst>
        </pc:graphicFrameChg>
      </pc:sldChg>
      <pc:sldChg chg="addSp delSp modSp add mod modTransition">
        <pc:chgData name="حصه بنت العتيبي" userId="c1fe605c-1aaf-4791-a440-af891effc177" providerId="ADAL" clId="{E4700535-EA36-467C-8F29-D85487FD9F41}" dt="2021-10-04T12:13:30.894" v="403" actId="1076"/>
        <pc:sldMkLst>
          <pc:docMk/>
          <pc:sldMk cId="1060341670" sldId="277"/>
        </pc:sldMkLst>
        <pc:spChg chg="del mod">
          <ac:chgData name="حصه بنت العتيبي" userId="c1fe605c-1aaf-4791-a440-af891effc177" providerId="ADAL" clId="{E4700535-EA36-467C-8F29-D85487FD9F41}" dt="2021-10-04T12:01:20.866" v="359" actId="478"/>
          <ac:spMkLst>
            <pc:docMk/>
            <pc:sldMk cId="1060341670" sldId="277"/>
            <ac:spMk id="26" creationId="{E5242E8B-F031-40A2-9002-A2A44E2FF902}"/>
          </ac:spMkLst>
        </pc:spChg>
        <pc:spChg chg="add del mod">
          <ac:chgData name="حصه بنت العتيبي" userId="c1fe605c-1aaf-4791-a440-af891effc177" providerId="ADAL" clId="{E4700535-EA36-467C-8F29-D85487FD9F41}" dt="2021-10-04T12:01:34.125" v="361" actId="478"/>
          <ac:spMkLst>
            <pc:docMk/>
            <pc:sldMk cId="1060341670" sldId="277"/>
            <ac:spMk id="28" creationId="{BAC26BA9-899F-4A3A-A561-141DD8B561CC}"/>
          </ac:spMkLst>
        </pc:spChg>
        <pc:spChg chg="add mod">
          <ac:chgData name="حصه بنت العتيبي" userId="c1fe605c-1aaf-4791-a440-af891effc177" providerId="ADAL" clId="{E4700535-EA36-467C-8F29-D85487FD9F41}" dt="2021-10-04T12:01:28.503" v="360"/>
          <ac:spMkLst>
            <pc:docMk/>
            <pc:sldMk cId="1060341670" sldId="277"/>
            <ac:spMk id="30" creationId="{668BF3F8-B4AF-4CC2-8652-14D52F5D4489}"/>
          </ac:spMkLst>
        </pc:spChg>
        <pc:spChg chg="add mod">
          <ac:chgData name="حصه بنت العتيبي" userId="c1fe605c-1aaf-4791-a440-af891effc177" providerId="ADAL" clId="{E4700535-EA36-467C-8F29-D85487FD9F41}" dt="2021-10-04T12:02:30.711" v="368"/>
          <ac:spMkLst>
            <pc:docMk/>
            <pc:sldMk cId="1060341670" sldId="277"/>
            <ac:spMk id="32" creationId="{1021E9E3-E640-46C8-804E-42E3D801B816}"/>
          </ac:spMkLst>
        </pc:spChg>
        <pc:spChg chg="add mod">
          <ac:chgData name="حصه بنت العتيبي" userId="c1fe605c-1aaf-4791-a440-af891effc177" providerId="ADAL" clId="{E4700535-EA36-467C-8F29-D85487FD9F41}" dt="2021-10-04T12:02:30.711" v="368"/>
          <ac:spMkLst>
            <pc:docMk/>
            <pc:sldMk cId="1060341670" sldId="277"/>
            <ac:spMk id="34" creationId="{94C18BD4-1ACE-4C5B-A266-6F4A91850B06}"/>
          </ac:spMkLst>
        </pc:spChg>
        <pc:grpChg chg="mod">
          <ac:chgData name="حصه بنت العتيبي" userId="c1fe605c-1aaf-4791-a440-af891effc177" providerId="ADAL" clId="{E4700535-EA36-467C-8F29-D85487FD9F41}" dt="2021-10-04T12:13:04.079" v="396" actId="1076"/>
          <ac:grpSpMkLst>
            <pc:docMk/>
            <pc:sldMk cId="1060341670" sldId="277"/>
            <ac:grpSpMk id="2" creationId="{8ED82303-9E97-4B3E-A2DC-88CAD5A433A8}"/>
          </ac:grpSpMkLst>
        </pc:grpChg>
        <pc:graphicFrameChg chg="mod">
          <ac:chgData name="حصه بنت العتيبي" userId="c1fe605c-1aaf-4791-a440-af891effc177" providerId="ADAL" clId="{E4700535-EA36-467C-8F29-D85487FD9F41}" dt="2021-10-04T12:13:30.894" v="403" actId="1076"/>
          <ac:graphicFrameMkLst>
            <pc:docMk/>
            <pc:sldMk cId="1060341670" sldId="277"/>
            <ac:graphicFrameMk id="23" creationId="{8B6C1814-3217-41A4-9A17-B84F4A7E9C8B}"/>
          </ac:graphicFrameMkLst>
        </pc:graphicFrameChg>
        <pc:graphicFrameChg chg="mod">
          <ac:chgData name="حصه بنت العتيبي" userId="c1fe605c-1aaf-4791-a440-af891effc177" providerId="ADAL" clId="{E4700535-EA36-467C-8F29-D85487FD9F41}" dt="2021-10-04T12:13:25.508" v="402" actId="1076"/>
          <ac:graphicFrameMkLst>
            <pc:docMk/>
            <pc:sldMk cId="1060341670" sldId="277"/>
            <ac:graphicFrameMk id="25" creationId="{C6840D5A-C56F-443D-B924-4497248CC0A9}"/>
          </ac:graphicFrameMkLst>
        </pc:graphicFrameChg>
      </pc:sldChg>
      <pc:sldChg chg="addSp delSp modSp add mod modTransition">
        <pc:chgData name="حصه بنت العتيبي" userId="c1fe605c-1aaf-4791-a440-af891effc177" providerId="ADAL" clId="{E4700535-EA36-467C-8F29-D85487FD9F41}" dt="2021-10-04T12:02:33.716" v="369"/>
        <pc:sldMkLst>
          <pc:docMk/>
          <pc:sldMk cId="282979746" sldId="278"/>
        </pc:sldMkLst>
        <pc:spChg chg="del">
          <ac:chgData name="حصه بنت العتيبي" userId="c1fe605c-1aaf-4791-a440-af891effc177" providerId="ADAL" clId="{E4700535-EA36-467C-8F29-D85487FD9F41}" dt="2021-10-04T12:01:41.002" v="363" actId="478"/>
          <ac:spMkLst>
            <pc:docMk/>
            <pc:sldMk cId="282979746" sldId="278"/>
            <ac:spMk id="26" creationId="{E5242E8B-F031-40A2-9002-A2A44E2FF902}"/>
          </ac:spMkLst>
        </pc:spChg>
        <pc:spChg chg="add mod">
          <ac:chgData name="حصه بنت العتيبي" userId="c1fe605c-1aaf-4791-a440-af891effc177" providerId="ADAL" clId="{E4700535-EA36-467C-8F29-D85487FD9F41}" dt="2021-10-04T12:01:38.163" v="362"/>
          <ac:spMkLst>
            <pc:docMk/>
            <pc:sldMk cId="282979746" sldId="278"/>
            <ac:spMk id="28" creationId="{4BDCE5AE-B8A5-4A4B-99D8-13B6191CF655}"/>
          </ac:spMkLst>
        </pc:spChg>
        <pc:spChg chg="add mod">
          <ac:chgData name="حصه بنت العتيبي" userId="c1fe605c-1aaf-4791-a440-af891effc177" providerId="ADAL" clId="{E4700535-EA36-467C-8F29-D85487FD9F41}" dt="2021-10-04T12:02:33.716" v="369"/>
          <ac:spMkLst>
            <pc:docMk/>
            <pc:sldMk cId="282979746" sldId="278"/>
            <ac:spMk id="30" creationId="{AEFC0BC0-2AE5-411E-8E83-087D16EA2D64}"/>
          </ac:spMkLst>
        </pc:spChg>
        <pc:spChg chg="add mod">
          <ac:chgData name="حصه بنت العتيبي" userId="c1fe605c-1aaf-4791-a440-af891effc177" providerId="ADAL" clId="{E4700535-EA36-467C-8F29-D85487FD9F41}" dt="2021-10-04T12:02:33.716" v="369"/>
          <ac:spMkLst>
            <pc:docMk/>
            <pc:sldMk cId="282979746" sldId="278"/>
            <ac:spMk id="32" creationId="{627B0ACF-204A-455D-9452-C3D8229196BE}"/>
          </ac:spMkLst>
        </pc:spChg>
        <pc:grpChg chg="mod">
          <ac:chgData name="حصه بنت العتيبي" userId="c1fe605c-1aaf-4791-a440-af891effc177" providerId="ADAL" clId="{E4700535-EA36-467C-8F29-D85487FD9F41}" dt="2021-10-04T11:40:53.036" v="285" actId="1076"/>
          <ac:grpSpMkLst>
            <pc:docMk/>
            <pc:sldMk cId="282979746" sldId="278"/>
            <ac:grpSpMk id="2" creationId="{8ED82303-9E97-4B3E-A2DC-88CAD5A433A8}"/>
          </ac:grpSpMkLst>
        </pc:grpChg>
      </pc:sldChg>
      <pc:sldChg chg="addSp delSp modSp add mod modTransition">
        <pc:chgData name="حصه بنت العتيبي" userId="c1fe605c-1aaf-4791-a440-af891effc177" providerId="ADAL" clId="{E4700535-EA36-467C-8F29-D85487FD9F41}" dt="2021-10-04T12:06:52.917" v="394" actId="17032"/>
        <pc:sldMkLst>
          <pc:docMk/>
          <pc:sldMk cId="3395565898" sldId="279"/>
        </pc:sldMkLst>
        <pc:spChg chg="del mod">
          <ac:chgData name="حصه بنت العتيبي" userId="c1fe605c-1aaf-4791-a440-af891effc177" providerId="ADAL" clId="{E4700535-EA36-467C-8F29-D85487FD9F41}" dt="2021-10-04T12:01:47.995" v="365" actId="478"/>
          <ac:spMkLst>
            <pc:docMk/>
            <pc:sldMk cId="3395565898" sldId="279"/>
            <ac:spMk id="26" creationId="{E5242E8B-F031-40A2-9002-A2A44E2FF902}"/>
          </ac:spMkLst>
        </pc:spChg>
        <pc:spChg chg="add mod">
          <ac:chgData name="حصه بنت العتيبي" userId="c1fe605c-1aaf-4791-a440-af891effc177" providerId="ADAL" clId="{E4700535-EA36-467C-8F29-D85487FD9F41}" dt="2021-10-04T12:01:45.481" v="364"/>
          <ac:spMkLst>
            <pc:docMk/>
            <pc:sldMk cId="3395565898" sldId="279"/>
            <ac:spMk id="28" creationId="{76751D69-4A06-41C5-9160-3B957DD1C529}"/>
          </ac:spMkLst>
        </pc:spChg>
        <pc:spChg chg="add mod">
          <ac:chgData name="حصه بنت العتيبي" userId="c1fe605c-1aaf-4791-a440-af891effc177" providerId="ADAL" clId="{E4700535-EA36-467C-8F29-D85487FD9F41}" dt="2021-10-04T12:06:52.917" v="394" actId="17032"/>
          <ac:spMkLst>
            <pc:docMk/>
            <pc:sldMk cId="3395565898" sldId="279"/>
            <ac:spMk id="30" creationId="{18CDC4E0-8F8A-453A-A59D-89E71313A53B}"/>
          </ac:spMkLst>
        </pc:spChg>
        <pc:spChg chg="add mod">
          <ac:chgData name="حصه بنت العتيبي" userId="c1fe605c-1aaf-4791-a440-af891effc177" providerId="ADAL" clId="{E4700535-EA36-467C-8F29-D85487FD9F41}" dt="2021-10-04T12:06:51.500" v="393" actId="13822"/>
          <ac:spMkLst>
            <pc:docMk/>
            <pc:sldMk cId="3395565898" sldId="279"/>
            <ac:spMk id="32" creationId="{591882BF-DDD1-405C-AACB-A52A74DF45B8}"/>
          </ac:spMkLst>
        </pc:spChg>
        <pc:grpChg chg="mod">
          <ac:chgData name="حصه بنت العتيبي" userId="c1fe605c-1aaf-4791-a440-af891effc177" providerId="ADAL" clId="{E4700535-EA36-467C-8F29-D85487FD9F41}" dt="2021-10-04T11:41:09.825" v="287" actId="1076"/>
          <ac:grpSpMkLst>
            <pc:docMk/>
            <pc:sldMk cId="3395565898" sldId="279"/>
            <ac:grpSpMk id="2" creationId="{8ED82303-9E97-4B3E-A2DC-88CAD5A433A8}"/>
          </ac:grpSpMkLst>
        </pc:grpChg>
      </pc:sldChg>
      <pc:sldMasterChg chg="addSp modSp modTransition modSldLayout">
        <pc:chgData name="حصه بنت العتيبي" userId="c1fe605c-1aaf-4791-a440-af891effc177" providerId="ADAL" clId="{E4700535-EA36-467C-8F29-D85487FD9F41}" dt="2021-10-04T11:41:17.410" v="288"/>
        <pc:sldMasterMkLst>
          <pc:docMk/>
          <pc:sldMasterMk cId="2373345059" sldId="2147483648"/>
        </pc:sldMasterMkLst>
        <pc:spChg chg="add mod">
          <ac:chgData name="حصه بنت العتيبي" userId="c1fe605c-1aaf-4791-a440-af891effc177" providerId="ADAL" clId="{E4700535-EA36-467C-8F29-D85487FD9F41}" dt="2021-10-03T14:17:32.377" v="111"/>
          <ac:spMkLst>
            <pc:docMk/>
            <pc:sldMasterMk cId="2373345059" sldId="2147483648"/>
            <ac:spMk id="7" creationId="{2131E9A4-7BDD-4B1F-B4FA-DBABF606C0DC}"/>
          </ac:spMkLst>
        </pc:spChg>
        <pc:sldLayoutChg chg="addSp delSp modSp mod modTransition">
          <pc:chgData name="حصه بنت العتيبي" userId="c1fe605c-1aaf-4791-a440-af891effc177" providerId="ADAL" clId="{E4700535-EA36-467C-8F29-D85487FD9F41}" dt="2021-10-04T11:41:17.410" v="288"/>
          <pc:sldLayoutMkLst>
            <pc:docMk/>
            <pc:sldMasterMk cId="2373345059" sldId="2147483648"/>
            <pc:sldLayoutMk cId="321448861" sldId="2147483649"/>
          </pc:sldLayoutMkLst>
          <pc:spChg chg="add del mod">
            <ac:chgData name="حصه بنت العتيبي" userId="c1fe605c-1aaf-4791-a440-af891effc177" providerId="ADAL" clId="{E4700535-EA36-467C-8F29-D85487FD9F41}" dt="2021-10-03T14:13:00.950" v="68"/>
            <ac:spMkLst>
              <pc:docMk/>
              <pc:sldMasterMk cId="2373345059" sldId="2147483648"/>
              <pc:sldLayoutMk cId="321448861" sldId="2147483649"/>
              <ac:spMk id="7" creationId="{E843CCC2-6516-47E8-85C5-84D324D018EC}"/>
            </ac:spMkLst>
          </pc:spChg>
          <pc:spChg chg="add mod">
            <ac:chgData name="حصه بنت العتيبي" userId="c1fe605c-1aaf-4791-a440-af891effc177" providerId="ADAL" clId="{E4700535-EA36-467C-8F29-D85487FD9F41}" dt="2021-10-03T14:14:26.785" v="94" actId="1076"/>
            <ac:spMkLst>
              <pc:docMk/>
              <pc:sldMasterMk cId="2373345059" sldId="2147483648"/>
              <pc:sldLayoutMk cId="321448861" sldId="2147483649"/>
              <ac:spMk id="8" creationId="{C1BECE40-83B0-42AE-94ED-32F569FE818B}"/>
            </ac:spMkLst>
          </pc:spChg>
        </pc:sldLayoutChg>
        <pc:sldLayoutChg chg="modTransition">
          <pc:chgData name="حصه بنت العتيبي" userId="c1fe605c-1aaf-4791-a440-af891effc177" providerId="ADAL" clId="{E4700535-EA36-467C-8F29-D85487FD9F41}" dt="2021-10-04T11:41:17.410" v="288"/>
          <pc:sldLayoutMkLst>
            <pc:docMk/>
            <pc:sldMasterMk cId="2373345059" sldId="2147483648"/>
            <pc:sldLayoutMk cId="2179775929" sldId="2147483650"/>
          </pc:sldLayoutMkLst>
        </pc:sldLayoutChg>
        <pc:sldLayoutChg chg="modTransition">
          <pc:chgData name="حصه بنت العتيبي" userId="c1fe605c-1aaf-4791-a440-af891effc177" providerId="ADAL" clId="{E4700535-EA36-467C-8F29-D85487FD9F41}" dt="2021-10-04T11:41:17.410" v="288"/>
          <pc:sldLayoutMkLst>
            <pc:docMk/>
            <pc:sldMasterMk cId="2373345059" sldId="2147483648"/>
            <pc:sldLayoutMk cId="3056786819" sldId="2147483651"/>
          </pc:sldLayoutMkLst>
        </pc:sldLayoutChg>
        <pc:sldLayoutChg chg="modTransition">
          <pc:chgData name="حصه بنت العتيبي" userId="c1fe605c-1aaf-4791-a440-af891effc177" providerId="ADAL" clId="{E4700535-EA36-467C-8F29-D85487FD9F41}" dt="2021-10-04T11:41:17.410" v="288"/>
          <pc:sldLayoutMkLst>
            <pc:docMk/>
            <pc:sldMasterMk cId="2373345059" sldId="2147483648"/>
            <pc:sldLayoutMk cId="1794919447" sldId="2147483652"/>
          </pc:sldLayoutMkLst>
        </pc:sldLayoutChg>
        <pc:sldLayoutChg chg="modTransition">
          <pc:chgData name="حصه بنت العتيبي" userId="c1fe605c-1aaf-4791-a440-af891effc177" providerId="ADAL" clId="{E4700535-EA36-467C-8F29-D85487FD9F41}" dt="2021-10-04T11:41:17.410" v="288"/>
          <pc:sldLayoutMkLst>
            <pc:docMk/>
            <pc:sldMasterMk cId="2373345059" sldId="2147483648"/>
            <pc:sldLayoutMk cId="3332708388" sldId="2147483653"/>
          </pc:sldLayoutMkLst>
        </pc:sldLayoutChg>
        <pc:sldLayoutChg chg="modTransition">
          <pc:chgData name="حصه بنت العتيبي" userId="c1fe605c-1aaf-4791-a440-af891effc177" providerId="ADAL" clId="{E4700535-EA36-467C-8F29-D85487FD9F41}" dt="2021-10-04T11:41:17.410" v="288"/>
          <pc:sldLayoutMkLst>
            <pc:docMk/>
            <pc:sldMasterMk cId="2373345059" sldId="2147483648"/>
            <pc:sldLayoutMk cId="1439766462" sldId="2147483654"/>
          </pc:sldLayoutMkLst>
        </pc:sldLayoutChg>
        <pc:sldLayoutChg chg="modTransition">
          <pc:chgData name="حصه بنت العتيبي" userId="c1fe605c-1aaf-4791-a440-af891effc177" providerId="ADAL" clId="{E4700535-EA36-467C-8F29-D85487FD9F41}" dt="2021-10-04T11:41:17.410" v="288"/>
          <pc:sldLayoutMkLst>
            <pc:docMk/>
            <pc:sldMasterMk cId="2373345059" sldId="2147483648"/>
            <pc:sldLayoutMk cId="4191516026" sldId="2147483655"/>
          </pc:sldLayoutMkLst>
        </pc:sldLayoutChg>
        <pc:sldLayoutChg chg="modTransition">
          <pc:chgData name="حصه بنت العتيبي" userId="c1fe605c-1aaf-4791-a440-af891effc177" providerId="ADAL" clId="{E4700535-EA36-467C-8F29-D85487FD9F41}" dt="2021-10-04T11:41:17.410" v="288"/>
          <pc:sldLayoutMkLst>
            <pc:docMk/>
            <pc:sldMasterMk cId="2373345059" sldId="2147483648"/>
            <pc:sldLayoutMk cId="3321789804" sldId="2147483656"/>
          </pc:sldLayoutMkLst>
        </pc:sldLayoutChg>
        <pc:sldLayoutChg chg="modTransition">
          <pc:chgData name="حصه بنت العتيبي" userId="c1fe605c-1aaf-4791-a440-af891effc177" providerId="ADAL" clId="{E4700535-EA36-467C-8F29-D85487FD9F41}" dt="2021-10-04T11:41:17.410" v="288"/>
          <pc:sldLayoutMkLst>
            <pc:docMk/>
            <pc:sldMasterMk cId="2373345059" sldId="2147483648"/>
            <pc:sldLayoutMk cId="3506150166" sldId="2147483657"/>
          </pc:sldLayoutMkLst>
        </pc:sldLayoutChg>
        <pc:sldLayoutChg chg="modTransition">
          <pc:chgData name="حصه بنت العتيبي" userId="c1fe605c-1aaf-4791-a440-af891effc177" providerId="ADAL" clId="{E4700535-EA36-467C-8F29-D85487FD9F41}" dt="2021-10-04T11:41:17.410" v="288"/>
          <pc:sldLayoutMkLst>
            <pc:docMk/>
            <pc:sldMasterMk cId="2373345059" sldId="2147483648"/>
            <pc:sldLayoutMk cId="1915971019" sldId="2147483658"/>
          </pc:sldLayoutMkLst>
        </pc:sldLayoutChg>
        <pc:sldLayoutChg chg="modTransition">
          <pc:chgData name="حصه بنت العتيبي" userId="c1fe605c-1aaf-4791-a440-af891effc177" providerId="ADAL" clId="{E4700535-EA36-467C-8F29-D85487FD9F41}" dt="2021-10-04T11:41:17.410" v="288"/>
          <pc:sldLayoutMkLst>
            <pc:docMk/>
            <pc:sldMasterMk cId="2373345059" sldId="2147483648"/>
            <pc:sldLayoutMk cId="1326201978" sldId="2147483659"/>
          </pc:sldLayoutMkLst>
        </pc:sldLayoutChg>
      </pc:sldMasterChg>
    </pc:docChg>
  </pc:docChgLst>
  <pc:docChgLst>
    <pc:chgData name="حصه بنت العتيبي" userId="c1fe605c-1aaf-4791-a440-af891effc177" providerId="ADAL" clId="{E79ED700-9BD7-0F4F-BA61-330A54F28E56}"/>
    <pc:docChg chg="modSld">
      <pc:chgData name="حصه بنت العتيبي" userId="c1fe605c-1aaf-4791-a440-af891effc177" providerId="ADAL" clId="{E79ED700-9BD7-0F4F-BA61-330A54F28E56}" dt="2021-10-06T04:09:04.666" v="0" actId="20577"/>
      <pc:docMkLst>
        <pc:docMk/>
      </pc:docMkLst>
      <pc:sldChg chg="modNotesTx">
        <pc:chgData name="حصه بنت العتيبي" userId="c1fe605c-1aaf-4791-a440-af891effc177" providerId="ADAL" clId="{E79ED700-9BD7-0F4F-BA61-330A54F28E56}" dt="2021-10-06T04:09:04.666" v="0" actId="20577"/>
        <pc:sldMkLst>
          <pc:docMk/>
          <pc:sldMk cId="1654058483" sldId="275"/>
        </pc:sldMkLst>
      </pc:sldChg>
    </pc:docChg>
  </pc:docChgLst>
  <pc:docChgLst>
    <pc:chgData name="حصه بنت العتيبي" userId="c1fe605c-1aaf-4791-a440-af891effc177" providerId="ADAL" clId="{1326BD66-AD77-4383-BAA6-7D72A7383CC1}"/>
    <pc:docChg chg="undo custSel modSld">
      <pc:chgData name="حصه بنت العتيبي" userId="c1fe605c-1aaf-4791-a440-af891effc177" providerId="ADAL" clId="{1326BD66-AD77-4383-BAA6-7D72A7383CC1}" dt="2022-07-18T12:30:44.037" v="312"/>
      <pc:docMkLst>
        <pc:docMk/>
      </pc:docMkLst>
      <pc:sldChg chg="mod modShow">
        <pc:chgData name="حصه بنت العتيبي" userId="c1fe605c-1aaf-4791-a440-af891effc177" providerId="ADAL" clId="{1326BD66-AD77-4383-BAA6-7D72A7383CC1}" dt="2022-07-18T11:21:42.775" v="197" actId="729"/>
        <pc:sldMkLst>
          <pc:docMk/>
          <pc:sldMk cId="3099388396" sldId="256"/>
        </pc:sldMkLst>
      </pc:sldChg>
      <pc:sldChg chg="mod modShow">
        <pc:chgData name="حصه بنت العتيبي" userId="c1fe605c-1aaf-4791-a440-af891effc177" providerId="ADAL" clId="{1326BD66-AD77-4383-BAA6-7D72A7383CC1}" dt="2022-07-18T11:21:49.899" v="199" actId="729"/>
        <pc:sldMkLst>
          <pc:docMk/>
          <pc:sldMk cId="1417111981" sldId="257"/>
        </pc:sldMkLst>
      </pc:sldChg>
      <pc:sldChg chg="mod modShow">
        <pc:chgData name="حصه بنت العتيبي" userId="c1fe605c-1aaf-4791-a440-af891effc177" providerId="ADAL" clId="{1326BD66-AD77-4383-BAA6-7D72A7383CC1}" dt="2022-07-18T11:21:34.681" v="195" actId="729"/>
        <pc:sldMkLst>
          <pc:docMk/>
          <pc:sldMk cId="2059421459" sldId="258"/>
        </pc:sldMkLst>
      </pc:sldChg>
      <pc:sldChg chg="mod modShow">
        <pc:chgData name="حصه بنت العتيبي" userId="c1fe605c-1aaf-4791-a440-af891effc177" providerId="ADAL" clId="{1326BD66-AD77-4383-BAA6-7D72A7383CC1}" dt="2022-07-18T11:21:46.655" v="198" actId="729"/>
        <pc:sldMkLst>
          <pc:docMk/>
          <pc:sldMk cId="3809155103" sldId="259"/>
        </pc:sldMkLst>
      </pc:sldChg>
      <pc:sldChg chg="delSp modSp mod modAnim modShow">
        <pc:chgData name="حصه بنت العتيبي" userId="c1fe605c-1aaf-4791-a440-af891effc177" providerId="ADAL" clId="{1326BD66-AD77-4383-BAA6-7D72A7383CC1}" dt="2022-07-18T12:30:44.037" v="312"/>
        <pc:sldMkLst>
          <pc:docMk/>
          <pc:sldMk cId="3634800045" sldId="260"/>
        </pc:sldMkLst>
        <pc:spChg chg="mod topLvl">
          <ac:chgData name="حصه بنت العتيبي" userId="c1fe605c-1aaf-4791-a440-af891effc177" providerId="ADAL" clId="{1326BD66-AD77-4383-BAA6-7D72A7383CC1}" dt="2022-07-18T11:57:46.633" v="263" actId="14100"/>
          <ac:spMkLst>
            <pc:docMk/>
            <pc:sldMk cId="3634800045" sldId="260"/>
            <ac:spMk id="15" creationId="{C43CC8CD-09ED-43FD-B0EF-7168AC640D57}"/>
          </ac:spMkLst>
        </pc:spChg>
        <pc:spChg chg="del mod topLvl">
          <ac:chgData name="حصه بنت العتيبي" userId="c1fe605c-1aaf-4791-a440-af891effc177" providerId="ADAL" clId="{1326BD66-AD77-4383-BAA6-7D72A7383CC1}" dt="2022-07-17T20:33:17.509" v="49" actId="478"/>
          <ac:spMkLst>
            <pc:docMk/>
            <pc:sldMk cId="3634800045" sldId="260"/>
            <ac:spMk id="16" creationId="{E5BBDFDA-1619-44E1-BF5B-D2224B44BEB1}"/>
          </ac:spMkLst>
        </pc:spChg>
        <pc:spChg chg="mod topLvl">
          <ac:chgData name="حصه بنت العتيبي" userId="c1fe605c-1aaf-4791-a440-af891effc177" providerId="ADAL" clId="{1326BD66-AD77-4383-BAA6-7D72A7383CC1}" dt="2022-07-18T11:56:39.960" v="251" actId="408"/>
          <ac:spMkLst>
            <pc:docMk/>
            <pc:sldMk cId="3634800045" sldId="260"/>
            <ac:spMk id="18" creationId="{5545F98C-EB66-450E-8122-6F62A60C945B}"/>
          </ac:spMkLst>
        </pc:spChg>
        <pc:spChg chg="del mod topLvl">
          <ac:chgData name="حصه بنت العتيبي" userId="c1fe605c-1aaf-4791-a440-af891effc177" providerId="ADAL" clId="{1326BD66-AD77-4383-BAA6-7D72A7383CC1}" dt="2022-07-17T20:34:45.263" v="68" actId="478"/>
          <ac:spMkLst>
            <pc:docMk/>
            <pc:sldMk cId="3634800045" sldId="260"/>
            <ac:spMk id="19" creationId="{50CDD783-B50C-4F53-9EA4-7203B9423EB7}"/>
          </ac:spMkLst>
        </pc:spChg>
        <pc:spChg chg="mod topLvl">
          <ac:chgData name="حصه بنت العتيبي" userId="c1fe605c-1aaf-4791-a440-af891effc177" providerId="ADAL" clId="{1326BD66-AD77-4383-BAA6-7D72A7383CC1}" dt="2022-07-18T11:56:09.696" v="250" actId="408"/>
          <ac:spMkLst>
            <pc:docMk/>
            <pc:sldMk cId="3634800045" sldId="260"/>
            <ac:spMk id="21" creationId="{349C35DA-E706-41BF-A9DD-D3DB4447271D}"/>
          </ac:spMkLst>
        </pc:spChg>
        <pc:spChg chg="del mod topLvl">
          <ac:chgData name="حصه بنت العتيبي" userId="c1fe605c-1aaf-4791-a440-af891effc177" providerId="ADAL" clId="{1326BD66-AD77-4383-BAA6-7D72A7383CC1}" dt="2022-07-17T20:35:47.351" v="85" actId="478"/>
          <ac:spMkLst>
            <pc:docMk/>
            <pc:sldMk cId="3634800045" sldId="260"/>
            <ac:spMk id="22" creationId="{605C5599-18AC-483F-91AE-5FC0D87B08BF}"/>
          </ac:spMkLst>
        </pc:spChg>
        <pc:spChg chg="mod topLvl">
          <ac:chgData name="حصه بنت العتيبي" userId="c1fe605c-1aaf-4791-a440-af891effc177" providerId="ADAL" clId="{1326BD66-AD77-4383-BAA6-7D72A7383CC1}" dt="2022-07-18T11:57:38.781" v="261" actId="14100"/>
          <ac:spMkLst>
            <pc:docMk/>
            <pc:sldMk cId="3634800045" sldId="260"/>
            <ac:spMk id="31" creationId="{1BFBA072-BB00-47A6-92C0-33A809EB2ED9}"/>
          </ac:spMkLst>
        </pc:spChg>
        <pc:spChg chg="del mod topLvl">
          <ac:chgData name="حصه بنت العتيبي" userId="c1fe605c-1aaf-4791-a440-af891effc177" providerId="ADAL" clId="{1326BD66-AD77-4383-BAA6-7D72A7383CC1}" dt="2022-07-17T20:34:07.268" v="62" actId="478"/>
          <ac:spMkLst>
            <pc:docMk/>
            <pc:sldMk cId="3634800045" sldId="260"/>
            <ac:spMk id="32" creationId="{0E71FC63-99B5-46B2-BBAE-A313D068E9ED}"/>
          </ac:spMkLst>
        </pc:spChg>
        <pc:spChg chg="mod topLvl">
          <ac:chgData name="حصه بنت العتيبي" userId="c1fe605c-1aaf-4791-a440-af891effc177" providerId="ADAL" clId="{1326BD66-AD77-4383-BAA6-7D72A7383CC1}" dt="2022-07-18T11:56:00.501" v="248" actId="552"/>
          <ac:spMkLst>
            <pc:docMk/>
            <pc:sldMk cId="3634800045" sldId="260"/>
            <ac:spMk id="34" creationId="{AC0F1B4A-347E-4796-8886-E91D5CCB8ABD}"/>
          </ac:spMkLst>
        </pc:spChg>
        <pc:spChg chg="del mod topLvl">
          <ac:chgData name="حصه بنت العتيبي" userId="c1fe605c-1aaf-4791-a440-af891effc177" providerId="ADAL" clId="{1326BD66-AD77-4383-BAA6-7D72A7383CC1}" dt="2022-07-17T20:35:06.665" v="74" actId="478"/>
          <ac:spMkLst>
            <pc:docMk/>
            <pc:sldMk cId="3634800045" sldId="260"/>
            <ac:spMk id="35" creationId="{66ACA671-438C-40B3-97FB-CF283961E8BD}"/>
          </ac:spMkLst>
        </pc:spChg>
        <pc:spChg chg="mod topLvl">
          <ac:chgData name="حصه بنت العتيبي" userId="c1fe605c-1aaf-4791-a440-af891effc177" providerId="ADAL" clId="{1326BD66-AD77-4383-BAA6-7D72A7383CC1}" dt="2022-07-18T11:57:10.382" v="253" actId="1076"/>
          <ac:spMkLst>
            <pc:docMk/>
            <pc:sldMk cId="3634800045" sldId="260"/>
            <ac:spMk id="37" creationId="{B41A5B34-C2D4-447E-92AD-90039578968F}"/>
          </ac:spMkLst>
        </pc:spChg>
        <pc:spChg chg="del mod topLvl">
          <ac:chgData name="حصه بنت العتيبي" userId="c1fe605c-1aaf-4791-a440-af891effc177" providerId="ADAL" clId="{1326BD66-AD77-4383-BAA6-7D72A7383CC1}" dt="2022-07-17T20:35:26.022" v="79" actId="478"/>
          <ac:spMkLst>
            <pc:docMk/>
            <pc:sldMk cId="3634800045" sldId="260"/>
            <ac:spMk id="38" creationId="{FD784518-95AB-455D-A679-909CBFF171D7}"/>
          </ac:spMkLst>
        </pc:spChg>
        <pc:spChg chg="mod topLvl">
          <ac:chgData name="حصه بنت العتيبي" userId="c1fe605c-1aaf-4791-a440-af891effc177" providerId="ADAL" clId="{1326BD66-AD77-4383-BAA6-7D72A7383CC1}" dt="2022-07-18T11:57:42.843" v="262" actId="14100"/>
          <ac:spMkLst>
            <pc:docMk/>
            <pc:sldMk cId="3634800045" sldId="260"/>
            <ac:spMk id="41" creationId="{0CA2802D-9BCD-4BB8-88C6-3798DB4A253E}"/>
          </ac:spMkLst>
        </pc:spChg>
        <pc:spChg chg="del mod topLvl">
          <ac:chgData name="حصه بنت العتيبي" userId="c1fe605c-1aaf-4791-a440-af891effc177" providerId="ADAL" clId="{1326BD66-AD77-4383-BAA6-7D72A7383CC1}" dt="2022-07-17T20:33:49.124" v="55" actId="478"/>
          <ac:spMkLst>
            <pc:docMk/>
            <pc:sldMk cId="3634800045" sldId="260"/>
            <ac:spMk id="42" creationId="{82AEF913-08C1-42BF-B23D-548FCDB0A593}"/>
          </ac:spMkLst>
        </pc:spChg>
        <pc:spChg chg="mod topLvl">
          <ac:chgData name="حصه بنت العتيبي" userId="c1fe605c-1aaf-4791-a440-af891effc177" providerId="ADAL" clId="{1326BD66-AD77-4383-BAA6-7D72A7383CC1}" dt="2022-07-18T11:56:09.696" v="250" actId="408"/>
          <ac:spMkLst>
            <pc:docMk/>
            <pc:sldMk cId="3634800045" sldId="260"/>
            <ac:spMk id="44" creationId="{FEE84538-D20B-4D76-AE56-6547F30F169D}"/>
          </ac:spMkLst>
        </pc:spChg>
        <pc:spChg chg="del mod topLvl">
          <ac:chgData name="حصه بنت العتيبي" userId="c1fe605c-1aaf-4791-a440-af891effc177" providerId="ADAL" clId="{1326BD66-AD77-4383-BAA6-7D72A7383CC1}" dt="2022-07-17T20:36:08.212" v="90" actId="478"/>
          <ac:spMkLst>
            <pc:docMk/>
            <pc:sldMk cId="3634800045" sldId="260"/>
            <ac:spMk id="45" creationId="{5AFA6E41-FA30-4656-ADA6-02BD98D1FF5C}"/>
          </ac:spMkLst>
        </pc:spChg>
        <pc:spChg chg="mod topLvl">
          <ac:chgData name="حصه بنت العتيبي" userId="c1fe605c-1aaf-4791-a440-af891effc177" providerId="ADAL" clId="{1326BD66-AD77-4383-BAA6-7D72A7383CC1}" dt="2022-07-18T11:56:58.345" v="252" actId="408"/>
          <ac:spMkLst>
            <pc:docMk/>
            <pc:sldMk cId="3634800045" sldId="260"/>
            <ac:spMk id="47" creationId="{530E635C-C9F1-4E7F-BA4F-E6223DDD5CA1}"/>
          </ac:spMkLst>
        </pc:spChg>
        <pc:spChg chg="del mod topLvl">
          <ac:chgData name="حصه بنت العتيبي" userId="c1fe605c-1aaf-4791-a440-af891effc177" providerId="ADAL" clId="{1326BD66-AD77-4383-BAA6-7D72A7383CC1}" dt="2022-07-17T20:36:38.823" v="99" actId="478"/>
          <ac:spMkLst>
            <pc:docMk/>
            <pc:sldMk cId="3634800045" sldId="260"/>
            <ac:spMk id="48" creationId="{5446E930-946E-4D59-B7C3-178FA727BBEB}"/>
          </ac:spMkLst>
        </pc:spChg>
        <pc:grpChg chg="del mod">
          <ac:chgData name="حصه بنت العتيبي" userId="c1fe605c-1aaf-4791-a440-af891effc177" providerId="ADAL" clId="{1326BD66-AD77-4383-BAA6-7D72A7383CC1}" dt="2022-07-17T20:32:56.294" v="45" actId="165"/>
          <ac:grpSpMkLst>
            <pc:docMk/>
            <pc:sldMk cId="3634800045" sldId="260"/>
            <ac:grpSpMk id="14" creationId="{A82F54DA-EEE3-48FB-88AD-B1FE15242029}"/>
          </ac:grpSpMkLst>
        </pc:grpChg>
        <pc:grpChg chg="del mod">
          <ac:chgData name="حصه بنت العتيبي" userId="c1fe605c-1aaf-4791-a440-af891effc177" providerId="ADAL" clId="{1326BD66-AD77-4383-BAA6-7D72A7383CC1}" dt="2022-07-17T20:34:41.247" v="67" actId="165"/>
          <ac:grpSpMkLst>
            <pc:docMk/>
            <pc:sldMk cId="3634800045" sldId="260"/>
            <ac:grpSpMk id="17" creationId="{5F744BC9-8876-4AD5-8119-EE7038ABB0F8}"/>
          </ac:grpSpMkLst>
        </pc:grpChg>
        <pc:grpChg chg="del mod">
          <ac:chgData name="حصه بنت العتيبي" userId="c1fe605c-1aaf-4791-a440-af891effc177" providerId="ADAL" clId="{1326BD66-AD77-4383-BAA6-7D72A7383CC1}" dt="2022-07-17T20:35:38.817" v="82" actId="165"/>
          <ac:grpSpMkLst>
            <pc:docMk/>
            <pc:sldMk cId="3634800045" sldId="260"/>
            <ac:grpSpMk id="20" creationId="{816EF27C-07D4-408D-B1CF-52344AC7D865}"/>
          </ac:grpSpMkLst>
        </pc:grpChg>
        <pc:grpChg chg="del mod">
          <ac:chgData name="حصه بنت العتيبي" userId="c1fe605c-1aaf-4791-a440-af891effc177" providerId="ADAL" clId="{1326BD66-AD77-4383-BAA6-7D72A7383CC1}" dt="2022-07-17T20:33:55.558" v="57" actId="165"/>
          <ac:grpSpMkLst>
            <pc:docMk/>
            <pc:sldMk cId="3634800045" sldId="260"/>
            <ac:grpSpMk id="30" creationId="{F2C0AA04-BE96-4F61-AE4C-46D7A5719D83}"/>
          </ac:grpSpMkLst>
        </pc:grpChg>
        <pc:grpChg chg="del mod">
          <ac:chgData name="حصه بنت العتيبي" userId="c1fe605c-1aaf-4791-a440-af891effc177" providerId="ADAL" clId="{1326BD66-AD77-4383-BAA6-7D72A7383CC1}" dt="2022-07-17T20:34:57.103" v="71" actId="165"/>
          <ac:grpSpMkLst>
            <pc:docMk/>
            <pc:sldMk cId="3634800045" sldId="260"/>
            <ac:grpSpMk id="33" creationId="{E60BDA92-3B3C-4C00-91A3-C153569DAE23}"/>
          </ac:grpSpMkLst>
        </pc:grpChg>
        <pc:grpChg chg="del mod">
          <ac:chgData name="حصه بنت العتيبي" userId="c1fe605c-1aaf-4791-a440-af891effc177" providerId="ADAL" clId="{1326BD66-AD77-4383-BAA6-7D72A7383CC1}" dt="2022-07-17T20:35:16.596" v="76" actId="165"/>
          <ac:grpSpMkLst>
            <pc:docMk/>
            <pc:sldMk cId="3634800045" sldId="260"/>
            <ac:grpSpMk id="36" creationId="{4D5DCBAB-487C-41B6-B20D-DFB4E723CB2B}"/>
          </ac:grpSpMkLst>
        </pc:grpChg>
        <pc:grpChg chg="del mod">
          <ac:chgData name="حصه بنت العتيبي" userId="c1fe605c-1aaf-4791-a440-af891effc177" providerId="ADAL" clId="{1326BD66-AD77-4383-BAA6-7D72A7383CC1}" dt="2022-07-17T20:33:32.055" v="51" actId="165"/>
          <ac:grpSpMkLst>
            <pc:docMk/>
            <pc:sldMk cId="3634800045" sldId="260"/>
            <ac:grpSpMk id="40" creationId="{12EA68D1-BF0A-4A34-8993-FB2411984216}"/>
          </ac:grpSpMkLst>
        </pc:grpChg>
        <pc:grpChg chg="del mod">
          <ac:chgData name="حصه بنت العتيبي" userId="c1fe605c-1aaf-4791-a440-af891effc177" providerId="ADAL" clId="{1326BD66-AD77-4383-BAA6-7D72A7383CC1}" dt="2022-07-17T20:36:03.526" v="89" actId="165"/>
          <ac:grpSpMkLst>
            <pc:docMk/>
            <pc:sldMk cId="3634800045" sldId="260"/>
            <ac:grpSpMk id="43" creationId="{1380CEF7-997F-41B6-9E8B-8AF69112C057}"/>
          </ac:grpSpMkLst>
        </pc:grpChg>
        <pc:grpChg chg="del mod">
          <ac:chgData name="حصه بنت العتيبي" userId="c1fe605c-1aaf-4791-a440-af891effc177" providerId="ADAL" clId="{1326BD66-AD77-4383-BAA6-7D72A7383CC1}" dt="2022-07-17T20:36:28.830" v="96" actId="165"/>
          <ac:grpSpMkLst>
            <pc:docMk/>
            <pc:sldMk cId="3634800045" sldId="260"/>
            <ac:grpSpMk id="46" creationId="{A1ADBACF-71E3-49AF-8991-2CFF664A464B}"/>
          </ac:grpSpMkLst>
        </pc:grpChg>
        <pc:picChg chg="mod">
          <ac:chgData name="حصه بنت العتيبي" userId="c1fe605c-1aaf-4791-a440-af891effc177" providerId="ADAL" clId="{1326BD66-AD77-4383-BAA6-7D72A7383CC1}" dt="2022-07-17T20:29:41.703" v="42" actId="1076"/>
          <ac:picMkLst>
            <pc:docMk/>
            <pc:sldMk cId="3634800045" sldId="260"/>
            <ac:picMk id="6" creationId="{BD4FC8FC-01C7-4C99-9BCC-BE02BAC30F91}"/>
          </ac:picMkLst>
        </pc:picChg>
        <pc:picChg chg="mod">
          <ac:chgData name="حصه بنت العتيبي" userId="c1fe605c-1aaf-4791-a440-af891effc177" providerId="ADAL" clId="{1326BD66-AD77-4383-BAA6-7D72A7383CC1}" dt="2022-07-18T11:57:25.289" v="257" actId="1076"/>
          <ac:picMkLst>
            <pc:docMk/>
            <pc:sldMk cId="3634800045" sldId="260"/>
            <ac:picMk id="23" creationId="{7DA197A7-B778-46AD-B6D6-8BE88A434F93}"/>
          </ac:picMkLst>
        </pc:picChg>
        <pc:picChg chg="mod">
          <ac:chgData name="حصه بنت العتيبي" userId="c1fe605c-1aaf-4791-a440-af891effc177" providerId="ADAL" clId="{1326BD66-AD77-4383-BAA6-7D72A7383CC1}" dt="2022-07-18T12:09:21.746" v="269" actId="1076"/>
          <ac:picMkLst>
            <pc:docMk/>
            <pc:sldMk cId="3634800045" sldId="260"/>
            <ac:picMk id="24" creationId="{B62E40D6-AB7C-4E65-9FEF-07C2C8DDC147}"/>
          </ac:picMkLst>
        </pc:picChg>
        <pc:picChg chg="mod">
          <ac:chgData name="حصه بنت العتيبي" userId="c1fe605c-1aaf-4791-a440-af891effc177" providerId="ADAL" clId="{1326BD66-AD77-4383-BAA6-7D72A7383CC1}" dt="2022-07-18T11:57:28.783" v="258" actId="1076"/>
          <ac:picMkLst>
            <pc:docMk/>
            <pc:sldMk cId="3634800045" sldId="260"/>
            <ac:picMk id="25" creationId="{C4FC5C52-05C8-483D-9B2A-DACB779D2641}"/>
          </ac:picMkLst>
        </pc:picChg>
        <pc:picChg chg="mod">
          <ac:chgData name="حصه بنت العتيبي" userId="c1fe605c-1aaf-4791-a440-af891effc177" providerId="ADAL" clId="{1326BD66-AD77-4383-BAA6-7D72A7383CC1}" dt="2022-07-18T11:57:54.482" v="264" actId="1076"/>
          <ac:picMkLst>
            <pc:docMk/>
            <pc:sldMk cId="3634800045" sldId="260"/>
            <ac:picMk id="49" creationId="{CB26F011-D807-4A4E-B051-A139D51FD3EC}"/>
          </ac:picMkLst>
        </pc:picChg>
        <pc:picChg chg="mod">
          <ac:chgData name="حصه بنت العتيبي" userId="c1fe605c-1aaf-4791-a440-af891effc177" providerId="ADAL" clId="{1326BD66-AD77-4383-BAA6-7D72A7383CC1}" dt="2022-07-18T12:09:17.200" v="268" actId="1076"/>
          <ac:picMkLst>
            <pc:docMk/>
            <pc:sldMk cId="3634800045" sldId="260"/>
            <ac:picMk id="50" creationId="{356E790D-49D4-445C-87AB-861E5D693E97}"/>
          </ac:picMkLst>
        </pc:picChg>
        <pc:picChg chg="mod">
          <ac:chgData name="حصه بنت العتيبي" userId="c1fe605c-1aaf-4791-a440-af891effc177" providerId="ADAL" clId="{1326BD66-AD77-4383-BAA6-7D72A7383CC1}" dt="2022-07-18T11:57:57.139" v="265" actId="1076"/>
          <ac:picMkLst>
            <pc:docMk/>
            <pc:sldMk cId="3634800045" sldId="260"/>
            <ac:picMk id="51" creationId="{1ACCE8D7-C9F6-4ED6-8D7A-A21E1DF94DE8}"/>
          </ac:picMkLst>
        </pc:picChg>
        <pc:picChg chg="mod">
          <ac:chgData name="حصه بنت العتيبي" userId="c1fe605c-1aaf-4791-a440-af891effc177" providerId="ADAL" clId="{1326BD66-AD77-4383-BAA6-7D72A7383CC1}" dt="2022-07-17T20:29:22.727" v="36" actId="1076"/>
          <ac:picMkLst>
            <pc:docMk/>
            <pc:sldMk cId="3634800045" sldId="260"/>
            <ac:picMk id="52" creationId="{0F6CA8FA-730C-4323-BCC2-51B40006AA44}"/>
          </ac:picMkLst>
        </pc:picChg>
        <pc:picChg chg="mod">
          <ac:chgData name="حصه بنت العتيبي" userId="c1fe605c-1aaf-4791-a440-af891effc177" providerId="ADAL" clId="{1326BD66-AD77-4383-BAA6-7D72A7383CC1}" dt="2022-07-18T11:57:59.047" v="266" actId="1076"/>
          <ac:picMkLst>
            <pc:docMk/>
            <pc:sldMk cId="3634800045" sldId="260"/>
            <ac:picMk id="53" creationId="{8686D512-35B7-4BFF-A9F1-E47328D023D2}"/>
          </ac:picMkLst>
        </pc:picChg>
        <pc:picChg chg="mod">
          <ac:chgData name="حصه بنت العتيبي" userId="c1fe605c-1aaf-4791-a440-af891effc177" providerId="ADAL" clId="{1326BD66-AD77-4383-BAA6-7D72A7383CC1}" dt="2022-07-18T11:58:01.919" v="267" actId="1076"/>
          <ac:picMkLst>
            <pc:docMk/>
            <pc:sldMk cId="3634800045" sldId="260"/>
            <ac:picMk id="54" creationId="{BA60E01A-D2C9-47B3-90CC-2CD4BFB98A09}"/>
          </ac:picMkLst>
        </pc:picChg>
      </pc:sldChg>
      <pc:sldChg chg="mod modShow">
        <pc:chgData name="حصه بنت العتيبي" userId="c1fe605c-1aaf-4791-a440-af891effc177" providerId="ADAL" clId="{1326BD66-AD77-4383-BAA6-7D72A7383CC1}" dt="2022-07-18T11:21:39.887" v="196" actId="729"/>
        <pc:sldMkLst>
          <pc:docMk/>
          <pc:sldMk cId="2082758581" sldId="261"/>
        </pc:sldMkLst>
      </pc:sldChg>
      <pc:sldChg chg="mod modShow">
        <pc:chgData name="حصه بنت العتيبي" userId="c1fe605c-1aaf-4791-a440-af891effc177" providerId="ADAL" clId="{1326BD66-AD77-4383-BAA6-7D72A7383CC1}" dt="2022-07-18T11:22:12.306" v="203" actId="729"/>
        <pc:sldMkLst>
          <pc:docMk/>
          <pc:sldMk cId="3970409862" sldId="262"/>
        </pc:sldMkLst>
      </pc:sldChg>
      <pc:sldChg chg="mod modShow">
        <pc:chgData name="حصه بنت العتيبي" userId="c1fe605c-1aaf-4791-a440-af891effc177" providerId="ADAL" clId="{1326BD66-AD77-4383-BAA6-7D72A7383CC1}" dt="2022-07-18T11:22:12.306" v="203" actId="729"/>
        <pc:sldMkLst>
          <pc:docMk/>
          <pc:sldMk cId="1849095629" sldId="263"/>
        </pc:sldMkLst>
      </pc:sldChg>
      <pc:sldChg chg="mod modShow">
        <pc:chgData name="حصه بنت العتيبي" userId="c1fe605c-1aaf-4791-a440-af891effc177" providerId="ADAL" clId="{1326BD66-AD77-4383-BAA6-7D72A7383CC1}" dt="2022-07-18T11:21:58.259" v="202" actId="729"/>
        <pc:sldMkLst>
          <pc:docMk/>
          <pc:sldMk cId="3722828200" sldId="264"/>
        </pc:sldMkLst>
      </pc:sldChg>
      <pc:sldChg chg="mod modShow">
        <pc:chgData name="حصه بنت العتيبي" userId="c1fe605c-1aaf-4791-a440-af891effc177" providerId="ADAL" clId="{1326BD66-AD77-4383-BAA6-7D72A7383CC1}" dt="2022-07-18T11:21:55.147" v="201" actId="729"/>
        <pc:sldMkLst>
          <pc:docMk/>
          <pc:sldMk cId="39196700" sldId="265"/>
        </pc:sldMkLst>
      </pc:sldChg>
      <pc:sldChg chg="mod modShow">
        <pc:chgData name="حصه بنت العتيبي" userId="c1fe605c-1aaf-4791-a440-af891effc177" providerId="ADAL" clId="{1326BD66-AD77-4383-BAA6-7D72A7383CC1}" dt="2022-07-18T11:22:12.306" v="203" actId="729"/>
        <pc:sldMkLst>
          <pc:docMk/>
          <pc:sldMk cId="3585288291" sldId="266"/>
        </pc:sldMkLst>
      </pc:sldChg>
      <pc:sldChg chg="mod modShow">
        <pc:chgData name="حصه بنت العتيبي" userId="c1fe605c-1aaf-4791-a440-af891effc177" providerId="ADAL" clId="{1326BD66-AD77-4383-BAA6-7D72A7383CC1}" dt="2022-07-18T11:22:12.306" v="203" actId="729"/>
        <pc:sldMkLst>
          <pc:docMk/>
          <pc:sldMk cId="3177810378" sldId="267"/>
        </pc:sldMkLst>
      </pc:sldChg>
      <pc:sldChg chg="mod modShow">
        <pc:chgData name="حصه بنت العتيبي" userId="c1fe605c-1aaf-4791-a440-af891effc177" providerId="ADAL" clId="{1326BD66-AD77-4383-BAA6-7D72A7383CC1}" dt="2022-07-18T11:22:12.306" v="203" actId="729"/>
        <pc:sldMkLst>
          <pc:docMk/>
          <pc:sldMk cId="3832508009" sldId="268"/>
        </pc:sldMkLst>
      </pc:sldChg>
      <pc:sldChg chg="mod modShow">
        <pc:chgData name="حصه بنت العتيبي" userId="c1fe605c-1aaf-4791-a440-af891effc177" providerId="ADAL" clId="{1326BD66-AD77-4383-BAA6-7D72A7383CC1}" dt="2022-07-18T11:22:12.306" v="203" actId="729"/>
        <pc:sldMkLst>
          <pc:docMk/>
          <pc:sldMk cId="89315175" sldId="269"/>
        </pc:sldMkLst>
      </pc:sldChg>
      <pc:sldChg chg="mod modShow">
        <pc:chgData name="حصه بنت العتيبي" userId="c1fe605c-1aaf-4791-a440-af891effc177" providerId="ADAL" clId="{1326BD66-AD77-4383-BAA6-7D72A7383CC1}" dt="2022-07-18T11:22:12.306" v="203" actId="729"/>
        <pc:sldMkLst>
          <pc:docMk/>
          <pc:sldMk cId="1454192220" sldId="270"/>
        </pc:sldMkLst>
      </pc:sldChg>
      <pc:sldChg chg="mod modShow">
        <pc:chgData name="حصه بنت العتيبي" userId="c1fe605c-1aaf-4791-a440-af891effc177" providerId="ADAL" clId="{1326BD66-AD77-4383-BAA6-7D72A7383CC1}" dt="2022-07-18T11:22:12.306" v="203" actId="729"/>
        <pc:sldMkLst>
          <pc:docMk/>
          <pc:sldMk cId="2114994273" sldId="271"/>
        </pc:sldMkLst>
      </pc:sldChg>
      <pc:sldChg chg="mod modShow">
        <pc:chgData name="حصه بنت العتيبي" userId="c1fe605c-1aaf-4791-a440-af891effc177" providerId="ADAL" clId="{1326BD66-AD77-4383-BAA6-7D72A7383CC1}" dt="2022-07-18T11:22:12.306" v="203" actId="729"/>
        <pc:sldMkLst>
          <pc:docMk/>
          <pc:sldMk cId="555716476" sldId="272"/>
        </pc:sldMkLst>
      </pc:sldChg>
      <pc:sldChg chg="mod modShow">
        <pc:chgData name="حصه بنت العتيبي" userId="c1fe605c-1aaf-4791-a440-af891effc177" providerId="ADAL" clId="{1326BD66-AD77-4383-BAA6-7D72A7383CC1}" dt="2022-07-18T11:22:12.306" v="203" actId="729"/>
        <pc:sldMkLst>
          <pc:docMk/>
          <pc:sldMk cId="621900242" sldId="273"/>
        </pc:sldMkLst>
      </pc:sldChg>
      <pc:sldChg chg="modSp mod">
        <pc:chgData name="حصه بنت العتيبي" userId="c1fe605c-1aaf-4791-a440-af891effc177" providerId="ADAL" clId="{1326BD66-AD77-4383-BAA6-7D72A7383CC1}" dt="2022-07-18T11:25:19.193" v="210" actId="1076"/>
        <pc:sldMkLst>
          <pc:docMk/>
          <pc:sldMk cId="2759823166" sldId="274"/>
        </pc:sldMkLst>
        <pc:spChg chg="mod">
          <ac:chgData name="حصه بنت العتيبي" userId="c1fe605c-1aaf-4791-a440-af891effc177" providerId="ADAL" clId="{1326BD66-AD77-4383-BAA6-7D72A7383CC1}" dt="2022-07-18T11:25:05.579" v="209" actId="13822"/>
          <ac:spMkLst>
            <pc:docMk/>
            <pc:sldMk cId="2759823166" sldId="274"/>
            <ac:spMk id="48" creationId="{BEB895A8-676A-448A-A626-9C62F15CD231}"/>
          </ac:spMkLst>
        </pc:spChg>
        <pc:spChg chg="mod">
          <ac:chgData name="حصه بنت العتيبي" userId="c1fe605c-1aaf-4791-a440-af891effc177" providerId="ADAL" clId="{1326BD66-AD77-4383-BAA6-7D72A7383CC1}" dt="2022-07-18T11:25:19.193" v="210" actId="1076"/>
          <ac:spMkLst>
            <pc:docMk/>
            <pc:sldMk cId="2759823166" sldId="274"/>
            <ac:spMk id="49" creationId="{7F0A3396-1C06-44A0-B24B-711CE13FDF58}"/>
          </ac:spMkLst>
        </pc:spChg>
      </pc:sldChg>
      <pc:sldChg chg="modSp mod">
        <pc:chgData name="حصه بنت العتيبي" userId="c1fe605c-1aaf-4791-a440-af891effc177" providerId="ADAL" clId="{1326BD66-AD77-4383-BAA6-7D72A7383CC1}" dt="2022-07-18T11:24:54.807" v="208" actId="13822"/>
        <pc:sldMkLst>
          <pc:docMk/>
          <pc:sldMk cId="1654058483" sldId="275"/>
        </pc:sldMkLst>
        <pc:spChg chg="mod">
          <ac:chgData name="حصه بنت العتيبي" userId="c1fe605c-1aaf-4791-a440-af891effc177" providerId="ADAL" clId="{1326BD66-AD77-4383-BAA6-7D72A7383CC1}" dt="2022-07-18T11:24:54.807" v="208" actId="13822"/>
          <ac:spMkLst>
            <pc:docMk/>
            <pc:sldMk cId="1654058483" sldId="275"/>
            <ac:spMk id="48" creationId="{BEB895A8-676A-448A-A626-9C62F15CD231}"/>
          </ac:spMkLst>
        </pc:spChg>
        <pc:spChg chg="mod">
          <ac:chgData name="حصه بنت العتيبي" userId="c1fe605c-1aaf-4791-a440-af891effc177" providerId="ADAL" clId="{1326BD66-AD77-4383-BAA6-7D72A7383CC1}" dt="2022-07-18T11:24:54.807" v="208" actId="13822"/>
          <ac:spMkLst>
            <pc:docMk/>
            <pc:sldMk cId="1654058483" sldId="275"/>
            <ac:spMk id="49" creationId="{7F0A3396-1C06-44A0-B24B-711CE13FDF58}"/>
          </ac:spMkLst>
        </pc:spChg>
      </pc:sldChg>
      <pc:sldChg chg="modSp mod">
        <pc:chgData name="حصه بنت العتيبي" userId="c1fe605c-1aaf-4791-a440-af891effc177" providerId="ADAL" clId="{1326BD66-AD77-4383-BAA6-7D72A7383CC1}" dt="2022-07-18T11:24:44.925" v="207" actId="13822"/>
        <pc:sldMkLst>
          <pc:docMk/>
          <pc:sldMk cId="1616581822" sldId="276"/>
        </pc:sldMkLst>
        <pc:spChg chg="mod">
          <ac:chgData name="حصه بنت العتيبي" userId="c1fe605c-1aaf-4791-a440-af891effc177" providerId="ADAL" clId="{1326BD66-AD77-4383-BAA6-7D72A7383CC1}" dt="2022-07-18T11:24:44.925" v="207" actId="13822"/>
          <ac:spMkLst>
            <pc:docMk/>
            <pc:sldMk cId="1616581822" sldId="276"/>
            <ac:spMk id="48" creationId="{BEB895A8-676A-448A-A626-9C62F15CD231}"/>
          </ac:spMkLst>
        </pc:spChg>
        <pc:spChg chg="mod">
          <ac:chgData name="حصه بنت العتيبي" userId="c1fe605c-1aaf-4791-a440-af891effc177" providerId="ADAL" clId="{1326BD66-AD77-4383-BAA6-7D72A7383CC1}" dt="2022-07-18T11:24:44.925" v="207" actId="13822"/>
          <ac:spMkLst>
            <pc:docMk/>
            <pc:sldMk cId="1616581822" sldId="276"/>
            <ac:spMk id="49" creationId="{7F0A3396-1C06-44A0-B24B-711CE13FDF58}"/>
          </ac:spMkLst>
        </pc:spChg>
      </pc:sldChg>
      <pc:sldChg chg="modSp mod">
        <pc:chgData name="حصه بنت العتيبي" userId="c1fe605c-1aaf-4791-a440-af891effc177" providerId="ADAL" clId="{1326BD66-AD77-4383-BAA6-7D72A7383CC1}" dt="2022-07-18T11:24:36.989" v="206" actId="13822"/>
        <pc:sldMkLst>
          <pc:docMk/>
          <pc:sldMk cId="3662238446" sldId="277"/>
        </pc:sldMkLst>
        <pc:spChg chg="mod">
          <ac:chgData name="حصه بنت العتيبي" userId="c1fe605c-1aaf-4791-a440-af891effc177" providerId="ADAL" clId="{1326BD66-AD77-4383-BAA6-7D72A7383CC1}" dt="2022-07-18T11:24:36.989" v="206" actId="13822"/>
          <ac:spMkLst>
            <pc:docMk/>
            <pc:sldMk cId="3662238446" sldId="277"/>
            <ac:spMk id="48" creationId="{BEB895A8-676A-448A-A626-9C62F15CD231}"/>
          </ac:spMkLst>
        </pc:spChg>
        <pc:spChg chg="mod">
          <ac:chgData name="حصه بنت العتيبي" userId="c1fe605c-1aaf-4791-a440-af891effc177" providerId="ADAL" clId="{1326BD66-AD77-4383-BAA6-7D72A7383CC1}" dt="2022-07-18T11:24:36.989" v="206" actId="13822"/>
          <ac:spMkLst>
            <pc:docMk/>
            <pc:sldMk cId="3662238446" sldId="277"/>
            <ac:spMk id="49" creationId="{7F0A3396-1C06-44A0-B24B-711CE13FDF58}"/>
          </ac:spMkLst>
        </pc:spChg>
      </pc:sldChg>
      <pc:sldChg chg="modSp mod">
        <pc:chgData name="حصه بنت العتيبي" userId="c1fe605c-1aaf-4791-a440-af891effc177" providerId="ADAL" clId="{1326BD66-AD77-4383-BAA6-7D72A7383CC1}" dt="2022-07-18T11:24:08.862" v="204" actId="13822"/>
        <pc:sldMkLst>
          <pc:docMk/>
          <pc:sldMk cId="297016316" sldId="278"/>
        </pc:sldMkLst>
        <pc:spChg chg="mod">
          <ac:chgData name="حصه بنت العتيبي" userId="c1fe605c-1aaf-4791-a440-af891effc177" providerId="ADAL" clId="{1326BD66-AD77-4383-BAA6-7D72A7383CC1}" dt="2022-07-18T11:24:08.862" v="204" actId="13822"/>
          <ac:spMkLst>
            <pc:docMk/>
            <pc:sldMk cId="297016316" sldId="278"/>
            <ac:spMk id="48" creationId="{BEB895A8-676A-448A-A626-9C62F15CD231}"/>
          </ac:spMkLst>
        </pc:spChg>
        <pc:spChg chg="mod">
          <ac:chgData name="حصه بنت العتيبي" userId="c1fe605c-1aaf-4791-a440-af891effc177" providerId="ADAL" clId="{1326BD66-AD77-4383-BAA6-7D72A7383CC1}" dt="2022-07-18T11:24:08.862" v="204" actId="13822"/>
          <ac:spMkLst>
            <pc:docMk/>
            <pc:sldMk cId="297016316" sldId="278"/>
            <ac:spMk id="49" creationId="{7F0A3396-1C06-44A0-B24B-711CE13FDF58}"/>
          </ac:spMkLst>
        </pc:spChg>
      </pc:sldChg>
      <pc:sldChg chg="modSp mod">
        <pc:chgData name="حصه بنت العتيبي" userId="c1fe605c-1aaf-4791-a440-af891effc177" providerId="ADAL" clId="{1326BD66-AD77-4383-BAA6-7D72A7383CC1}" dt="2022-07-18T11:24:20.519" v="205" actId="13822"/>
        <pc:sldMkLst>
          <pc:docMk/>
          <pc:sldMk cId="3407035024" sldId="279"/>
        </pc:sldMkLst>
        <pc:spChg chg="mod">
          <ac:chgData name="حصه بنت العتيبي" userId="c1fe605c-1aaf-4791-a440-af891effc177" providerId="ADAL" clId="{1326BD66-AD77-4383-BAA6-7D72A7383CC1}" dt="2022-07-18T11:24:20.519" v="205" actId="13822"/>
          <ac:spMkLst>
            <pc:docMk/>
            <pc:sldMk cId="3407035024" sldId="279"/>
            <ac:spMk id="48" creationId="{BEB895A8-676A-448A-A626-9C62F15CD231}"/>
          </ac:spMkLst>
        </pc:spChg>
        <pc:spChg chg="mod">
          <ac:chgData name="حصه بنت العتيبي" userId="c1fe605c-1aaf-4791-a440-af891effc177" providerId="ADAL" clId="{1326BD66-AD77-4383-BAA6-7D72A7383CC1}" dt="2022-07-18T11:24:20.519" v="205" actId="13822"/>
          <ac:spMkLst>
            <pc:docMk/>
            <pc:sldMk cId="3407035024" sldId="279"/>
            <ac:spMk id="49" creationId="{7F0A3396-1C06-44A0-B24B-711CE13FDF58}"/>
          </ac:spMkLst>
        </pc:spChg>
      </pc:sldChg>
    </pc:docChg>
  </pc:docChgLst>
  <pc:docChgLst>
    <pc:chgData name="حصه بنت العتيبي" userId="c1fe605c-1aaf-4791-a440-af891effc177" providerId="ADAL" clId="{DC4C66D8-6DBA-4792-8B68-9107606A559C}"/>
    <pc:docChg chg="undo custSel addSld delSld modSld sldOrd modMainMaster">
      <pc:chgData name="حصه بنت العتيبي" userId="c1fe605c-1aaf-4791-a440-af891effc177" providerId="ADAL" clId="{DC4C66D8-6DBA-4792-8B68-9107606A559C}" dt="2021-10-05T19:03:52.654" v="2025"/>
      <pc:docMkLst>
        <pc:docMk/>
      </pc:docMkLst>
      <pc:sldChg chg="addSp modSp mod modTransition">
        <pc:chgData name="حصه بنت العتيبي" userId="c1fe605c-1aaf-4791-a440-af891effc177" providerId="ADAL" clId="{DC4C66D8-6DBA-4792-8B68-9107606A559C}" dt="2021-10-05T19:03:52.654" v="2025"/>
        <pc:sldMkLst>
          <pc:docMk/>
          <pc:sldMk cId="3099388396" sldId="256"/>
        </pc:sldMkLst>
        <pc:spChg chg="add mod ord">
          <ac:chgData name="حصه بنت العتيبي" userId="c1fe605c-1aaf-4791-a440-af891effc177" providerId="ADAL" clId="{DC4C66D8-6DBA-4792-8B68-9107606A559C}" dt="2021-10-04T14:15:40.595" v="26" actId="1076"/>
          <ac:spMkLst>
            <pc:docMk/>
            <pc:sldMk cId="3099388396" sldId="256"/>
            <ac:spMk id="7" creationId="{21586EE9-3C0E-4A4F-8621-1714B90FB088}"/>
          </ac:spMkLst>
        </pc:spChg>
        <pc:spChg chg="mod">
          <ac:chgData name="حصه بنت العتيبي" userId="c1fe605c-1aaf-4791-a440-af891effc177" providerId="ADAL" clId="{DC4C66D8-6DBA-4792-8B68-9107606A559C}" dt="2021-10-04T14:13:43.908" v="11" actId="207"/>
          <ac:spMkLst>
            <pc:docMk/>
            <pc:sldMk cId="3099388396" sldId="256"/>
            <ac:spMk id="9" creationId="{C5544990-A8B1-4DC5-95B9-409ABC839472}"/>
          </ac:spMkLst>
        </pc:spChg>
        <pc:spChg chg="mod ord">
          <ac:chgData name="حصه بنت العتيبي" userId="c1fe605c-1aaf-4791-a440-af891effc177" providerId="ADAL" clId="{DC4C66D8-6DBA-4792-8B68-9107606A559C}" dt="2021-10-05T05:11:31.135" v="1422" actId="167"/>
          <ac:spMkLst>
            <pc:docMk/>
            <pc:sldMk cId="3099388396" sldId="256"/>
            <ac:spMk id="11" creationId="{559F952B-5D2B-40D6-99C1-C6D6752B1676}"/>
          </ac:spMkLst>
        </pc:spChg>
        <pc:spChg chg="mod">
          <ac:chgData name="حصه بنت العتيبي" userId="c1fe605c-1aaf-4791-a440-af891effc177" providerId="ADAL" clId="{DC4C66D8-6DBA-4792-8B68-9107606A559C}" dt="2021-10-04T14:13:43.908" v="11" actId="207"/>
          <ac:spMkLst>
            <pc:docMk/>
            <pc:sldMk cId="3099388396" sldId="256"/>
            <ac:spMk id="12" creationId="{B78EE224-6075-44E7-9DBA-C486202DA6E3}"/>
          </ac:spMkLst>
        </pc:spChg>
        <pc:spChg chg="mod">
          <ac:chgData name="حصه بنت العتيبي" userId="c1fe605c-1aaf-4791-a440-af891effc177" providerId="ADAL" clId="{DC4C66D8-6DBA-4792-8B68-9107606A559C}" dt="2021-10-05T05:11:23.016" v="1420" actId="20577"/>
          <ac:spMkLst>
            <pc:docMk/>
            <pc:sldMk cId="3099388396" sldId="256"/>
            <ac:spMk id="13" creationId="{87FA9F19-C824-425E-8F41-813885755273}"/>
          </ac:spMkLst>
        </pc:spChg>
        <pc:spChg chg="mod">
          <ac:chgData name="حصه بنت العتيبي" userId="c1fe605c-1aaf-4791-a440-af891effc177" providerId="ADAL" clId="{DC4C66D8-6DBA-4792-8B68-9107606A559C}" dt="2021-10-04T14:13:43.908" v="11" actId="207"/>
          <ac:spMkLst>
            <pc:docMk/>
            <pc:sldMk cId="3099388396" sldId="256"/>
            <ac:spMk id="15" creationId="{705757BF-FE66-408A-AD46-787ACD8DBC5F}"/>
          </ac:spMkLst>
        </pc:spChg>
      </pc:sldChg>
      <pc:sldChg chg="addSp modSp mod modTransition">
        <pc:chgData name="حصه بنت العتيبي" userId="c1fe605c-1aaf-4791-a440-af891effc177" providerId="ADAL" clId="{DC4C66D8-6DBA-4792-8B68-9107606A559C}" dt="2021-10-05T19:03:52.654" v="2025"/>
        <pc:sldMkLst>
          <pc:docMk/>
          <pc:sldMk cId="1417111981" sldId="257"/>
        </pc:sldMkLst>
        <pc:spChg chg="mod">
          <ac:chgData name="حصه بنت العتيبي" userId="c1fe605c-1aaf-4791-a440-af891effc177" providerId="ADAL" clId="{DC4C66D8-6DBA-4792-8B68-9107606A559C}" dt="2021-10-04T14:27:32.078" v="55" actId="408"/>
          <ac:spMkLst>
            <pc:docMk/>
            <pc:sldMk cId="1417111981" sldId="257"/>
            <ac:spMk id="3" creationId="{5D04D3AA-F5DA-4C12-A2E1-D386F020CD5D}"/>
          </ac:spMkLst>
        </pc:spChg>
        <pc:spChg chg="mod">
          <ac:chgData name="حصه بنت العتيبي" userId="c1fe605c-1aaf-4791-a440-af891effc177" providerId="ADAL" clId="{DC4C66D8-6DBA-4792-8B68-9107606A559C}" dt="2021-10-04T14:27:52.265" v="58" actId="1076"/>
          <ac:spMkLst>
            <pc:docMk/>
            <pc:sldMk cId="1417111981" sldId="257"/>
            <ac:spMk id="4" creationId="{B8EEBBCB-7B88-48BE-BF9B-7D9008607056}"/>
          </ac:spMkLst>
        </pc:spChg>
        <pc:spChg chg="mod">
          <ac:chgData name="حصه بنت العتيبي" userId="c1fe605c-1aaf-4791-a440-af891effc177" providerId="ADAL" clId="{DC4C66D8-6DBA-4792-8B68-9107606A559C}" dt="2021-10-04T14:27:32.078" v="55" actId="408"/>
          <ac:spMkLst>
            <pc:docMk/>
            <pc:sldMk cId="1417111981" sldId="257"/>
            <ac:spMk id="5" creationId="{51969439-2316-4E9D-9BE1-8AEB2DA81069}"/>
          </ac:spMkLst>
        </pc:spChg>
        <pc:spChg chg="mod">
          <ac:chgData name="حصه بنت العتيبي" userId="c1fe605c-1aaf-4791-a440-af891effc177" providerId="ADAL" clId="{DC4C66D8-6DBA-4792-8B68-9107606A559C}" dt="2021-10-04T14:27:32.078" v="55" actId="408"/>
          <ac:spMkLst>
            <pc:docMk/>
            <pc:sldMk cId="1417111981" sldId="257"/>
            <ac:spMk id="6" creationId="{C8401761-CD87-4E92-BE83-03B7BD8C2BAC}"/>
          </ac:spMkLst>
        </pc:spChg>
        <pc:spChg chg="mod">
          <ac:chgData name="حصه بنت العتيبي" userId="c1fe605c-1aaf-4791-a440-af891effc177" providerId="ADAL" clId="{DC4C66D8-6DBA-4792-8B68-9107606A559C}" dt="2021-10-04T14:27:32.078" v="55" actId="408"/>
          <ac:spMkLst>
            <pc:docMk/>
            <pc:sldMk cId="1417111981" sldId="257"/>
            <ac:spMk id="7" creationId="{E9A9D3BD-8462-444E-807D-757FB233423C}"/>
          </ac:spMkLst>
        </pc:spChg>
        <pc:spChg chg="mod">
          <ac:chgData name="حصه بنت العتيبي" userId="c1fe605c-1aaf-4791-a440-af891effc177" providerId="ADAL" clId="{DC4C66D8-6DBA-4792-8B68-9107606A559C}" dt="2021-10-04T17:22:44.329" v="561" actId="2"/>
          <ac:spMkLst>
            <pc:docMk/>
            <pc:sldMk cId="1417111981" sldId="257"/>
            <ac:spMk id="8" creationId="{BB772604-F0E7-4020-8466-EBAE5434655C}"/>
          </ac:spMkLst>
        </pc:spChg>
        <pc:spChg chg="mod">
          <ac:chgData name="حصه بنت العتيبي" userId="c1fe605c-1aaf-4791-a440-af891effc177" providerId="ADAL" clId="{DC4C66D8-6DBA-4792-8B68-9107606A559C}" dt="2021-10-04T14:28:10.690" v="59" actId="1076"/>
          <ac:spMkLst>
            <pc:docMk/>
            <pc:sldMk cId="1417111981" sldId="257"/>
            <ac:spMk id="14" creationId="{29C80B12-D11A-42CC-8F45-963A8A7E0FAC}"/>
          </ac:spMkLst>
        </pc:spChg>
        <pc:spChg chg="mod">
          <ac:chgData name="حصه بنت العتيبي" userId="c1fe605c-1aaf-4791-a440-af891effc177" providerId="ADAL" clId="{DC4C66D8-6DBA-4792-8B68-9107606A559C}" dt="2021-10-04T14:28:10.690" v="59" actId="1076"/>
          <ac:spMkLst>
            <pc:docMk/>
            <pc:sldMk cId="1417111981" sldId="257"/>
            <ac:spMk id="16" creationId="{4E5D0A9D-9A78-4A1A-B490-38F68423EC29}"/>
          </ac:spMkLst>
        </pc:spChg>
        <pc:spChg chg="mod">
          <ac:chgData name="حصه بنت العتيبي" userId="c1fe605c-1aaf-4791-a440-af891effc177" providerId="ADAL" clId="{DC4C66D8-6DBA-4792-8B68-9107606A559C}" dt="2021-10-04T14:28:10.690" v="59" actId="1076"/>
          <ac:spMkLst>
            <pc:docMk/>
            <pc:sldMk cId="1417111981" sldId="257"/>
            <ac:spMk id="17" creationId="{8DC69F2B-3D12-412E-A3FA-69678BAD3159}"/>
          </ac:spMkLst>
        </pc:spChg>
        <pc:spChg chg="mod">
          <ac:chgData name="حصه بنت العتيبي" userId="c1fe605c-1aaf-4791-a440-af891effc177" providerId="ADAL" clId="{DC4C66D8-6DBA-4792-8B68-9107606A559C}" dt="2021-10-04T14:28:10.690" v="59" actId="1076"/>
          <ac:spMkLst>
            <pc:docMk/>
            <pc:sldMk cId="1417111981" sldId="257"/>
            <ac:spMk id="18" creationId="{281E8AC2-91F7-4B6F-8AA2-6A94FA523128}"/>
          </ac:spMkLst>
        </pc:spChg>
        <pc:spChg chg="add mod">
          <ac:chgData name="حصه بنت العتيبي" userId="c1fe605c-1aaf-4791-a440-af891effc177" providerId="ADAL" clId="{DC4C66D8-6DBA-4792-8B68-9107606A559C}" dt="2021-10-04T14:27:32.078" v="55" actId="408"/>
          <ac:spMkLst>
            <pc:docMk/>
            <pc:sldMk cId="1417111981" sldId="257"/>
            <ac:spMk id="19" creationId="{7236A92F-D9D5-46D6-B892-F01F5F51C10F}"/>
          </ac:spMkLst>
        </pc:spChg>
        <pc:spChg chg="add mod">
          <ac:chgData name="حصه بنت العتيبي" userId="c1fe605c-1aaf-4791-a440-af891effc177" providerId="ADAL" clId="{DC4C66D8-6DBA-4792-8B68-9107606A559C}" dt="2021-10-04T14:27:29.782" v="53" actId="12788"/>
          <ac:spMkLst>
            <pc:docMk/>
            <pc:sldMk cId="1417111981" sldId="257"/>
            <ac:spMk id="21" creationId="{49475EA2-2693-4C1D-9832-2CB64C4C7FD9}"/>
          </ac:spMkLst>
        </pc:spChg>
        <pc:picChg chg="mod">
          <ac:chgData name="حصه بنت العتيبي" userId="c1fe605c-1aaf-4791-a440-af891effc177" providerId="ADAL" clId="{DC4C66D8-6DBA-4792-8B68-9107606A559C}" dt="2021-10-04T14:27:31.127" v="54" actId="408"/>
          <ac:picMkLst>
            <pc:docMk/>
            <pc:sldMk cId="1417111981" sldId="257"/>
            <ac:picMk id="2" creationId="{F4A08954-E40E-4818-ABC0-D6EEB14BBCDA}"/>
          </ac:picMkLst>
        </pc:picChg>
        <pc:picChg chg="mod">
          <ac:chgData name="حصه بنت العتيبي" userId="c1fe605c-1aaf-4791-a440-af891effc177" providerId="ADAL" clId="{DC4C66D8-6DBA-4792-8B68-9107606A559C}" dt="2021-10-04T14:27:32.078" v="55" actId="408"/>
          <ac:picMkLst>
            <pc:docMk/>
            <pc:sldMk cId="1417111981" sldId="257"/>
            <ac:picMk id="9" creationId="{623A01AF-3A06-47C0-987E-3F857A985830}"/>
          </ac:picMkLst>
        </pc:picChg>
        <pc:picChg chg="mod">
          <ac:chgData name="حصه بنت العتيبي" userId="c1fe605c-1aaf-4791-a440-af891effc177" providerId="ADAL" clId="{DC4C66D8-6DBA-4792-8B68-9107606A559C}" dt="2021-10-04T14:27:32.078" v="55" actId="408"/>
          <ac:picMkLst>
            <pc:docMk/>
            <pc:sldMk cId="1417111981" sldId="257"/>
            <ac:picMk id="10" creationId="{8C51E5DC-FE4E-467D-8A77-A7961FF69D0F}"/>
          </ac:picMkLst>
        </pc:picChg>
        <pc:picChg chg="mod">
          <ac:chgData name="حصه بنت العتيبي" userId="c1fe605c-1aaf-4791-a440-af891effc177" providerId="ADAL" clId="{DC4C66D8-6DBA-4792-8B68-9107606A559C}" dt="2021-10-04T14:27:32.078" v="55" actId="408"/>
          <ac:picMkLst>
            <pc:docMk/>
            <pc:sldMk cId="1417111981" sldId="257"/>
            <ac:picMk id="11" creationId="{319A63D8-6630-4849-8918-F55EA531215A}"/>
          </ac:picMkLst>
        </pc:picChg>
        <pc:picChg chg="mod">
          <ac:chgData name="حصه بنت العتيبي" userId="c1fe605c-1aaf-4791-a440-af891effc177" providerId="ADAL" clId="{DC4C66D8-6DBA-4792-8B68-9107606A559C}" dt="2021-10-04T14:27:32.078" v="55" actId="408"/>
          <ac:picMkLst>
            <pc:docMk/>
            <pc:sldMk cId="1417111981" sldId="257"/>
            <ac:picMk id="12" creationId="{D9F2B0C5-9A45-41DF-85E9-1E474A015118}"/>
          </ac:picMkLst>
        </pc:picChg>
        <pc:picChg chg="mod">
          <ac:chgData name="حصه بنت العتيبي" userId="c1fe605c-1aaf-4791-a440-af891effc177" providerId="ADAL" clId="{DC4C66D8-6DBA-4792-8B68-9107606A559C}" dt="2021-10-04T14:27:32.078" v="55" actId="408"/>
          <ac:picMkLst>
            <pc:docMk/>
            <pc:sldMk cId="1417111981" sldId="257"/>
            <ac:picMk id="13" creationId="{B3AC54E0-7E4A-48BE-AFDF-343283261F99}"/>
          </ac:picMkLst>
        </pc:picChg>
        <pc:picChg chg="add mod">
          <ac:chgData name="حصه بنت العتيبي" userId="c1fe605c-1aaf-4791-a440-af891effc177" providerId="ADAL" clId="{DC4C66D8-6DBA-4792-8B68-9107606A559C}" dt="2021-10-04T14:27:32.078" v="55" actId="408"/>
          <ac:picMkLst>
            <pc:docMk/>
            <pc:sldMk cId="1417111981" sldId="257"/>
            <ac:picMk id="20" creationId="{C80530A8-9ACF-4322-98BF-5B45B4657CA4}"/>
          </ac:picMkLst>
        </pc:picChg>
        <pc:picChg chg="add mod">
          <ac:chgData name="حصه بنت العتيبي" userId="c1fe605c-1aaf-4791-a440-af891effc177" providerId="ADAL" clId="{DC4C66D8-6DBA-4792-8B68-9107606A559C}" dt="2021-10-04T14:27:32.078" v="55" actId="408"/>
          <ac:picMkLst>
            <pc:docMk/>
            <pc:sldMk cId="1417111981" sldId="257"/>
            <ac:picMk id="22" creationId="{E259A752-6AD4-4D40-A1CF-595527CC3E9F}"/>
          </ac:picMkLst>
        </pc:picChg>
      </pc:sldChg>
      <pc:sldChg chg="modSp mod modTransition">
        <pc:chgData name="حصه بنت العتيبي" userId="c1fe605c-1aaf-4791-a440-af891effc177" providerId="ADAL" clId="{DC4C66D8-6DBA-4792-8B68-9107606A559C}" dt="2021-10-05T19:03:52.654" v="2025"/>
        <pc:sldMkLst>
          <pc:docMk/>
          <pc:sldMk cId="2059421459" sldId="258"/>
        </pc:sldMkLst>
        <pc:spChg chg="mod">
          <ac:chgData name="حصه بنت العتيبي" userId="c1fe605c-1aaf-4791-a440-af891effc177" providerId="ADAL" clId="{DC4C66D8-6DBA-4792-8B68-9107606A559C}" dt="2021-10-04T14:13:09.268" v="8" actId="1076"/>
          <ac:spMkLst>
            <pc:docMk/>
            <pc:sldMk cId="2059421459" sldId="258"/>
            <ac:spMk id="6" creationId="{172F39FB-C561-4D19-8842-E07DC4EBC873}"/>
          </ac:spMkLst>
        </pc:spChg>
        <pc:spChg chg="mod">
          <ac:chgData name="حصه بنت العتيبي" userId="c1fe605c-1aaf-4791-a440-af891effc177" providerId="ADAL" clId="{DC4C66D8-6DBA-4792-8B68-9107606A559C}" dt="2021-10-04T14:12:59.741" v="7" actId="207"/>
          <ac:spMkLst>
            <pc:docMk/>
            <pc:sldMk cId="2059421459" sldId="258"/>
            <ac:spMk id="7" creationId="{ECC29C6A-8E84-4334-B5B1-9070D2D8423C}"/>
          </ac:spMkLst>
        </pc:spChg>
        <pc:spChg chg="mod">
          <ac:chgData name="حصه بنت العتيبي" userId="c1fe605c-1aaf-4791-a440-af891effc177" providerId="ADAL" clId="{DC4C66D8-6DBA-4792-8B68-9107606A559C}" dt="2021-10-04T14:12:52.840" v="6" actId="207"/>
          <ac:spMkLst>
            <pc:docMk/>
            <pc:sldMk cId="2059421459" sldId="258"/>
            <ac:spMk id="8" creationId="{B21CDD4C-7073-4D4C-A99E-681E9B73FA21}"/>
          </ac:spMkLst>
        </pc:spChg>
        <pc:spChg chg="mod">
          <ac:chgData name="حصه بنت العتيبي" userId="c1fe605c-1aaf-4791-a440-af891effc177" providerId="ADAL" clId="{DC4C66D8-6DBA-4792-8B68-9107606A559C}" dt="2021-10-04T14:12:52.840" v="6" actId="207"/>
          <ac:spMkLst>
            <pc:docMk/>
            <pc:sldMk cId="2059421459" sldId="258"/>
            <ac:spMk id="9" creationId="{C5973B57-7CC0-4FAF-8DBA-2167528D1335}"/>
          </ac:spMkLst>
        </pc:spChg>
      </pc:sldChg>
      <pc:sldChg chg="addSp delSp modSp mod modTransition">
        <pc:chgData name="حصه بنت العتيبي" userId="c1fe605c-1aaf-4791-a440-af891effc177" providerId="ADAL" clId="{DC4C66D8-6DBA-4792-8B68-9107606A559C}" dt="2021-10-05T19:03:52.654" v="2025"/>
        <pc:sldMkLst>
          <pc:docMk/>
          <pc:sldMk cId="3809155103" sldId="259"/>
        </pc:sldMkLst>
        <pc:picChg chg="del">
          <ac:chgData name="حصه بنت العتيبي" userId="c1fe605c-1aaf-4791-a440-af891effc177" providerId="ADAL" clId="{DC4C66D8-6DBA-4792-8B68-9107606A559C}" dt="2021-10-04T19:37:32.677" v="1360" actId="478"/>
          <ac:picMkLst>
            <pc:docMk/>
            <pc:sldMk cId="3809155103" sldId="259"/>
            <ac:picMk id="2" creationId="{7194CF0E-8F52-4B83-BADD-D9E9924F0202}"/>
          </ac:picMkLst>
        </pc:picChg>
        <pc:picChg chg="add mod modCrop">
          <ac:chgData name="حصه بنت العتيبي" userId="c1fe605c-1aaf-4791-a440-af891effc177" providerId="ADAL" clId="{DC4C66D8-6DBA-4792-8B68-9107606A559C}" dt="2021-10-04T19:41:59.266" v="1374" actId="1076"/>
          <ac:picMkLst>
            <pc:docMk/>
            <pc:sldMk cId="3809155103" sldId="259"/>
            <ac:picMk id="6" creationId="{F2FC80A6-2ABC-44D3-BC70-B41D7497ADED}"/>
          </ac:picMkLst>
        </pc:picChg>
        <pc:picChg chg="add mod">
          <ac:chgData name="حصه بنت العتيبي" userId="c1fe605c-1aaf-4791-a440-af891effc177" providerId="ADAL" clId="{DC4C66D8-6DBA-4792-8B68-9107606A559C}" dt="2021-10-04T19:39:27.513" v="1369" actId="1076"/>
          <ac:picMkLst>
            <pc:docMk/>
            <pc:sldMk cId="3809155103" sldId="259"/>
            <ac:picMk id="7" creationId="{484DB2FD-1F77-4FAE-AF7E-828FD96E778B}"/>
          </ac:picMkLst>
        </pc:picChg>
        <pc:picChg chg="add mod">
          <ac:chgData name="حصه بنت العتيبي" userId="c1fe605c-1aaf-4791-a440-af891effc177" providerId="ADAL" clId="{DC4C66D8-6DBA-4792-8B68-9107606A559C}" dt="2021-10-04T19:41:03.648" v="1370" actId="931"/>
          <ac:picMkLst>
            <pc:docMk/>
            <pc:sldMk cId="3809155103" sldId="259"/>
            <ac:picMk id="9" creationId="{2E4F0B43-E000-42DF-9C5B-23EEA259257A}"/>
          </ac:picMkLst>
        </pc:picChg>
        <pc:picChg chg="add mod">
          <ac:chgData name="حصه بنت العتيبي" userId="c1fe605c-1aaf-4791-a440-af891effc177" providerId="ADAL" clId="{DC4C66D8-6DBA-4792-8B68-9107606A559C}" dt="2021-10-04T19:42:13.616" v="1378" actId="208"/>
          <ac:picMkLst>
            <pc:docMk/>
            <pc:sldMk cId="3809155103" sldId="259"/>
            <ac:picMk id="11" creationId="{43859AFD-7B52-4BC2-A4CF-6B1556183DC9}"/>
          </ac:picMkLst>
        </pc:picChg>
      </pc:sldChg>
      <pc:sldChg chg="addSp delSp modSp mod modTransition delAnim modAnim">
        <pc:chgData name="حصه بنت العتيبي" userId="c1fe605c-1aaf-4791-a440-af891effc177" providerId="ADAL" clId="{DC4C66D8-6DBA-4792-8B68-9107606A559C}" dt="2021-10-05T19:03:52.654" v="2025"/>
        <pc:sldMkLst>
          <pc:docMk/>
          <pc:sldMk cId="3634800045" sldId="260"/>
        </pc:sldMkLst>
        <pc:spChg chg="del">
          <ac:chgData name="حصه بنت العتيبي" userId="c1fe605c-1aaf-4791-a440-af891effc177" providerId="ADAL" clId="{DC4C66D8-6DBA-4792-8B68-9107606A559C}" dt="2021-10-04T15:12:16.279" v="160" actId="478"/>
          <ac:spMkLst>
            <pc:docMk/>
            <pc:sldMk cId="3634800045" sldId="260"/>
            <ac:spMk id="2" creationId="{DA2D672F-7AED-4B2E-9AE8-FAFCA33D05F7}"/>
          </ac:spMkLst>
        </pc:spChg>
        <pc:spChg chg="mod">
          <ac:chgData name="حصه بنت العتيبي" userId="c1fe605c-1aaf-4791-a440-af891effc177" providerId="ADAL" clId="{DC4C66D8-6DBA-4792-8B68-9107606A559C}" dt="2021-10-04T15:09:14.586" v="150" actId="1076"/>
          <ac:spMkLst>
            <pc:docMk/>
            <pc:sldMk cId="3634800045" sldId="260"/>
            <ac:spMk id="3" creationId="{0863C26F-8F40-4508-8E9E-DEF92315BA86}"/>
          </ac:spMkLst>
        </pc:spChg>
        <pc:spChg chg="mod">
          <ac:chgData name="حصه بنت العتيبي" userId="c1fe605c-1aaf-4791-a440-af891effc177" providerId="ADAL" clId="{DC4C66D8-6DBA-4792-8B68-9107606A559C}" dt="2021-10-04T15:09:17.276" v="151" actId="1076"/>
          <ac:spMkLst>
            <pc:docMk/>
            <pc:sldMk cId="3634800045" sldId="260"/>
            <ac:spMk id="4" creationId="{A6AD80E1-47ED-450A-BE6D-490CE8331BF7}"/>
          </ac:spMkLst>
        </pc:spChg>
        <pc:spChg chg="add mod">
          <ac:chgData name="حصه بنت العتيبي" userId="c1fe605c-1aaf-4791-a440-af891effc177" providerId="ADAL" clId="{DC4C66D8-6DBA-4792-8B68-9107606A559C}" dt="2021-10-04T15:09:24.474" v="152" actId="1076"/>
          <ac:spMkLst>
            <pc:docMk/>
            <pc:sldMk cId="3634800045" sldId="260"/>
            <ac:spMk id="12" creationId="{9E393C12-EADD-4CC5-B3CC-0AA586760827}"/>
          </ac:spMkLst>
        </pc:spChg>
        <pc:spChg chg="add mod">
          <ac:chgData name="حصه بنت العتيبي" userId="c1fe605c-1aaf-4791-a440-af891effc177" providerId="ADAL" clId="{DC4C66D8-6DBA-4792-8B68-9107606A559C}" dt="2021-10-04T18:59:10.202" v="1094" actId="1076"/>
          <ac:spMkLst>
            <pc:docMk/>
            <pc:sldMk cId="3634800045" sldId="260"/>
            <ac:spMk id="13" creationId="{879B9D3B-95E5-4155-9A02-C874504CCA53}"/>
          </ac:spMkLst>
        </pc:spChg>
        <pc:spChg chg="mod">
          <ac:chgData name="حصه بنت العتيبي" userId="c1fe605c-1aaf-4791-a440-af891effc177" providerId="ADAL" clId="{DC4C66D8-6DBA-4792-8B68-9107606A559C}" dt="2021-10-04T19:00:26.684" v="1102" actId="465"/>
          <ac:spMkLst>
            <pc:docMk/>
            <pc:sldMk cId="3634800045" sldId="260"/>
            <ac:spMk id="15" creationId="{C43CC8CD-09ED-43FD-B0EF-7168AC640D57}"/>
          </ac:spMkLst>
        </pc:spChg>
        <pc:spChg chg="mod">
          <ac:chgData name="حصه بنت العتيبي" userId="c1fe605c-1aaf-4791-a440-af891effc177" providerId="ADAL" clId="{DC4C66D8-6DBA-4792-8B68-9107606A559C}" dt="2021-10-04T19:00:26.684" v="1102" actId="465"/>
          <ac:spMkLst>
            <pc:docMk/>
            <pc:sldMk cId="3634800045" sldId="260"/>
            <ac:spMk id="16" creationId="{E5BBDFDA-1619-44E1-BF5B-D2224B44BEB1}"/>
          </ac:spMkLst>
        </pc:spChg>
        <pc:spChg chg="mod">
          <ac:chgData name="حصه بنت العتيبي" userId="c1fe605c-1aaf-4791-a440-af891effc177" providerId="ADAL" clId="{DC4C66D8-6DBA-4792-8B68-9107606A559C}" dt="2021-10-04T19:00:26.684" v="1102" actId="465"/>
          <ac:spMkLst>
            <pc:docMk/>
            <pc:sldMk cId="3634800045" sldId="260"/>
            <ac:spMk id="18" creationId="{5545F98C-EB66-450E-8122-6F62A60C945B}"/>
          </ac:spMkLst>
        </pc:spChg>
        <pc:spChg chg="mod">
          <ac:chgData name="حصه بنت العتيبي" userId="c1fe605c-1aaf-4791-a440-af891effc177" providerId="ADAL" clId="{DC4C66D8-6DBA-4792-8B68-9107606A559C}" dt="2021-10-04T19:00:26.684" v="1102" actId="465"/>
          <ac:spMkLst>
            <pc:docMk/>
            <pc:sldMk cId="3634800045" sldId="260"/>
            <ac:spMk id="19" creationId="{50CDD783-B50C-4F53-9EA4-7203B9423EB7}"/>
          </ac:spMkLst>
        </pc:spChg>
        <pc:spChg chg="mod">
          <ac:chgData name="حصه بنت العتيبي" userId="c1fe605c-1aaf-4791-a440-af891effc177" providerId="ADAL" clId="{DC4C66D8-6DBA-4792-8B68-9107606A559C}" dt="2021-10-04T19:00:26.684" v="1102" actId="465"/>
          <ac:spMkLst>
            <pc:docMk/>
            <pc:sldMk cId="3634800045" sldId="260"/>
            <ac:spMk id="21" creationId="{349C35DA-E706-41BF-A9DD-D3DB4447271D}"/>
          </ac:spMkLst>
        </pc:spChg>
        <pc:spChg chg="mod">
          <ac:chgData name="حصه بنت العتيبي" userId="c1fe605c-1aaf-4791-a440-af891effc177" providerId="ADAL" clId="{DC4C66D8-6DBA-4792-8B68-9107606A559C}" dt="2021-10-04T19:00:26.684" v="1102" actId="465"/>
          <ac:spMkLst>
            <pc:docMk/>
            <pc:sldMk cId="3634800045" sldId="260"/>
            <ac:spMk id="22" creationId="{605C5599-18AC-483F-91AE-5FC0D87B08BF}"/>
          </ac:spMkLst>
        </pc:spChg>
        <pc:spChg chg="add mod">
          <ac:chgData name="حصه بنت العتيبي" userId="c1fe605c-1aaf-4791-a440-af891effc177" providerId="ADAL" clId="{DC4C66D8-6DBA-4792-8B68-9107606A559C}" dt="2021-10-04T19:01:22.216" v="1136" actId="20577"/>
          <ac:spMkLst>
            <pc:docMk/>
            <pc:sldMk cId="3634800045" sldId="260"/>
            <ac:spMk id="29" creationId="{D90164E2-6511-4FD4-8A8A-2D5F7FAEC167}"/>
          </ac:spMkLst>
        </pc:spChg>
        <pc:spChg chg="mod">
          <ac:chgData name="حصه بنت العتيبي" userId="c1fe605c-1aaf-4791-a440-af891effc177" providerId="ADAL" clId="{DC4C66D8-6DBA-4792-8B68-9107606A559C}" dt="2021-10-04T19:15:00.746" v="1273" actId="1076"/>
          <ac:spMkLst>
            <pc:docMk/>
            <pc:sldMk cId="3634800045" sldId="260"/>
            <ac:spMk id="31" creationId="{1BFBA072-BB00-47A6-92C0-33A809EB2ED9}"/>
          </ac:spMkLst>
        </pc:spChg>
        <pc:spChg chg="mod">
          <ac:chgData name="حصه بنت العتيبي" userId="c1fe605c-1aaf-4791-a440-af891effc177" providerId="ADAL" clId="{DC4C66D8-6DBA-4792-8B68-9107606A559C}" dt="2021-10-05T05:13:16.706" v="1431" actId="1076"/>
          <ac:spMkLst>
            <pc:docMk/>
            <pc:sldMk cId="3634800045" sldId="260"/>
            <ac:spMk id="32" creationId="{0E71FC63-99B5-46B2-BBAE-A313D068E9ED}"/>
          </ac:spMkLst>
        </pc:spChg>
        <pc:spChg chg="mod">
          <ac:chgData name="حصه بنت العتيبي" userId="c1fe605c-1aaf-4791-a440-af891effc177" providerId="ADAL" clId="{DC4C66D8-6DBA-4792-8B68-9107606A559C}" dt="2021-10-04T19:00:26.684" v="1102" actId="465"/>
          <ac:spMkLst>
            <pc:docMk/>
            <pc:sldMk cId="3634800045" sldId="260"/>
            <ac:spMk id="34" creationId="{AC0F1B4A-347E-4796-8886-E91D5CCB8ABD}"/>
          </ac:spMkLst>
        </pc:spChg>
        <pc:spChg chg="mod">
          <ac:chgData name="حصه بنت العتيبي" userId="c1fe605c-1aaf-4791-a440-af891effc177" providerId="ADAL" clId="{DC4C66D8-6DBA-4792-8B68-9107606A559C}" dt="2021-10-04T19:01:32.488" v="1146" actId="20577"/>
          <ac:spMkLst>
            <pc:docMk/>
            <pc:sldMk cId="3634800045" sldId="260"/>
            <ac:spMk id="35" creationId="{66ACA671-438C-40B3-97FB-CF283961E8BD}"/>
          </ac:spMkLst>
        </pc:spChg>
        <pc:spChg chg="mod">
          <ac:chgData name="حصه بنت العتيبي" userId="c1fe605c-1aaf-4791-a440-af891effc177" providerId="ADAL" clId="{DC4C66D8-6DBA-4792-8B68-9107606A559C}" dt="2021-10-04T19:00:26.684" v="1102" actId="465"/>
          <ac:spMkLst>
            <pc:docMk/>
            <pc:sldMk cId="3634800045" sldId="260"/>
            <ac:spMk id="37" creationId="{B41A5B34-C2D4-447E-92AD-90039578968F}"/>
          </ac:spMkLst>
        </pc:spChg>
        <pc:spChg chg="mod">
          <ac:chgData name="حصه بنت العتيبي" userId="c1fe605c-1aaf-4791-a440-af891effc177" providerId="ADAL" clId="{DC4C66D8-6DBA-4792-8B68-9107606A559C}" dt="2021-10-04T19:01:51.819" v="1148" actId="20577"/>
          <ac:spMkLst>
            <pc:docMk/>
            <pc:sldMk cId="3634800045" sldId="260"/>
            <ac:spMk id="38" creationId="{FD784518-95AB-455D-A679-909CBFF171D7}"/>
          </ac:spMkLst>
        </pc:spChg>
        <pc:spChg chg="add mod">
          <ac:chgData name="حصه بنت العتيبي" userId="c1fe605c-1aaf-4791-a440-af891effc177" providerId="ADAL" clId="{DC4C66D8-6DBA-4792-8B68-9107606A559C}" dt="2021-10-04T19:05:24.839" v="1238" actId="20577"/>
          <ac:spMkLst>
            <pc:docMk/>
            <pc:sldMk cId="3634800045" sldId="260"/>
            <ac:spMk id="39" creationId="{ECCB9009-D8F3-4036-B711-48977CE1577A}"/>
          </ac:spMkLst>
        </pc:spChg>
        <pc:spChg chg="mod">
          <ac:chgData name="حصه بنت العتيبي" userId="c1fe605c-1aaf-4791-a440-af891effc177" providerId="ADAL" clId="{DC4C66D8-6DBA-4792-8B68-9107606A559C}" dt="2021-10-04T19:00:26.684" v="1102" actId="465"/>
          <ac:spMkLst>
            <pc:docMk/>
            <pc:sldMk cId="3634800045" sldId="260"/>
            <ac:spMk id="41" creationId="{0CA2802D-9BCD-4BB8-88C6-3798DB4A253E}"/>
          </ac:spMkLst>
        </pc:spChg>
        <pc:spChg chg="mod">
          <ac:chgData name="حصه بنت العتيبي" userId="c1fe605c-1aaf-4791-a440-af891effc177" providerId="ADAL" clId="{DC4C66D8-6DBA-4792-8B68-9107606A559C}" dt="2021-10-04T19:05:20.578" v="1237"/>
          <ac:spMkLst>
            <pc:docMk/>
            <pc:sldMk cId="3634800045" sldId="260"/>
            <ac:spMk id="42" creationId="{82AEF913-08C1-42BF-B23D-548FCDB0A593}"/>
          </ac:spMkLst>
        </pc:spChg>
        <pc:spChg chg="mod">
          <ac:chgData name="حصه بنت العتيبي" userId="c1fe605c-1aaf-4791-a440-af891effc177" providerId="ADAL" clId="{DC4C66D8-6DBA-4792-8B68-9107606A559C}" dt="2021-10-04T19:00:26.684" v="1102" actId="465"/>
          <ac:spMkLst>
            <pc:docMk/>
            <pc:sldMk cId="3634800045" sldId="260"/>
            <ac:spMk id="44" creationId="{FEE84538-D20B-4D76-AE56-6547F30F169D}"/>
          </ac:spMkLst>
        </pc:spChg>
        <pc:spChg chg="mod">
          <ac:chgData name="حصه بنت العتيبي" userId="c1fe605c-1aaf-4791-a440-af891effc177" providerId="ADAL" clId="{DC4C66D8-6DBA-4792-8B68-9107606A559C}" dt="2021-10-04T19:04:57.816" v="1235"/>
          <ac:spMkLst>
            <pc:docMk/>
            <pc:sldMk cId="3634800045" sldId="260"/>
            <ac:spMk id="45" creationId="{5AFA6E41-FA30-4656-ADA6-02BD98D1FF5C}"/>
          </ac:spMkLst>
        </pc:spChg>
        <pc:spChg chg="mod">
          <ac:chgData name="حصه بنت العتيبي" userId="c1fe605c-1aaf-4791-a440-af891effc177" providerId="ADAL" clId="{DC4C66D8-6DBA-4792-8B68-9107606A559C}" dt="2021-10-04T19:00:15.053" v="1100" actId="408"/>
          <ac:spMkLst>
            <pc:docMk/>
            <pc:sldMk cId="3634800045" sldId="260"/>
            <ac:spMk id="47" creationId="{530E635C-C9F1-4E7F-BA4F-E6223DDD5CA1}"/>
          </ac:spMkLst>
        </pc:spChg>
        <pc:spChg chg="mod">
          <ac:chgData name="حصه بنت العتيبي" userId="c1fe605c-1aaf-4791-a440-af891effc177" providerId="ADAL" clId="{DC4C66D8-6DBA-4792-8B68-9107606A559C}" dt="2021-10-04T19:05:09.665" v="1236"/>
          <ac:spMkLst>
            <pc:docMk/>
            <pc:sldMk cId="3634800045" sldId="260"/>
            <ac:spMk id="48" creationId="{5446E930-946E-4D59-B7C3-178FA727BBEB}"/>
          </ac:spMkLst>
        </pc:spChg>
        <pc:grpChg chg="add mod">
          <ac:chgData name="حصه بنت العتيبي" userId="c1fe605c-1aaf-4791-a440-af891effc177" providerId="ADAL" clId="{DC4C66D8-6DBA-4792-8B68-9107606A559C}" dt="2021-10-04T19:00:26.684" v="1102" actId="465"/>
          <ac:grpSpMkLst>
            <pc:docMk/>
            <pc:sldMk cId="3634800045" sldId="260"/>
            <ac:grpSpMk id="14" creationId="{A82F54DA-EEE3-48FB-88AD-B1FE15242029}"/>
          </ac:grpSpMkLst>
        </pc:grpChg>
        <pc:grpChg chg="add mod">
          <ac:chgData name="حصه بنت العتيبي" userId="c1fe605c-1aaf-4791-a440-af891effc177" providerId="ADAL" clId="{DC4C66D8-6DBA-4792-8B68-9107606A559C}" dt="2021-10-04T19:00:26.684" v="1102" actId="465"/>
          <ac:grpSpMkLst>
            <pc:docMk/>
            <pc:sldMk cId="3634800045" sldId="260"/>
            <ac:grpSpMk id="17" creationId="{5F744BC9-8876-4AD5-8119-EE7038ABB0F8}"/>
          </ac:grpSpMkLst>
        </pc:grpChg>
        <pc:grpChg chg="add mod">
          <ac:chgData name="حصه بنت العتيبي" userId="c1fe605c-1aaf-4791-a440-af891effc177" providerId="ADAL" clId="{DC4C66D8-6DBA-4792-8B68-9107606A559C}" dt="2021-10-04T19:00:26.684" v="1102" actId="465"/>
          <ac:grpSpMkLst>
            <pc:docMk/>
            <pc:sldMk cId="3634800045" sldId="260"/>
            <ac:grpSpMk id="20" creationId="{816EF27C-07D4-408D-B1CF-52344AC7D865}"/>
          </ac:grpSpMkLst>
        </pc:grpChg>
        <pc:grpChg chg="add mod">
          <ac:chgData name="حصه بنت العتيبي" userId="c1fe605c-1aaf-4791-a440-af891effc177" providerId="ADAL" clId="{DC4C66D8-6DBA-4792-8B68-9107606A559C}" dt="2021-10-04T19:00:26.684" v="1102" actId="465"/>
          <ac:grpSpMkLst>
            <pc:docMk/>
            <pc:sldMk cId="3634800045" sldId="260"/>
            <ac:grpSpMk id="30" creationId="{F2C0AA04-BE96-4F61-AE4C-46D7A5719D83}"/>
          </ac:grpSpMkLst>
        </pc:grpChg>
        <pc:grpChg chg="add mod">
          <ac:chgData name="حصه بنت العتيبي" userId="c1fe605c-1aaf-4791-a440-af891effc177" providerId="ADAL" clId="{DC4C66D8-6DBA-4792-8B68-9107606A559C}" dt="2021-10-04T19:15:08.246" v="1275" actId="1076"/>
          <ac:grpSpMkLst>
            <pc:docMk/>
            <pc:sldMk cId="3634800045" sldId="260"/>
            <ac:grpSpMk id="33" creationId="{E60BDA92-3B3C-4C00-91A3-C153569DAE23}"/>
          </ac:grpSpMkLst>
        </pc:grpChg>
        <pc:grpChg chg="add mod">
          <ac:chgData name="حصه بنت العتيبي" userId="c1fe605c-1aaf-4791-a440-af891effc177" providerId="ADAL" clId="{DC4C66D8-6DBA-4792-8B68-9107606A559C}" dt="2021-10-05T05:11:52.302" v="1426" actId="1076"/>
          <ac:grpSpMkLst>
            <pc:docMk/>
            <pc:sldMk cId="3634800045" sldId="260"/>
            <ac:grpSpMk id="36" creationId="{4D5DCBAB-487C-41B6-B20D-DFB4E723CB2B}"/>
          </ac:grpSpMkLst>
        </pc:grpChg>
        <pc:grpChg chg="add mod">
          <ac:chgData name="حصه بنت العتيبي" userId="c1fe605c-1aaf-4791-a440-af891effc177" providerId="ADAL" clId="{DC4C66D8-6DBA-4792-8B68-9107606A559C}" dt="2021-10-04T19:00:26.684" v="1102" actId="465"/>
          <ac:grpSpMkLst>
            <pc:docMk/>
            <pc:sldMk cId="3634800045" sldId="260"/>
            <ac:grpSpMk id="40" creationId="{12EA68D1-BF0A-4A34-8993-FB2411984216}"/>
          </ac:grpSpMkLst>
        </pc:grpChg>
        <pc:grpChg chg="add mod">
          <ac:chgData name="حصه بنت العتيبي" userId="c1fe605c-1aaf-4791-a440-af891effc177" providerId="ADAL" clId="{DC4C66D8-6DBA-4792-8B68-9107606A559C}" dt="2021-10-04T19:00:26.684" v="1102" actId="465"/>
          <ac:grpSpMkLst>
            <pc:docMk/>
            <pc:sldMk cId="3634800045" sldId="260"/>
            <ac:grpSpMk id="43" creationId="{1380CEF7-997F-41B6-9E8B-8AF69112C057}"/>
          </ac:grpSpMkLst>
        </pc:grpChg>
        <pc:grpChg chg="add mod">
          <ac:chgData name="حصه بنت العتيبي" userId="c1fe605c-1aaf-4791-a440-af891effc177" providerId="ADAL" clId="{DC4C66D8-6DBA-4792-8B68-9107606A559C}" dt="2021-10-04T19:00:21.478" v="1101" actId="465"/>
          <ac:grpSpMkLst>
            <pc:docMk/>
            <pc:sldMk cId="3634800045" sldId="260"/>
            <ac:grpSpMk id="46" creationId="{A1ADBACF-71E3-49AF-8991-2CFF664A464B}"/>
          </ac:grpSpMkLst>
        </pc:grpChg>
        <pc:picChg chg="add mod modCrop">
          <ac:chgData name="حصه بنت العتيبي" userId="c1fe605c-1aaf-4791-a440-af891effc177" providerId="ADAL" clId="{DC4C66D8-6DBA-4792-8B68-9107606A559C}" dt="2021-10-04T19:17:46.876" v="1280" actId="1076"/>
          <ac:picMkLst>
            <pc:docMk/>
            <pc:sldMk cId="3634800045" sldId="260"/>
            <ac:picMk id="6" creationId="{BD4FC8FC-01C7-4C99-9BCC-BE02BAC30F91}"/>
          </ac:picMkLst>
        </pc:picChg>
        <pc:picChg chg="mod">
          <ac:chgData name="حصه بنت العتيبي" userId="c1fe605c-1aaf-4791-a440-af891effc177" providerId="ADAL" clId="{DC4C66D8-6DBA-4792-8B68-9107606A559C}" dt="2021-10-04T18:55:51.367" v="1074" actId="1076"/>
          <ac:picMkLst>
            <pc:docMk/>
            <pc:sldMk cId="3634800045" sldId="260"/>
            <ac:picMk id="7" creationId="{30C99F1F-488A-4169-985B-EAA810E920E0}"/>
          </ac:picMkLst>
        </pc:picChg>
        <pc:picChg chg="add del mod modCrop">
          <ac:chgData name="حصه بنت العتيبي" userId="c1fe605c-1aaf-4791-a440-af891effc177" providerId="ADAL" clId="{DC4C66D8-6DBA-4792-8B68-9107606A559C}" dt="2021-10-04T15:07:31.690" v="105" actId="478"/>
          <ac:picMkLst>
            <pc:docMk/>
            <pc:sldMk cId="3634800045" sldId="260"/>
            <ac:picMk id="9" creationId="{65DC7914-1EAF-457C-8951-31BEDA568A26}"/>
          </ac:picMkLst>
        </pc:picChg>
        <pc:picChg chg="add del mod">
          <ac:chgData name="حصه بنت العتيبي" userId="c1fe605c-1aaf-4791-a440-af891effc177" providerId="ADAL" clId="{DC4C66D8-6DBA-4792-8B68-9107606A559C}" dt="2021-10-04T18:55:56.352" v="1076" actId="478"/>
          <ac:picMkLst>
            <pc:docMk/>
            <pc:sldMk cId="3634800045" sldId="260"/>
            <ac:picMk id="11" creationId="{DA0E9701-98B3-4752-90F9-317681190A48}"/>
          </ac:picMkLst>
        </pc:picChg>
        <pc:picChg chg="add mod">
          <ac:chgData name="حصه بنت العتيبي" userId="c1fe605c-1aaf-4791-a440-af891effc177" providerId="ADAL" clId="{DC4C66D8-6DBA-4792-8B68-9107606A559C}" dt="2021-10-04T19:00:26.684" v="1102" actId="465"/>
          <ac:picMkLst>
            <pc:docMk/>
            <pc:sldMk cId="3634800045" sldId="260"/>
            <ac:picMk id="23" creationId="{7DA197A7-B778-46AD-B6D6-8BE88A434F93}"/>
          </ac:picMkLst>
        </pc:picChg>
        <pc:picChg chg="add mod">
          <ac:chgData name="حصه بنت العتيبي" userId="c1fe605c-1aaf-4791-a440-af891effc177" providerId="ADAL" clId="{DC4C66D8-6DBA-4792-8B68-9107606A559C}" dt="2021-10-04T19:00:26.684" v="1102" actId="465"/>
          <ac:picMkLst>
            <pc:docMk/>
            <pc:sldMk cId="3634800045" sldId="260"/>
            <ac:picMk id="24" creationId="{B62E40D6-AB7C-4E65-9FEF-07C2C8DDC147}"/>
          </ac:picMkLst>
        </pc:picChg>
        <pc:picChg chg="add mod">
          <ac:chgData name="حصه بنت العتيبي" userId="c1fe605c-1aaf-4791-a440-af891effc177" providerId="ADAL" clId="{DC4C66D8-6DBA-4792-8B68-9107606A559C}" dt="2021-10-04T19:00:21.478" v="1101" actId="465"/>
          <ac:picMkLst>
            <pc:docMk/>
            <pc:sldMk cId="3634800045" sldId="260"/>
            <ac:picMk id="25" creationId="{C4FC5C52-05C8-483D-9B2A-DACB779D2641}"/>
          </ac:picMkLst>
        </pc:picChg>
        <pc:picChg chg="add del mod">
          <ac:chgData name="حصه بنت العتيبي" userId="c1fe605c-1aaf-4791-a440-af891effc177" providerId="ADAL" clId="{DC4C66D8-6DBA-4792-8B68-9107606A559C}" dt="2021-10-04T18:57:30.422" v="1080" actId="478"/>
          <ac:picMkLst>
            <pc:docMk/>
            <pc:sldMk cId="3634800045" sldId="260"/>
            <ac:picMk id="26" creationId="{119D7608-E4F2-4F93-AD99-EE7649EAC10E}"/>
          </ac:picMkLst>
        </pc:picChg>
        <pc:picChg chg="add del mod">
          <ac:chgData name="حصه بنت العتيبي" userId="c1fe605c-1aaf-4791-a440-af891effc177" providerId="ADAL" clId="{DC4C66D8-6DBA-4792-8B68-9107606A559C}" dt="2021-10-04T18:57:30.422" v="1080" actId="478"/>
          <ac:picMkLst>
            <pc:docMk/>
            <pc:sldMk cId="3634800045" sldId="260"/>
            <ac:picMk id="27" creationId="{F6B9DCD7-028E-4FAE-8035-8A2143426490}"/>
          </ac:picMkLst>
        </pc:picChg>
        <pc:picChg chg="add del mod">
          <ac:chgData name="حصه بنت العتيبي" userId="c1fe605c-1aaf-4791-a440-af891effc177" providerId="ADAL" clId="{DC4C66D8-6DBA-4792-8B68-9107606A559C}" dt="2021-10-04T18:57:22.634" v="1078" actId="478"/>
          <ac:picMkLst>
            <pc:docMk/>
            <pc:sldMk cId="3634800045" sldId="260"/>
            <ac:picMk id="28" creationId="{49B31FE7-A42C-40E1-A849-A1DAF410F795}"/>
          </ac:picMkLst>
        </pc:picChg>
        <pc:picChg chg="add mod">
          <ac:chgData name="حصه بنت العتيبي" userId="c1fe605c-1aaf-4791-a440-af891effc177" providerId="ADAL" clId="{DC4C66D8-6DBA-4792-8B68-9107606A559C}" dt="2021-10-05T05:11:49.890" v="1425" actId="1076"/>
          <ac:picMkLst>
            <pc:docMk/>
            <pc:sldMk cId="3634800045" sldId="260"/>
            <ac:picMk id="49" creationId="{CB26F011-D807-4A4E-B051-A139D51FD3EC}"/>
          </ac:picMkLst>
        </pc:picChg>
        <pc:picChg chg="add mod">
          <ac:chgData name="حصه بنت العتيبي" userId="c1fe605c-1aaf-4791-a440-af891effc177" providerId="ADAL" clId="{DC4C66D8-6DBA-4792-8B68-9107606A559C}" dt="2021-10-05T05:11:46.914" v="1424" actId="1076"/>
          <ac:picMkLst>
            <pc:docMk/>
            <pc:sldMk cId="3634800045" sldId="260"/>
            <ac:picMk id="50" creationId="{356E790D-49D4-445C-87AB-861E5D693E97}"/>
          </ac:picMkLst>
        </pc:picChg>
        <pc:picChg chg="add mod">
          <ac:chgData name="حصه بنت العتيبي" userId="c1fe605c-1aaf-4791-a440-af891effc177" providerId="ADAL" clId="{DC4C66D8-6DBA-4792-8B68-9107606A559C}" dt="2021-10-05T05:11:55.976" v="1427" actId="1076"/>
          <ac:picMkLst>
            <pc:docMk/>
            <pc:sldMk cId="3634800045" sldId="260"/>
            <ac:picMk id="51" creationId="{1ACCE8D7-C9F6-4ED6-8D7A-A21E1DF94DE8}"/>
          </ac:picMkLst>
        </pc:picChg>
        <pc:picChg chg="add mod">
          <ac:chgData name="حصه بنت العتيبي" userId="c1fe605c-1aaf-4791-a440-af891effc177" providerId="ADAL" clId="{DC4C66D8-6DBA-4792-8B68-9107606A559C}" dt="2021-10-04T19:05:36.354" v="1241" actId="1076"/>
          <ac:picMkLst>
            <pc:docMk/>
            <pc:sldMk cId="3634800045" sldId="260"/>
            <ac:picMk id="52" creationId="{0F6CA8FA-730C-4323-BCC2-51B40006AA44}"/>
          </ac:picMkLst>
        </pc:picChg>
        <pc:picChg chg="add mod">
          <ac:chgData name="حصه بنت العتيبي" userId="c1fe605c-1aaf-4791-a440-af891effc177" providerId="ADAL" clId="{DC4C66D8-6DBA-4792-8B68-9107606A559C}" dt="2021-10-04T19:05:33.665" v="1240" actId="1076"/>
          <ac:picMkLst>
            <pc:docMk/>
            <pc:sldMk cId="3634800045" sldId="260"/>
            <ac:picMk id="53" creationId="{8686D512-35B7-4BFF-A9F1-E47328D023D2}"/>
          </ac:picMkLst>
        </pc:picChg>
        <pc:picChg chg="add mod">
          <ac:chgData name="حصه بنت العتيبي" userId="c1fe605c-1aaf-4791-a440-af891effc177" providerId="ADAL" clId="{DC4C66D8-6DBA-4792-8B68-9107606A559C}" dt="2021-10-04T19:00:26.684" v="1102" actId="465"/>
          <ac:picMkLst>
            <pc:docMk/>
            <pc:sldMk cId="3634800045" sldId="260"/>
            <ac:picMk id="54" creationId="{BA60E01A-D2C9-47B3-90CC-2CD4BFB98A09}"/>
          </ac:picMkLst>
        </pc:picChg>
      </pc:sldChg>
      <pc:sldChg chg="modSp mod modTransition">
        <pc:chgData name="حصه بنت العتيبي" userId="c1fe605c-1aaf-4791-a440-af891effc177" providerId="ADAL" clId="{DC4C66D8-6DBA-4792-8B68-9107606A559C}" dt="2021-10-05T19:03:52.654" v="2025"/>
        <pc:sldMkLst>
          <pc:docMk/>
          <pc:sldMk cId="2082758581" sldId="261"/>
        </pc:sldMkLst>
        <pc:spChg chg="mod">
          <ac:chgData name="حصه بنت العتيبي" userId="c1fe605c-1aaf-4791-a440-af891effc177" providerId="ADAL" clId="{DC4C66D8-6DBA-4792-8B68-9107606A559C}" dt="2021-10-04T14:13:29.992" v="10" actId="207"/>
          <ac:spMkLst>
            <pc:docMk/>
            <pc:sldMk cId="2082758581" sldId="261"/>
            <ac:spMk id="4" creationId="{C350C853-9CCE-4626-AC5E-ABDC16F3C330}"/>
          </ac:spMkLst>
        </pc:spChg>
        <pc:spChg chg="mod">
          <ac:chgData name="حصه بنت العتيبي" userId="c1fe605c-1aaf-4791-a440-af891effc177" providerId="ADAL" clId="{DC4C66D8-6DBA-4792-8B68-9107606A559C}" dt="2021-10-04T14:13:29.992" v="10" actId="207"/>
          <ac:spMkLst>
            <pc:docMk/>
            <pc:sldMk cId="2082758581" sldId="261"/>
            <ac:spMk id="5" creationId="{8324C0A2-3E3A-45E3-B233-10B083DA92ED}"/>
          </ac:spMkLst>
        </pc:spChg>
        <pc:spChg chg="mod">
          <ac:chgData name="حصه بنت العتيبي" userId="c1fe605c-1aaf-4791-a440-af891effc177" providerId="ADAL" clId="{DC4C66D8-6DBA-4792-8B68-9107606A559C}" dt="2021-10-04T14:13:29.992" v="10" actId="207"/>
          <ac:spMkLst>
            <pc:docMk/>
            <pc:sldMk cId="2082758581" sldId="261"/>
            <ac:spMk id="6" creationId="{2645B902-F6E8-459E-AF72-5A0D2E32E47C}"/>
          </ac:spMkLst>
        </pc:spChg>
        <pc:spChg chg="mod">
          <ac:chgData name="حصه بنت العتيبي" userId="c1fe605c-1aaf-4791-a440-af891effc177" providerId="ADAL" clId="{DC4C66D8-6DBA-4792-8B68-9107606A559C}" dt="2021-10-04T14:13:29.992" v="10" actId="207"/>
          <ac:spMkLst>
            <pc:docMk/>
            <pc:sldMk cId="2082758581" sldId="261"/>
            <ac:spMk id="9" creationId="{C5544990-A8B1-4DC5-95B9-409ABC839472}"/>
          </ac:spMkLst>
        </pc:spChg>
        <pc:picChg chg="mod modCrop">
          <ac:chgData name="حصه بنت العتيبي" userId="c1fe605c-1aaf-4791-a440-af891effc177" providerId="ADAL" clId="{DC4C66D8-6DBA-4792-8B68-9107606A559C}" dt="2021-10-04T14:17:30.902" v="35" actId="688"/>
          <ac:picMkLst>
            <pc:docMk/>
            <pc:sldMk cId="2082758581" sldId="261"/>
            <ac:picMk id="10" creationId="{1865C8D8-5DED-40B5-8473-FDCADF597675}"/>
          </ac:picMkLst>
        </pc:picChg>
      </pc:sldChg>
      <pc:sldChg chg="addSp delSp modSp mod modTransition delAnim modAnim">
        <pc:chgData name="حصه بنت العتيبي" userId="c1fe605c-1aaf-4791-a440-af891effc177" providerId="ADAL" clId="{DC4C66D8-6DBA-4792-8B68-9107606A559C}" dt="2021-10-05T19:03:52.654" v="2025"/>
        <pc:sldMkLst>
          <pc:docMk/>
          <pc:sldMk cId="3970409862" sldId="262"/>
        </pc:sldMkLst>
        <pc:spChg chg="add mod">
          <ac:chgData name="حصه بنت العتيبي" userId="c1fe605c-1aaf-4791-a440-af891effc177" providerId="ADAL" clId="{DC4C66D8-6DBA-4792-8B68-9107606A559C}" dt="2021-10-04T17:46:15.872" v="573" actId="1076"/>
          <ac:spMkLst>
            <pc:docMk/>
            <pc:sldMk cId="3970409862" sldId="262"/>
            <ac:spMk id="2" creationId="{8BF8936E-A29D-4F85-8601-921EC3092378}"/>
          </ac:spMkLst>
        </pc:spChg>
        <pc:spChg chg="mod">
          <ac:chgData name="حصه بنت العتيبي" userId="c1fe605c-1aaf-4791-a440-af891effc177" providerId="ADAL" clId="{DC4C66D8-6DBA-4792-8B68-9107606A559C}" dt="2021-10-04T18:46:44.105" v="1003" actId="1076"/>
          <ac:spMkLst>
            <pc:docMk/>
            <pc:sldMk cId="3970409862" sldId="262"/>
            <ac:spMk id="4" creationId="{C350C853-9CCE-4626-AC5E-ABDC16F3C330}"/>
          </ac:spMkLst>
        </pc:spChg>
        <pc:spChg chg="mod">
          <ac:chgData name="حصه بنت العتيبي" userId="c1fe605c-1aaf-4791-a440-af891effc177" providerId="ADAL" clId="{DC4C66D8-6DBA-4792-8B68-9107606A559C}" dt="2021-10-04T18:46:52.871" v="1005" actId="1076"/>
          <ac:spMkLst>
            <pc:docMk/>
            <pc:sldMk cId="3970409862" sldId="262"/>
            <ac:spMk id="5" creationId="{8324C0A2-3E3A-45E3-B233-10B083DA92ED}"/>
          </ac:spMkLst>
        </pc:spChg>
        <pc:spChg chg="mod">
          <ac:chgData name="حصه بنت العتيبي" userId="c1fe605c-1aaf-4791-a440-af891effc177" providerId="ADAL" clId="{DC4C66D8-6DBA-4792-8B68-9107606A559C}" dt="2021-10-04T17:13:24.126" v="543" actId="1076"/>
          <ac:spMkLst>
            <pc:docMk/>
            <pc:sldMk cId="3970409862" sldId="262"/>
            <ac:spMk id="6" creationId="{2645B902-F6E8-459E-AF72-5A0D2E32E47C}"/>
          </ac:spMkLst>
        </pc:spChg>
        <pc:spChg chg="add mod">
          <ac:chgData name="حصه بنت العتيبي" userId="c1fe605c-1aaf-4791-a440-af891effc177" providerId="ADAL" clId="{DC4C66D8-6DBA-4792-8B68-9107606A559C}" dt="2021-10-04T17:51:02.114" v="636" actId="1076"/>
          <ac:spMkLst>
            <pc:docMk/>
            <pc:sldMk cId="3970409862" sldId="262"/>
            <ac:spMk id="8" creationId="{F23A2376-2084-4B7A-BDD6-7C0D4AC681A3}"/>
          </ac:spMkLst>
        </pc:spChg>
        <pc:spChg chg="mod">
          <ac:chgData name="حصه بنت العتيبي" userId="c1fe605c-1aaf-4791-a440-af891effc177" providerId="ADAL" clId="{DC4C66D8-6DBA-4792-8B68-9107606A559C}" dt="2021-10-04T18:46:46.218" v="1004" actId="1076"/>
          <ac:spMkLst>
            <pc:docMk/>
            <pc:sldMk cId="3970409862" sldId="262"/>
            <ac:spMk id="9" creationId="{C5544990-A8B1-4DC5-95B9-409ABC839472}"/>
          </ac:spMkLst>
        </pc:spChg>
        <pc:spChg chg="mod">
          <ac:chgData name="حصه بنت العتيبي" userId="c1fe605c-1aaf-4791-a440-af891effc177" providerId="ADAL" clId="{DC4C66D8-6DBA-4792-8B68-9107606A559C}" dt="2021-10-04T17:46:01.233" v="567" actId="1076"/>
          <ac:spMkLst>
            <pc:docMk/>
            <pc:sldMk cId="3970409862" sldId="262"/>
            <ac:spMk id="10" creationId="{3B35F868-6185-4901-8BA4-9E6ED886B748}"/>
          </ac:spMkLst>
        </pc:spChg>
        <pc:spChg chg="add mod">
          <ac:chgData name="حصه بنت العتيبي" userId="c1fe605c-1aaf-4791-a440-af891effc177" providerId="ADAL" clId="{DC4C66D8-6DBA-4792-8B68-9107606A559C}" dt="2021-10-04T18:52:04.978" v="1024" actId="1076"/>
          <ac:spMkLst>
            <pc:docMk/>
            <pc:sldMk cId="3970409862" sldId="262"/>
            <ac:spMk id="14" creationId="{043B3003-BA8B-446A-8F27-B655C155696F}"/>
          </ac:spMkLst>
        </pc:spChg>
        <pc:spChg chg="add mod">
          <ac:chgData name="حصه بنت العتيبي" userId="c1fe605c-1aaf-4791-a440-af891effc177" providerId="ADAL" clId="{DC4C66D8-6DBA-4792-8B68-9107606A559C}" dt="2021-10-04T18:52:01.139" v="1023" actId="1076"/>
          <ac:spMkLst>
            <pc:docMk/>
            <pc:sldMk cId="3970409862" sldId="262"/>
            <ac:spMk id="15" creationId="{2EC4415C-B28C-4426-A41C-726AF2EE4DBE}"/>
          </ac:spMkLst>
        </pc:spChg>
        <pc:spChg chg="add mod">
          <ac:chgData name="حصه بنت العتيبي" userId="c1fe605c-1aaf-4791-a440-af891effc177" providerId="ADAL" clId="{DC4C66D8-6DBA-4792-8B68-9107606A559C}" dt="2021-10-04T18:51:56.279" v="1022" actId="1076"/>
          <ac:spMkLst>
            <pc:docMk/>
            <pc:sldMk cId="3970409862" sldId="262"/>
            <ac:spMk id="16" creationId="{3E7484D4-D3AD-42B3-B06B-DE702AE28FDC}"/>
          </ac:spMkLst>
        </pc:spChg>
        <pc:spChg chg="add mod">
          <ac:chgData name="حصه بنت العتيبي" userId="c1fe605c-1aaf-4791-a440-af891effc177" providerId="ADAL" clId="{DC4C66D8-6DBA-4792-8B68-9107606A559C}" dt="2021-10-04T18:51:52.868" v="1021" actId="1076"/>
          <ac:spMkLst>
            <pc:docMk/>
            <pc:sldMk cId="3970409862" sldId="262"/>
            <ac:spMk id="17" creationId="{C59BFF4B-CEAC-4A3C-8A19-A3F4F0939F72}"/>
          </ac:spMkLst>
        </pc:spChg>
        <pc:spChg chg="add mod">
          <ac:chgData name="حصه بنت العتيبي" userId="c1fe605c-1aaf-4791-a440-af891effc177" providerId="ADAL" clId="{DC4C66D8-6DBA-4792-8B68-9107606A559C}" dt="2021-10-04T18:51:48.732" v="1020" actId="1076"/>
          <ac:spMkLst>
            <pc:docMk/>
            <pc:sldMk cId="3970409862" sldId="262"/>
            <ac:spMk id="18" creationId="{032923ED-4479-459F-A30B-23D6F14A1D4D}"/>
          </ac:spMkLst>
        </pc:spChg>
        <pc:picChg chg="del">
          <ac:chgData name="حصه بنت العتيبي" userId="c1fe605c-1aaf-4791-a440-af891effc177" providerId="ADAL" clId="{DC4C66D8-6DBA-4792-8B68-9107606A559C}" dt="2021-10-04T17:02:52.324" v="537" actId="478"/>
          <ac:picMkLst>
            <pc:docMk/>
            <pc:sldMk cId="3970409862" sldId="262"/>
            <ac:picMk id="3" creationId="{C64FECF4-B674-4486-A139-EAB7FB7C76C0}"/>
          </ac:picMkLst>
        </pc:picChg>
        <pc:picChg chg="add mod ord">
          <ac:chgData name="حصه بنت العتيبي" userId="c1fe605c-1aaf-4791-a440-af891effc177" providerId="ADAL" clId="{DC4C66D8-6DBA-4792-8B68-9107606A559C}" dt="2021-10-04T18:49:04.004" v="1017" actId="166"/>
          <ac:picMkLst>
            <pc:docMk/>
            <pc:sldMk cId="3970409862" sldId="262"/>
            <ac:picMk id="7" creationId="{EDE1BCAF-32D7-43D6-A81E-91E535D1B8A3}"/>
          </ac:picMkLst>
        </pc:picChg>
        <pc:picChg chg="del">
          <ac:chgData name="حصه بنت العتيبي" userId="c1fe605c-1aaf-4791-a440-af891effc177" providerId="ADAL" clId="{DC4C66D8-6DBA-4792-8B68-9107606A559C}" dt="2021-10-04T17:02:55.514" v="538" actId="478"/>
          <ac:picMkLst>
            <pc:docMk/>
            <pc:sldMk cId="3970409862" sldId="262"/>
            <ac:picMk id="7" creationId="{EE7A5298-D1F9-41A3-829F-3FAAAA6F86F7}"/>
          </ac:picMkLst>
        </pc:picChg>
        <pc:picChg chg="add mod">
          <ac:chgData name="حصه بنت العتيبي" userId="c1fe605c-1aaf-4791-a440-af891effc177" providerId="ADAL" clId="{DC4C66D8-6DBA-4792-8B68-9107606A559C}" dt="2021-10-04T17:51:13.826" v="640" actId="1076"/>
          <ac:picMkLst>
            <pc:docMk/>
            <pc:sldMk cId="3970409862" sldId="262"/>
            <ac:picMk id="11" creationId="{B09B673D-7514-49E0-9D41-095E4A5A2419}"/>
          </ac:picMkLst>
        </pc:picChg>
        <pc:picChg chg="add mod modCrop">
          <ac:chgData name="حصه بنت العتيبي" userId="c1fe605c-1aaf-4791-a440-af891effc177" providerId="ADAL" clId="{DC4C66D8-6DBA-4792-8B68-9107606A559C}" dt="2021-10-04T18:49:00.047" v="1016" actId="14100"/>
          <ac:picMkLst>
            <pc:docMk/>
            <pc:sldMk cId="3970409862" sldId="262"/>
            <ac:picMk id="13" creationId="{BAA09460-43A7-4DE3-9775-83FF8C19C864}"/>
          </ac:picMkLst>
        </pc:picChg>
        <pc:picChg chg="del">
          <ac:chgData name="حصه بنت العتيبي" userId="c1fe605c-1aaf-4791-a440-af891effc177" providerId="ADAL" clId="{DC4C66D8-6DBA-4792-8B68-9107606A559C}" dt="2021-10-04T17:07:03.278" v="539" actId="478"/>
          <ac:picMkLst>
            <pc:docMk/>
            <pc:sldMk cId="3970409862" sldId="262"/>
            <ac:picMk id="9218" creationId="{0A96789F-C216-490E-98D8-056E77A2C397}"/>
          </ac:picMkLst>
        </pc:picChg>
      </pc:sldChg>
      <pc:sldChg chg="addSp delSp modSp mod ord modTransition modAnim">
        <pc:chgData name="حصه بنت العتيبي" userId="c1fe605c-1aaf-4791-a440-af891effc177" providerId="ADAL" clId="{DC4C66D8-6DBA-4792-8B68-9107606A559C}" dt="2021-10-05T19:03:52.654" v="2025"/>
        <pc:sldMkLst>
          <pc:docMk/>
          <pc:sldMk cId="1849095629" sldId="263"/>
        </pc:sldMkLst>
        <pc:spChg chg="add mod ord">
          <ac:chgData name="حصه بنت العتيبي" userId="c1fe605c-1aaf-4791-a440-af891effc177" providerId="ADAL" clId="{DC4C66D8-6DBA-4792-8B68-9107606A559C}" dt="2021-10-05T07:14:41.963" v="1432" actId="164"/>
          <ac:spMkLst>
            <pc:docMk/>
            <pc:sldMk cId="1849095629" sldId="263"/>
            <ac:spMk id="2" creationId="{D984746A-C5B0-4885-8926-96D4CDFE7DF7}"/>
          </ac:spMkLst>
        </pc:spChg>
        <pc:spChg chg="del">
          <ac:chgData name="حصه بنت العتيبي" userId="c1fe605c-1aaf-4791-a440-af891effc177" providerId="ADAL" clId="{DC4C66D8-6DBA-4792-8B68-9107606A559C}" dt="2021-10-04T18:30:12.036" v="919" actId="478"/>
          <ac:spMkLst>
            <pc:docMk/>
            <pc:sldMk cId="1849095629" sldId="263"/>
            <ac:spMk id="11" creationId="{FAC0D783-8C32-4C11-B04C-70D73E91A883}"/>
          </ac:spMkLst>
        </pc:spChg>
        <pc:spChg chg="mod">
          <ac:chgData name="حصه بنت العتيبي" userId="c1fe605c-1aaf-4791-a440-af891effc177" providerId="ADAL" clId="{DC4C66D8-6DBA-4792-8B68-9107606A559C}" dt="2021-10-04T18:32:21.573" v="922"/>
          <ac:spMkLst>
            <pc:docMk/>
            <pc:sldMk cId="1849095629" sldId="263"/>
            <ac:spMk id="14" creationId="{3DADA0C7-CB67-4572-9B9F-CAFC0086B56C}"/>
          </ac:spMkLst>
        </pc:spChg>
        <pc:spChg chg="mod">
          <ac:chgData name="حصه بنت العتيبي" userId="c1fe605c-1aaf-4791-a440-af891effc177" providerId="ADAL" clId="{DC4C66D8-6DBA-4792-8B68-9107606A559C}" dt="2021-10-04T18:32:21.573" v="922"/>
          <ac:spMkLst>
            <pc:docMk/>
            <pc:sldMk cId="1849095629" sldId="263"/>
            <ac:spMk id="15" creationId="{0815F0D8-8B94-4015-BCC1-A9CC41DD32E1}"/>
          </ac:spMkLst>
        </pc:spChg>
        <pc:spChg chg="add mod">
          <ac:chgData name="حصه بنت العتيبي" userId="c1fe605c-1aaf-4791-a440-af891effc177" providerId="ADAL" clId="{DC4C66D8-6DBA-4792-8B68-9107606A559C}" dt="2021-10-04T18:44:39.554" v="998" actId="1076"/>
          <ac:spMkLst>
            <pc:docMk/>
            <pc:sldMk cId="1849095629" sldId="263"/>
            <ac:spMk id="16" creationId="{66AF88F1-B1D5-4213-B8CC-BB1F67547DA5}"/>
          </ac:spMkLst>
        </pc:spChg>
        <pc:spChg chg="add mod">
          <ac:chgData name="حصه بنت العتيبي" userId="c1fe605c-1aaf-4791-a440-af891effc177" providerId="ADAL" clId="{DC4C66D8-6DBA-4792-8B68-9107606A559C}" dt="2021-10-04T18:44:39.554" v="998" actId="1076"/>
          <ac:spMkLst>
            <pc:docMk/>
            <pc:sldMk cId="1849095629" sldId="263"/>
            <ac:spMk id="17" creationId="{0372D1DC-3F54-4895-83A8-3B97E4BB206A}"/>
          </ac:spMkLst>
        </pc:spChg>
        <pc:spChg chg="add mod ord">
          <ac:chgData name="حصه بنت العتيبي" userId="c1fe605c-1aaf-4791-a440-af891effc177" providerId="ADAL" clId="{DC4C66D8-6DBA-4792-8B68-9107606A559C}" dt="2021-10-04T18:39:59.593" v="969" actId="1076"/>
          <ac:spMkLst>
            <pc:docMk/>
            <pc:sldMk cId="1849095629" sldId="263"/>
            <ac:spMk id="19" creationId="{BC43CC29-0F03-495B-A0F4-FEBCDDCDD182}"/>
          </ac:spMkLst>
        </pc:spChg>
        <pc:spChg chg="mod">
          <ac:chgData name="حصه بنت العتيبي" userId="c1fe605c-1aaf-4791-a440-af891effc177" providerId="ADAL" clId="{DC4C66D8-6DBA-4792-8B68-9107606A559C}" dt="2021-10-04T18:39:04.818" v="958"/>
          <ac:spMkLst>
            <pc:docMk/>
            <pc:sldMk cId="1849095629" sldId="263"/>
            <ac:spMk id="21" creationId="{C5E28714-25EB-42A6-BEF3-620F9329AACC}"/>
          </ac:spMkLst>
        </pc:spChg>
        <pc:spChg chg="mod">
          <ac:chgData name="حصه بنت العتيبي" userId="c1fe605c-1aaf-4791-a440-af891effc177" providerId="ADAL" clId="{DC4C66D8-6DBA-4792-8B68-9107606A559C}" dt="2021-10-04T18:39:04.818" v="958"/>
          <ac:spMkLst>
            <pc:docMk/>
            <pc:sldMk cId="1849095629" sldId="263"/>
            <ac:spMk id="22" creationId="{1583BA62-3C5F-4FEC-8FC6-F25D0CA5B251}"/>
          </ac:spMkLst>
        </pc:spChg>
        <pc:spChg chg="add del mod">
          <ac:chgData name="حصه بنت العتيبي" userId="c1fe605c-1aaf-4791-a440-af891effc177" providerId="ADAL" clId="{DC4C66D8-6DBA-4792-8B68-9107606A559C}" dt="2021-10-04T18:39:15.405" v="960" actId="478"/>
          <ac:spMkLst>
            <pc:docMk/>
            <pc:sldMk cId="1849095629" sldId="263"/>
            <ac:spMk id="23" creationId="{397106C4-644D-41F6-BF7D-3493A7CC4FA0}"/>
          </ac:spMkLst>
        </pc:spChg>
        <pc:spChg chg="add mod">
          <ac:chgData name="حصه بنت العتيبي" userId="c1fe605c-1aaf-4791-a440-af891effc177" providerId="ADAL" clId="{DC4C66D8-6DBA-4792-8B68-9107606A559C}" dt="2021-10-04T18:42:20.790" v="986" actId="208"/>
          <ac:spMkLst>
            <pc:docMk/>
            <pc:sldMk cId="1849095629" sldId="263"/>
            <ac:spMk id="27" creationId="{4A497100-78DC-4AB7-B0F7-93A84625F211}"/>
          </ac:spMkLst>
        </pc:spChg>
        <pc:grpChg chg="del">
          <ac:chgData name="حصه بنت العتيبي" userId="c1fe605c-1aaf-4791-a440-af891effc177" providerId="ADAL" clId="{DC4C66D8-6DBA-4792-8B68-9107606A559C}" dt="2021-10-04T18:37:34.437" v="951" actId="478"/>
          <ac:grpSpMkLst>
            <pc:docMk/>
            <pc:sldMk cId="1849095629" sldId="263"/>
            <ac:grpSpMk id="3" creationId="{01C32DAA-006C-40B5-BCD1-9F1DFCDCD495}"/>
          </ac:grpSpMkLst>
        </pc:grpChg>
        <pc:grpChg chg="add mod">
          <ac:chgData name="حصه بنت العتيبي" userId="c1fe605c-1aaf-4791-a440-af891effc177" providerId="ADAL" clId="{DC4C66D8-6DBA-4792-8B68-9107606A559C}" dt="2021-10-05T07:14:41.963" v="1432" actId="164"/>
          <ac:grpSpMkLst>
            <pc:docMk/>
            <pc:sldMk cId="1849095629" sldId="263"/>
            <ac:grpSpMk id="3" creationId="{E8DA578A-E776-4B17-A393-E67CFAD8B674}"/>
          </ac:grpSpMkLst>
        </pc:grpChg>
        <pc:grpChg chg="add mod">
          <ac:chgData name="حصه بنت العتيبي" userId="c1fe605c-1aaf-4791-a440-af891effc177" providerId="ADAL" clId="{DC4C66D8-6DBA-4792-8B68-9107606A559C}" dt="2021-10-05T07:14:41.963" v="1432" actId="164"/>
          <ac:grpSpMkLst>
            <pc:docMk/>
            <pc:sldMk cId="1849095629" sldId="263"/>
            <ac:grpSpMk id="13" creationId="{ECBC2FF8-8EC1-4EAA-9993-9D3F5007B44A}"/>
          </ac:grpSpMkLst>
        </pc:grpChg>
        <pc:grpChg chg="add mod">
          <ac:chgData name="حصه بنت العتيبي" userId="c1fe605c-1aaf-4791-a440-af891effc177" providerId="ADAL" clId="{DC4C66D8-6DBA-4792-8B68-9107606A559C}" dt="2021-10-04T18:39:59.593" v="969" actId="1076"/>
          <ac:grpSpMkLst>
            <pc:docMk/>
            <pc:sldMk cId="1849095629" sldId="263"/>
            <ac:grpSpMk id="20" creationId="{7BD8785C-11CB-41F0-A341-6AB676D9CFF8}"/>
          </ac:grpSpMkLst>
        </pc:grpChg>
        <pc:picChg chg="del">
          <ac:chgData name="حصه بنت العتيبي" userId="c1fe605c-1aaf-4791-a440-af891effc177" providerId="ADAL" clId="{DC4C66D8-6DBA-4792-8B68-9107606A559C}" dt="2021-10-04T18:30:07.362" v="917" actId="478"/>
          <ac:picMkLst>
            <pc:docMk/>
            <pc:sldMk cId="1849095629" sldId="263"/>
            <ac:picMk id="7" creationId="{071E7ACF-FB93-4157-BF53-EE4D844A1AD4}"/>
          </ac:picMkLst>
        </pc:picChg>
        <pc:picChg chg="add mod modCrop">
          <ac:chgData name="حصه بنت العتيبي" userId="c1fe605c-1aaf-4791-a440-af891effc177" providerId="ADAL" clId="{DC4C66D8-6DBA-4792-8B68-9107606A559C}" dt="2021-10-04T18:37:24.952" v="949" actId="732"/>
          <ac:picMkLst>
            <pc:docMk/>
            <pc:sldMk cId="1849095629" sldId="263"/>
            <ac:picMk id="10" creationId="{8B8C50AA-0DE8-4403-9DCE-A36A4F938E2D}"/>
          </ac:picMkLst>
        </pc:picChg>
        <pc:picChg chg="del">
          <ac:chgData name="حصه بنت العتيبي" userId="c1fe605c-1aaf-4791-a440-af891effc177" providerId="ADAL" clId="{DC4C66D8-6DBA-4792-8B68-9107606A559C}" dt="2021-10-04T18:30:09.942" v="918" actId="478"/>
          <ac:picMkLst>
            <pc:docMk/>
            <pc:sldMk cId="1849095629" sldId="263"/>
            <ac:picMk id="12" creationId="{D3774026-59CC-4E26-B3C4-653BF384D1DB}"/>
          </ac:picMkLst>
        </pc:picChg>
        <pc:picChg chg="add mod">
          <ac:chgData name="حصه بنت العتيبي" userId="c1fe605c-1aaf-4791-a440-af891effc177" providerId="ADAL" clId="{DC4C66D8-6DBA-4792-8B68-9107606A559C}" dt="2021-10-04T18:38:07.739" v="954" actId="1076"/>
          <ac:picMkLst>
            <pc:docMk/>
            <pc:sldMk cId="1849095629" sldId="263"/>
            <ac:picMk id="18" creationId="{A69B6B4E-621C-42C1-A300-106A42DC4BF4}"/>
          </ac:picMkLst>
        </pc:picChg>
        <pc:picChg chg="add mod modCrop">
          <ac:chgData name="حصه بنت العتيبي" userId="c1fe605c-1aaf-4791-a440-af891effc177" providerId="ADAL" clId="{DC4C66D8-6DBA-4792-8B68-9107606A559C}" dt="2021-10-04T18:41:11.169" v="978" actId="14100"/>
          <ac:picMkLst>
            <pc:docMk/>
            <pc:sldMk cId="1849095629" sldId="263"/>
            <ac:picMk id="24" creationId="{FE37447C-DB36-44E2-8069-8C91AC59FA33}"/>
          </ac:picMkLst>
        </pc:picChg>
        <pc:picChg chg="add mod">
          <ac:chgData name="حصه بنت العتيبي" userId="c1fe605c-1aaf-4791-a440-af891effc177" providerId="ADAL" clId="{DC4C66D8-6DBA-4792-8B68-9107606A559C}" dt="2021-10-04T18:45:04.318" v="999"/>
          <ac:picMkLst>
            <pc:docMk/>
            <pc:sldMk cId="1849095629" sldId="263"/>
            <ac:picMk id="28" creationId="{7CCBAC8B-5679-4CE5-92D3-7E194CE83E33}"/>
          </ac:picMkLst>
        </pc:picChg>
        <pc:cxnChg chg="add mod">
          <ac:chgData name="حصه بنت العتيبي" userId="c1fe605c-1aaf-4791-a440-af891effc177" providerId="ADAL" clId="{DC4C66D8-6DBA-4792-8B68-9107606A559C}" dt="2021-10-04T18:41:46.684" v="981" actId="1076"/>
          <ac:cxnSpMkLst>
            <pc:docMk/>
            <pc:sldMk cId="1849095629" sldId="263"/>
            <ac:cxnSpMk id="26" creationId="{B082DC8A-6BCE-4744-97F0-7ABD933BA8A8}"/>
          </ac:cxnSpMkLst>
        </pc:cxnChg>
      </pc:sldChg>
      <pc:sldChg chg="addSp delSp modSp mod modTransition modAnim">
        <pc:chgData name="حصه بنت العتيبي" userId="c1fe605c-1aaf-4791-a440-af891effc177" providerId="ADAL" clId="{DC4C66D8-6DBA-4792-8B68-9107606A559C}" dt="2021-10-05T19:03:52.654" v="2025"/>
        <pc:sldMkLst>
          <pc:docMk/>
          <pc:sldMk cId="3722828200" sldId="264"/>
        </pc:sldMkLst>
        <pc:spChg chg="del mod">
          <ac:chgData name="حصه بنت العتيبي" userId="c1fe605c-1aaf-4791-a440-af891effc177" providerId="ADAL" clId="{DC4C66D8-6DBA-4792-8B68-9107606A559C}" dt="2021-10-04T16:47:49.771" v="490" actId="478"/>
          <ac:spMkLst>
            <pc:docMk/>
            <pc:sldMk cId="3722828200" sldId="264"/>
            <ac:spMk id="2" creationId="{D18446EB-897D-4DA0-B3E2-41A8BE804A2D}"/>
          </ac:spMkLst>
        </pc:spChg>
        <pc:spChg chg="add">
          <ac:chgData name="حصه بنت العتيبي" userId="c1fe605c-1aaf-4791-a440-af891effc177" providerId="ADAL" clId="{DC4C66D8-6DBA-4792-8B68-9107606A559C}" dt="2021-10-04T16:56:16.126" v="491"/>
          <ac:spMkLst>
            <pc:docMk/>
            <pc:sldMk cId="3722828200" sldId="264"/>
            <ac:spMk id="3" creationId="{7B1B6C08-FBDF-4976-ABD8-0108FFCA863C}"/>
          </ac:spMkLst>
        </pc:spChg>
        <pc:spChg chg="mod">
          <ac:chgData name="حصه بنت العتيبي" userId="c1fe605c-1aaf-4791-a440-af891effc177" providerId="ADAL" clId="{DC4C66D8-6DBA-4792-8B68-9107606A559C}" dt="2021-10-04T17:01:26.184" v="528" actId="165"/>
          <ac:spMkLst>
            <pc:docMk/>
            <pc:sldMk cId="3722828200" sldId="264"/>
            <ac:spMk id="4" creationId="{C350C853-9CCE-4626-AC5E-ABDC16F3C330}"/>
          </ac:spMkLst>
        </pc:spChg>
        <pc:spChg chg="mod">
          <ac:chgData name="حصه بنت العتيبي" userId="c1fe605c-1aaf-4791-a440-af891effc177" providerId="ADAL" clId="{DC4C66D8-6DBA-4792-8B68-9107606A559C}" dt="2021-10-04T17:01:26.184" v="528" actId="165"/>
          <ac:spMkLst>
            <pc:docMk/>
            <pc:sldMk cId="3722828200" sldId="264"/>
            <ac:spMk id="5" creationId="{8324C0A2-3E3A-45E3-B233-10B083DA92ED}"/>
          </ac:spMkLst>
        </pc:spChg>
        <pc:spChg chg="mod">
          <ac:chgData name="حصه بنت العتيبي" userId="c1fe605c-1aaf-4791-a440-af891effc177" providerId="ADAL" clId="{DC4C66D8-6DBA-4792-8B68-9107606A559C}" dt="2021-10-04T17:01:26.184" v="528" actId="165"/>
          <ac:spMkLst>
            <pc:docMk/>
            <pc:sldMk cId="3722828200" sldId="264"/>
            <ac:spMk id="6" creationId="{2645B902-F6E8-459E-AF72-5A0D2E32E47C}"/>
          </ac:spMkLst>
        </pc:spChg>
        <pc:spChg chg="mod topLvl">
          <ac:chgData name="حصه بنت العتيبي" userId="c1fe605c-1aaf-4791-a440-af891effc177" providerId="ADAL" clId="{DC4C66D8-6DBA-4792-8B68-9107606A559C}" dt="2021-10-04T17:01:26.184" v="528" actId="165"/>
          <ac:spMkLst>
            <pc:docMk/>
            <pc:sldMk cId="3722828200" sldId="264"/>
            <ac:spMk id="9" creationId="{C5544990-A8B1-4DC5-95B9-409ABC839472}"/>
          </ac:spMkLst>
        </pc:spChg>
        <pc:spChg chg="add del mod topLvl">
          <ac:chgData name="حصه بنت العتيبي" userId="c1fe605c-1aaf-4791-a440-af891effc177" providerId="ADAL" clId="{DC4C66D8-6DBA-4792-8B68-9107606A559C}" dt="2021-10-04T17:01:30.073" v="529" actId="478"/>
          <ac:spMkLst>
            <pc:docMk/>
            <pc:sldMk cId="3722828200" sldId="264"/>
            <ac:spMk id="13" creationId="{84BC0FF5-51AF-4A8D-AD87-2B2754794B3A}"/>
          </ac:spMkLst>
        </pc:spChg>
        <pc:spChg chg="del topLvl">
          <ac:chgData name="حصه بنت العتيبي" userId="c1fe605c-1aaf-4791-a440-af891effc177" providerId="ADAL" clId="{DC4C66D8-6DBA-4792-8B68-9107606A559C}" dt="2021-10-04T17:00:57.403" v="516" actId="478"/>
          <ac:spMkLst>
            <pc:docMk/>
            <pc:sldMk cId="3722828200" sldId="264"/>
            <ac:spMk id="14" creationId="{03F29B8A-C870-489B-84E6-380DED2EE122}"/>
          </ac:spMkLst>
        </pc:spChg>
        <pc:spChg chg="del mod">
          <ac:chgData name="حصه بنت العتيبي" userId="c1fe605c-1aaf-4791-a440-af891effc177" providerId="ADAL" clId="{DC4C66D8-6DBA-4792-8B68-9107606A559C}" dt="2021-10-04T16:47:49.771" v="490" actId="478"/>
          <ac:spMkLst>
            <pc:docMk/>
            <pc:sldMk cId="3722828200" sldId="264"/>
            <ac:spMk id="15" creationId="{D694C772-E385-4680-BDEC-7853AC31D70C}"/>
          </ac:spMkLst>
        </pc:spChg>
        <pc:spChg chg="del mod">
          <ac:chgData name="حصه بنت العتيبي" userId="c1fe605c-1aaf-4791-a440-af891effc177" providerId="ADAL" clId="{DC4C66D8-6DBA-4792-8B68-9107606A559C}" dt="2021-10-04T16:47:49.771" v="490" actId="478"/>
          <ac:spMkLst>
            <pc:docMk/>
            <pc:sldMk cId="3722828200" sldId="264"/>
            <ac:spMk id="16" creationId="{0514588A-78AA-4BDC-8FC4-49CB8F29B56E}"/>
          </ac:spMkLst>
        </pc:spChg>
        <pc:spChg chg="del mod">
          <ac:chgData name="حصه بنت العتيبي" userId="c1fe605c-1aaf-4791-a440-af891effc177" providerId="ADAL" clId="{DC4C66D8-6DBA-4792-8B68-9107606A559C}" dt="2021-10-04T16:47:49.771" v="490" actId="478"/>
          <ac:spMkLst>
            <pc:docMk/>
            <pc:sldMk cId="3722828200" sldId="264"/>
            <ac:spMk id="17" creationId="{C89FDB79-F0B5-4FB1-B5AC-15F525157BB4}"/>
          </ac:spMkLst>
        </pc:spChg>
        <pc:spChg chg="del mod">
          <ac:chgData name="حصه بنت العتيبي" userId="c1fe605c-1aaf-4791-a440-af891effc177" providerId="ADAL" clId="{DC4C66D8-6DBA-4792-8B68-9107606A559C}" dt="2021-10-04T16:47:49.771" v="490" actId="478"/>
          <ac:spMkLst>
            <pc:docMk/>
            <pc:sldMk cId="3722828200" sldId="264"/>
            <ac:spMk id="18" creationId="{C6B0283C-4D8C-4EDF-A548-95AC06A13F03}"/>
          </ac:spMkLst>
        </pc:spChg>
        <pc:spChg chg="del">
          <ac:chgData name="حصه بنت العتيبي" userId="c1fe605c-1aaf-4791-a440-af891effc177" providerId="ADAL" clId="{DC4C66D8-6DBA-4792-8B68-9107606A559C}" dt="2021-10-04T16:47:49.771" v="490" actId="478"/>
          <ac:spMkLst>
            <pc:docMk/>
            <pc:sldMk cId="3722828200" sldId="264"/>
            <ac:spMk id="19" creationId="{71CFE5A2-5143-47F2-973E-41787E0FCDF1}"/>
          </ac:spMkLst>
        </pc:spChg>
        <pc:spChg chg="del">
          <ac:chgData name="حصه بنت العتيبي" userId="c1fe605c-1aaf-4791-a440-af891effc177" providerId="ADAL" clId="{DC4C66D8-6DBA-4792-8B68-9107606A559C}" dt="2021-10-04T16:47:49.771" v="490" actId="478"/>
          <ac:spMkLst>
            <pc:docMk/>
            <pc:sldMk cId="3722828200" sldId="264"/>
            <ac:spMk id="22" creationId="{9B6324F3-9CED-40ED-AE60-A6A4E4212857}"/>
          </ac:spMkLst>
        </pc:spChg>
        <pc:spChg chg="del mod">
          <ac:chgData name="حصه بنت العتيبي" userId="c1fe605c-1aaf-4791-a440-af891effc177" providerId="ADAL" clId="{DC4C66D8-6DBA-4792-8B68-9107606A559C}" dt="2021-10-04T16:47:49.771" v="490" actId="478"/>
          <ac:spMkLst>
            <pc:docMk/>
            <pc:sldMk cId="3722828200" sldId="264"/>
            <ac:spMk id="28" creationId="{998C1D5F-4795-4012-993C-7A5F2E605335}"/>
          </ac:spMkLst>
        </pc:spChg>
        <pc:spChg chg="del">
          <ac:chgData name="حصه بنت العتيبي" userId="c1fe605c-1aaf-4791-a440-af891effc177" providerId="ADAL" clId="{DC4C66D8-6DBA-4792-8B68-9107606A559C}" dt="2021-10-04T16:47:49.771" v="490" actId="478"/>
          <ac:spMkLst>
            <pc:docMk/>
            <pc:sldMk cId="3722828200" sldId="264"/>
            <ac:spMk id="30" creationId="{4F0862E7-E154-4BF8-9207-187B581BDC99}"/>
          </ac:spMkLst>
        </pc:spChg>
        <pc:grpChg chg="add del">
          <ac:chgData name="حصه بنت العتيبي" userId="c1fe605c-1aaf-4791-a440-af891effc177" providerId="ADAL" clId="{DC4C66D8-6DBA-4792-8B68-9107606A559C}" dt="2021-10-04T17:00:57.403" v="516" actId="478"/>
          <ac:grpSpMkLst>
            <pc:docMk/>
            <pc:sldMk cId="3722828200" sldId="264"/>
            <ac:grpSpMk id="12" creationId="{BC7D5050-9337-4FFE-BD69-F12A2D958439}"/>
          </ac:grpSpMkLst>
        </pc:grpChg>
        <pc:grpChg chg="mod topLvl">
          <ac:chgData name="حصه بنت العتيبي" userId="c1fe605c-1aaf-4791-a440-af891effc177" providerId="ADAL" clId="{DC4C66D8-6DBA-4792-8B68-9107606A559C}" dt="2021-10-04T17:01:26.184" v="528" actId="165"/>
          <ac:grpSpMkLst>
            <pc:docMk/>
            <pc:sldMk cId="3722828200" sldId="264"/>
            <ac:grpSpMk id="31" creationId="{E77DBA6E-1CF7-4778-A39E-E7CE808AF5D3}"/>
          </ac:grpSpMkLst>
        </pc:grpChg>
        <pc:grpChg chg="add del mod">
          <ac:chgData name="حصه بنت العتيبي" userId="c1fe605c-1aaf-4791-a440-af891effc177" providerId="ADAL" clId="{DC4C66D8-6DBA-4792-8B68-9107606A559C}" dt="2021-10-04T17:01:37.555" v="532" actId="1076"/>
          <ac:grpSpMkLst>
            <pc:docMk/>
            <pc:sldMk cId="3722828200" sldId="264"/>
            <ac:grpSpMk id="32" creationId="{6A5C3B5E-AC52-48BF-9C3C-9951F145B81F}"/>
          </ac:grpSpMkLst>
        </pc:grpChg>
        <pc:picChg chg="del mod">
          <ac:chgData name="حصه بنت العتيبي" userId="c1fe605c-1aaf-4791-a440-af891effc177" providerId="ADAL" clId="{DC4C66D8-6DBA-4792-8B68-9107606A559C}" dt="2021-10-04T16:47:49.771" v="490" actId="478"/>
          <ac:picMkLst>
            <pc:docMk/>
            <pc:sldMk cId="3722828200" sldId="264"/>
            <ac:picMk id="27" creationId="{E375A0D6-C2D5-4786-A2BA-FEE250202DA8}"/>
          </ac:picMkLst>
        </pc:picChg>
        <pc:picChg chg="del">
          <ac:chgData name="حصه بنت العتيبي" userId="c1fe605c-1aaf-4791-a440-af891effc177" providerId="ADAL" clId="{DC4C66D8-6DBA-4792-8B68-9107606A559C}" dt="2021-10-04T16:47:49.771" v="490" actId="478"/>
          <ac:picMkLst>
            <pc:docMk/>
            <pc:sldMk cId="3722828200" sldId="264"/>
            <ac:picMk id="29" creationId="{32CB99BA-9FEC-4FC5-844D-1337CFD95B6A}"/>
          </ac:picMkLst>
        </pc:picChg>
        <pc:picChg chg="add mod">
          <ac:chgData name="حصه بنت العتيبي" userId="c1fe605c-1aaf-4791-a440-af891effc177" providerId="ADAL" clId="{DC4C66D8-6DBA-4792-8B68-9107606A559C}" dt="2021-10-04T17:02:27.096" v="535" actId="14861"/>
          <ac:picMkLst>
            <pc:docMk/>
            <pc:sldMk cId="3722828200" sldId="264"/>
            <ac:picMk id="2052" creationId="{04560C84-5880-419F-A6E5-FD8AC1EEFC84}"/>
          </ac:picMkLst>
        </pc:picChg>
        <pc:cxnChg chg="del mod">
          <ac:chgData name="حصه بنت العتيبي" userId="c1fe605c-1aaf-4791-a440-af891effc177" providerId="ADAL" clId="{DC4C66D8-6DBA-4792-8B68-9107606A559C}" dt="2021-10-04T16:47:49.771" v="490" actId="478"/>
          <ac:cxnSpMkLst>
            <pc:docMk/>
            <pc:sldMk cId="3722828200" sldId="264"/>
            <ac:cxnSpMk id="21" creationId="{BE265C3D-BAB6-4407-AE07-357E9B5C0888}"/>
          </ac:cxnSpMkLst>
        </pc:cxnChg>
      </pc:sldChg>
      <pc:sldChg chg="addSp delSp modSp mod modTransition modAnim">
        <pc:chgData name="حصه بنت العتيبي" userId="c1fe605c-1aaf-4791-a440-af891effc177" providerId="ADAL" clId="{DC4C66D8-6DBA-4792-8B68-9107606A559C}" dt="2021-10-05T19:03:52.654" v="2025"/>
        <pc:sldMkLst>
          <pc:docMk/>
          <pc:sldMk cId="39196700" sldId="265"/>
        </pc:sldMkLst>
        <pc:spChg chg="del mod topLvl">
          <ac:chgData name="حصه بنت العتيبي" userId="c1fe605c-1aaf-4791-a440-af891effc177" providerId="ADAL" clId="{DC4C66D8-6DBA-4792-8B68-9107606A559C}" dt="2021-10-04T16:18:21.340" v="350" actId="478"/>
          <ac:spMkLst>
            <pc:docMk/>
            <pc:sldMk cId="39196700" sldId="265"/>
            <ac:spMk id="4" creationId="{C350C853-9CCE-4626-AC5E-ABDC16F3C330}"/>
          </ac:spMkLst>
        </pc:spChg>
        <pc:spChg chg="mod">
          <ac:chgData name="حصه بنت العتيبي" userId="c1fe605c-1aaf-4791-a440-af891effc177" providerId="ADAL" clId="{DC4C66D8-6DBA-4792-8B68-9107606A559C}" dt="2021-10-04T16:38:24.274" v="415" actId="1076"/>
          <ac:spMkLst>
            <pc:docMk/>
            <pc:sldMk cId="39196700" sldId="265"/>
            <ac:spMk id="5" creationId="{8324C0A2-3E3A-45E3-B233-10B083DA92ED}"/>
          </ac:spMkLst>
        </pc:spChg>
        <pc:spChg chg="mod">
          <ac:chgData name="حصه بنت العتيبي" userId="c1fe605c-1aaf-4791-a440-af891effc177" providerId="ADAL" clId="{DC4C66D8-6DBA-4792-8B68-9107606A559C}" dt="2021-10-04T15:52:54.103" v="206" actId="164"/>
          <ac:spMkLst>
            <pc:docMk/>
            <pc:sldMk cId="39196700" sldId="265"/>
            <ac:spMk id="6" creationId="{2645B902-F6E8-459E-AF72-5A0D2E32E47C}"/>
          </ac:spMkLst>
        </pc:spChg>
        <pc:spChg chg="add mod">
          <ac:chgData name="حصه بنت العتيبي" userId="c1fe605c-1aaf-4791-a440-af891effc177" providerId="ADAL" clId="{DC4C66D8-6DBA-4792-8B68-9107606A559C}" dt="2021-10-04T16:37:00.165" v="411" actId="1076"/>
          <ac:spMkLst>
            <pc:docMk/>
            <pc:sldMk cId="39196700" sldId="265"/>
            <ac:spMk id="8" creationId="{828B682B-A6B9-43B3-A69D-4B174CF2B5EF}"/>
          </ac:spMkLst>
        </pc:spChg>
        <pc:spChg chg="del mod topLvl">
          <ac:chgData name="حصه بنت العتيبي" userId="c1fe605c-1aaf-4791-a440-af891effc177" providerId="ADAL" clId="{DC4C66D8-6DBA-4792-8B68-9107606A559C}" dt="2021-10-04T16:18:23.900" v="352" actId="478"/>
          <ac:spMkLst>
            <pc:docMk/>
            <pc:sldMk cId="39196700" sldId="265"/>
            <ac:spMk id="9" creationId="{C5544990-A8B1-4DC5-95B9-409ABC839472}"/>
          </ac:spMkLst>
        </pc:spChg>
        <pc:spChg chg="add mod">
          <ac:chgData name="حصه بنت العتيبي" userId="c1fe605c-1aaf-4791-a440-af891effc177" providerId="ADAL" clId="{DC4C66D8-6DBA-4792-8B68-9107606A559C}" dt="2021-10-04T16:35:24.413" v="398" actId="207"/>
          <ac:spMkLst>
            <pc:docMk/>
            <pc:sldMk cId="39196700" sldId="265"/>
            <ac:spMk id="11" creationId="{36E813DD-C2E2-4C21-A85B-E5A812D4D3F2}"/>
          </ac:spMkLst>
        </pc:spChg>
        <pc:spChg chg="del">
          <ac:chgData name="حصه بنت العتيبي" userId="c1fe605c-1aaf-4791-a440-af891effc177" providerId="ADAL" clId="{DC4C66D8-6DBA-4792-8B68-9107606A559C}" dt="2021-10-04T15:49:59.836" v="182" actId="478"/>
          <ac:spMkLst>
            <pc:docMk/>
            <pc:sldMk cId="39196700" sldId="265"/>
            <ac:spMk id="13" creationId="{14B03EA6-DE04-4051-9270-4AB6AF71B9AD}"/>
          </ac:spMkLst>
        </pc:spChg>
        <pc:spChg chg="del mod">
          <ac:chgData name="حصه بنت العتيبي" userId="c1fe605c-1aaf-4791-a440-af891effc177" providerId="ADAL" clId="{DC4C66D8-6DBA-4792-8B68-9107606A559C}" dt="2021-10-04T15:50:07.004" v="184" actId="478"/>
          <ac:spMkLst>
            <pc:docMk/>
            <pc:sldMk cId="39196700" sldId="265"/>
            <ac:spMk id="15" creationId="{900A6A69-D919-40F6-A0B5-A54E64C6F055}"/>
          </ac:spMkLst>
        </pc:spChg>
        <pc:spChg chg="mod topLvl">
          <ac:chgData name="حصه بنت العتيبي" userId="c1fe605c-1aaf-4791-a440-af891effc177" providerId="ADAL" clId="{DC4C66D8-6DBA-4792-8B68-9107606A559C}" dt="2021-10-04T15:52:54.103" v="206" actId="164"/>
          <ac:spMkLst>
            <pc:docMk/>
            <pc:sldMk cId="39196700" sldId="265"/>
            <ac:spMk id="18" creationId="{552FC206-0D04-4035-9158-703E85587788}"/>
          </ac:spMkLst>
        </pc:spChg>
        <pc:spChg chg="mod ord topLvl">
          <ac:chgData name="حصه بنت العتيبي" userId="c1fe605c-1aaf-4791-a440-af891effc177" providerId="ADAL" clId="{DC4C66D8-6DBA-4792-8B68-9107606A559C}" dt="2021-10-04T16:09:17.734" v="306" actId="1076"/>
          <ac:spMkLst>
            <pc:docMk/>
            <pc:sldMk cId="39196700" sldId="265"/>
            <ac:spMk id="19" creationId="{C098B550-CABE-457E-92BE-86078D9EEE79}"/>
          </ac:spMkLst>
        </pc:spChg>
        <pc:spChg chg="mod">
          <ac:chgData name="حصه بنت العتيبي" userId="c1fe605c-1aaf-4791-a440-af891effc177" providerId="ADAL" clId="{DC4C66D8-6DBA-4792-8B68-9107606A559C}" dt="2021-10-04T16:09:05.749" v="304"/>
          <ac:spMkLst>
            <pc:docMk/>
            <pc:sldMk cId="39196700" sldId="265"/>
            <ac:spMk id="21" creationId="{3BCFBBA3-9628-43A1-896D-03AC2FAA7BF3}"/>
          </ac:spMkLst>
        </pc:spChg>
        <pc:spChg chg="mod">
          <ac:chgData name="حصه بنت العتيبي" userId="c1fe605c-1aaf-4791-a440-af891effc177" providerId="ADAL" clId="{DC4C66D8-6DBA-4792-8B68-9107606A559C}" dt="2021-10-04T16:09:05.749" v="304"/>
          <ac:spMkLst>
            <pc:docMk/>
            <pc:sldMk cId="39196700" sldId="265"/>
            <ac:spMk id="22" creationId="{E3B17D2A-F058-494C-AFE9-DB003E684A8F}"/>
          </ac:spMkLst>
        </pc:spChg>
        <pc:spChg chg="add mod">
          <ac:chgData name="حصه بنت العتيبي" userId="c1fe605c-1aaf-4791-a440-af891effc177" providerId="ADAL" clId="{DC4C66D8-6DBA-4792-8B68-9107606A559C}" dt="2021-10-04T16:36:02.151" v="403" actId="1076"/>
          <ac:spMkLst>
            <pc:docMk/>
            <pc:sldMk cId="39196700" sldId="265"/>
            <ac:spMk id="23" creationId="{4ED5ED23-B543-4087-9F22-FD0E559FAA58}"/>
          </ac:spMkLst>
        </pc:spChg>
        <pc:spChg chg="add mod">
          <ac:chgData name="حصه بنت العتيبي" userId="c1fe605c-1aaf-4791-a440-af891effc177" providerId="ADAL" clId="{DC4C66D8-6DBA-4792-8B68-9107606A559C}" dt="2021-10-04T16:35:48.407" v="402" actId="1076"/>
          <ac:spMkLst>
            <pc:docMk/>
            <pc:sldMk cId="39196700" sldId="265"/>
            <ac:spMk id="24" creationId="{72C4DB15-B45F-4269-B3B9-267379F44473}"/>
          </ac:spMkLst>
        </pc:spChg>
        <pc:spChg chg="add mod">
          <ac:chgData name="حصه بنت العتيبي" userId="c1fe605c-1aaf-4791-a440-af891effc177" providerId="ADAL" clId="{DC4C66D8-6DBA-4792-8B68-9107606A559C}" dt="2021-10-04T16:36:46.452" v="408" actId="1076"/>
          <ac:spMkLst>
            <pc:docMk/>
            <pc:sldMk cId="39196700" sldId="265"/>
            <ac:spMk id="25" creationId="{5F917795-1465-4ABF-B7E8-2A8C03FC834C}"/>
          </ac:spMkLst>
        </pc:spChg>
        <pc:spChg chg="add mod ord">
          <ac:chgData name="حصه بنت العتيبي" userId="c1fe605c-1aaf-4791-a440-af891effc177" providerId="ADAL" clId="{DC4C66D8-6DBA-4792-8B68-9107606A559C}" dt="2021-10-04T16:38:40.466" v="419" actId="1076"/>
          <ac:spMkLst>
            <pc:docMk/>
            <pc:sldMk cId="39196700" sldId="265"/>
            <ac:spMk id="27" creationId="{9BF1AE38-A8A8-4CCB-8CC0-2CEA8A5D1233}"/>
          </ac:spMkLst>
        </pc:spChg>
        <pc:grpChg chg="add mod">
          <ac:chgData name="حصه بنت العتيبي" userId="c1fe605c-1aaf-4791-a440-af891effc177" providerId="ADAL" clId="{DC4C66D8-6DBA-4792-8B68-9107606A559C}" dt="2021-10-04T16:08:42.094" v="299" actId="1076"/>
          <ac:grpSpMkLst>
            <pc:docMk/>
            <pc:sldMk cId="39196700" sldId="265"/>
            <ac:grpSpMk id="2" creationId="{51678663-6860-4D25-8CFE-40FDDF4389E8}"/>
          </ac:grpSpMkLst>
        </pc:grpChg>
        <pc:grpChg chg="add del mod">
          <ac:chgData name="حصه بنت العتيبي" userId="c1fe605c-1aaf-4791-a440-af891effc177" providerId="ADAL" clId="{DC4C66D8-6DBA-4792-8B68-9107606A559C}" dt="2021-10-04T16:07:37.685" v="288" actId="165"/>
          <ac:grpSpMkLst>
            <pc:docMk/>
            <pc:sldMk cId="39196700" sldId="265"/>
            <ac:grpSpMk id="10" creationId="{F3666635-24AC-4AB7-BA97-BDE649495231}"/>
          </ac:grpSpMkLst>
        </pc:grpChg>
        <pc:grpChg chg="del mod ord">
          <ac:chgData name="حصه بنت العتيبي" userId="c1fe605c-1aaf-4791-a440-af891effc177" providerId="ADAL" clId="{DC4C66D8-6DBA-4792-8B68-9107606A559C}" dt="2021-10-04T15:52:40.565" v="203" actId="165"/>
          <ac:grpSpMkLst>
            <pc:docMk/>
            <pc:sldMk cId="39196700" sldId="265"/>
            <ac:grpSpMk id="17" creationId="{8C2BB8AC-5058-4908-8458-F5693F0D45C8}"/>
          </ac:grpSpMkLst>
        </pc:grpChg>
        <pc:grpChg chg="add mod">
          <ac:chgData name="حصه بنت العتيبي" userId="c1fe605c-1aaf-4791-a440-af891effc177" providerId="ADAL" clId="{DC4C66D8-6DBA-4792-8B68-9107606A559C}" dt="2021-10-04T16:36:02.151" v="403" actId="1076"/>
          <ac:grpSpMkLst>
            <pc:docMk/>
            <pc:sldMk cId="39196700" sldId="265"/>
            <ac:grpSpMk id="20" creationId="{A3650AB0-82B4-4342-8E75-D753AB2EA703}"/>
          </ac:grpSpMkLst>
        </pc:grpChg>
        <pc:picChg chg="add mod modCrop">
          <ac:chgData name="حصه بنت العتيبي" userId="c1fe605c-1aaf-4791-a440-af891effc177" providerId="ADAL" clId="{DC4C66D8-6DBA-4792-8B68-9107606A559C}" dt="2021-10-04T16:30:54.635" v="383" actId="1076"/>
          <ac:picMkLst>
            <pc:docMk/>
            <pc:sldMk cId="39196700" sldId="265"/>
            <ac:picMk id="7" creationId="{9581B7E9-700E-4767-806F-2A9EBFF7D92A}"/>
          </ac:picMkLst>
        </pc:picChg>
        <pc:picChg chg="add mod modCrop">
          <ac:chgData name="حصه بنت العتيبي" userId="c1fe605c-1aaf-4791-a440-af891effc177" providerId="ADAL" clId="{DC4C66D8-6DBA-4792-8B68-9107606A559C}" dt="2021-10-04T16:43:11.827" v="488" actId="1076"/>
          <ac:picMkLst>
            <pc:docMk/>
            <pc:sldMk cId="39196700" sldId="265"/>
            <ac:picMk id="14" creationId="{2A470FAF-34C8-4491-B225-A5A1C66D84A5}"/>
          </ac:picMkLst>
        </pc:picChg>
        <pc:picChg chg="del">
          <ac:chgData name="حصه بنت العتيبي" userId="c1fe605c-1aaf-4791-a440-af891effc177" providerId="ADAL" clId="{DC4C66D8-6DBA-4792-8B68-9107606A559C}" dt="2021-10-04T15:49:56.636" v="181" actId="478"/>
          <ac:picMkLst>
            <pc:docMk/>
            <pc:sldMk cId="39196700" sldId="265"/>
            <ac:picMk id="16" creationId="{5049DCBF-0C44-4C8A-B06E-EF6235536036}"/>
          </ac:picMkLst>
        </pc:picChg>
        <pc:picChg chg="add mod">
          <ac:chgData name="حصه بنت العتيبي" userId="c1fe605c-1aaf-4791-a440-af891effc177" providerId="ADAL" clId="{DC4C66D8-6DBA-4792-8B68-9107606A559C}" dt="2021-10-04T16:37:20.945" v="413" actId="1076"/>
          <ac:picMkLst>
            <pc:docMk/>
            <pc:sldMk cId="39196700" sldId="265"/>
            <ac:picMk id="26" creationId="{CDB34CD7-E88A-4FFE-A854-F5D49D57BF17}"/>
          </ac:picMkLst>
        </pc:picChg>
        <pc:picChg chg="add mod">
          <ac:chgData name="حصه بنت العتيبي" userId="c1fe605c-1aaf-4791-a440-af891effc177" providerId="ADAL" clId="{DC4C66D8-6DBA-4792-8B68-9107606A559C}" dt="2021-10-04T16:32:35.954" v="394" actId="1076"/>
          <ac:picMkLst>
            <pc:docMk/>
            <pc:sldMk cId="39196700" sldId="265"/>
            <ac:picMk id="1026" creationId="{1B5F9C8F-A6AE-4F4E-9ACC-CF16854CCFC8}"/>
          </ac:picMkLst>
        </pc:picChg>
      </pc:sldChg>
      <pc:sldChg chg="addSp delSp modSp mod ord modTransition delAnim modAnim">
        <pc:chgData name="حصه بنت العتيبي" userId="c1fe605c-1aaf-4791-a440-af891effc177" providerId="ADAL" clId="{DC4C66D8-6DBA-4792-8B68-9107606A559C}" dt="2021-10-05T19:03:52.654" v="2025"/>
        <pc:sldMkLst>
          <pc:docMk/>
          <pc:sldMk cId="3585288291" sldId="266"/>
        </pc:sldMkLst>
        <pc:spChg chg="add mod">
          <ac:chgData name="حصه بنت العتيبي" userId="c1fe605c-1aaf-4791-a440-af891effc177" providerId="ADAL" clId="{DC4C66D8-6DBA-4792-8B68-9107606A559C}" dt="2021-10-04T17:57:26.599" v="665" actId="113"/>
          <ac:spMkLst>
            <pc:docMk/>
            <pc:sldMk cId="3585288291" sldId="266"/>
            <ac:spMk id="2" creationId="{DB296CAE-A28E-4065-A47D-CE3CA9B82A26}"/>
          </ac:spMkLst>
        </pc:spChg>
        <pc:spChg chg="add mod">
          <ac:chgData name="حصه بنت العتيبي" userId="c1fe605c-1aaf-4791-a440-af891effc177" providerId="ADAL" clId="{DC4C66D8-6DBA-4792-8B68-9107606A559C}" dt="2021-10-04T17:58:44.136" v="675" actId="115"/>
          <ac:spMkLst>
            <pc:docMk/>
            <pc:sldMk cId="3585288291" sldId="266"/>
            <ac:spMk id="3" creationId="{BFD70201-022F-41F7-BB97-88C1A10C093A}"/>
          </ac:spMkLst>
        </pc:spChg>
        <pc:spChg chg="del">
          <ac:chgData name="حصه بنت العتيبي" userId="c1fe605c-1aaf-4791-a440-af891effc177" providerId="ADAL" clId="{DC4C66D8-6DBA-4792-8B68-9107606A559C}" dt="2021-10-04T17:52:04.413" v="642" actId="478"/>
          <ac:spMkLst>
            <pc:docMk/>
            <pc:sldMk cId="3585288291" sldId="266"/>
            <ac:spMk id="8" creationId="{8BDC7820-FC03-404B-9AFE-13D76E5EE492}"/>
          </ac:spMkLst>
        </pc:spChg>
        <pc:spChg chg="add mod">
          <ac:chgData name="حصه بنت العتيبي" userId="c1fe605c-1aaf-4791-a440-af891effc177" providerId="ADAL" clId="{DC4C66D8-6DBA-4792-8B68-9107606A559C}" dt="2021-10-04T18:20:21.823" v="865" actId="552"/>
          <ac:spMkLst>
            <pc:docMk/>
            <pc:sldMk cId="3585288291" sldId="266"/>
            <ac:spMk id="14" creationId="{5CA3C0F9-829A-4B43-95E0-63508B7B3733}"/>
          </ac:spMkLst>
        </pc:spChg>
        <pc:spChg chg="add del mod">
          <ac:chgData name="حصه بنت العتيبي" userId="c1fe605c-1aaf-4791-a440-af891effc177" providerId="ADAL" clId="{DC4C66D8-6DBA-4792-8B68-9107606A559C}" dt="2021-10-04T18:10:17.823" v="744" actId="21"/>
          <ac:spMkLst>
            <pc:docMk/>
            <pc:sldMk cId="3585288291" sldId="266"/>
            <ac:spMk id="15" creationId="{DAEBC9E5-5ABE-4E42-BB34-4998B2CD5C25}"/>
          </ac:spMkLst>
        </pc:spChg>
        <pc:spChg chg="add mod">
          <ac:chgData name="حصه بنت العتيبي" userId="c1fe605c-1aaf-4791-a440-af891effc177" providerId="ADAL" clId="{DC4C66D8-6DBA-4792-8B68-9107606A559C}" dt="2021-10-04T18:10:01.151" v="735" actId="1076"/>
          <ac:spMkLst>
            <pc:docMk/>
            <pc:sldMk cId="3585288291" sldId="266"/>
            <ac:spMk id="16" creationId="{96C812CD-5D09-4D24-9A58-72DFB9433F98}"/>
          </ac:spMkLst>
        </pc:spChg>
        <pc:spChg chg="add mod">
          <ac:chgData name="حصه بنت العتيبي" userId="c1fe605c-1aaf-4791-a440-af891effc177" providerId="ADAL" clId="{DC4C66D8-6DBA-4792-8B68-9107606A559C}" dt="2021-10-04T18:09:49.231" v="729" actId="1076"/>
          <ac:spMkLst>
            <pc:docMk/>
            <pc:sldMk cId="3585288291" sldId="266"/>
            <ac:spMk id="17" creationId="{C8C18D80-F670-4A82-B846-EC57AE04A791}"/>
          </ac:spMkLst>
        </pc:spChg>
        <pc:spChg chg="add mod">
          <ac:chgData name="حصه بنت العتيبي" userId="c1fe605c-1aaf-4791-a440-af891effc177" providerId="ADAL" clId="{DC4C66D8-6DBA-4792-8B68-9107606A559C}" dt="2021-10-04T18:10:10.943" v="743" actId="20577"/>
          <ac:spMkLst>
            <pc:docMk/>
            <pc:sldMk cId="3585288291" sldId="266"/>
            <ac:spMk id="18" creationId="{6D9C0276-FD80-481A-9A97-550D33B7DCC5}"/>
          </ac:spMkLst>
        </pc:spChg>
        <pc:spChg chg="add mod">
          <ac:chgData name="حصه بنت العتيبي" userId="c1fe605c-1aaf-4791-a440-af891effc177" providerId="ADAL" clId="{DC4C66D8-6DBA-4792-8B68-9107606A559C}" dt="2021-10-04T18:23:36.699" v="903"/>
          <ac:spMkLst>
            <pc:docMk/>
            <pc:sldMk cId="3585288291" sldId="266"/>
            <ac:spMk id="19" creationId="{25CA34CD-230A-4FC7-8748-CB435BFCAE25}"/>
          </ac:spMkLst>
        </pc:spChg>
        <pc:spChg chg="add mod">
          <ac:chgData name="حصه بنت العتيبي" userId="c1fe605c-1aaf-4791-a440-af891effc177" providerId="ADAL" clId="{DC4C66D8-6DBA-4792-8B68-9107606A559C}" dt="2021-10-04T18:20:21.823" v="865" actId="552"/>
          <ac:spMkLst>
            <pc:docMk/>
            <pc:sldMk cId="3585288291" sldId="266"/>
            <ac:spMk id="20" creationId="{6C9CDE3D-F0FB-4FA3-9B85-F31A5792E392}"/>
          </ac:spMkLst>
        </pc:spChg>
        <pc:spChg chg="add mod">
          <ac:chgData name="حصه بنت العتيبي" userId="c1fe605c-1aaf-4791-a440-af891effc177" providerId="ADAL" clId="{DC4C66D8-6DBA-4792-8B68-9107606A559C}" dt="2021-10-04T18:20:21.823" v="865" actId="552"/>
          <ac:spMkLst>
            <pc:docMk/>
            <pc:sldMk cId="3585288291" sldId="266"/>
            <ac:spMk id="21" creationId="{0B748248-A9E3-4DF2-9ECF-9176ED062E92}"/>
          </ac:spMkLst>
        </pc:spChg>
        <pc:spChg chg="add mod">
          <ac:chgData name="حصه بنت العتيبي" userId="c1fe605c-1aaf-4791-a440-af891effc177" providerId="ADAL" clId="{DC4C66D8-6DBA-4792-8B68-9107606A559C}" dt="2021-10-04T18:21:14.649" v="886" actId="14100"/>
          <ac:spMkLst>
            <pc:docMk/>
            <pc:sldMk cId="3585288291" sldId="266"/>
            <ac:spMk id="22" creationId="{617A87F5-622D-4D88-8883-AA50E8C736B7}"/>
          </ac:spMkLst>
        </pc:spChg>
        <pc:spChg chg="add mod">
          <ac:chgData name="حصه بنت العتيبي" userId="c1fe605c-1aaf-4791-a440-af891effc177" providerId="ADAL" clId="{DC4C66D8-6DBA-4792-8B68-9107606A559C}" dt="2021-10-04T18:23:40.761" v="904" actId="1076"/>
          <ac:spMkLst>
            <pc:docMk/>
            <pc:sldMk cId="3585288291" sldId="266"/>
            <ac:spMk id="23" creationId="{300A8539-4EA3-4298-A81F-B194467E5AB7}"/>
          </ac:spMkLst>
        </pc:spChg>
        <pc:spChg chg="add mod">
          <ac:chgData name="حصه بنت العتيبي" userId="c1fe605c-1aaf-4791-a440-af891effc177" providerId="ADAL" clId="{DC4C66D8-6DBA-4792-8B68-9107606A559C}" dt="2021-10-04T18:22:31.929" v="889" actId="1076"/>
          <ac:spMkLst>
            <pc:docMk/>
            <pc:sldMk cId="3585288291" sldId="266"/>
            <ac:spMk id="24" creationId="{3F1F3747-CC8B-43E4-BD3D-7758E17B8B75}"/>
          </ac:spMkLst>
        </pc:spChg>
        <pc:spChg chg="add mod">
          <ac:chgData name="حصه بنت العتيبي" userId="c1fe605c-1aaf-4791-a440-af891effc177" providerId="ADAL" clId="{DC4C66D8-6DBA-4792-8B68-9107606A559C}" dt="2021-10-04T18:22:36.970" v="890" actId="1076"/>
          <ac:spMkLst>
            <pc:docMk/>
            <pc:sldMk cId="3585288291" sldId="266"/>
            <ac:spMk id="25" creationId="{022F0746-6D43-4FED-88E9-128F3100F977}"/>
          </ac:spMkLst>
        </pc:spChg>
        <pc:spChg chg="add mod">
          <ac:chgData name="حصه بنت العتيبي" userId="c1fe605c-1aaf-4791-a440-af891effc177" providerId="ADAL" clId="{DC4C66D8-6DBA-4792-8B68-9107606A559C}" dt="2021-10-04T18:22:39.924" v="891" actId="1076"/>
          <ac:spMkLst>
            <pc:docMk/>
            <pc:sldMk cId="3585288291" sldId="266"/>
            <ac:spMk id="26" creationId="{418FDB74-C04F-41F5-A9D7-259B9A4788AC}"/>
          </ac:spMkLst>
        </pc:spChg>
        <pc:spChg chg="add mod">
          <ac:chgData name="حصه بنت العتيبي" userId="c1fe605c-1aaf-4791-a440-af891effc177" providerId="ADAL" clId="{DC4C66D8-6DBA-4792-8B68-9107606A559C}" dt="2021-10-04T18:22:44.474" v="892" actId="1076"/>
          <ac:spMkLst>
            <pc:docMk/>
            <pc:sldMk cId="3585288291" sldId="266"/>
            <ac:spMk id="27" creationId="{E7B87110-2D01-4E99-BA8A-07C9590A8EF3}"/>
          </ac:spMkLst>
        </pc:spChg>
        <pc:spChg chg="add mod">
          <ac:chgData name="حصه بنت العتيبي" userId="c1fe605c-1aaf-4791-a440-af891effc177" providerId="ADAL" clId="{DC4C66D8-6DBA-4792-8B68-9107606A559C}" dt="2021-10-04T18:22:50.657" v="893" actId="1076"/>
          <ac:spMkLst>
            <pc:docMk/>
            <pc:sldMk cId="3585288291" sldId="266"/>
            <ac:spMk id="28" creationId="{84B386BF-511E-459B-B0BA-8E4275701498}"/>
          </ac:spMkLst>
        </pc:spChg>
        <pc:spChg chg="add mod">
          <ac:chgData name="حصه بنت العتيبي" userId="c1fe605c-1aaf-4791-a440-af891effc177" providerId="ADAL" clId="{DC4C66D8-6DBA-4792-8B68-9107606A559C}" dt="2021-10-04T18:22:59.302" v="895" actId="1076"/>
          <ac:spMkLst>
            <pc:docMk/>
            <pc:sldMk cId="3585288291" sldId="266"/>
            <ac:spMk id="29" creationId="{5EF584E0-E3B4-4D7F-A0AC-8E68BDC97B5F}"/>
          </ac:spMkLst>
        </pc:spChg>
        <pc:spChg chg="add mod">
          <ac:chgData name="حصه بنت العتيبي" userId="c1fe605c-1aaf-4791-a440-af891effc177" providerId="ADAL" clId="{DC4C66D8-6DBA-4792-8B68-9107606A559C}" dt="2021-10-04T18:22:55.087" v="894" actId="1076"/>
          <ac:spMkLst>
            <pc:docMk/>
            <pc:sldMk cId="3585288291" sldId="266"/>
            <ac:spMk id="30" creationId="{A28FD093-A29E-402C-B924-EADDE82E8577}"/>
          </ac:spMkLst>
        </pc:spChg>
        <pc:spChg chg="add mod">
          <ac:chgData name="حصه بنت العتيبي" userId="c1fe605c-1aaf-4791-a440-af891effc177" providerId="ADAL" clId="{DC4C66D8-6DBA-4792-8B68-9107606A559C}" dt="2021-10-04T18:23:01.853" v="896" actId="1076"/>
          <ac:spMkLst>
            <pc:docMk/>
            <pc:sldMk cId="3585288291" sldId="266"/>
            <ac:spMk id="31" creationId="{06C6CD34-C8FE-4A47-BEB4-56AEE77F64D5}"/>
          </ac:spMkLst>
        </pc:spChg>
        <pc:spChg chg="add mod">
          <ac:chgData name="حصه بنت العتيبي" userId="c1fe605c-1aaf-4791-a440-af891effc177" providerId="ADAL" clId="{DC4C66D8-6DBA-4792-8B68-9107606A559C}" dt="2021-10-04T18:22:09.996" v="887"/>
          <ac:spMkLst>
            <pc:docMk/>
            <pc:sldMk cId="3585288291" sldId="266"/>
            <ac:spMk id="32" creationId="{698C3342-F9A2-4666-8614-ACC452919A47}"/>
          </ac:spMkLst>
        </pc:spChg>
        <pc:spChg chg="add mod">
          <ac:chgData name="حصه بنت العتيبي" userId="c1fe605c-1aaf-4791-a440-af891effc177" providerId="ADAL" clId="{DC4C66D8-6DBA-4792-8B68-9107606A559C}" dt="2021-10-04T18:23:06.245" v="897" actId="1076"/>
          <ac:spMkLst>
            <pc:docMk/>
            <pc:sldMk cId="3585288291" sldId="266"/>
            <ac:spMk id="33" creationId="{98665B73-5EC5-401C-A0D0-12E737EA4698}"/>
          </ac:spMkLst>
        </pc:spChg>
        <pc:picChg chg="del">
          <ac:chgData name="حصه بنت العتيبي" userId="c1fe605c-1aaf-4791-a440-af891effc177" providerId="ADAL" clId="{DC4C66D8-6DBA-4792-8B68-9107606A559C}" dt="2021-10-04T17:52:00.204" v="641" actId="478"/>
          <ac:picMkLst>
            <pc:docMk/>
            <pc:sldMk cId="3585288291" sldId="266"/>
            <ac:picMk id="7" creationId="{EEDC8921-C633-4E46-B6B5-818DF3760F62}"/>
          </ac:picMkLst>
        </pc:picChg>
        <pc:picChg chg="del">
          <ac:chgData name="حصه بنت العتيبي" userId="c1fe605c-1aaf-4791-a440-af891effc177" providerId="ADAL" clId="{DC4C66D8-6DBA-4792-8B68-9107606A559C}" dt="2021-10-04T17:55:22.718" v="643" actId="478"/>
          <ac:picMkLst>
            <pc:docMk/>
            <pc:sldMk cId="3585288291" sldId="266"/>
            <ac:picMk id="11" creationId="{BC3B64B5-6095-4B03-90A8-C2CA5643FB9F}"/>
          </ac:picMkLst>
        </pc:picChg>
        <pc:picChg chg="add mod">
          <ac:chgData name="حصه بنت العتيبي" userId="c1fe605c-1aaf-4791-a440-af891effc177" providerId="ADAL" clId="{DC4C66D8-6DBA-4792-8B68-9107606A559C}" dt="2021-10-04T17:57:33.701" v="667" actId="1076"/>
          <ac:picMkLst>
            <pc:docMk/>
            <pc:sldMk cId="3585288291" sldId="266"/>
            <ac:picMk id="12" creationId="{8A49C004-6CFA-4BD2-A810-5B05B5271E65}"/>
          </ac:picMkLst>
        </pc:picChg>
        <pc:picChg chg="add mod">
          <ac:chgData name="حصه بنت العتيبي" userId="c1fe605c-1aaf-4791-a440-af891effc177" providerId="ADAL" clId="{DC4C66D8-6DBA-4792-8B68-9107606A559C}" dt="2021-10-04T17:57:56.761" v="671" actId="1440"/>
          <ac:picMkLst>
            <pc:docMk/>
            <pc:sldMk cId="3585288291" sldId="266"/>
            <ac:picMk id="13" creationId="{8B82E710-C069-4C01-A6F2-7090A0287487}"/>
          </ac:picMkLst>
        </pc:picChg>
      </pc:sldChg>
      <pc:sldChg chg="addSp delSp modSp mod ord modTransition">
        <pc:chgData name="حصه بنت العتيبي" userId="c1fe605c-1aaf-4791-a440-af891effc177" providerId="ADAL" clId="{DC4C66D8-6DBA-4792-8B68-9107606A559C}" dt="2021-10-05T19:03:52.654" v="2025"/>
        <pc:sldMkLst>
          <pc:docMk/>
          <pc:sldMk cId="3177810378" sldId="267"/>
        </pc:sldMkLst>
        <pc:spChg chg="add mod">
          <ac:chgData name="حصه بنت العتيبي" userId="c1fe605c-1aaf-4791-a440-af891effc177" providerId="ADAL" clId="{DC4C66D8-6DBA-4792-8B68-9107606A559C}" dt="2021-10-04T19:26:17.394" v="1350" actId="1076"/>
          <ac:spMkLst>
            <pc:docMk/>
            <pc:sldMk cId="3177810378" sldId="267"/>
            <ac:spMk id="7" creationId="{0FEBC149-5E2E-407E-8469-C17A40A4BE5D}"/>
          </ac:spMkLst>
        </pc:spChg>
        <pc:spChg chg="mod">
          <ac:chgData name="حصه بنت العتيبي" userId="c1fe605c-1aaf-4791-a440-af891effc177" providerId="ADAL" clId="{DC4C66D8-6DBA-4792-8B68-9107606A559C}" dt="2021-10-04T19:26:00.123" v="1344" actId="1076"/>
          <ac:spMkLst>
            <pc:docMk/>
            <pc:sldMk cId="3177810378" sldId="267"/>
            <ac:spMk id="11" creationId="{FAC0D783-8C32-4C11-B04C-70D73E91A883}"/>
          </ac:spMkLst>
        </pc:spChg>
        <pc:grpChg chg="add mod">
          <ac:chgData name="حصه بنت العتيبي" userId="c1fe605c-1aaf-4791-a440-af891effc177" providerId="ADAL" clId="{DC4C66D8-6DBA-4792-8B68-9107606A559C}" dt="2021-10-04T19:26:17.394" v="1350" actId="1076"/>
          <ac:grpSpMkLst>
            <pc:docMk/>
            <pc:sldMk cId="3177810378" sldId="267"/>
            <ac:grpSpMk id="8" creationId="{58E27981-D105-4E67-9B12-981704F511D6}"/>
          </ac:grpSpMkLst>
        </pc:grpChg>
        <pc:graphicFrameChg chg="add del modGraphic">
          <ac:chgData name="حصه بنت العتيبي" userId="c1fe605c-1aaf-4791-a440-af891effc177" providerId="ADAL" clId="{DC4C66D8-6DBA-4792-8B68-9107606A559C}" dt="2021-10-04T19:23:47.172" v="1284" actId="478"/>
          <ac:graphicFrameMkLst>
            <pc:docMk/>
            <pc:sldMk cId="3177810378" sldId="267"/>
            <ac:graphicFrameMk id="2" creationId="{886339CD-0FFD-4BC1-8DF5-4F4D757E0C16}"/>
          </ac:graphicFrameMkLst>
        </pc:graphicFrameChg>
        <pc:picChg chg="del">
          <ac:chgData name="حصه بنت العتيبي" userId="c1fe605c-1aaf-4791-a440-af891effc177" providerId="ADAL" clId="{DC4C66D8-6DBA-4792-8B68-9107606A559C}" dt="2021-10-04T19:18:58.218" v="1281" actId="478"/>
          <ac:picMkLst>
            <pc:docMk/>
            <pc:sldMk cId="3177810378" sldId="267"/>
            <ac:picMk id="10" creationId="{A891E5FE-3665-44F2-AB54-A1CB419B35A1}"/>
          </ac:picMkLst>
        </pc:picChg>
        <pc:picChg chg="mod">
          <ac:chgData name="حصه بنت العتيبي" userId="c1fe605c-1aaf-4791-a440-af891effc177" providerId="ADAL" clId="{DC4C66D8-6DBA-4792-8B68-9107606A559C}" dt="2021-10-04T19:26:08.552" v="1348" actId="1076"/>
          <ac:picMkLst>
            <pc:docMk/>
            <pc:sldMk cId="3177810378" sldId="267"/>
            <ac:picMk id="12" creationId="{CAEBEFBB-A4D7-4DBC-BDF4-8F6281BC7951}"/>
          </ac:picMkLst>
        </pc:picChg>
        <pc:picChg chg="add mod">
          <ac:chgData name="حصه بنت العتيبي" userId="c1fe605c-1aaf-4791-a440-af891effc177" providerId="ADAL" clId="{DC4C66D8-6DBA-4792-8B68-9107606A559C}" dt="2021-10-04T19:26:17.394" v="1350" actId="1076"/>
          <ac:picMkLst>
            <pc:docMk/>
            <pc:sldMk cId="3177810378" sldId="267"/>
            <ac:picMk id="1026" creationId="{81C538DB-B2FF-430C-9312-2B5EB054AFCD}"/>
          </ac:picMkLst>
        </pc:picChg>
      </pc:sldChg>
      <pc:sldChg chg="addSp delSp modSp mod modTransition delAnim modAnim">
        <pc:chgData name="حصه بنت العتيبي" userId="c1fe605c-1aaf-4791-a440-af891effc177" providerId="ADAL" clId="{DC4C66D8-6DBA-4792-8B68-9107606A559C}" dt="2021-10-05T19:03:52.654" v="2025"/>
        <pc:sldMkLst>
          <pc:docMk/>
          <pc:sldMk cId="3832508009" sldId="268"/>
        </pc:sldMkLst>
        <pc:spChg chg="mod">
          <ac:chgData name="حصه بنت العتيبي" userId="c1fe605c-1aaf-4791-a440-af891effc177" providerId="ADAL" clId="{DC4C66D8-6DBA-4792-8B68-9107606A559C}" dt="2021-10-05T07:18:57.511" v="1450" actId="14100"/>
          <ac:spMkLst>
            <pc:docMk/>
            <pc:sldMk cId="3832508009" sldId="268"/>
            <ac:spMk id="11" creationId="{A7C99A76-3D67-4A8D-8060-D754E0248108}"/>
          </ac:spMkLst>
        </pc:spChg>
        <pc:spChg chg="mod">
          <ac:chgData name="حصه بنت العتيبي" userId="c1fe605c-1aaf-4791-a440-af891effc177" providerId="ADAL" clId="{DC4C66D8-6DBA-4792-8B68-9107606A559C}" dt="2021-10-05T07:14:57.731" v="1433"/>
          <ac:spMkLst>
            <pc:docMk/>
            <pc:sldMk cId="3832508009" sldId="268"/>
            <ac:spMk id="12" creationId="{4B128A5F-5CF2-4600-80DC-96475E1C761E}"/>
          </ac:spMkLst>
        </pc:spChg>
        <pc:spChg chg="mod">
          <ac:chgData name="حصه بنت العتيبي" userId="c1fe605c-1aaf-4791-a440-af891effc177" providerId="ADAL" clId="{DC4C66D8-6DBA-4792-8B68-9107606A559C}" dt="2021-10-05T07:14:57.731" v="1433"/>
          <ac:spMkLst>
            <pc:docMk/>
            <pc:sldMk cId="3832508009" sldId="268"/>
            <ac:spMk id="13" creationId="{7CF4A794-6D7D-4568-B37A-7F28A41DB254}"/>
          </ac:spMkLst>
        </pc:spChg>
        <pc:spChg chg="add mod">
          <ac:chgData name="حصه بنت العتيبي" userId="c1fe605c-1aaf-4791-a440-af891effc177" providerId="ADAL" clId="{DC4C66D8-6DBA-4792-8B68-9107606A559C}" dt="2021-10-05T07:14:57.731" v="1433"/>
          <ac:spMkLst>
            <pc:docMk/>
            <pc:sldMk cId="3832508009" sldId="268"/>
            <ac:spMk id="14" creationId="{EBBA772F-CCCA-4CB2-98D4-DD1422140032}"/>
          </ac:spMkLst>
        </pc:spChg>
        <pc:spChg chg="add mod">
          <ac:chgData name="حصه بنت العتيبي" userId="c1fe605c-1aaf-4791-a440-af891effc177" providerId="ADAL" clId="{DC4C66D8-6DBA-4792-8B68-9107606A559C}" dt="2021-10-05T07:23:15.267" v="1479" actId="113"/>
          <ac:spMkLst>
            <pc:docMk/>
            <pc:sldMk cId="3832508009" sldId="268"/>
            <ac:spMk id="15" creationId="{72E42165-3CE9-40A2-827D-0CA18E8B2C3D}"/>
          </ac:spMkLst>
        </pc:spChg>
        <pc:spChg chg="add del mod">
          <ac:chgData name="حصه بنت العتيبي" userId="c1fe605c-1aaf-4791-a440-af891effc177" providerId="ADAL" clId="{DC4C66D8-6DBA-4792-8B68-9107606A559C}" dt="2021-10-05T07:25:12.800" v="1494" actId="478"/>
          <ac:spMkLst>
            <pc:docMk/>
            <pc:sldMk cId="3832508009" sldId="268"/>
            <ac:spMk id="18" creationId="{A8ADF7F0-8A7B-474C-90C5-6481D0322C96}"/>
          </ac:spMkLst>
        </pc:spChg>
        <pc:spChg chg="add mod">
          <ac:chgData name="حصه بنت العتيبي" userId="c1fe605c-1aaf-4791-a440-af891effc177" providerId="ADAL" clId="{DC4C66D8-6DBA-4792-8B68-9107606A559C}" dt="2021-10-05T07:30:11.587" v="1517" actId="14861"/>
          <ac:spMkLst>
            <pc:docMk/>
            <pc:sldMk cId="3832508009" sldId="268"/>
            <ac:spMk id="19" creationId="{11CBC995-1AAF-4744-B90C-BAC1724676E6}"/>
          </ac:spMkLst>
        </pc:spChg>
        <pc:spChg chg="add mod">
          <ac:chgData name="حصه بنت العتيبي" userId="c1fe605c-1aaf-4791-a440-af891effc177" providerId="ADAL" clId="{DC4C66D8-6DBA-4792-8B68-9107606A559C}" dt="2021-10-05T07:29:22.012" v="1516" actId="113"/>
          <ac:spMkLst>
            <pc:docMk/>
            <pc:sldMk cId="3832508009" sldId="268"/>
            <ac:spMk id="20" creationId="{AC200E07-8EE4-4CBA-A9E0-FC50301C2A61}"/>
          </ac:spMkLst>
        </pc:spChg>
        <pc:grpChg chg="add mod">
          <ac:chgData name="حصه بنت العتيبي" userId="c1fe605c-1aaf-4791-a440-af891effc177" providerId="ADAL" clId="{DC4C66D8-6DBA-4792-8B68-9107606A559C}" dt="2021-10-05T07:19:01.714" v="1451" actId="14100"/>
          <ac:grpSpMkLst>
            <pc:docMk/>
            <pc:sldMk cId="3832508009" sldId="268"/>
            <ac:grpSpMk id="8" creationId="{D2D4C397-B01E-45BD-8FAE-14DEC2D64138}"/>
          </ac:grpSpMkLst>
        </pc:grpChg>
        <pc:grpChg chg="mod">
          <ac:chgData name="حصه بنت العتيبي" userId="c1fe605c-1aaf-4791-a440-af891effc177" providerId="ADAL" clId="{DC4C66D8-6DBA-4792-8B68-9107606A559C}" dt="2021-10-05T07:14:57.731" v="1433"/>
          <ac:grpSpMkLst>
            <pc:docMk/>
            <pc:sldMk cId="3832508009" sldId="268"/>
            <ac:grpSpMk id="10" creationId="{A1EA98DD-1B8B-4E9E-A28B-C60CCCAA5113}"/>
          </ac:grpSpMkLst>
        </pc:grpChg>
        <pc:picChg chg="del">
          <ac:chgData name="حصه بنت العتيبي" userId="c1fe605c-1aaf-4791-a440-af891effc177" providerId="ADAL" clId="{DC4C66D8-6DBA-4792-8B68-9107606A559C}" dt="2021-10-05T07:18:26.384" v="1447" actId="478"/>
          <ac:picMkLst>
            <pc:docMk/>
            <pc:sldMk cId="3832508009" sldId="268"/>
            <ac:picMk id="7" creationId="{954FF1BC-23DE-46F4-AED9-516B99CE1196}"/>
          </ac:picMkLst>
        </pc:picChg>
        <pc:picChg chg="del">
          <ac:chgData name="حصه بنت العتيبي" userId="c1fe605c-1aaf-4791-a440-af891effc177" providerId="ADAL" clId="{DC4C66D8-6DBA-4792-8B68-9107606A559C}" dt="2021-10-04T19:35:23.648" v="1351" actId="478"/>
          <ac:picMkLst>
            <pc:docMk/>
            <pc:sldMk cId="3832508009" sldId="268"/>
            <ac:picMk id="8" creationId="{0B8F2DC8-A63F-428A-8149-7814579281E1}"/>
          </ac:picMkLst>
        </pc:picChg>
        <pc:picChg chg="del">
          <ac:chgData name="حصه بنت العتيبي" userId="c1fe605c-1aaf-4791-a440-af891effc177" providerId="ADAL" clId="{DC4C66D8-6DBA-4792-8B68-9107606A559C}" dt="2021-10-04T19:35:23.648" v="1351" actId="478"/>
          <ac:picMkLst>
            <pc:docMk/>
            <pc:sldMk cId="3832508009" sldId="268"/>
            <ac:picMk id="10" creationId="{DFE20F89-1130-42A7-9288-CBF3789BFE50}"/>
          </ac:picMkLst>
        </pc:picChg>
        <pc:picChg chg="add mod">
          <ac:chgData name="حصه بنت العتيبي" userId="c1fe605c-1aaf-4791-a440-af891effc177" providerId="ADAL" clId="{DC4C66D8-6DBA-4792-8B68-9107606A559C}" dt="2021-10-05T07:20:09.436" v="1458" actId="1076"/>
          <ac:picMkLst>
            <pc:docMk/>
            <pc:sldMk cId="3832508009" sldId="268"/>
            <ac:picMk id="16" creationId="{DA12904D-C9ED-4B7D-B8BD-D5270E6FBDDD}"/>
          </ac:picMkLst>
        </pc:picChg>
        <pc:picChg chg="add mod modCrop">
          <ac:chgData name="حصه بنت العتيبي" userId="c1fe605c-1aaf-4791-a440-af891effc177" providerId="ADAL" clId="{DC4C66D8-6DBA-4792-8B68-9107606A559C}" dt="2021-10-05T07:20:07.642" v="1457" actId="1076"/>
          <ac:picMkLst>
            <pc:docMk/>
            <pc:sldMk cId="3832508009" sldId="268"/>
            <ac:picMk id="17" creationId="{9B7D7AD6-608C-49BA-97F5-093CA821C900}"/>
          </ac:picMkLst>
        </pc:picChg>
      </pc:sldChg>
      <pc:sldChg chg="addSp delSp modSp mod modTransition delAnim modAnim">
        <pc:chgData name="حصه بنت العتيبي" userId="c1fe605c-1aaf-4791-a440-af891effc177" providerId="ADAL" clId="{DC4C66D8-6DBA-4792-8B68-9107606A559C}" dt="2021-10-05T19:03:52.654" v="2025"/>
        <pc:sldMkLst>
          <pc:docMk/>
          <pc:sldMk cId="89315175" sldId="269"/>
        </pc:sldMkLst>
        <pc:spChg chg="add mod">
          <ac:chgData name="حصه بنت العتيبي" userId="c1fe605c-1aaf-4791-a440-af891effc177" providerId="ADAL" clId="{DC4C66D8-6DBA-4792-8B68-9107606A559C}" dt="2021-10-05T07:38:13.486" v="1655" actId="1076"/>
          <ac:spMkLst>
            <pc:docMk/>
            <pc:sldMk cId="89315175" sldId="269"/>
            <ac:spMk id="2" creationId="{A72CB2C8-7C94-4063-B9ED-0B1AA5E15EA3}"/>
          </ac:spMkLst>
        </pc:spChg>
        <pc:spChg chg="del">
          <ac:chgData name="حصه بنت العتيبي" userId="c1fe605c-1aaf-4791-a440-af891effc177" providerId="ADAL" clId="{DC4C66D8-6DBA-4792-8B68-9107606A559C}" dt="2021-10-04T19:35:30.602" v="1352" actId="478"/>
          <ac:spMkLst>
            <pc:docMk/>
            <pc:sldMk cId="89315175" sldId="269"/>
            <ac:spMk id="8" creationId="{E83D58F1-0AA2-4014-84A4-664F23F38C2E}"/>
          </ac:spMkLst>
        </pc:spChg>
        <pc:spChg chg="add mod">
          <ac:chgData name="حصه بنت العتيبي" userId="c1fe605c-1aaf-4791-a440-af891effc177" providerId="ADAL" clId="{DC4C66D8-6DBA-4792-8B68-9107606A559C}" dt="2021-10-05T07:37:46.870" v="1648" actId="1076"/>
          <ac:spMkLst>
            <pc:docMk/>
            <pc:sldMk cId="89315175" sldId="269"/>
            <ac:spMk id="12" creationId="{82EABC18-6C08-495D-A8DA-8881CDA3E4CA}"/>
          </ac:spMkLst>
        </pc:spChg>
        <pc:spChg chg="add mod">
          <ac:chgData name="حصه بنت العتيبي" userId="c1fe605c-1aaf-4791-a440-af891effc177" providerId="ADAL" clId="{DC4C66D8-6DBA-4792-8B68-9107606A559C}" dt="2021-10-05T07:37:54.189" v="1650" actId="1076"/>
          <ac:spMkLst>
            <pc:docMk/>
            <pc:sldMk cId="89315175" sldId="269"/>
            <ac:spMk id="13" creationId="{56FEA97C-1082-4FC5-8954-869D8CE3D5E4}"/>
          </ac:spMkLst>
        </pc:spChg>
        <pc:spChg chg="add mod">
          <ac:chgData name="حصه بنت العتيبي" userId="c1fe605c-1aaf-4791-a440-af891effc177" providerId="ADAL" clId="{DC4C66D8-6DBA-4792-8B68-9107606A559C}" dt="2021-10-05T07:38:01.063" v="1652" actId="1076"/>
          <ac:spMkLst>
            <pc:docMk/>
            <pc:sldMk cId="89315175" sldId="269"/>
            <ac:spMk id="14" creationId="{94F54FBA-2DF1-4CCD-9642-FF1C0EA42695}"/>
          </ac:spMkLst>
        </pc:spChg>
        <pc:spChg chg="add mod">
          <ac:chgData name="حصه بنت العتيبي" userId="c1fe605c-1aaf-4791-a440-af891effc177" providerId="ADAL" clId="{DC4C66D8-6DBA-4792-8B68-9107606A559C}" dt="2021-10-05T07:37:49.798" v="1649" actId="1076"/>
          <ac:spMkLst>
            <pc:docMk/>
            <pc:sldMk cId="89315175" sldId="269"/>
            <ac:spMk id="15" creationId="{9525541B-6F81-49DD-8E69-BD345A4F55FE}"/>
          </ac:spMkLst>
        </pc:spChg>
        <pc:spChg chg="add mod">
          <ac:chgData name="حصه بنت العتيبي" userId="c1fe605c-1aaf-4791-a440-af891effc177" providerId="ADAL" clId="{DC4C66D8-6DBA-4792-8B68-9107606A559C}" dt="2021-10-05T07:37:58.007" v="1651" actId="1076"/>
          <ac:spMkLst>
            <pc:docMk/>
            <pc:sldMk cId="89315175" sldId="269"/>
            <ac:spMk id="16" creationId="{C18682DD-326A-4CEB-BDAB-B2B0302CA202}"/>
          </ac:spMkLst>
        </pc:spChg>
        <pc:spChg chg="add mod">
          <ac:chgData name="حصه بنت العتيبي" userId="c1fe605c-1aaf-4791-a440-af891effc177" providerId="ADAL" clId="{DC4C66D8-6DBA-4792-8B68-9107606A559C}" dt="2021-10-05T07:38:06.578" v="1653" actId="1076"/>
          <ac:spMkLst>
            <pc:docMk/>
            <pc:sldMk cId="89315175" sldId="269"/>
            <ac:spMk id="17" creationId="{87F5AC8A-212E-4C60-A284-63AD45EC948F}"/>
          </ac:spMkLst>
        </pc:spChg>
        <pc:graphicFrameChg chg="add del mod modGraphic">
          <ac:chgData name="حصه بنت العتيبي" userId="c1fe605c-1aaf-4791-a440-af891effc177" providerId="ADAL" clId="{DC4C66D8-6DBA-4792-8B68-9107606A559C}" dt="2021-10-05T07:40:50.827" v="1661" actId="478"/>
          <ac:graphicFrameMkLst>
            <pc:docMk/>
            <pc:sldMk cId="89315175" sldId="269"/>
            <ac:graphicFrameMk id="8" creationId="{FF150B9E-A45B-45ED-9D85-DBC8C5C39F7B}"/>
          </ac:graphicFrameMkLst>
        </pc:graphicFrameChg>
        <pc:picChg chg="del">
          <ac:chgData name="حصه بنت العتيبي" userId="c1fe605c-1aaf-4791-a440-af891effc177" providerId="ADAL" clId="{DC4C66D8-6DBA-4792-8B68-9107606A559C}" dt="2021-10-04T19:35:30.602" v="1352" actId="478"/>
          <ac:picMkLst>
            <pc:docMk/>
            <pc:sldMk cId="89315175" sldId="269"/>
            <ac:picMk id="7" creationId="{20FA6E91-0067-464C-A2A8-32B1564AE60A}"/>
          </ac:picMkLst>
        </pc:picChg>
        <pc:picChg chg="mod">
          <ac:chgData name="حصه بنت العتيبي" userId="c1fe605c-1aaf-4791-a440-af891effc177" providerId="ADAL" clId="{DC4C66D8-6DBA-4792-8B68-9107606A559C}" dt="2021-10-05T07:38:16.781" v="1656" actId="1076"/>
          <ac:picMkLst>
            <pc:docMk/>
            <pc:sldMk cId="89315175" sldId="269"/>
            <ac:picMk id="10" creationId="{5E74B4C3-B11D-4840-ABE5-5B93C1016AB6}"/>
          </ac:picMkLst>
        </pc:picChg>
        <pc:picChg chg="add mod">
          <ac:chgData name="حصه بنت العتيبي" userId="c1fe605c-1aaf-4791-a440-af891effc177" providerId="ADAL" clId="{DC4C66D8-6DBA-4792-8B68-9107606A559C}" dt="2021-10-05T07:38:44.548" v="1657" actId="14861"/>
          <ac:picMkLst>
            <pc:docMk/>
            <pc:sldMk cId="89315175" sldId="269"/>
            <ac:picMk id="11" creationId="{D44A2ED4-2633-470C-AFA4-1AE718E58849}"/>
          </ac:picMkLst>
        </pc:picChg>
      </pc:sldChg>
      <pc:sldChg chg="addSp delSp modSp mod modTransition modAnim">
        <pc:chgData name="حصه بنت العتيبي" userId="c1fe605c-1aaf-4791-a440-af891effc177" providerId="ADAL" clId="{DC4C66D8-6DBA-4792-8B68-9107606A559C}" dt="2021-10-05T19:03:52.654" v="2025"/>
        <pc:sldMkLst>
          <pc:docMk/>
          <pc:sldMk cId="1454192220" sldId="270"/>
        </pc:sldMkLst>
        <pc:spChg chg="del">
          <ac:chgData name="حصه بنت العتيبي" userId="c1fe605c-1aaf-4791-a440-af891effc177" providerId="ADAL" clId="{DC4C66D8-6DBA-4792-8B68-9107606A559C}" dt="2021-10-04T19:35:40.030" v="1354" actId="478"/>
          <ac:spMkLst>
            <pc:docMk/>
            <pc:sldMk cId="1454192220" sldId="270"/>
            <ac:spMk id="8" creationId="{7B41E7DA-53F8-4ECB-A8F4-C6F32E06DC41}"/>
          </ac:spMkLst>
        </pc:spChg>
        <pc:spChg chg="mod">
          <ac:chgData name="حصه بنت العتيبي" userId="c1fe605c-1aaf-4791-a440-af891effc177" providerId="ADAL" clId="{DC4C66D8-6DBA-4792-8B68-9107606A559C}" dt="2021-10-05T07:43:17.702" v="1681" actId="115"/>
          <ac:spMkLst>
            <pc:docMk/>
            <pc:sldMk cId="1454192220" sldId="270"/>
            <ac:spMk id="12" creationId="{C7BF4DF0-761A-4841-B03B-6E1329E6E1C2}"/>
          </ac:spMkLst>
        </pc:spChg>
        <pc:spChg chg="mod">
          <ac:chgData name="حصه بنت العتيبي" userId="c1fe605c-1aaf-4791-a440-af891effc177" providerId="ADAL" clId="{DC4C66D8-6DBA-4792-8B68-9107606A559C}" dt="2021-10-05T07:42:29.993" v="1676"/>
          <ac:spMkLst>
            <pc:docMk/>
            <pc:sldMk cId="1454192220" sldId="270"/>
            <ac:spMk id="13" creationId="{7718C5BA-E1E2-4ABB-9DFC-1E9BA0F42673}"/>
          </ac:spMkLst>
        </pc:spChg>
        <pc:spChg chg="mod">
          <ac:chgData name="حصه بنت العتيبي" userId="c1fe605c-1aaf-4791-a440-af891effc177" providerId="ADAL" clId="{DC4C66D8-6DBA-4792-8B68-9107606A559C}" dt="2021-10-05T07:42:29.993" v="1676"/>
          <ac:spMkLst>
            <pc:docMk/>
            <pc:sldMk cId="1454192220" sldId="270"/>
            <ac:spMk id="14" creationId="{776B7D3E-7BE4-43B1-BE5F-2309EF415281}"/>
          </ac:spMkLst>
        </pc:spChg>
        <pc:spChg chg="add mod">
          <ac:chgData name="حصه بنت العتيبي" userId="c1fe605c-1aaf-4791-a440-af891effc177" providerId="ADAL" clId="{DC4C66D8-6DBA-4792-8B68-9107606A559C}" dt="2021-10-05T07:45:44.524" v="1700" actId="113"/>
          <ac:spMkLst>
            <pc:docMk/>
            <pc:sldMk cId="1454192220" sldId="270"/>
            <ac:spMk id="16" creationId="{8444FC04-16BE-4A46-8B72-297420E115CD}"/>
          </ac:spMkLst>
        </pc:spChg>
        <pc:grpChg chg="add mod">
          <ac:chgData name="حصه بنت العتيبي" userId="c1fe605c-1aaf-4791-a440-af891effc177" providerId="ADAL" clId="{DC4C66D8-6DBA-4792-8B68-9107606A559C}" dt="2021-10-05T07:42:29.993" v="1676"/>
          <ac:grpSpMkLst>
            <pc:docMk/>
            <pc:sldMk cId="1454192220" sldId="270"/>
            <ac:grpSpMk id="10" creationId="{133921AA-D349-4927-9C10-03A4ACA65F78}"/>
          </ac:grpSpMkLst>
        </pc:grpChg>
        <pc:grpChg chg="mod">
          <ac:chgData name="حصه بنت العتيبي" userId="c1fe605c-1aaf-4791-a440-af891effc177" providerId="ADAL" clId="{DC4C66D8-6DBA-4792-8B68-9107606A559C}" dt="2021-10-05T07:42:29.993" v="1676"/>
          <ac:grpSpMkLst>
            <pc:docMk/>
            <pc:sldMk cId="1454192220" sldId="270"/>
            <ac:grpSpMk id="11" creationId="{30237744-8D63-45A5-BDAF-9AD3F1FE5978}"/>
          </ac:grpSpMkLst>
        </pc:grpChg>
        <pc:picChg chg="del">
          <ac:chgData name="حصه بنت العتيبي" userId="c1fe605c-1aaf-4791-a440-af891effc177" providerId="ADAL" clId="{DC4C66D8-6DBA-4792-8B68-9107606A559C}" dt="2021-10-05T07:43:27.265" v="1682" actId="478"/>
          <ac:picMkLst>
            <pc:docMk/>
            <pc:sldMk cId="1454192220" sldId="270"/>
            <ac:picMk id="7" creationId="{FBB82563-9932-4D88-9827-556BBD578BC9}"/>
          </ac:picMkLst>
        </pc:picChg>
        <pc:picChg chg="add mod modCrop">
          <ac:chgData name="حصه بنت العتيبي" userId="c1fe605c-1aaf-4791-a440-af891effc177" providerId="ADAL" clId="{DC4C66D8-6DBA-4792-8B68-9107606A559C}" dt="2021-10-05T07:42:33.950" v="1677" actId="1076"/>
          <ac:picMkLst>
            <pc:docMk/>
            <pc:sldMk cId="1454192220" sldId="270"/>
            <ac:picMk id="8" creationId="{C14AA997-804D-4267-B353-CE8663202553}"/>
          </ac:picMkLst>
        </pc:picChg>
        <pc:picChg chg="del">
          <ac:chgData name="حصه بنت العتيبي" userId="c1fe605c-1aaf-4791-a440-af891effc177" providerId="ADAL" clId="{DC4C66D8-6DBA-4792-8B68-9107606A559C}" dt="2021-10-04T19:35:40.030" v="1354" actId="478"/>
          <ac:picMkLst>
            <pc:docMk/>
            <pc:sldMk cId="1454192220" sldId="270"/>
            <ac:picMk id="10" creationId="{C0B5E29F-F3B0-440E-8C2D-FC0E18EED53C}"/>
          </ac:picMkLst>
        </pc:picChg>
        <pc:picChg chg="del">
          <ac:chgData name="حصه بنت العتيبي" userId="c1fe605c-1aaf-4791-a440-af891effc177" providerId="ADAL" clId="{DC4C66D8-6DBA-4792-8B68-9107606A559C}" dt="2021-10-04T19:35:40.030" v="1354" actId="478"/>
          <ac:picMkLst>
            <pc:docMk/>
            <pc:sldMk cId="1454192220" sldId="270"/>
            <ac:picMk id="11" creationId="{672F8595-3B22-4061-8979-8AE961B55BD1}"/>
          </ac:picMkLst>
        </pc:picChg>
        <pc:picChg chg="del mod">
          <ac:chgData name="حصه بنت العتيبي" userId="c1fe605c-1aaf-4791-a440-af891effc177" providerId="ADAL" clId="{DC4C66D8-6DBA-4792-8B68-9107606A559C}" dt="2021-10-04T19:35:40.030" v="1354" actId="478"/>
          <ac:picMkLst>
            <pc:docMk/>
            <pc:sldMk cId="1454192220" sldId="270"/>
            <ac:picMk id="12" creationId="{ED6C597A-F798-4C0C-AB03-8D290858447B}"/>
          </ac:picMkLst>
        </pc:picChg>
        <pc:picChg chg="del mod">
          <ac:chgData name="حصه بنت العتيبي" userId="c1fe605c-1aaf-4791-a440-af891effc177" providerId="ADAL" clId="{DC4C66D8-6DBA-4792-8B68-9107606A559C}" dt="2021-10-04T19:35:40.030" v="1354" actId="478"/>
          <ac:picMkLst>
            <pc:docMk/>
            <pc:sldMk cId="1454192220" sldId="270"/>
            <ac:picMk id="13" creationId="{D0C54E35-0117-4E93-B134-6D00987B2BD0}"/>
          </ac:picMkLst>
        </pc:picChg>
        <pc:picChg chg="del mod">
          <ac:chgData name="حصه بنت العتيبي" userId="c1fe605c-1aaf-4791-a440-af891effc177" providerId="ADAL" clId="{DC4C66D8-6DBA-4792-8B68-9107606A559C}" dt="2021-10-04T19:35:40.030" v="1354" actId="478"/>
          <ac:picMkLst>
            <pc:docMk/>
            <pc:sldMk cId="1454192220" sldId="270"/>
            <ac:picMk id="14" creationId="{AF327318-7148-40BE-9B83-CFC7B51CD76E}"/>
          </ac:picMkLst>
        </pc:picChg>
        <pc:picChg chg="add del mod">
          <ac:chgData name="حصه بنت العتيبي" userId="c1fe605c-1aaf-4791-a440-af891effc177" providerId="ADAL" clId="{DC4C66D8-6DBA-4792-8B68-9107606A559C}" dt="2021-10-05T07:44:15.314" v="1686" actId="478"/>
          <ac:picMkLst>
            <pc:docMk/>
            <pc:sldMk cId="1454192220" sldId="270"/>
            <ac:picMk id="15" creationId="{E40AA3BA-833D-4BAD-B9BD-793CB27CAD8A}"/>
          </ac:picMkLst>
        </pc:picChg>
        <pc:picChg chg="add mod">
          <ac:chgData name="حصه بنت العتيبي" userId="c1fe605c-1aaf-4791-a440-af891effc177" providerId="ADAL" clId="{DC4C66D8-6DBA-4792-8B68-9107606A559C}" dt="2021-10-05T07:44:20.365" v="1687" actId="1076"/>
          <ac:picMkLst>
            <pc:docMk/>
            <pc:sldMk cId="1454192220" sldId="270"/>
            <ac:picMk id="17" creationId="{03244361-0459-47C3-B9BD-9F58EF33DF02}"/>
          </ac:picMkLst>
        </pc:picChg>
      </pc:sldChg>
      <pc:sldChg chg="addSp delSp modSp mod modTransition modAnim">
        <pc:chgData name="حصه بنت العتيبي" userId="c1fe605c-1aaf-4791-a440-af891effc177" providerId="ADAL" clId="{DC4C66D8-6DBA-4792-8B68-9107606A559C}" dt="2021-10-05T19:03:52.654" v="2025"/>
        <pc:sldMkLst>
          <pc:docMk/>
          <pc:sldMk cId="2114994273" sldId="271"/>
        </pc:sldMkLst>
        <pc:spChg chg="del">
          <ac:chgData name="حصه بنت العتيبي" userId="c1fe605c-1aaf-4791-a440-af891effc177" providerId="ADAL" clId="{DC4C66D8-6DBA-4792-8B68-9107606A559C}" dt="2021-10-04T19:35:54.322" v="1355" actId="478"/>
          <ac:spMkLst>
            <pc:docMk/>
            <pc:sldMk cId="2114994273" sldId="271"/>
            <ac:spMk id="2" creationId="{44206C30-ADAC-4410-8DE0-513D80FC1465}"/>
          </ac:spMkLst>
        </pc:spChg>
        <pc:spChg chg="add mod">
          <ac:chgData name="حصه بنت العتيبي" userId="c1fe605c-1aaf-4791-a440-af891effc177" providerId="ADAL" clId="{DC4C66D8-6DBA-4792-8B68-9107606A559C}" dt="2021-10-05T07:52:36.666" v="1734" actId="1076"/>
          <ac:spMkLst>
            <pc:docMk/>
            <pc:sldMk cId="2114994273" sldId="271"/>
            <ac:spMk id="16" creationId="{F3D23143-CFA4-4EFF-AA51-BE4795C1CA0E}"/>
          </ac:spMkLst>
        </pc:spChg>
        <pc:spChg chg="add mod">
          <ac:chgData name="حصه بنت العتيبي" userId="c1fe605c-1aaf-4791-a440-af891effc177" providerId="ADAL" clId="{DC4C66D8-6DBA-4792-8B68-9107606A559C}" dt="2021-10-05T08:07:08.900" v="1793" actId="1076"/>
          <ac:spMkLst>
            <pc:docMk/>
            <pc:sldMk cId="2114994273" sldId="271"/>
            <ac:spMk id="17" creationId="{2CB6D002-700E-4EEF-A4CC-0408C3C2A6D5}"/>
          </ac:spMkLst>
        </pc:spChg>
        <pc:spChg chg="add mod">
          <ac:chgData name="حصه بنت العتيبي" userId="c1fe605c-1aaf-4791-a440-af891effc177" providerId="ADAL" clId="{DC4C66D8-6DBA-4792-8B68-9107606A559C}" dt="2021-10-05T08:07:19.649" v="1796" actId="1076"/>
          <ac:spMkLst>
            <pc:docMk/>
            <pc:sldMk cId="2114994273" sldId="271"/>
            <ac:spMk id="18" creationId="{08DBF8B5-E67C-4B1A-B8A1-B19DA45B8FCD}"/>
          </ac:spMkLst>
        </pc:spChg>
        <pc:spChg chg="add mod">
          <ac:chgData name="حصه بنت العتيبي" userId="c1fe605c-1aaf-4791-a440-af891effc177" providerId="ADAL" clId="{DC4C66D8-6DBA-4792-8B68-9107606A559C}" dt="2021-10-05T08:02:03.560" v="1759" actId="1076"/>
          <ac:spMkLst>
            <pc:docMk/>
            <pc:sldMk cId="2114994273" sldId="271"/>
            <ac:spMk id="19" creationId="{6FE5B53B-4A20-466C-A835-62686718D86F}"/>
          </ac:spMkLst>
        </pc:spChg>
        <pc:spChg chg="add mod">
          <ac:chgData name="حصه بنت العتيبي" userId="c1fe605c-1aaf-4791-a440-af891effc177" providerId="ADAL" clId="{DC4C66D8-6DBA-4792-8B68-9107606A559C}" dt="2021-10-05T08:12:44.841" v="1807" actId="1076"/>
          <ac:spMkLst>
            <pc:docMk/>
            <pc:sldMk cId="2114994273" sldId="271"/>
            <ac:spMk id="20" creationId="{330359CD-6E4F-4E44-9958-3459F8B8007F}"/>
          </ac:spMkLst>
        </pc:spChg>
        <pc:spChg chg="add mod">
          <ac:chgData name="حصه بنت العتيبي" userId="c1fe605c-1aaf-4791-a440-af891effc177" providerId="ADAL" clId="{DC4C66D8-6DBA-4792-8B68-9107606A559C}" dt="2021-10-05T08:12:20.245" v="1799" actId="1076"/>
          <ac:spMkLst>
            <pc:docMk/>
            <pc:sldMk cId="2114994273" sldId="271"/>
            <ac:spMk id="21" creationId="{9A176394-8030-4B66-BF6A-BC26E6335056}"/>
          </ac:spMkLst>
        </pc:spChg>
        <pc:picChg chg="add mod modCrop">
          <ac:chgData name="حصه بنت العتيبي" userId="c1fe605c-1aaf-4791-a440-af891effc177" providerId="ADAL" clId="{DC4C66D8-6DBA-4792-8B68-9107606A559C}" dt="2021-10-05T08:07:49.848" v="1797" actId="1076"/>
          <ac:picMkLst>
            <pc:docMk/>
            <pc:sldMk cId="2114994273" sldId="271"/>
            <ac:picMk id="7" creationId="{AC933D2A-1C52-4B74-BD30-DDD00AAFDBE8}"/>
          </ac:picMkLst>
        </pc:picChg>
        <pc:picChg chg="add mod modCrop">
          <ac:chgData name="حصه بنت العتيبي" userId="c1fe605c-1aaf-4791-a440-af891effc177" providerId="ADAL" clId="{DC4C66D8-6DBA-4792-8B68-9107606A559C}" dt="2021-10-05T08:03:07.701" v="1761" actId="1440"/>
          <ac:picMkLst>
            <pc:docMk/>
            <pc:sldMk cId="2114994273" sldId="271"/>
            <ac:picMk id="10" creationId="{E4BE72E4-290F-4CDB-952B-D34A744C2E0E}"/>
          </ac:picMkLst>
        </pc:picChg>
        <pc:picChg chg="mod">
          <ac:chgData name="حصه بنت العتيبي" userId="c1fe605c-1aaf-4791-a440-af891effc177" providerId="ADAL" clId="{DC4C66D8-6DBA-4792-8B68-9107606A559C}" dt="2021-10-05T08:12:23.718" v="1801" actId="1076"/>
          <ac:picMkLst>
            <pc:docMk/>
            <pc:sldMk cId="2114994273" sldId="271"/>
            <ac:picMk id="11" creationId="{11D45370-3313-4FC4-9CCD-1333F3629B3D}"/>
          </ac:picMkLst>
        </pc:picChg>
        <pc:picChg chg="add mod modCrop">
          <ac:chgData name="حصه بنت العتيبي" userId="c1fe605c-1aaf-4791-a440-af891effc177" providerId="ADAL" clId="{DC4C66D8-6DBA-4792-8B68-9107606A559C}" dt="2021-10-05T08:07:16.437" v="1795" actId="1076"/>
          <ac:picMkLst>
            <pc:docMk/>
            <pc:sldMk cId="2114994273" sldId="271"/>
            <ac:picMk id="13" creationId="{B65066E9-7040-4BFD-B0A3-DA919B805E8D}"/>
          </ac:picMkLst>
        </pc:picChg>
        <pc:picChg chg="add mod modCrop">
          <ac:chgData name="حصه بنت العتيبي" userId="c1fe605c-1aaf-4791-a440-af891effc177" providerId="ADAL" clId="{DC4C66D8-6DBA-4792-8B68-9107606A559C}" dt="2021-10-05T08:06:51.686" v="1788" actId="1076"/>
          <ac:picMkLst>
            <pc:docMk/>
            <pc:sldMk cId="2114994273" sldId="271"/>
            <ac:picMk id="15" creationId="{EF64B333-678D-4442-B1C3-2C6EA8BD8D2F}"/>
          </ac:picMkLst>
        </pc:picChg>
        <pc:picChg chg="add mod">
          <ac:chgData name="حصه بنت العتيبي" userId="c1fe605c-1aaf-4791-a440-af891effc177" providerId="ADAL" clId="{DC4C66D8-6DBA-4792-8B68-9107606A559C}" dt="2021-10-05T08:12:49.596" v="1808" actId="1076"/>
          <ac:picMkLst>
            <pc:docMk/>
            <pc:sldMk cId="2114994273" sldId="271"/>
            <ac:picMk id="22" creationId="{D1C610B8-FDE0-456B-89BC-EA8C822A4370}"/>
          </ac:picMkLst>
        </pc:picChg>
        <pc:picChg chg="del">
          <ac:chgData name="حصه بنت العتيبي" userId="c1fe605c-1aaf-4791-a440-af891effc177" providerId="ADAL" clId="{DC4C66D8-6DBA-4792-8B68-9107606A559C}" dt="2021-10-04T19:35:54.322" v="1355" actId="478"/>
          <ac:picMkLst>
            <pc:docMk/>
            <pc:sldMk cId="2114994273" sldId="271"/>
            <ac:picMk id="12290" creationId="{3AB7EBD3-D255-4890-847A-5DC90C988680}"/>
          </ac:picMkLst>
        </pc:picChg>
      </pc:sldChg>
      <pc:sldChg chg="addSp delSp modSp mod modTransition modAnim">
        <pc:chgData name="حصه بنت العتيبي" userId="c1fe605c-1aaf-4791-a440-af891effc177" providerId="ADAL" clId="{DC4C66D8-6DBA-4792-8B68-9107606A559C}" dt="2021-10-05T19:03:52.654" v="2025"/>
        <pc:sldMkLst>
          <pc:docMk/>
          <pc:sldMk cId="555716476" sldId="272"/>
        </pc:sldMkLst>
        <pc:spChg chg="del">
          <ac:chgData name="حصه بنت العتيبي" userId="c1fe605c-1aaf-4791-a440-af891effc177" providerId="ADAL" clId="{DC4C66D8-6DBA-4792-8B68-9107606A559C}" dt="2021-10-04T19:36:02.320" v="1356" actId="478"/>
          <ac:spMkLst>
            <pc:docMk/>
            <pc:sldMk cId="555716476" sldId="272"/>
            <ac:spMk id="2" creationId="{40B557FD-C4A7-4948-AEB0-002810875E02}"/>
          </ac:spMkLst>
        </pc:spChg>
        <pc:spChg chg="add mod">
          <ac:chgData name="حصه بنت العتيبي" userId="c1fe605c-1aaf-4791-a440-af891effc177" providerId="ADAL" clId="{DC4C66D8-6DBA-4792-8B68-9107606A559C}" dt="2021-10-05T08:16:45.862" v="1864" actId="1076"/>
          <ac:spMkLst>
            <pc:docMk/>
            <pc:sldMk cId="555716476" sldId="272"/>
            <ac:spMk id="2" creationId="{EC8645DB-BCF3-4446-A9BB-F7D8CF298B9A}"/>
          </ac:spMkLst>
        </pc:spChg>
        <pc:picChg chg="add mod">
          <ac:chgData name="حصه بنت العتيبي" userId="c1fe605c-1aaf-4791-a440-af891effc177" providerId="ADAL" clId="{DC4C66D8-6DBA-4792-8B68-9107606A559C}" dt="2021-10-05T08:16:09.318" v="1849" actId="1440"/>
          <ac:picMkLst>
            <pc:docMk/>
            <pc:sldMk cId="555716476" sldId="272"/>
            <ac:picMk id="7" creationId="{968254BE-5140-45AC-8CDA-C59B833B36D5}"/>
          </ac:picMkLst>
        </pc:picChg>
        <pc:picChg chg="del">
          <ac:chgData name="حصه بنت العتيبي" userId="c1fe605c-1aaf-4791-a440-af891effc177" providerId="ADAL" clId="{DC4C66D8-6DBA-4792-8B68-9107606A559C}" dt="2021-10-04T19:36:03.407" v="1357" actId="478"/>
          <ac:picMkLst>
            <pc:docMk/>
            <pc:sldMk cId="555716476" sldId="272"/>
            <ac:picMk id="8" creationId="{C9C2DE97-725F-48C1-B7E7-907E407011F2}"/>
          </ac:picMkLst>
        </pc:picChg>
      </pc:sldChg>
      <pc:sldChg chg="modTransition">
        <pc:chgData name="حصه بنت العتيبي" userId="c1fe605c-1aaf-4791-a440-af891effc177" providerId="ADAL" clId="{DC4C66D8-6DBA-4792-8B68-9107606A559C}" dt="2021-10-05T19:03:52.654" v="2025"/>
        <pc:sldMkLst>
          <pc:docMk/>
          <pc:sldMk cId="621900242" sldId="273"/>
        </pc:sldMkLst>
      </pc:sldChg>
      <pc:sldChg chg="addSp modSp mod ord modTransition setBg">
        <pc:chgData name="حصه بنت العتيبي" userId="c1fe605c-1aaf-4791-a440-af891effc177" providerId="ADAL" clId="{DC4C66D8-6DBA-4792-8B68-9107606A559C}" dt="2021-10-05T19:03:52.654" v="2025"/>
        <pc:sldMkLst>
          <pc:docMk/>
          <pc:sldMk cId="2759823166" sldId="274"/>
        </pc:sldMkLst>
        <pc:spChg chg="mod">
          <ac:chgData name="حصه بنت العتيبي" userId="c1fe605c-1aaf-4791-a440-af891effc177" providerId="ADAL" clId="{DC4C66D8-6DBA-4792-8B68-9107606A559C}" dt="2021-10-05T18:51:19.957" v="1977" actId="1076"/>
          <ac:spMkLst>
            <pc:docMk/>
            <pc:sldMk cId="2759823166" sldId="274"/>
            <ac:spMk id="48" creationId="{BEB895A8-676A-448A-A626-9C62F15CD231}"/>
          </ac:spMkLst>
        </pc:spChg>
        <pc:spChg chg="mod">
          <ac:chgData name="حصه بنت العتيبي" userId="c1fe605c-1aaf-4791-a440-af891effc177" providerId="ADAL" clId="{DC4C66D8-6DBA-4792-8B68-9107606A559C}" dt="2021-10-05T18:51:14.469" v="1976" actId="1076"/>
          <ac:spMkLst>
            <pc:docMk/>
            <pc:sldMk cId="2759823166" sldId="274"/>
            <ac:spMk id="49" creationId="{7F0A3396-1C06-44A0-B24B-711CE13FDF58}"/>
          </ac:spMkLst>
        </pc:spChg>
        <pc:spChg chg="mod">
          <ac:chgData name="حصه بنت العتيبي" userId="c1fe605c-1aaf-4791-a440-af891effc177" providerId="ADAL" clId="{DC4C66D8-6DBA-4792-8B68-9107606A559C}" dt="2021-10-05T19:03:41.734" v="2024" actId="13822"/>
          <ac:spMkLst>
            <pc:docMk/>
            <pc:sldMk cId="2759823166" sldId="274"/>
            <ac:spMk id="50" creationId="{19F708D8-674C-4623-96C3-B5A9CBF40E98}"/>
          </ac:spMkLst>
        </pc:spChg>
        <pc:spChg chg="mod">
          <ac:chgData name="حصه بنت العتيبي" userId="c1fe605c-1aaf-4791-a440-af891effc177" providerId="ADAL" clId="{DC4C66D8-6DBA-4792-8B68-9107606A559C}" dt="2021-10-05T18:48:45.340" v="1963" actId="1076"/>
          <ac:spMkLst>
            <pc:docMk/>
            <pc:sldMk cId="2759823166" sldId="274"/>
            <ac:spMk id="51" creationId="{CB42FD1D-A219-444A-B34B-EEB874B9BE59}"/>
          </ac:spMkLst>
        </pc:spChg>
        <pc:grpChg chg="add mod">
          <ac:chgData name="حصه بنت العتيبي" userId="c1fe605c-1aaf-4791-a440-af891effc177" providerId="ADAL" clId="{DC4C66D8-6DBA-4792-8B68-9107606A559C}" dt="2021-10-05T18:51:09.971" v="1975" actId="1076"/>
          <ac:grpSpMkLst>
            <pc:docMk/>
            <pc:sldMk cId="2759823166" sldId="274"/>
            <ac:grpSpMk id="2" creationId="{723791D2-4B7B-4447-BB5F-C46476FE97E2}"/>
          </ac:grpSpMkLst>
        </pc:grpChg>
        <pc:graphicFrameChg chg="mod">
          <ac:chgData name="حصه بنت العتيبي" userId="c1fe605c-1aaf-4791-a440-af891effc177" providerId="ADAL" clId="{DC4C66D8-6DBA-4792-8B68-9107606A559C}" dt="2021-10-05T18:51:05.643" v="1974" actId="164"/>
          <ac:graphicFrameMkLst>
            <pc:docMk/>
            <pc:sldMk cId="2759823166" sldId="274"/>
            <ac:graphicFrameMk id="3" creationId="{DA1708D9-9BE5-41DA-BB56-23482359C396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1:33.442" v="1981" actId="1076"/>
          <ac:graphicFrameMkLst>
            <pc:docMk/>
            <pc:sldMk cId="2759823166" sldId="274"/>
            <ac:graphicFrameMk id="5" creationId="{0AD47AE9-3184-4D7B-AE51-3D2F502C1C56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1:30.831" v="1980" actId="1076"/>
          <ac:graphicFrameMkLst>
            <pc:docMk/>
            <pc:sldMk cId="2759823166" sldId="274"/>
            <ac:graphicFrameMk id="7" creationId="{8CBD3CC0-782A-47A7-A37E-A2193BB22A9D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1:47.106" v="1984" actId="1076"/>
          <ac:graphicFrameMkLst>
            <pc:docMk/>
            <pc:sldMk cId="2759823166" sldId="274"/>
            <ac:graphicFrameMk id="9" creationId="{E163ACE1-EF72-43C8-8154-0FE0DC9F0260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1:42.535" v="1982" actId="1076"/>
          <ac:graphicFrameMkLst>
            <pc:docMk/>
            <pc:sldMk cId="2759823166" sldId="274"/>
            <ac:graphicFrameMk id="11" creationId="{8B140F25-AA0E-4B2F-8C2F-450C953839AD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1:50.047" v="1985" actId="1076"/>
          <ac:graphicFrameMkLst>
            <pc:docMk/>
            <pc:sldMk cId="2759823166" sldId="274"/>
            <ac:graphicFrameMk id="13" creationId="{EDA646FC-611F-4513-A981-CA9A87446113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2:04.080" v="1986" actId="1076"/>
          <ac:graphicFrameMkLst>
            <pc:docMk/>
            <pc:sldMk cId="2759823166" sldId="274"/>
            <ac:graphicFrameMk id="15" creationId="{D02D31E9-870D-4CCA-BDDC-28CC07DF2361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2:11.560" v="1987" actId="1076"/>
          <ac:graphicFrameMkLst>
            <pc:docMk/>
            <pc:sldMk cId="2759823166" sldId="274"/>
            <ac:graphicFrameMk id="17" creationId="{5BD6212D-1032-4693-BDBA-9626637A995C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2:40.892" v="1994" actId="1076"/>
          <ac:graphicFrameMkLst>
            <pc:docMk/>
            <pc:sldMk cId="2759823166" sldId="274"/>
            <ac:graphicFrameMk id="19" creationId="{194E6D2D-844A-49EE-80F9-F605591C645F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2:14.872" v="1988" actId="1076"/>
          <ac:graphicFrameMkLst>
            <pc:docMk/>
            <pc:sldMk cId="2759823166" sldId="274"/>
            <ac:graphicFrameMk id="21" creationId="{63B27006-2BEE-45CE-AAB6-1220E122E88D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2:16.683" v="1989" actId="1076"/>
          <ac:graphicFrameMkLst>
            <pc:docMk/>
            <pc:sldMk cId="2759823166" sldId="274"/>
            <ac:graphicFrameMk id="23" creationId="{8B6C1814-3217-41A4-9A17-B84F4A7E9C8B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1:05.643" v="1974" actId="164"/>
          <ac:graphicFrameMkLst>
            <pc:docMk/>
            <pc:sldMk cId="2759823166" sldId="274"/>
            <ac:graphicFrameMk id="25" creationId="{C6840D5A-C56F-443D-B924-4497248CC0A9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2:39.218" v="1993" actId="1076"/>
          <ac:graphicFrameMkLst>
            <pc:docMk/>
            <pc:sldMk cId="2759823166" sldId="274"/>
            <ac:graphicFrameMk id="27" creationId="{62B6BE6B-140F-4E72-9538-690C597156F6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2:42.945" v="1995" actId="1076"/>
          <ac:graphicFrameMkLst>
            <pc:docMk/>
            <pc:sldMk cId="2759823166" sldId="274"/>
            <ac:graphicFrameMk id="29" creationId="{BDCE4F7B-E5A3-4548-9CF2-91415D338BD4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2:49.375" v="1996" actId="1076"/>
          <ac:graphicFrameMkLst>
            <pc:docMk/>
            <pc:sldMk cId="2759823166" sldId="274"/>
            <ac:graphicFrameMk id="31" creationId="{60F7C8E1-5146-4198-AD65-59B005E3C4A0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1:05.643" v="1974" actId="164"/>
          <ac:graphicFrameMkLst>
            <pc:docMk/>
            <pc:sldMk cId="2759823166" sldId="274"/>
            <ac:graphicFrameMk id="33" creationId="{BB59CE96-1B7C-4E85-9EC8-FCD18C44A933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1:05.643" v="1974" actId="164"/>
          <ac:graphicFrameMkLst>
            <pc:docMk/>
            <pc:sldMk cId="2759823166" sldId="274"/>
            <ac:graphicFrameMk id="35" creationId="{17FEC09C-D8A1-4F66-8814-B2D733B431A9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1:05.643" v="1974" actId="164"/>
          <ac:graphicFrameMkLst>
            <pc:docMk/>
            <pc:sldMk cId="2759823166" sldId="274"/>
            <ac:graphicFrameMk id="37" creationId="{C839804C-6C2C-4F7C-8208-D63796466F58}"/>
          </ac:graphicFrameMkLst>
        </pc:graphicFrameChg>
      </pc:sldChg>
      <pc:sldChg chg="modSp add mod modTransition">
        <pc:chgData name="حصه بنت العتيبي" userId="c1fe605c-1aaf-4791-a440-af891effc177" providerId="ADAL" clId="{DC4C66D8-6DBA-4792-8B68-9107606A559C}" dt="2021-10-05T19:03:52.654" v="2025"/>
        <pc:sldMkLst>
          <pc:docMk/>
          <pc:sldMk cId="1654058483" sldId="275"/>
        </pc:sldMkLst>
        <pc:spChg chg="mod">
          <ac:chgData name="حصه بنت العتيبي" userId="c1fe605c-1aaf-4791-a440-af891effc177" providerId="ADAL" clId="{DC4C66D8-6DBA-4792-8B68-9107606A559C}" dt="2021-10-05T18:57:38.403" v="2004" actId="1076"/>
          <ac:spMkLst>
            <pc:docMk/>
            <pc:sldMk cId="1654058483" sldId="275"/>
            <ac:spMk id="49" creationId="{7F0A3396-1C06-44A0-B24B-711CE13FDF58}"/>
          </ac:spMkLst>
        </pc:spChg>
        <pc:grpChg chg="mod">
          <ac:chgData name="حصه بنت العتيبي" userId="c1fe605c-1aaf-4791-a440-af891effc177" providerId="ADAL" clId="{DC4C66D8-6DBA-4792-8B68-9107606A559C}" dt="2021-10-05T18:57:41.773" v="2005" actId="1076"/>
          <ac:grpSpMkLst>
            <pc:docMk/>
            <pc:sldMk cId="1654058483" sldId="275"/>
            <ac:grpSpMk id="2" creationId="{723791D2-4B7B-4447-BB5F-C46476FE97E2}"/>
          </ac:grpSpMkLst>
        </pc:grpChg>
        <pc:graphicFrameChg chg="mod">
          <ac:chgData name="حصه بنت العتيبي" userId="c1fe605c-1aaf-4791-a440-af891effc177" providerId="ADAL" clId="{DC4C66D8-6DBA-4792-8B68-9107606A559C}" dt="2021-10-05T18:56:54.390" v="2000" actId="1076"/>
          <ac:graphicFrameMkLst>
            <pc:docMk/>
            <pc:sldMk cId="1654058483" sldId="275"/>
            <ac:graphicFrameMk id="7" creationId="{8CBD3CC0-782A-47A7-A37E-A2193BB22A9D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57:16.071" v="2001" actId="1076"/>
          <ac:graphicFrameMkLst>
            <pc:docMk/>
            <pc:sldMk cId="1654058483" sldId="275"/>
            <ac:graphicFrameMk id="11" creationId="{8B140F25-AA0E-4B2F-8C2F-450C953839AD}"/>
          </ac:graphicFrameMkLst>
        </pc:graphicFrameChg>
      </pc:sldChg>
      <pc:sldChg chg="del ord modTransition">
        <pc:chgData name="حصه بنت العتيبي" userId="c1fe605c-1aaf-4791-a440-af891effc177" providerId="ADAL" clId="{DC4C66D8-6DBA-4792-8B68-9107606A559C}" dt="2021-10-05T18:46:35.086" v="1949" actId="47"/>
        <pc:sldMkLst>
          <pc:docMk/>
          <pc:sldMk cId="3693627439" sldId="275"/>
        </pc:sldMkLst>
      </pc:sldChg>
      <pc:sldChg chg="modSp add mod modTransition">
        <pc:chgData name="حصه بنت العتيبي" userId="c1fe605c-1aaf-4791-a440-af891effc177" providerId="ADAL" clId="{DC4C66D8-6DBA-4792-8B68-9107606A559C}" dt="2021-10-05T19:03:52.654" v="2025"/>
        <pc:sldMkLst>
          <pc:docMk/>
          <pc:sldMk cId="1616581822" sldId="276"/>
        </pc:sldMkLst>
        <pc:grpChg chg="mod">
          <ac:chgData name="حصه بنت العتيبي" userId="c1fe605c-1aaf-4791-a440-af891effc177" providerId="ADAL" clId="{DC4C66D8-6DBA-4792-8B68-9107606A559C}" dt="2021-10-05T18:59:50.061" v="2007" actId="1076"/>
          <ac:grpSpMkLst>
            <pc:docMk/>
            <pc:sldMk cId="1616581822" sldId="276"/>
            <ac:grpSpMk id="2" creationId="{723791D2-4B7B-4447-BB5F-C46476FE97E2}"/>
          </ac:grpSpMkLst>
        </pc:grpChg>
      </pc:sldChg>
      <pc:sldChg chg="addSp delSp modSp del mod ord modTransition">
        <pc:chgData name="حصه بنت العتيبي" userId="c1fe605c-1aaf-4791-a440-af891effc177" providerId="ADAL" clId="{DC4C66D8-6DBA-4792-8B68-9107606A559C}" dt="2021-10-05T18:46:24.524" v="1948" actId="47"/>
        <pc:sldMkLst>
          <pc:docMk/>
          <pc:sldMk cId="3793493281" sldId="276"/>
        </pc:sldMkLst>
        <pc:grpChg chg="mod">
          <ac:chgData name="حصه بنت العتيبي" userId="c1fe605c-1aaf-4791-a440-af891effc177" providerId="ADAL" clId="{DC4C66D8-6DBA-4792-8B68-9107606A559C}" dt="2021-10-05T18:32:05.585" v="1902" actId="12789"/>
          <ac:grpSpMkLst>
            <pc:docMk/>
            <pc:sldMk cId="3793493281" sldId="276"/>
            <ac:grpSpMk id="2" creationId="{8ED82303-9E97-4B3E-A2DC-88CAD5A433A8}"/>
          </ac:grpSpMkLst>
        </pc:grpChg>
        <pc:graphicFrameChg chg="mod">
          <ac:chgData name="حصه بنت العتيبي" userId="c1fe605c-1aaf-4791-a440-af891effc177" providerId="ADAL" clId="{DC4C66D8-6DBA-4792-8B68-9107606A559C}" dt="2021-10-05T05:09:41.087" v="1381" actId="1076"/>
          <ac:graphicFrameMkLst>
            <pc:docMk/>
            <pc:sldMk cId="3793493281" sldId="276"/>
            <ac:graphicFrameMk id="15" creationId="{D02D31E9-870D-4CCA-BDDC-28CC07DF2361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05:09:38.803" v="1380" actId="1076"/>
          <ac:graphicFrameMkLst>
            <pc:docMk/>
            <pc:sldMk cId="3793493281" sldId="276"/>
            <ac:graphicFrameMk id="17" creationId="{5BD6212D-1032-4693-BDBA-9626637A995C}"/>
          </ac:graphicFrameMkLst>
        </pc:graphicFrameChg>
        <pc:graphicFrameChg chg="del mod">
          <ac:chgData name="حصه بنت العتيبي" userId="c1fe605c-1aaf-4791-a440-af891effc177" providerId="ADAL" clId="{DC4C66D8-6DBA-4792-8B68-9107606A559C}" dt="2021-10-05T18:29:28.393" v="1881" actId="21"/>
          <ac:graphicFrameMkLst>
            <pc:docMk/>
            <pc:sldMk cId="3793493281" sldId="276"/>
            <ac:graphicFrameMk id="19" creationId="{194E6D2D-844A-49EE-80F9-F605591C645F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28:31.577" v="1873" actId="1076"/>
          <ac:graphicFrameMkLst>
            <pc:docMk/>
            <pc:sldMk cId="3793493281" sldId="276"/>
            <ac:graphicFrameMk id="21" creationId="{63B27006-2BEE-45CE-AAB6-1220E122E88D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30:07.570" v="1885" actId="1076"/>
          <ac:graphicFrameMkLst>
            <pc:docMk/>
            <pc:sldMk cId="3793493281" sldId="276"/>
            <ac:graphicFrameMk id="23" creationId="{8B6C1814-3217-41A4-9A17-B84F4A7E9C8B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32:25.368" v="1907" actId="1076"/>
          <ac:graphicFrameMkLst>
            <pc:docMk/>
            <pc:sldMk cId="3793493281" sldId="276"/>
            <ac:graphicFrameMk id="25" creationId="{C6840D5A-C56F-443D-B924-4497248CC0A9}"/>
          </ac:graphicFrameMkLst>
        </pc:graphicFrameChg>
        <pc:graphicFrameChg chg="add mod">
          <ac:chgData name="حصه بنت العتيبي" userId="c1fe605c-1aaf-4791-a440-af891effc177" providerId="ADAL" clId="{DC4C66D8-6DBA-4792-8B68-9107606A559C}" dt="2021-10-05T18:31:02.541" v="1893" actId="1076"/>
          <ac:graphicFrameMkLst>
            <pc:docMk/>
            <pc:sldMk cId="3793493281" sldId="276"/>
            <ac:graphicFrameMk id="26" creationId="{B31708E5-E4FE-4749-BA09-AB2E919CA65E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32:11.531" v="1903" actId="1076"/>
          <ac:graphicFrameMkLst>
            <pc:docMk/>
            <pc:sldMk cId="3793493281" sldId="276"/>
            <ac:graphicFrameMk id="27" creationId="{62B6BE6B-140F-4E72-9538-690C597156F6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32:15.576" v="1904" actId="1076"/>
          <ac:graphicFrameMkLst>
            <pc:docMk/>
            <pc:sldMk cId="3793493281" sldId="276"/>
            <ac:graphicFrameMk id="29" creationId="{BDCE4F7B-E5A3-4548-9CF2-91415D338BD4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32:18.391" v="1905" actId="1076"/>
          <ac:graphicFrameMkLst>
            <pc:docMk/>
            <pc:sldMk cId="3793493281" sldId="276"/>
            <ac:graphicFrameMk id="31" creationId="{60F7C8E1-5146-4198-AD65-59B005E3C4A0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32:22.014" v="1906" actId="1076"/>
          <ac:graphicFrameMkLst>
            <pc:docMk/>
            <pc:sldMk cId="3793493281" sldId="276"/>
            <ac:graphicFrameMk id="33" creationId="{BB59CE96-1B7C-4E85-9EC8-FCD18C44A933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32:29.090" v="1908" actId="1076"/>
          <ac:graphicFrameMkLst>
            <pc:docMk/>
            <pc:sldMk cId="3793493281" sldId="276"/>
            <ac:graphicFrameMk id="35" creationId="{17FEC09C-D8A1-4F66-8814-B2D733B431A9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32:32.424" v="1909" actId="1076"/>
          <ac:graphicFrameMkLst>
            <pc:docMk/>
            <pc:sldMk cId="3793493281" sldId="276"/>
            <ac:graphicFrameMk id="37" creationId="{C839804C-6C2C-4F7C-8208-D63796466F58}"/>
          </ac:graphicFrameMkLst>
        </pc:graphicFrameChg>
      </pc:sldChg>
      <pc:sldChg chg="delSp modSp del mod ord modTransition">
        <pc:chgData name="حصه بنت العتيبي" userId="c1fe605c-1aaf-4791-a440-af891effc177" providerId="ADAL" clId="{DC4C66D8-6DBA-4792-8B68-9107606A559C}" dt="2021-10-05T18:46:15.438" v="1947" actId="47"/>
        <pc:sldMkLst>
          <pc:docMk/>
          <pc:sldMk cId="1060341670" sldId="277"/>
        </pc:sldMkLst>
        <pc:grpChg chg="mod">
          <ac:chgData name="حصه بنت العتيبي" userId="c1fe605c-1aaf-4791-a440-af891effc177" providerId="ADAL" clId="{DC4C66D8-6DBA-4792-8B68-9107606A559C}" dt="2021-10-05T18:29:01.072" v="1879" actId="1076"/>
          <ac:grpSpMkLst>
            <pc:docMk/>
            <pc:sldMk cId="1060341670" sldId="277"/>
            <ac:grpSpMk id="2" creationId="{8ED82303-9E97-4B3E-A2DC-88CAD5A433A8}"/>
          </ac:grpSpMkLst>
        </pc:grpChg>
        <pc:graphicFrameChg chg="del">
          <ac:chgData name="حصه بنت العتيبي" userId="c1fe605c-1aaf-4791-a440-af891effc177" providerId="ADAL" clId="{DC4C66D8-6DBA-4792-8B68-9107606A559C}" dt="2021-10-05T18:28:55.302" v="1878" actId="478"/>
          <ac:graphicFrameMkLst>
            <pc:docMk/>
            <pc:sldMk cId="1060341670" sldId="277"/>
            <ac:graphicFrameMk id="21" creationId="{63B27006-2BEE-45CE-AAB6-1220E122E88D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29:05.307" v="1880" actId="1076"/>
          <ac:graphicFrameMkLst>
            <pc:docMk/>
            <pc:sldMk cId="1060341670" sldId="277"/>
            <ac:graphicFrameMk id="23" creationId="{8B6C1814-3217-41A4-9A17-B84F4A7E9C8B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36:44.001" v="1911" actId="1076"/>
          <ac:graphicFrameMkLst>
            <pc:docMk/>
            <pc:sldMk cId="1060341670" sldId="277"/>
            <ac:graphicFrameMk id="25" creationId="{C6840D5A-C56F-443D-B924-4497248CC0A9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36:49.111" v="1913" actId="1076"/>
          <ac:graphicFrameMkLst>
            <pc:docMk/>
            <pc:sldMk cId="1060341670" sldId="277"/>
            <ac:graphicFrameMk id="27" creationId="{62B6BE6B-140F-4E72-9538-690C597156F6}"/>
          </ac:graphicFrameMkLst>
        </pc:graphicFrameChg>
        <pc:graphicFrameChg chg="mod">
          <ac:chgData name="حصه بنت العتيبي" userId="c1fe605c-1aaf-4791-a440-af891effc177" providerId="ADAL" clId="{DC4C66D8-6DBA-4792-8B68-9107606A559C}" dt="2021-10-05T18:36:52.690" v="1915" actId="1076"/>
          <ac:graphicFrameMkLst>
            <pc:docMk/>
            <pc:sldMk cId="1060341670" sldId="277"/>
            <ac:graphicFrameMk id="29" creationId="{BDCE4F7B-E5A3-4548-9CF2-91415D338BD4}"/>
          </ac:graphicFrameMkLst>
        </pc:graphicFrameChg>
      </pc:sldChg>
      <pc:sldChg chg="modSp add mod modTransition">
        <pc:chgData name="حصه بنت العتيبي" userId="c1fe605c-1aaf-4791-a440-af891effc177" providerId="ADAL" clId="{DC4C66D8-6DBA-4792-8B68-9107606A559C}" dt="2021-10-05T19:03:52.654" v="2025"/>
        <pc:sldMkLst>
          <pc:docMk/>
          <pc:sldMk cId="3662238446" sldId="277"/>
        </pc:sldMkLst>
        <pc:grpChg chg="mod">
          <ac:chgData name="حصه بنت العتيبي" userId="c1fe605c-1aaf-4791-a440-af891effc177" providerId="ADAL" clId="{DC4C66D8-6DBA-4792-8B68-9107606A559C}" dt="2021-10-05T19:00:44.680" v="2010" actId="1076"/>
          <ac:grpSpMkLst>
            <pc:docMk/>
            <pc:sldMk cId="3662238446" sldId="277"/>
            <ac:grpSpMk id="2" creationId="{723791D2-4B7B-4447-BB5F-C46476FE97E2}"/>
          </ac:grpSpMkLst>
        </pc:grpChg>
        <pc:graphicFrameChg chg="mod">
          <ac:chgData name="حصه بنت العتيبي" userId="c1fe605c-1aaf-4791-a440-af891effc177" providerId="ADAL" clId="{DC4C66D8-6DBA-4792-8B68-9107606A559C}" dt="2021-10-05T19:00:26.264" v="2009" actId="1076"/>
          <ac:graphicFrameMkLst>
            <pc:docMk/>
            <pc:sldMk cId="3662238446" sldId="277"/>
            <ac:graphicFrameMk id="23" creationId="{8B6C1814-3217-41A4-9A17-B84F4A7E9C8B}"/>
          </ac:graphicFrameMkLst>
        </pc:graphicFrameChg>
      </pc:sldChg>
      <pc:sldChg chg="addSp delSp modSp del mod modTransition">
        <pc:chgData name="حصه بنت العتيبي" userId="c1fe605c-1aaf-4791-a440-af891effc177" providerId="ADAL" clId="{DC4C66D8-6DBA-4792-8B68-9107606A559C}" dt="2021-10-05T18:46:06.382" v="1944" actId="47"/>
        <pc:sldMkLst>
          <pc:docMk/>
          <pc:sldMk cId="282979746" sldId="278"/>
        </pc:sldMkLst>
        <pc:grpChg chg="mod">
          <ac:chgData name="حصه بنت العتيبي" userId="c1fe605c-1aaf-4791-a440-af891effc177" providerId="ADAL" clId="{DC4C66D8-6DBA-4792-8B68-9107606A559C}" dt="2021-10-05T18:45:28.536" v="1940" actId="1076"/>
          <ac:grpSpMkLst>
            <pc:docMk/>
            <pc:sldMk cId="282979746" sldId="278"/>
            <ac:grpSpMk id="2" creationId="{8ED82303-9E97-4B3E-A2DC-88CAD5A433A8}"/>
          </ac:grpSpMkLst>
        </pc:grpChg>
        <pc:graphicFrameChg chg="mod">
          <ac:chgData name="حصه بنت العتيبي" userId="c1fe605c-1aaf-4791-a440-af891effc177" providerId="ADAL" clId="{DC4C66D8-6DBA-4792-8B68-9107606A559C}" dt="2021-10-05T18:38:21.357" v="1917" actId="1076"/>
          <ac:graphicFrameMkLst>
            <pc:docMk/>
            <pc:sldMk cId="282979746" sldId="278"/>
            <ac:graphicFrameMk id="23" creationId="{8B6C1814-3217-41A4-9A17-B84F4A7E9C8B}"/>
          </ac:graphicFrameMkLst>
        </pc:graphicFrameChg>
        <pc:graphicFrameChg chg="del">
          <ac:chgData name="حصه بنت العتيبي" userId="c1fe605c-1aaf-4791-a440-af891effc177" providerId="ADAL" clId="{DC4C66D8-6DBA-4792-8B68-9107606A559C}" dt="2021-10-05T18:38:12.637" v="1916" actId="21"/>
          <ac:graphicFrameMkLst>
            <pc:docMk/>
            <pc:sldMk cId="282979746" sldId="278"/>
            <ac:graphicFrameMk id="25" creationId="{C6840D5A-C56F-443D-B924-4497248CC0A9}"/>
          </ac:graphicFrameMkLst>
        </pc:graphicFrameChg>
        <pc:graphicFrameChg chg="add del mod">
          <ac:chgData name="حصه بنت العتيبي" userId="c1fe605c-1aaf-4791-a440-af891effc177" providerId="ADAL" clId="{DC4C66D8-6DBA-4792-8B68-9107606A559C}" dt="2021-10-05T18:45:45.367" v="1942" actId="21"/>
          <ac:graphicFrameMkLst>
            <pc:docMk/>
            <pc:sldMk cId="282979746" sldId="278"/>
            <ac:graphicFrameMk id="26" creationId="{278EDDAD-96B5-4AF0-AEC3-AE4980FF880A}"/>
          </ac:graphicFrameMkLst>
        </pc:graphicFrameChg>
      </pc:sldChg>
      <pc:sldChg chg="modSp add mod modTransition">
        <pc:chgData name="حصه بنت العتيبي" userId="c1fe605c-1aaf-4791-a440-af891effc177" providerId="ADAL" clId="{DC4C66D8-6DBA-4792-8B68-9107606A559C}" dt="2021-10-05T19:03:52.654" v="2025"/>
        <pc:sldMkLst>
          <pc:docMk/>
          <pc:sldMk cId="297016316" sldId="278"/>
        </pc:sldMkLst>
        <pc:grpChg chg="mod">
          <ac:chgData name="حصه بنت العتيبي" userId="c1fe605c-1aaf-4791-a440-af891effc177" providerId="ADAL" clId="{DC4C66D8-6DBA-4792-8B68-9107606A559C}" dt="2021-10-05T19:01:30.994" v="2014" actId="1076"/>
          <ac:grpSpMkLst>
            <pc:docMk/>
            <pc:sldMk cId="297016316" sldId="278"/>
            <ac:grpSpMk id="2" creationId="{723791D2-4B7B-4447-BB5F-C46476FE97E2}"/>
          </ac:grpSpMkLst>
        </pc:grpChg>
      </pc:sldChg>
      <pc:sldChg chg="del modTransition">
        <pc:chgData name="حصه بنت العتيبي" userId="c1fe605c-1aaf-4791-a440-af891effc177" providerId="ADAL" clId="{DC4C66D8-6DBA-4792-8B68-9107606A559C}" dt="2021-10-05T18:45:56.016" v="1943" actId="2696"/>
        <pc:sldMkLst>
          <pc:docMk/>
          <pc:sldMk cId="3395565898" sldId="279"/>
        </pc:sldMkLst>
      </pc:sldChg>
      <pc:sldChg chg="modSp add mod modTransition">
        <pc:chgData name="حصه بنت العتيبي" userId="c1fe605c-1aaf-4791-a440-af891effc177" providerId="ADAL" clId="{DC4C66D8-6DBA-4792-8B68-9107606A559C}" dt="2021-10-05T19:03:52.654" v="2025"/>
        <pc:sldMkLst>
          <pc:docMk/>
          <pc:sldMk cId="3407035024" sldId="279"/>
        </pc:sldMkLst>
        <pc:spChg chg="mod">
          <ac:chgData name="حصه بنت العتيبي" userId="c1fe605c-1aaf-4791-a440-af891effc177" providerId="ADAL" clId="{DC4C66D8-6DBA-4792-8B68-9107606A559C}" dt="2021-10-05T19:02:15.830" v="2019" actId="13822"/>
          <ac:spMkLst>
            <pc:docMk/>
            <pc:sldMk cId="3407035024" sldId="279"/>
            <ac:spMk id="50" creationId="{19F708D8-674C-4623-96C3-B5A9CBF40E98}"/>
          </ac:spMkLst>
        </pc:spChg>
        <pc:spChg chg="mod">
          <ac:chgData name="حصه بنت العتيبي" userId="c1fe605c-1aaf-4791-a440-af891effc177" providerId="ADAL" clId="{DC4C66D8-6DBA-4792-8B68-9107606A559C}" dt="2021-10-05T19:02:31.686" v="2021" actId="13822"/>
          <ac:spMkLst>
            <pc:docMk/>
            <pc:sldMk cId="3407035024" sldId="279"/>
            <ac:spMk id="51" creationId="{CB42FD1D-A219-444A-B34B-EEB874B9BE59}"/>
          </ac:spMkLst>
        </pc:spChg>
        <pc:grpChg chg="mod">
          <ac:chgData name="حصه بنت العتيبي" userId="c1fe605c-1aaf-4791-a440-af891effc177" providerId="ADAL" clId="{DC4C66D8-6DBA-4792-8B68-9107606A559C}" dt="2021-10-05T19:02:01.969" v="2018" actId="1076"/>
          <ac:grpSpMkLst>
            <pc:docMk/>
            <pc:sldMk cId="3407035024" sldId="279"/>
            <ac:grpSpMk id="2" creationId="{723791D2-4B7B-4447-BB5F-C46476FE97E2}"/>
          </ac:grpSpMkLst>
        </pc:grpChg>
        <pc:graphicFrameChg chg="mod">
          <ac:chgData name="حصه بنت العتيبي" userId="c1fe605c-1aaf-4791-a440-af891effc177" providerId="ADAL" clId="{DC4C66D8-6DBA-4792-8B68-9107606A559C}" dt="2021-10-05T19:01:49.561" v="2017" actId="1076"/>
          <ac:graphicFrameMkLst>
            <pc:docMk/>
            <pc:sldMk cId="3407035024" sldId="279"/>
            <ac:graphicFrameMk id="25" creationId="{C6840D5A-C56F-443D-B924-4497248CC0A9}"/>
          </ac:graphicFrameMkLst>
        </pc:graphicFrameChg>
      </pc:sldChg>
      <pc:sldMasterChg chg="modTransition setBg modSldLayout">
        <pc:chgData name="حصه بنت العتيبي" userId="c1fe605c-1aaf-4791-a440-af891effc177" providerId="ADAL" clId="{DC4C66D8-6DBA-4792-8B68-9107606A559C}" dt="2021-10-05T19:03:52.654" v="2025"/>
        <pc:sldMasterMkLst>
          <pc:docMk/>
          <pc:sldMasterMk cId="2373345059" sldId="2147483648"/>
        </pc:sldMasterMkLst>
        <pc:sldLayoutChg chg="modTransition setBg">
          <pc:chgData name="حصه بنت العتيبي" userId="c1fe605c-1aaf-4791-a440-af891effc177" providerId="ADAL" clId="{DC4C66D8-6DBA-4792-8B68-9107606A559C}" dt="2021-10-05T19:03:52.654" v="2025"/>
          <pc:sldLayoutMkLst>
            <pc:docMk/>
            <pc:sldMasterMk cId="2373345059" sldId="2147483648"/>
            <pc:sldLayoutMk cId="321448861" sldId="2147483649"/>
          </pc:sldLayoutMkLst>
        </pc:sldLayoutChg>
        <pc:sldLayoutChg chg="modTransition setBg">
          <pc:chgData name="حصه بنت العتيبي" userId="c1fe605c-1aaf-4791-a440-af891effc177" providerId="ADAL" clId="{DC4C66D8-6DBA-4792-8B68-9107606A559C}" dt="2021-10-05T19:03:52.654" v="2025"/>
          <pc:sldLayoutMkLst>
            <pc:docMk/>
            <pc:sldMasterMk cId="2373345059" sldId="2147483648"/>
            <pc:sldLayoutMk cId="2179775929" sldId="2147483650"/>
          </pc:sldLayoutMkLst>
        </pc:sldLayoutChg>
        <pc:sldLayoutChg chg="modTransition setBg">
          <pc:chgData name="حصه بنت العتيبي" userId="c1fe605c-1aaf-4791-a440-af891effc177" providerId="ADAL" clId="{DC4C66D8-6DBA-4792-8B68-9107606A559C}" dt="2021-10-05T19:03:52.654" v="2025"/>
          <pc:sldLayoutMkLst>
            <pc:docMk/>
            <pc:sldMasterMk cId="2373345059" sldId="2147483648"/>
            <pc:sldLayoutMk cId="3056786819" sldId="2147483651"/>
          </pc:sldLayoutMkLst>
        </pc:sldLayoutChg>
        <pc:sldLayoutChg chg="modTransition setBg">
          <pc:chgData name="حصه بنت العتيبي" userId="c1fe605c-1aaf-4791-a440-af891effc177" providerId="ADAL" clId="{DC4C66D8-6DBA-4792-8B68-9107606A559C}" dt="2021-10-05T19:03:52.654" v="2025"/>
          <pc:sldLayoutMkLst>
            <pc:docMk/>
            <pc:sldMasterMk cId="2373345059" sldId="2147483648"/>
            <pc:sldLayoutMk cId="1794919447" sldId="2147483652"/>
          </pc:sldLayoutMkLst>
        </pc:sldLayoutChg>
        <pc:sldLayoutChg chg="modTransition setBg">
          <pc:chgData name="حصه بنت العتيبي" userId="c1fe605c-1aaf-4791-a440-af891effc177" providerId="ADAL" clId="{DC4C66D8-6DBA-4792-8B68-9107606A559C}" dt="2021-10-05T19:03:52.654" v="2025"/>
          <pc:sldLayoutMkLst>
            <pc:docMk/>
            <pc:sldMasterMk cId="2373345059" sldId="2147483648"/>
            <pc:sldLayoutMk cId="3332708388" sldId="2147483653"/>
          </pc:sldLayoutMkLst>
        </pc:sldLayoutChg>
        <pc:sldLayoutChg chg="modTransition setBg">
          <pc:chgData name="حصه بنت العتيبي" userId="c1fe605c-1aaf-4791-a440-af891effc177" providerId="ADAL" clId="{DC4C66D8-6DBA-4792-8B68-9107606A559C}" dt="2021-10-05T19:03:52.654" v="2025"/>
          <pc:sldLayoutMkLst>
            <pc:docMk/>
            <pc:sldMasterMk cId="2373345059" sldId="2147483648"/>
            <pc:sldLayoutMk cId="1439766462" sldId="2147483654"/>
          </pc:sldLayoutMkLst>
        </pc:sldLayoutChg>
        <pc:sldLayoutChg chg="modTransition setBg">
          <pc:chgData name="حصه بنت العتيبي" userId="c1fe605c-1aaf-4791-a440-af891effc177" providerId="ADAL" clId="{DC4C66D8-6DBA-4792-8B68-9107606A559C}" dt="2021-10-05T19:03:52.654" v="2025"/>
          <pc:sldLayoutMkLst>
            <pc:docMk/>
            <pc:sldMasterMk cId="2373345059" sldId="2147483648"/>
            <pc:sldLayoutMk cId="4191516026" sldId="2147483655"/>
          </pc:sldLayoutMkLst>
        </pc:sldLayoutChg>
        <pc:sldLayoutChg chg="modTransition setBg">
          <pc:chgData name="حصه بنت العتيبي" userId="c1fe605c-1aaf-4791-a440-af891effc177" providerId="ADAL" clId="{DC4C66D8-6DBA-4792-8B68-9107606A559C}" dt="2021-10-05T19:03:52.654" v="2025"/>
          <pc:sldLayoutMkLst>
            <pc:docMk/>
            <pc:sldMasterMk cId="2373345059" sldId="2147483648"/>
            <pc:sldLayoutMk cId="3321789804" sldId="2147483656"/>
          </pc:sldLayoutMkLst>
        </pc:sldLayoutChg>
        <pc:sldLayoutChg chg="modTransition setBg">
          <pc:chgData name="حصه بنت العتيبي" userId="c1fe605c-1aaf-4791-a440-af891effc177" providerId="ADAL" clId="{DC4C66D8-6DBA-4792-8B68-9107606A559C}" dt="2021-10-05T19:03:52.654" v="2025"/>
          <pc:sldLayoutMkLst>
            <pc:docMk/>
            <pc:sldMasterMk cId="2373345059" sldId="2147483648"/>
            <pc:sldLayoutMk cId="3506150166" sldId="2147483657"/>
          </pc:sldLayoutMkLst>
        </pc:sldLayoutChg>
        <pc:sldLayoutChg chg="modTransition setBg">
          <pc:chgData name="حصه بنت العتيبي" userId="c1fe605c-1aaf-4791-a440-af891effc177" providerId="ADAL" clId="{DC4C66D8-6DBA-4792-8B68-9107606A559C}" dt="2021-10-05T19:03:52.654" v="2025"/>
          <pc:sldLayoutMkLst>
            <pc:docMk/>
            <pc:sldMasterMk cId="2373345059" sldId="2147483648"/>
            <pc:sldLayoutMk cId="1915971019" sldId="2147483658"/>
          </pc:sldLayoutMkLst>
        </pc:sldLayoutChg>
        <pc:sldLayoutChg chg="modTransition setBg">
          <pc:chgData name="حصه بنت العتيبي" userId="c1fe605c-1aaf-4791-a440-af891effc177" providerId="ADAL" clId="{DC4C66D8-6DBA-4792-8B68-9107606A559C}" dt="2021-10-05T19:03:52.654" v="2025"/>
          <pc:sldLayoutMkLst>
            <pc:docMk/>
            <pc:sldMasterMk cId="2373345059" sldId="2147483648"/>
            <pc:sldLayoutMk cId="1326201978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12AED-4F5F-C541-9D05-5AE3250EA314}" type="datetimeFigureOut">
              <a:rPr lang="en-SA" smtClean="0"/>
              <a:t>09/16/2022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28B36-323A-BC45-ADC6-4D8E11437F97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1803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28B36-323A-BC45-ADC6-4D8E11437F97}" type="slidenum">
              <a:rPr lang="en-SA" smtClean="0"/>
              <a:t>2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3867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28B36-323A-BC45-ADC6-4D8E11437F97}" type="slidenum">
              <a:rPr lang="en-SA" smtClean="0"/>
              <a:t>12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0410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2DEC69-C88F-4B07-BEB4-70CF001C6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03B5114-0BDB-4A02-83E4-60E7C29BE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ECB1A5-4039-4798-83A0-DD7A6B82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44FE-0F69-45B1-973B-DC89E13FBF85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10A622-9B23-4D33-B6D2-4A6C0BA4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959977-7CB0-4D3C-B60E-B77DB919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A1C-AD25-4656-9AA2-F20DBDDFA2DE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1BECE40-83B0-42AE-94ED-32F569FE818B}"/>
              </a:ext>
            </a:extLst>
          </p:cNvPr>
          <p:cNvSpPr txBox="1"/>
          <p:nvPr userDrawn="1"/>
        </p:nvSpPr>
        <p:spPr>
          <a:xfrm>
            <a:off x="-281353" y="6858000"/>
            <a:ext cx="2590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/>
              <a:t>Done By Hissah Alotaibi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448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EEB8F-54BD-487A-9FF9-F1C0C995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0816495-308D-4AA4-8D7A-C91CE68B5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5BCF7D-BCD8-41C2-8ED1-D8606DDC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44FE-0F69-45B1-973B-DC89E13FBF85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6C9BFC-746F-403B-B3BA-82478175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7A00A2-2DCD-4DD0-9F3A-6AA815BD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A1C-AD25-4656-9AA2-F20DBDDFA2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5971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009673-A8E2-4DE7-BD61-D3232D1A7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C87D393-1976-42F6-A06D-534D54A78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3EC07A-4CC9-4928-8CE7-A30ED307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44FE-0F69-45B1-973B-DC89E13FBF85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FC7796-4C7D-49D1-AD3E-DC214A3F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4CFED9-CFD2-46F7-B2A8-655AA068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A1C-AD25-4656-9AA2-F20DBDDFA2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6201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E0604C-B9AF-4EC8-93B5-D9DA881A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AE1CB3-E93A-4C60-8B49-7895DFD7C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8EBACE-1380-415C-AC82-F98D9729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44FE-0F69-45B1-973B-DC89E13FBF85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64C9CF-8D48-4EFF-80AA-F6E422BF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999469-F84B-4E32-9DA8-71225E36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A1C-AD25-4656-9AA2-F20DBDDFA2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775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7D9581-2591-4950-B7A5-DD0F049B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CED566B-0A30-4032-B902-509C2E799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B8F3F3-32D2-499A-AFD5-D48DD4B6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44FE-0F69-45B1-973B-DC89E13FBF85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0B6A30-D401-47EF-8C73-4E734227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F60B7F-FC15-4E08-8D3B-4F5A9912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A1C-AD25-4656-9AA2-F20DBDDFA2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6786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5D81DE-5CBA-4919-A1AC-9A512687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0ABAA0-0F17-4A31-834D-1B9D92A32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6409469-72F8-4AC0-AD43-8EA4614FE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288F84-8223-4D1A-900A-A3E58ED5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44FE-0F69-45B1-973B-DC89E13FBF85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C65C529-C824-4651-B688-8D4DC72F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EA4F35-4338-4DFB-B46F-7B4913B8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A1C-AD25-4656-9AA2-F20DBDDFA2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4919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7DF051-86FF-4796-9DE7-578A0CD8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F85DA8-9FB2-4F1F-AB91-3689481FB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1925FDC-ABE6-441D-B272-CF07FCD9F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8C21BE0-4DA0-4374-9D97-C95360113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76939B7-62F2-4FDF-B9AC-7E3DFBF7E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ACCBC27-89FB-408D-AEB7-EBA2218F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44FE-0F69-45B1-973B-DC89E13FBF85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A77688C-7DFF-447C-BC4D-4480D213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83E1B74-5AA1-4B33-B1FE-C98328F0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A1C-AD25-4656-9AA2-F20DBDDFA2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2708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84415E-3F88-463A-9A79-001D257B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C40886-EAED-44B7-B678-A4234EFA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44FE-0F69-45B1-973B-DC89E13FBF85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713155C-F5D0-483B-BBF0-34235E1E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EC34607-8E65-4972-92BB-CECAEA1D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A1C-AD25-4656-9AA2-F20DBDDFA2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766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56D4902-D3D4-4DAB-BCD4-EAB37CA7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44FE-0F69-45B1-973B-DC89E13FBF85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2C24672-095B-4730-A44E-F65652B1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5B4C6E9-412F-404B-BEE0-38DA363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A1C-AD25-4656-9AA2-F20DBDDFA2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1516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4DC7AE-A6ED-4E41-9F38-75F062DD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FC641D-C25D-470D-9B4D-7BD5E69F2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8864150-5E18-440E-9D38-79FD86B86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3169F1D-0183-4601-94B3-A19F6A240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44FE-0F69-45B1-973B-DC89E13FBF85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19D93C2-0080-42A1-A115-8C82BD9F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B5785E6-74E7-4490-9AAF-9C25B39E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A1C-AD25-4656-9AA2-F20DBDDFA2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178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7F5AD4-688C-436A-ADE2-0B0E92DF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A7D10D6-9F25-4B0B-8021-77E78E50B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C2A3A39-7875-447D-BF57-CC924BC12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22DE3DD-2B24-495E-A5BD-1BA666CA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44FE-0F69-45B1-973B-DC89E13FBF85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5E4217-79BF-41CF-9912-DBFFA853C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D0BF12-B669-42AB-B5EB-52641A05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A1C-AD25-4656-9AA2-F20DBDDFA2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6150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CA921C6-554C-46EB-B576-3E63C8BD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B30173-34AD-4542-BA49-200CFF2CF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7D751B-3CFA-4D1D-B71B-D138A3322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344FE-0F69-45B1-973B-DC89E13FBF85}" type="datetimeFigureOut">
              <a:rPr lang="ar-SA" smtClean="0"/>
              <a:t>20/02/44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E7B711-AFE9-4E29-B401-5DE17C256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CDFB53-C51C-4E2E-B467-A8F82D35B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B3A1C-AD25-4656-9AA2-F20DBDDFA2DE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131E9A4-7BDD-4B1F-B4FA-DBABF606C0DC}"/>
              </a:ext>
            </a:extLst>
          </p:cNvPr>
          <p:cNvSpPr txBox="1"/>
          <p:nvPr userDrawn="1"/>
        </p:nvSpPr>
        <p:spPr>
          <a:xfrm>
            <a:off x="0" y="6836083"/>
            <a:ext cx="33793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Dancing Script" panose="03080600040507000D00" pitchFamily="66" charset="0"/>
              </a:rPr>
              <a:t>Done By Hissah Alotaibi</a:t>
            </a:r>
            <a:endParaRPr lang="ar-SA" sz="2400" b="1" dirty="0">
              <a:latin typeface="Dancing Script" panose="03080600040507000D00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9CF5EC8-D412-49CE-CECF-DAED3A0F4C53}"/>
              </a:ext>
            </a:extLst>
          </p:cNvPr>
          <p:cNvSpPr txBox="1"/>
          <p:nvPr userDrawn="1"/>
        </p:nvSpPr>
        <p:spPr>
          <a:xfrm rot="16200000">
            <a:off x="10352135" y="4937470"/>
            <a:ext cx="33793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Dancing Script" panose="03080600040507000D00" pitchFamily="66" charset="0"/>
              </a:rPr>
              <a:t>Done By Hissah Alotaibi</a:t>
            </a:r>
            <a:endParaRPr lang="ar-SA" sz="2400" b="1" dirty="0">
              <a:solidFill>
                <a:schemeClr val="bg1">
                  <a:lumMod val="85000"/>
                </a:schemeClr>
              </a:solidFill>
              <a:latin typeface="Dancing Script" panose="03080600040507000D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slide" Target="slide12.xml"/><Relationship Id="rId26" Type="http://schemas.openxmlformats.org/officeDocument/2006/relationships/image" Target="../media/image9.png"/><Relationship Id="rId39" Type="http://schemas.openxmlformats.org/officeDocument/2006/relationships/slide" Target="slide18.xml"/><Relationship Id="rId21" Type="http://schemas.openxmlformats.org/officeDocument/2006/relationships/slide" Target="slide13.xml"/><Relationship Id="rId34" Type="http://schemas.openxmlformats.org/officeDocument/2006/relationships/image" Target="../media/image110.png"/><Relationship Id="rId42" Type="http://schemas.openxmlformats.org/officeDocument/2006/relationships/slide" Target="slide19.xml"/><Relationship Id="rId47" Type="http://schemas.openxmlformats.org/officeDocument/2006/relationships/image" Target="../media/image16.png"/><Relationship Id="rId50" Type="http://schemas.openxmlformats.org/officeDocument/2006/relationships/image" Target="../media/image17.png"/><Relationship Id="rId55" Type="http://schemas.openxmlformats.org/officeDocument/2006/relationships/image" Target="../media/image180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29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slide" Target="slide14.xml"/><Relationship Id="rId32" Type="http://schemas.openxmlformats.org/officeDocument/2006/relationships/image" Target="../media/image11.png"/><Relationship Id="rId37" Type="http://schemas.openxmlformats.org/officeDocument/2006/relationships/image" Target="../media/image120.png"/><Relationship Id="rId40" Type="http://schemas.openxmlformats.org/officeDocument/2006/relationships/image" Target="../media/image130.png"/><Relationship Id="rId45" Type="http://schemas.openxmlformats.org/officeDocument/2006/relationships/slide" Target="slide20.xml"/><Relationship Id="rId53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36.png"/><Relationship Id="rId19" Type="http://schemas.openxmlformats.org/officeDocument/2006/relationships/image" Target="../media/image60.png"/><Relationship Id="rId31" Type="http://schemas.openxmlformats.org/officeDocument/2006/relationships/image" Target="../media/image100.png"/><Relationship Id="rId44" Type="http://schemas.openxmlformats.org/officeDocument/2006/relationships/image" Target="../media/image15.png"/><Relationship Id="rId52" Type="http://schemas.openxmlformats.org/officeDocument/2006/relationships/image" Target="../media/image170.png"/><Relationship Id="rId4" Type="http://schemas.openxmlformats.org/officeDocument/2006/relationships/image" Target="../media/image19.png"/><Relationship Id="rId9" Type="http://schemas.openxmlformats.org/officeDocument/2006/relationships/slide" Target="slide9.xml"/><Relationship Id="rId14" Type="http://schemas.openxmlformats.org/officeDocument/2006/relationships/image" Target="../media/image5.png"/><Relationship Id="rId22" Type="http://schemas.openxmlformats.org/officeDocument/2006/relationships/image" Target="../media/image70.png"/><Relationship Id="rId27" Type="http://schemas.openxmlformats.org/officeDocument/2006/relationships/slide" Target="slide17.xml"/><Relationship Id="rId30" Type="http://schemas.openxmlformats.org/officeDocument/2006/relationships/slide" Target="slide15.xml"/><Relationship Id="rId35" Type="http://schemas.openxmlformats.org/officeDocument/2006/relationships/image" Target="../media/image12.png"/><Relationship Id="rId43" Type="http://schemas.openxmlformats.org/officeDocument/2006/relationships/image" Target="../media/image140.png"/><Relationship Id="rId48" Type="http://schemas.openxmlformats.org/officeDocument/2006/relationships/slide" Target="slide21.xml"/><Relationship Id="rId56" Type="http://schemas.openxmlformats.org/officeDocument/2006/relationships/slide" Target="slide6.xml"/><Relationship Id="rId8" Type="http://schemas.openxmlformats.org/officeDocument/2006/relationships/image" Target="../media/image3.png"/><Relationship Id="rId51" Type="http://schemas.openxmlformats.org/officeDocument/2006/relationships/slide" Target="slide23.xml"/><Relationship Id="rId3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image" Target="../media/image6.png"/><Relationship Id="rId25" Type="http://schemas.openxmlformats.org/officeDocument/2006/relationships/image" Target="../media/image80.png"/><Relationship Id="rId33" Type="http://schemas.openxmlformats.org/officeDocument/2006/relationships/slide" Target="slide16.xml"/><Relationship Id="rId38" Type="http://schemas.openxmlformats.org/officeDocument/2006/relationships/image" Target="../media/image13.png"/><Relationship Id="rId46" Type="http://schemas.openxmlformats.org/officeDocument/2006/relationships/image" Target="../media/image150.png"/><Relationship Id="rId20" Type="http://schemas.openxmlformats.org/officeDocument/2006/relationships/image" Target="../media/image7.png"/><Relationship Id="rId41" Type="http://schemas.openxmlformats.org/officeDocument/2006/relationships/image" Target="../media/image14.png"/><Relationship Id="rId54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5" Type="http://schemas.openxmlformats.org/officeDocument/2006/relationships/slide" Target="slide10.xml"/><Relationship Id="rId23" Type="http://schemas.openxmlformats.org/officeDocument/2006/relationships/image" Target="../media/image8.png"/><Relationship Id="rId28" Type="http://schemas.openxmlformats.org/officeDocument/2006/relationships/image" Target="../media/image90.png"/><Relationship Id="rId36" Type="http://schemas.openxmlformats.org/officeDocument/2006/relationships/slide" Target="slide22.xml"/><Relationship Id="rId49" Type="http://schemas.openxmlformats.org/officeDocument/2006/relationships/image" Target="../media/image16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image" Target="../media/image6.png"/><Relationship Id="rId26" Type="http://schemas.openxmlformats.org/officeDocument/2006/relationships/image" Target="../media/image80.png"/><Relationship Id="rId39" Type="http://schemas.openxmlformats.org/officeDocument/2006/relationships/image" Target="../media/image13.png"/><Relationship Id="rId21" Type="http://schemas.openxmlformats.org/officeDocument/2006/relationships/image" Target="../media/image7.png"/><Relationship Id="rId34" Type="http://schemas.openxmlformats.org/officeDocument/2006/relationships/slide" Target="slide16.xml"/><Relationship Id="rId42" Type="http://schemas.openxmlformats.org/officeDocument/2006/relationships/image" Target="../media/image14.png"/><Relationship Id="rId47" Type="http://schemas.openxmlformats.org/officeDocument/2006/relationships/image" Target="../media/image150.png"/><Relationship Id="rId50" Type="http://schemas.openxmlformats.org/officeDocument/2006/relationships/image" Target="../media/image160.png"/><Relationship Id="rId55" Type="http://schemas.openxmlformats.org/officeDocument/2006/relationships/slide" Target="slide24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9" Type="http://schemas.openxmlformats.org/officeDocument/2006/relationships/image" Target="../media/image90.png"/><Relationship Id="rId11" Type="http://schemas.openxmlformats.org/officeDocument/2006/relationships/image" Target="../media/image36.png"/><Relationship Id="rId24" Type="http://schemas.openxmlformats.org/officeDocument/2006/relationships/image" Target="../media/image8.png"/><Relationship Id="rId32" Type="http://schemas.openxmlformats.org/officeDocument/2006/relationships/image" Target="../media/image100.png"/><Relationship Id="rId37" Type="http://schemas.openxmlformats.org/officeDocument/2006/relationships/slide" Target="slide22.xml"/><Relationship Id="rId40" Type="http://schemas.openxmlformats.org/officeDocument/2006/relationships/slide" Target="slide18.xml"/><Relationship Id="rId45" Type="http://schemas.openxmlformats.org/officeDocument/2006/relationships/image" Target="../media/image15.png"/><Relationship Id="rId53" Type="http://schemas.openxmlformats.org/officeDocument/2006/relationships/image" Target="../media/image170.png"/><Relationship Id="rId5" Type="http://schemas.openxmlformats.org/officeDocument/2006/relationships/image" Target="../media/image19.png"/><Relationship Id="rId10" Type="http://schemas.openxmlformats.org/officeDocument/2006/relationships/slide" Target="slide9.xml"/><Relationship Id="rId19" Type="http://schemas.openxmlformats.org/officeDocument/2006/relationships/slide" Target="slide12.xml"/><Relationship Id="rId31" Type="http://schemas.openxmlformats.org/officeDocument/2006/relationships/slide" Target="slide15.xml"/><Relationship Id="rId44" Type="http://schemas.openxmlformats.org/officeDocument/2006/relationships/image" Target="../media/image140.png"/><Relationship Id="rId52" Type="http://schemas.openxmlformats.org/officeDocument/2006/relationships/slide" Target="slide23.xml"/><Relationship Id="rId4" Type="http://schemas.openxmlformats.org/officeDocument/2006/relationships/slide" Target="slide7.xml"/><Relationship Id="rId9" Type="http://schemas.openxmlformats.org/officeDocument/2006/relationships/image" Target="../media/image3.png"/><Relationship Id="rId14" Type="http://schemas.openxmlformats.org/officeDocument/2006/relationships/image" Target="../media/image41.png"/><Relationship Id="rId22" Type="http://schemas.openxmlformats.org/officeDocument/2006/relationships/slide" Target="slide13.xml"/><Relationship Id="rId27" Type="http://schemas.openxmlformats.org/officeDocument/2006/relationships/image" Target="../media/image9.png"/><Relationship Id="rId30" Type="http://schemas.openxmlformats.org/officeDocument/2006/relationships/image" Target="../media/image10.png"/><Relationship Id="rId35" Type="http://schemas.openxmlformats.org/officeDocument/2006/relationships/image" Target="../media/image110.png"/><Relationship Id="rId43" Type="http://schemas.openxmlformats.org/officeDocument/2006/relationships/slide" Target="slide19.xml"/><Relationship Id="rId48" Type="http://schemas.openxmlformats.org/officeDocument/2006/relationships/image" Target="../media/image16.png"/><Relationship Id="rId56" Type="http://schemas.openxmlformats.org/officeDocument/2006/relationships/image" Target="../media/image180.png"/><Relationship Id="rId8" Type="http://schemas.openxmlformats.org/officeDocument/2006/relationships/image" Target="../media/image23.png"/><Relationship Id="rId51" Type="http://schemas.openxmlformats.org/officeDocument/2006/relationships/image" Target="../media/image17.png"/><Relationship Id="rId3" Type="http://schemas.openxmlformats.org/officeDocument/2006/relationships/image" Target="../media/image1.png"/><Relationship Id="rId12" Type="http://schemas.openxmlformats.org/officeDocument/2006/relationships/image" Target="../media/image4.png"/><Relationship Id="rId17" Type="http://schemas.openxmlformats.org/officeDocument/2006/relationships/image" Target="../media/image50.png"/><Relationship Id="rId25" Type="http://schemas.openxmlformats.org/officeDocument/2006/relationships/slide" Target="slide14.xml"/><Relationship Id="rId33" Type="http://schemas.openxmlformats.org/officeDocument/2006/relationships/image" Target="../media/image11.png"/><Relationship Id="rId38" Type="http://schemas.openxmlformats.org/officeDocument/2006/relationships/image" Target="../media/image120.png"/><Relationship Id="rId46" Type="http://schemas.openxmlformats.org/officeDocument/2006/relationships/slide" Target="slide20.xml"/><Relationship Id="rId20" Type="http://schemas.openxmlformats.org/officeDocument/2006/relationships/image" Target="../media/image60.png"/><Relationship Id="rId41" Type="http://schemas.openxmlformats.org/officeDocument/2006/relationships/image" Target="../media/image130.png"/><Relationship Id="rId5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5" Type="http://schemas.openxmlformats.org/officeDocument/2006/relationships/image" Target="../media/image5.png"/><Relationship Id="rId23" Type="http://schemas.openxmlformats.org/officeDocument/2006/relationships/image" Target="../media/image70.png"/><Relationship Id="rId28" Type="http://schemas.openxmlformats.org/officeDocument/2006/relationships/slide" Target="slide17.xml"/><Relationship Id="rId36" Type="http://schemas.openxmlformats.org/officeDocument/2006/relationships/image" Target="../media/image12.png"/><Relationship Id="rId4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svg"/><Relationship Id="rId7" Type="http://schemas.openxmlformats.org/officeDocument/2006/relationships/image" Target="../media/image4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slide" Target="slide12.xml"/><Relationship Id="rId26" Type="http://schemas.openxmlformats.org/officeDocument/2006/relationships/image" Target="../media/image9.png"/><Relationship Id="rId39" Type="http://schemas.openxmlformats.org/officeDocument/2006/relationships/slide" Target="slide18.xml"/><Relationship Id="rId21" Type="http://schemas.openxmlformats.org/officeDocument/2006/relationships/slide" Target="slide13.xml"/><Relationship Id="rId34" Type="http://schemas.openxmlformats.org/officeDocument/2006/relationships/image" Target="../media/image110.png"/><Relationship Id="rId42" Type="http://schemas.openxmlformats.org/officeDocument/2006/relationships/slide" Target="slide19.xml"/><Relationship Id="rId47" Type="http://schemas.openxmlformats.org/officeDocument/2006/relationships/image" Target="../media/image16.png"/><Relationship Id="rId50" Type="http://schemas.openxmlformats.org/officeDocument/2006/relationships/image" Target="../media/image17.png"/><Relationship Id="rId55" Type="http://schemas.openxmlformats.org/officeDocument/2006/relationships/image" Target="../media/image180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29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slide" Target="slide14.xml"/><Relationship Id="rId32" Type="http://schemas.openxmlformats.org/officeDocument/2006/relationships/image" Target="../media/image11.png"/><Relationship Id="rId37" Type="http://schemas.openxmlformats.org/officeDocument/2006/relationships/image" Target="../media/image120.png"/><Relationship Id="rId40" Type="http://schemas.openxmlformats.org/officeDocument/2006/relationships/image" Target="../media/image130.png"/><Relationship Id="rId45" Type="http://schemas.openxmlformats.org/officeDocument/2006/relationships/slide" Target="slide20.xml"/><Relationship Id="rId53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36.png"/><Relationship Id="rId19" Type="http://schemas.openxmlformats.org/officeDocument/2006/relationships/image" Target="../media/image60.png"/><Relationship Id="rId31" Type="http://schemas.openxmlformats.org/officeDocument/2006/relationships/image" Target="../media/image100.png"/><Relationship Id="rId44" Type="http://schemas.openxmlformats.org/officeDocument/2006/relationships/image" Target="../media/image15.png"/><Relationship Id="rId52" Type="http://schemas.openxmlformats.org/officeDocument/2006/relationships/image" Target="../media/image170.png"/><Relationship Id="rId4" Type="http://schemas.openxmlformats.org/officeDocument/2006/relationships/image" Target="../media/image19.png"/><Relationship Id="rId9" Type="http://schemas.openxmlformats.org/officeDocument/2006/relationships/slide" Target="slide9.xml"/><Relationship Id="rId14" Type="http://schemas.openxmlformats.org/officeDocument/2006/relationships/image" Target="../media/image5.png"/><Relationship Id="rId22" Type="http://schemas.openxmlformats.org/officeDocument/2006/relationships/image" Target="../media/image70.png"/><Relationship Id="rId27" Type="http://schemas.openxmlformats.org/officeDocument/2006/relationships/slide" Target="slide17.xml"/><Relationship Id="rId30" Type="http://schemas.openxmlformats.org/officeDocument/2006/relationships/slide" Target="slide15.xml"/><Relationship Id="rId35" Type="http://schemas.openxmlformats.org/officeDocument/2006/relationships/image" Target="../media/image12.png"/><Relationship Id="rId43" Type="http://schemas.openxmlformats.org/officeDocument/2006/relationships/image" Target="../media/image140.png"/><Relationship Id="rId48" Type="http://schemas.openxmlformats.org/officeDocument/2006/relationships/slide" Target="slide21.xml"/><Relationship Id="rId8" Type="http://schemas.openxmlformats.org/officeDocument/2006/relationships/image" Target="../media/image3.png"/><Relationship Id="rId51" Type="http://schemas.openxmlformats.org/officeDocument/2006/relationships/slide" Target="slide23.xml"/><Relationship Id="rId3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image" Target="../media/image6.png"/><Relationship Id="rId25" Type="http://schemas.openxmlformats.org/officeDocument/2006/relationships/image" Target="../media/image80.png"/><Relationship Id="rId33" Type="http://schemas.openxmlformats.org/officeDocument/2006/relationships/slide" Target="slide16.xml"/><Relationship Id="rId38" Type="http://schemas.openxmlformats.org/officeDocument/2006/relationships/image" Target="../media/image13.png"/><Relationship Id="rId46" Type="http://schemas.openxmlformats.org/officeDocument/2006/relationships/image" Target="../media/image150.png"/><Relationship Id="rId20" Type="http://schemas.openxmlformats.org/officeDocument/2006/relationships/image" Target="../media/image7.png"/><Relationship Id="rId41" Type="http://schemas.openxmlformats.org/officeDocument/2006/relationships/image" Target="../media/image14.png"/><Relationship Id="rId54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5" Type="http://schemas.openxmlformats.org/officeDocument/2006/relationships/slide" Target="slide10.xml"/><Relationship Id="rId23" Type="http://schemas.openxmlformats.org/officeDocument/2006/relationships/image" Target="../media/image8.png"/><Relationship Id="rId28" Type="http://schemas.openxmlformats.org/officeDocument/2006/relationships/image" Target="../media/image90.png"/><Relationship Id="rId36" Type="http://schemas.openxmlformats.org/officeDocument/2006/relationships/slide" Target="slide22.xml"/><Relationship Id="rId49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slide" Target="slide12.xml"/><Relationship Id="rId26" Type="http://schemas.openxmlformats.org/officeDocument/2006/relationships/image" Target="../media/image9.png"/><Relationship Id="rId39" Type="http://schemas.openxmlformats.org/officeDocument/2006/relationships/slide" Target="slide18.xml"/><Relationship Id="rId21" Type="http://schemas.openxmlformats.org/officeDocument/2006/relationships/slide" Target="slide13.xml"/><Relationship Id="rId34" Type="http://schemas.openxmlformats.org/officeDocument/2006/relationships/image" Target="../media/image110.png"/><Relationship Id="rId42" Type="http://schemas.openxmlformats.org/officeDocument/2006/relationships/slide" Target="slide19.xml"/><Relationship Id="rId47" Type="http://schemas.openxmlformats.org/officeDocument/2006/relationships/image" Target="../media/image16.png"/><Relationship Id="rId50" Type="http://schemas.openxmlformats.org/officeDocument/2006/relationships/image" Target="../media/image17.png"/><Relationship Id="rId55" Type="http://schemas.openxmlformats.org/officeDocument/2006/relationships/image" Target="../media/image180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29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slide" Target="slide14.xml"/><Relationship Id="rId32" Type="http://schemas.openxmlformats.org/officeDocument/2006/relationships/image" Target="../media/image11.png"/><Relationship Id="rId37" Type="http://schemas.openxmlformats.org/officeDocument/2006/relationships/image" Target="../media/image120.png"/><Relationship Id="rId40" Type="http://schemas.openxmlformats.org/officeDocument/2006/relationships/image" Target="../media/image130.png"/><Relationship Id="rId45" Type="http://schemas.openxmlformats.org/officeDocument/2006/relationships/slide" Target="slide20.xml"/><Relationship Id="rId53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36.png"/><Relationship Id="rId19" Type="http://schemas.openxmlformats.org/officeDocument/2006/relationships/image" Target="../media/image60.png"/><Relationship Id="rId31" Type="http://schemas.openxmlformats.org/officeDocument/2006/relationships/image" Target="../media/image100.png"/><Relationship Id="rId44" Type="http://schemas.openxmlformats.org/officeDocument/2006/relationships/image" Target="../media/image15.png"/><Relationship Id="rId52" Type="http://schemas.openxmlformats.org/officeDocument/2006/relationships/image" Target="../media/image170.png"/><Relationship Id="rId4" Type="http://schemas.openxmlformats.org/officeDocument/2006/relationships/image" Target="../media/image19.png"/><Relationship Id="rId9" Type="http://schemas.openxmlformats.org/officeDocument/2006/relationships/slide" Target="slide9.xml"/><Relationship Id="rId14" Type="http://schemas.openxmlformats.org/officeDocument/2006/relationships/image" Target="../media/image5.png"/><Relationship Id="rId22" Type="http://schemas.openxmlformats.org/officeDocument/2006/relationships/image" Target="../media/image70.png"/><Relationship Id="rId27" Type="http://schemas.openxmlformats.org/officeDocument/2006/relationships/slide" Target="slide17.xml"/><Relationship Id="rId30" Type="http://schemas.openxmlformats.org/officeDocument/2006/relationships/slide" Target="slide15.xml"/><Relationship Id="rId35" Type="http://schemas.openxmlformats.org/officeDocument/2006/relationships/image" Target="../media/image12.png"/><Relationship Id="rId43" Type="http://schemas.openxmlformats.org/officeDocument/2006/relationships/image" Target="../media/image140.png"/><Relationship Id="rId48" Type="http://schemas.openxmlformats.org/officeDocument/2006/relationships/slide" Target="slide21.xml"/><Relationship Id="rId8" Type="http://schemas.openxmlformats.org/officeDocument/2006/relationships/image" Target="../media/image3.png"/><Relationship Id="rId51" Type="http://schemas.openxmlformats.org/officeDocument/2006/relationships/slide" Target="slide23.xml"/><Relationship Id="rId3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image" Target="../media/image6.png"/><Relationship Id="rId25" Type="http://schemas.openxmlformats.org/officeDocument/2006/relationships/image" Target="../media/image80.png"/><Relationship Id="rId33" Type="http://schemas.openxmlformats.org/officeDocument/2006/relationships/slide" Target="slide16.xml"/><Relationship Id="rId38" Type="http://schemas.openxmlformats.org/officeDocument/2006/relationships/image" Target="../media/image13.png"/><Relationship Id="rId46" Type="http://schemas.openxmlformats.org/officeDocument/2006/relationships/image" Target="../media/image150.png"/><Relationship Id="rId20" Type="http://schemas.openxmlformats.org/officeDocument/2006/relationships/image" Target="../media/image7.png"/><Relationship Id="rId41" Type="http://schemas.openxmlformats.org/officeDocument/2006/relationships/image" Target="../media/image14.png"/><Relationship Id="rId54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5" Type="http://schemas.openxmlformats.org/officeDocument/2006/relationships/slide" Target="slide10.xml"/><Relationship Id="rId23" Type="http://schemas.openxmlformats.org/officeDocument/2006/relationships/image" Target="../media/image8.png"/><Relationship Id="rId28" Type="http://schemas.openxmlformats.org/officeDocument/2006/relationships/image" Target="../media/image90.png"/><Relationship Id="rId36" Type="http://schemas.openxmlformats.org/officeDocument/2006/relationships/slide" Target="slide22.xml"/><Relationship Id="rId49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slide" Target="slide12.xml"/><Relationship Id="rId26" Type="http://schemas.openxmlformats.org/officeDocument/2006/relationships/image" Target="../media/image9.png"/><Relationship Id="rId39" Type="http://schemas.openxmlformats.org/officeDocument/2006/relationships/slide" Target="slide18.xml"/><Relationship Id="rId21" Type="http://schemas.openxmlformats.org/officeDocument/2006/relationships/slide" Target="slide13.xml"/><Relationship Id="rId34" Type="http://schemas.openxmlformats.org/officeDocument/2006/relationships/image" Target="../media/image110.png"/><Relationship Id="rId42" Type="http://schemas.openxmlformats.org/officeDocument/2006/relationships/slide" Target="slide19.xml"/><Relationship Id="rId47" Type="http://schemas.openxmlformats.org/officeDocument/2006/relationships/image" Target="../media/image16.png"/><Relationship Id="rId50" Type="http://schemas.openxmlformats.org/officeDocument/2006/relationships/image" Target="../media/image17.png"/><Relationship Id="rId55" Type="http://schemas.openxmlformats.org/officeDocument/2006/relationships/image" Target="../media/image180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29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slide" Target="slide14.xml"/><Relationship Id="rId32" Type="http://schemas.openxmlformats.org/officeDocument/2006/relationships/image" Target="../media/image11.png"/><Relationship Id="rId37" Type="http://schemas.openxmlformats.org/officeDocument/2006/relationships/image" Target="../media/image120.png"/><Relationship Id="rId40" Type="http://schemas.openxmlformats.org/officeDocument/2006/relationships/image" Target="../media/image130.png"/><Relationship Id="rId45" Type="http://schemas.openxmlformats.org/officeDocument/2006/relationships/slide" Target="slide20.xml"/><Relationship Id="rId53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36.png"/><Relationship Id="rId19" Type="http://schemas.openxmlformats.org/officeDocument/2006/relationships/image" Target="../media/image60.png"/><Relationship Id="rId31" Type="http://schemas.openxmlformats.org/officeDocument/2006/relationships/image" Target="../media/image100.png"/><Relationship Id="rId44" Type="http://schemas.openxmlformats.org/officeDocument/2006/relationships/image" Target="../media/image15.png"/><Relationship Id="rId52" Type="http://schemas.openxmlformats.org/officeDocument/2006/relationships/image" Target="../media/image170.png"/><Relationship Id="rId4" Type="http://schemas.openxmlformats.org/officeDocument/2006/relationships/image" Target="../media/image19.png"/><Relationship Id="rId9" Type="http://schemas.openxmlformats.org/officeDocument/2006/relationships/slide" Target="slide9.xml"/><Relationship Id="rId14" Type="http://schemas.openxmlformats.org/officeDocument/2006/relationships/image" Target="../media/image5.png"/><Relationship Id="rId22" Type="http://schemas.openxmlformats.org/officeDocument/2006/relationships/image" Target="../media/image70.png"/><Relationship Id="rId27" Type="http://schemas.openxmlformats.org/officeDocument/2006/relationships/slide" Target="slide17.xml"/><Relationship Id="rId30" Type="http://schemas.openxmlformats.org/officeDocument/2006/relationships/slide" Target="slide15.xml"/><Relationship Id="rId35" Type="http://schemas.openxmlformats.org/officeDocument/2006/relationships/image" Target="../media/image12.png"/><Relationship Id="rId43" Type="http://schemas.openxmlformats.org/officeDocument/2006/relationships/image" Target="../media/image140.png"/><Relationship Id="rId48" Type="http://schemas.openxmlformats.org/officeDocument/2006/relationships/slide" Target="slide21.xml"/><Relationship Id="rId8" Type="http://schemas.openxmlformats.org/officeDocument/2006/relationships/image" Target="../media/image3.png"/><Relationship Id="rId51" Type="http://schemas.openxmlformats.org/officeDocument/2006/relationships/slide" Target="slide23.xml"/><Relationship Id="rId3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image" Target="../media/image6.png"/><Relationship Id="rId25" Type="http://schemas.openxmlformats.org/officeDocument/2006/relationships/image" Target="../media/image80.png"/><Relationship Id="rId33" Type="http://schemas.openxmlformats.org/officeDocument/2006/relationships/slide" Target="slide16.xml"/><Relationship Id="rId38" Type="http://schemas.openxmlformats.org/officeDocument/2006/relationships/image" Target="../media/image13.png"/><Relationship Id="rId46" Type="http://schemas.openxmlformats.org/officeDocument/2006/relationships/image" Target="../media/image150.png"/><Relationship Id="rId20" Type="http://schemas.openxmlformats.org/officeDocument/2006/relationships/image" Target="../media/image7.png"/><Relationship Id="rId41" Type="http://schemas.openxmlformats.org/officeDocument/2006/relationships/image" Target="../media/image14.png"/><Relationship Id="rId54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5" Type="http://schemas.openxmlformats.org/officeDocument/2006/relationships/slide" Target="slide10.xml"/><Relationship Id="rId23" Type="http://schemas.openxmlformats.org/officeDocument/2006/relationships/image" Target="../media/image8.png"/><Relationship Id="rId28" Type="http://schemas.openxmlformats.org/officeDocument/2006/relationships/image" Target="../media/image90.png"/><Relationship Id="rId36" Type="http://schemas.openxmlformats.org/officeDocument/2006/relationships/slide" Target="slide22.xml"/><Relationship Id="rId49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slide" Target="slide12.xml"/><Relationship Id="rId26" Type="http://schemas.openxmlformats.org/officeDocument/2006/relationships/image" Target="../media/image9.png"/><Relationship Id="rId39" Type="http://schemas.openxmlformats.org/officeDocument/2006/relationships/slide" Target="slide18.xml"/><Relationship Id="rId21" Type="http://schemas.openxmlformats.org/officeDocument/2006/relationships/slide" Target="slide13.xml"/><Relationship Id="rId34" Type="http://schemas.openxmlformats.org/officeDocument/2006/relationships/image" Target="../media/image110.png"/><Relationship Id="rId42" Type="http://schemas.openxmlformats.org/officeDocument/2006/relationships/slide" Target="slide19.xml"/><Relationship Id="rId47" Type="http://schemas.openxmlformats.org/officeDocument/2006/relationships/image" Target="../media/image16.png"/><Relationship Id="rId50" Type="http://schemas.openxmlformats.org/officeDocument/2006/relationships/image" Target="../media/image17.png"/><Relationship Id="rId55" Type="http://schemas.openxmlformats.org/officeDocument/2006/relationships/image" Target="../media/image180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29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slide" Target="slide14.xml"/><Relationship Id="rId32" Type="http://schemas.openxmlformats.org/officeDocument/2006/relationships/image" Target="../media/image11.png"/><Relationship Id="rId37" Type="http://schemas.openxmlformats.org/officeDocument/2006/relationships/image" Target="../media/image120.png"/><Relationship Id="rId40" Type="http://schemas.openxmlformats.org/officeDocument/2006/relationships/image" Target="../media/image130.png"/><Relationship Id="rId45" Type="http://schemas.openxmlformats.org/officeDocument/2006/relationships/slide" Target="slide20.xml"/><Relationship Id="rId53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36.png"/><Relationship Id="rId19" Type="http://schemas.openxmlformats.org/officeDocument/2006/relationships/image" Target="../media/image60.png"/><Relationship Id="rId31" Type="http://schemas.openxmlformats.org/officeDocument/2006/relationships/image" Target="../media/image100.png"/><Relationship Id="rId44" Type="http://schemas.openxmlformats.org/officeDocument/2006/relationships/image" Target="../media/image15.png"/><Relationship Id="rId52" Type="http://schemas.openxmlformats.org/officeDocument/2006/relationships/image" Target="../media/image170.png"/><Relationship Id="rId4" Type="http://schemas.openxmlformats.org/officeDocument/2006/relationships/image" Target="../media/image19.png"/><Relationship Id="rId9" Type="http://schemas.openxmlformats.org/officeDocument/2006/relationships/slide" Target="slide9.xml"/><Relationship Id="rId14" Type="http://schemas.openxmlformats.org/officeDocument/2006/relationships/image" Target="../media/image5.png"/><Relationship Id="rId22" Type="http://schemas.openxmlformats.org/officeDocument/2006/relationships/image" Target="../media/image70.png"/><Relationship Id="rId27" Type="http://schemas.openxmlformats.org/officeDocument/2006/relationships/slide" Target="slide17.xml"/><Relationship Id="rId30" Type="http://schemas.openxmlformats.org/officeDocument/2006/relationships/slide" Target="slide15.xml"/><Relationship Id="rId35" Type="http://schemas.openxmlformats.org/officeDocument/2006/relationships/image" Target="../media/image12.png"/><Relationship Id="rId43" Type="http://schemas.openxmlformats.org/officeDocument/2006/relationships/image" Target="../media/image140.png"/><Relationship Id="rId48" Type="http://schemas.openxmlformats.org/officeDocument/2006/relationships/slide" Target="slide21.xml"/><Relationship Id="rId8" Type="http://schemas.openxmlformats.org/officeDocument/2006/relationships/image" Target="../media/image3.png"/><Relationship Id="rId51" Type="http://schemas.openxmlformats.org/officeDocument/2006/relationships/slide" Target="slide23.xml"/><Relationship Id="rId3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image" Target="../media/image6.png"/><Relationship Id="rId25" Type="http://schemas.openxmlformats.org/officeDocument/2006/relationships/image" Target="../media/image80.png"/><Relationship Id="rId33" Type="http://schemas.openxmlformats.org/officeDocument/2006/relationships/slide" Target="slide16.xml"/><Relationship Id="rId38" Type="http://schemas.openxmlformats.org/officeDocument/2006/relationships/image" Target="../media/image13.png"/><Relationship Id="rId46" Type="http://schemas.openxmlformats.org/officeDocument/2006/relationships/image" Target="../media/image150.png"/><Relationship Id="rId20" Type="http://schemas.openxmlformats.org/officeDocument/2006/relationships/image" Target="../media/image7.png"/><Relationship Id="rId41" Type="http://schemas.openxmlformats.org/officeDocument/2006/relationships/image" Target="../media/image14.png"/><Relationship Id="rId54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5" Type="http://schemas.openxmlformats.org/officeDocument/2006/relationships/slide" Target="slide10.xml"/><Relationship Id="rId23" Type="http://schemas.openxmlformats.org/officeDocument/2006/relationships/image" Target="../media/image8.png"/><Relationship Id="rId28" Type="http://schemas.openxmlformats.org/officeDocument/2006/relationships/image" Target="../media/image90.png"/><Relationship Id="rId36" Type="http://schemas.openxmlformats.org/officeDocument/2006/relationships/slide" Target="slide22.xml"/><Relationship Id="rId49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23791D2-4B7B-4447-BB5F-C46476FE97E2}"/>
              </a:ext>
            </a:extLst>
          </p:cNvPr>
          <p:cNvGrpSpPr/>
          <p:nvPr/>
        </p:nvGrpSpPr>
        <p:grpSpPr>
          <a:xfrm>
            <a:off x="519293" y="2537101"/>
            <a:ext cx="64434424" cy="1778053"/>
            <a:chOff x="1467876" y="3675289"/>
            <a:chExt cx="64434424" cy="1778053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" name="صورة الشريحة 2">
                  <a:extLst>
                    <a:ext uri="{FF2B5EF4-FFF2-40B4-BE49-F238E27FC236}">
                      <a16:creationId xmlns:a16="http://schemas.microsoft.com/office/drawing/2014/main" id="{DA1708D9-9BE5-41DA-BB56-23482359C39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40443456"/>
                    </p:ext>
                  </p:extLst>
                </p:nvPr>
              </p:nvGraphicFramePr>
              <p:xfrm>
                <a:off x="1467876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8" cId="2059421459">
                      <pslz:zmPr id="{0299D19E-42A2-4A55-B0DC-143EA18DADC4}" transitionDur="1000">
                        <p166:blipFill xmlns:p166="http://schemas.microsoft.com/office/powerpoint/2016/6/main">
                          <a:blip r:embed="rId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" name="صورة الشريحة 2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DA1708D9-9BE5-41DA-BB56-23482359C39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9293" y="253710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" name="صورة الشريحة 4">
                  <a:extLst>
                    <a:ext uri="{FF2B5EF4-FFF2-40B4-BE49-F238E27FC236}">
                      <a16:creationId xmlns:a16="http://schemas.microsoft.com/office/drawing/2014/main" id="{0AD47AE9-3184-4D7B-AE51-3D2F502C1C5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62940479"/>
                    </p:ext>
                  </p:extLst>
                </p:nvPr>
              </p:nvGraphicFramePr>
              <p:xfrm>
                <a:off x="5520583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1" cId="2082758581">
                      <pslz:zmPr id="{F66CE314-E2A2-41E5-99F0-9C494DB6C152}" transitionDur="1000">
                        <p166:blipFill xmlns:p166="http://schemas.microsoft.com/office/powerpoint/2016/6/main">
                          <a:blip r:embed="rId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" name="صورة الشريحة 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0AD47AE9-3184-4D7B-AE51-3D2F502C1C5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72000" y="253710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7" name="صورة الشريحة 6">
                  <a:extLst>
                    <a:ext uri="{FF2B5EF4-FFF2-40B4-BE49-F238E27FC236}">
                      <a16:creationId xmlns:a16="http://schemas.microsoft.com/office/drawing/2014/main" id="{8CBD3CC0-782A-47A7-A37E-A2193BB22A9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89413410"/>
                    </p:ext>
                  </p:extLst>
                </p:nvPr>
              </p:nvGraphicFramePr>
              <p:xfrm>
                <a:off x="932601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6" cId="3099388396">
                      <pslz:zmPr id="{BB770AEC-FA2C-4B93-8F09-11894DD9C30F}" transitionDur="1000">
                        <p166:blipFill xmlns:p166="http://schemas.microsoft.com/office/powerpoint/2016/6/main">
                          <a:blip r:embed="rId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7" name="صورة الشريحة 6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8CBD3CC0-782A-47A7-A37E-A2193BB22A9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77427" y="253710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9" name="صورة الشريحة 8">
                  <a:extLst>
                    <a:ext uri="{FF2B5EF4-FFF2-40B4-BE49-F238E27FC236}">
                      <a16:creationId xmlns:a16="http://schemas.microsoft.com/office/drawing/2014/main" id="{E163ACE1-EF72-43C8-8154-0FE0DC9F026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47457484"/>
                    </p:ext>
                  </p:extLst>
                </p:nvPr>
              </p:nvGraphicFramePr>
              <p:xfrm>
                <a:off x="17099285" y="3738842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7" cId="1417111981">
                      <pslz:zmPr id="{391458B9-7D97-4E37-8941-872557DF81BE}" transitionDur="1000">
                        <p166:blipFill xmlns:p166="http://schemas.microsoft.com/office/powerpoint/2016/6/main">
                          <a:blip r:embed="rId11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9" name="صورة الشريحة 8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E163ACE1-EF72-43C8-8154-0FE0DC9F026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150702" y="260065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1" name="صورة الشريحة 10">
                  <a:extLst>
                    <a:ext uri="{FF2B5EF4-FFF2-40B4-BE49-F238E27FC236}">
                      <a16:creationId xmlns:a16="http://schemas.microsoft.com/office/drawing/2014/main" id="{8B140F25-AA0E-4B2F-8C2F-450C953839A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35263156"/>
                    </p:ext>
                  </p:extLst>
                </p:nvPr>
              </p:nvGraphicFramePr>
              <p:xfrm>
                <a:off x="13411421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9" cId="3809155103">
                      <pslz:zmPr id="{66F48C66-54C3-486F-BEEA-A72A18C557AA}" transitionDur="1000">
                        <p166:blipFill xmlns:p166="http://schemas.microsoft.com/office/powerpoint/2016/6/main">
                          <a:blip r:embed="rId1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1" name="صورة الشريحة 10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8B140F25-AA0E-4B2F-8C2F-450C953839A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462838" y="253710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3" name="صورة الشريحة 12">
                  <a:extLst>
                    <a:ext uri="{FF2B5EF4-FFF2-40B4-BE49-F238E27FC236}">
                      <a16:creationId xmlns:a16="http://schemas.microsoft.com/office/drawing/2014/main" id="{EDA646FC-611F-4513-A981-CA9A8744611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88998329"/>
                    </p:ext>
                  </p:extLst>
                </p:nvPr>
              </p:nvGraphicFramePr>
              <p:xfrm>
                <a:off x="20574327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0" cId="3634800045">
                      <pslz:zmPr id="{2E7C619F-AAFB-44F4-A977-A937F8F06DF6}" transitionDur="1000">
                        <p166:blipFill xmlns:p166="http://schemas.microsoft.com/office/powerpoint/2016/6/main">
                          <a:blip r:embed="rId17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3" name="صورة الشريحة 12">
                  <a:hlinkClick r:id="rId18" action="ppaction://hlinksldjump"/>
                  <a:extLst>
                    <a:ext uri="{FF2B5EF4-FFF2-40B4-BE49-F238E27FC236}">
                      <a16:creationId xmlns:a16="http://schemas.microsoft.com/office/drawing/2014/main" id="{EDA646FC-611F-4513-A981-CA9A8744611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625744" y="253710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5" name="صورة الشريحة 14">
                  <a:extLst>
                    <a:ext uri="{FF2B5EF4-FFF2-40B4-BE49-F238E27FC236}">
                      <a16:creationId xmlns:a16="http://schemas.microsoft.com/office/drawing/2014/main" id="{D02D31E9-870D-4CCA-BDDC-28CC07DF236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361168"/>
                    </p:ext>
                  </p:extLst>
                </p:nvPr>
              </p:nvGraphicFramePr>
              <p:xfrm>
                <a:off x="2412386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5" cId="39196700">
                      <pslz:zmPr id="{5A4980AE-7459-465B-836B-906D48E20AC2}" transitionDur="1000">
                        <p166:blipFill xmlns:p166="http://schemas.microsoft.com/office/powerpoint/2016/6/main">
                          <a:blip r:embed="rId2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5" name="صورة الشريحة 14">
                  <a:hlinkClick r:id="rId21" action="ppaction://hlinksldjump"/>
                  <a:extLst>
                    <a:ext uri="{FF2B5EF4-FFF2-40B4-BE49-F238E27FC236}">
                      <a16:creationId xmlns:a16="http://schemas.microsoft.com/office/drawing/2014/main" id="{D02D31E9-870D-4CCA-BDDC-28CC07DF236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175277" y="253710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7" name="صورة الشريحة 16">
                  <a:extLst>
                    <a:ext uri="{FF2B5EF4-FFF2-40B4-BE49-F238E27FC236}">
                      <a16:creationId xmlns:a16="http://schemas.microsoft.com/office/drawing/2014/main" id="{5BD6212D-1032-4693-BDBA-9626637A995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23177925"/>
                    </p:ext>
                  </p:extLst>
                </p:nvPr>
              </p:nvGraphicFramePr>
              <p:xfrm>
                <a:off x="27737233" y="3738842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4" cId="3722828200">
                      <pslz:zmPr id="{27E9489E-C4FF-4AF8-A75D-BB0C02D7CE40}" transitionDur="1000">
                        <p166:blipFill xmlns:p166="http://schemas.microsoft.com/office/powerpoint/2016/6/main">
                          <a:blip r:embed="rId2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7" name="صورة الشريحة 16">
                  <a:hlinkClick r:id="rId24" action="ppaction://hlinksldjump"/>
                  <a:extLst>
                    <a:ext uri="{FF2B5EF4-FFF2-40B4-BE49-F238E27FC236}">
                      <a16:creationId xmlns:a16="http://schemas.microsoft.com/office/drawing/2014/main" id="{5BD6212D-1032-4693-BDBA-9626637A995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88650" y="260065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9" name="صورة الشريحة 18">
                  <a:extLst>
                    <a:ext uri="{FF2B5EF4-FFF2-40B4-BE49-F238E27FC236}">
                      <a16:creationId xmlns:a16="http://schemas.microsoft.com/office/drawing/2014/main" id="{194E6D2D-844A-49EE-80F9-F605591C645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05568148"/>
                    </p:ext>
                  </p:extLst>
                </p:nvPr>
              </p:nvGraphicFramePr>
              <p:xfrm>
                <a:off x="3829622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2" cId="3970409862">
                      <pslz:zmPr id="{37619FBB-49B7-492D-95C4-706CE0ED03A9}" transitionDur="1000">
                        <p166:blipFill xmlns:p166="http://schemas.microsoft.com/office/powerpoint/2016/6/main">
                          <a:blip r:embed="rId2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9" name="صورة الشريحة 18">
                  <a:hlinkClick r:id="rId27" action="ppaction://hlinksldjump"/>
                  <a:extLst>
                    <a:ext uri="{FF2B5EF4-FFF2-40B4-BE49-F238E27FC236}">
                      <a16:creationId xmlns:a16="http://schemas.microsoft.com/office/drawing/2014/main" id="{194E6D2D-844A-49EE-80F9-F605591C645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347637" y="253710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1" name="صورة الشريحة 20">
                  <a:extLst>
                    <a:ext uri="{FF2B5EF4-FFF2-40B4-BE49-F238E27FC236}">
                      <a16:creationId xmlns:a16="http://schemas.microsoft.com/office/drawing/2014/main" id="{63B27006-2BEE-45CE-AAB6-1220E122E88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31006074"/>
                    </p:ext>
                  </p:extLst>
                </p:nvPr>
              </p:nvGraphicFramePr>
              <p:xfrm>
                <a:off x="31359047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6" cId="3585288291">
                      <pslz:zmPr id="{20E481D4-876D-4461-9B39-6C8F555D96E9}" transitionDur="1000">
                        <p166:blipFill xmlns:p166="http://schemas.microsoft.com/office/powerpoint/2016/6/main">
                          <a:blip r:embed="rId29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1" name="صورة الشريحة 20">
                  <a:hlinkClick r:id="rId30" action="ppaction://hlinksldjump"/>
                  <a:extLst>
                    <a:ext uri="{FF2B5EF4-FFF2-40B4-BE49-F238E27FC236}">
                      <a16:creationId xmlns:a16="http://schemas.microsoft.com/office/drawing/2014/main" id="{63B27006-2BEE-45CE-AAB6-1220E122E88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410464" y="253710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3" name="صورة الشريحة 22">
                  <a:extLst>
                    <a:ext uri="{FF2B5EF4-FFF2-40B4-BE49-F238E27FC236}">
                      <a16:creationId xmlns:a16="http://schemas.microsoft.com/office/drawing/2014/main" id="{8B6C1814-3217-41A4-9A17-B84F4A7E9C8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39166377"/>
                    </p:ext>
                  </p:extLst>
                </p:nvPr>
              </p:nvGraphicFramePr>
              <p:xfrm>
                <a:off x="34834089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3" cId="1849095629">
                      <pslz:zmPr id="{3A2E81F9-AFEE-4DF4-984F-98395EE1D967}" transitionDur="1000">
                        <p166:blipFill xmlns:p166="http://schemas.microsoft.com/office/powerpoint/2016/6/main">
                          <a:blip r:embed="rId3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3" name="صورة الشريحة 22">
                  <a:hlinkClick r:id="rId33" action="ppaction://hlinksldjump"/>
                  <a:extLst>
                    <a:ext uri="{FF2B5EF4-FFF2-40B4-BE49-F238E27FC236}">
                      <a16:creationId xmlns:a16="http://schemas.microsoft.com/office/drawing/2014/main" id="{8B6C1814-3217-41A4-9A17-B84F4A7E9C8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885506" y="253710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5" name="صورة الشريحة 24">
                  <a:extLst>
                    <a:ext uri="{FF2B5EF4-FFF2-40B4-BE49-F238E27FC236}">
                      <a16:creationId xmlns:a16="http://schemas.microsoft.com/office/drawing/2014/main" id="{C6840D5A-C56F-443D-B924-4497248CC0A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23905126"/>
                    </p:ext>
                  </p:extLst>
                </p:nvPr>
              </p:nvGraphicFramePr>
              <p:xfrm>
                <a:off x="55755225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7" cId="3177810378">
                      <pslz:zmPr id="{89197DB9-A40D-4EFE-A256-AD41005B1DAA}" transitionDur="1000">
                        <p166:blipFill xmlns:p166="http://schemas.microsoft.com/office/powerpoint/2016/6/main">
                          <a:blip r:embed="rId3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5" name="صورة الشريحة 24">
                  <a:hlinkClick r:id="rId36" action="ppaction://hlinksldjump"/>
                  <a:extLst>
                    <a:ext uri="{FF2B5EF4-FFF2-40B4-BE49-F238E27FC236}">
                      <a16:creationId xmlns:a16="http://schemas.microsoft.com/office/drawing/2014/main" id="{C6840D5A-C56F-443D-B924-4497248CC0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806642" y="253710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7" name="صورة الشريحة 26">
                  <a:extLst>
                    <a:ext uri="{FF2B5EF4-FFF2-40B4-BE49-F238E27FC236}">
                      <a16:creationId xmlns:a16="http://schemas.microsoft.com/office/drawing/2014/main" id="{62B6BE6B-140F-4E72-9538-690C597156F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98224169"/>
                    </p:ext>
                  </p:extLst>
                </p:nvPr>
              </p:nvGraphicFramePr>
              <p:xfrm>
                <a:off x="41893005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8" cId="3832508009">
                      <pslz:zmPr id="{634C4C3C-281D-42FE-AEC8-1DE88421DC36}" transitionDur="1000">
                        <p166:blipFill xmlns:p166="http://schemas.microsoft.com/office/powerpoint/2016/6/main">
                          <a:blip r:embed="rId3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7" name="صورة الشريحة 26">
                  <a:hlinkClick r:id="rId39" action="ppaction://hlinksldjump"/>
                  <a:extLst>
                    <a:ext uri="{FF2B5EF4-FFF2-40B4-BE49-F238E27FC236}">
                      <a16:creationId xmlns:a16="http://schemas.microsoft.com/office/drawing/2014/main" id="{62B6BE6B-140F-4E72-9538-690C597156F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944422" y="253710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9" name="صورة الشريحة 28">
                  <a:extLst>
                    <a:ext uri="{FF2B5EF4-FFF2-40B4-BE49-F238E27FC236}">
                      <a16:creationId xmlns:a16="http://schemas.microsoft.com/office/drawing/2014/main" id="{BDCE4F7B-E5A3-4548-9CF2-91415D338BD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38458620"/>
                    </p:ext>
                  </p:extLst>
                </p:nvPr>
              </p:nvGraphicFramePr>
              <p:xfrm>
                <a:off x="45310136" y="3724604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9" cId="89315175">
                      <pslz:zmPr id="{4EFD13D0-E13A-454B-8A95-3F239C4D8612}" transitionDur="1000">
                        <p166:blipFill xmlns:p166="http://schemas.microsoft.com/office/powerpoint/2016/6/main">
                          <a:blip r:embed="rId41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9" name="صورة الشريحة 28">
                  <a:hlinkClick r:id="rId42" action="ppaction://hlinksldjump"/>
                  <a:extLst>
                    <a:ext uri="{FF2B5EF4-FFF2-40B4-BE49-F238E27FC236}">
                      <a16:creationId xmlns:a16="http://schemas.microsoft.com/office/drawing/2014/main" id="{BDCE4F7B-E5A3-4548-9CF2-91415D338BD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361553" y="2586416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1" name="صورة الشريحة 30">
                  <a:extLst>
                    <a:ext uri="{FF2B5EF4-FFF2-40B4-BE49-F238E27FC236}">
                      <a16:creationId xmlns:a16="http://schemas.microsoft.com/office/drawing/2014/main" id="{60F7C8E1-5146-4198-AD65-59B005E3C4A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76287936"/>
                    </p:ext>
                  </p:extLst>
                </p:nvPr>
              </p:nvGraphicFramePr>
              <p:xfrm>
                <a:off x="48727267" y="3709938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0" cId="1454192220">
                      <pslz:zmPr id="{DE154169-BDBE-4667-AA0D-89F6476F3E2C}" transitionDur="1000">
                        <p166:blipFill xmlns:p166="http://schemas.microsoft.com/office/powerpoint/2016/6/main">
                          <a:blip r:embed="rId4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1" name="صورة الشريحة 30">
                  <a:hlinkClick r:id="rId45" action="ppaction://hlinksldjump"/>
                  <a:extLst>
                    <a:ext uri="{FF2B5EF4-FFF2-40B4-BE49-F238E27FC236}">
                      <a16:creationId xmlns:a16="http://schemas.microsoft.com/office/drawing/2014/main" id="{60F7C8E1-5146-4198-AD65-59B005E3C4A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778684" y="257175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3" name="صورة الشريحة 32">
                  <a:extLst>
                    <a:ext uri="{FF2B5EF4-FFF2-40B4-BE49-F238E27FC236}">
                      <a16:creationId xmlns:a16="http://schemas.microsoft.com/office/drawing/2014/main" id="{BB59CE96-1B7C-4E85-9EC8-FCD18C44A93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41282705"/>
                    </p:ext>
                  </p:extLst>
                </p:nvPr>
              </p:nvGraphicFramePr>
              <p:xfrm>
                <a:off x="52205692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1" cId="2114994273">
                      <pslz:zmPr id="{24A042BF-5C41-4142-82C5-96F593E1508A}" transitionDur="1000">
                        <p166:blipFill xmlns:p166="http://schemas.microsoft.com/office/powerpoint/2016/6/main">
                          <a:blip r:embed="rId47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3" name="صورة الشريحة 32">
                  <a:hlinkClick r:id="rId48" action="ppaction://hlinksldjump"/>
                  <a:extLst>
                    <a:ext uri="{FF2B5EF4-FFF2-40B4-BE49-F238E27FC236}">
                      <a16:creationId xmlns:a16="http://schemas.microsoft.com/office/drawing/2014/main" id="{BB59CE96-1B7C-4E85-9EC8-FCD18C44A93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257109" y="253710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5" name="صورة الشريحة 34">
                  <a:extLst>
                    <a:ext uri="{FF2B5EF4-FFF2-40B4-BE49-F238E27FC236}">
                      <a16:creationId xmlns:a16="http://schemas.microsoft.com/office/drawing/2014/main" id="{17FEC09C-D8A1-4F66-8814-B2D733B431A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38820110"/>
                    </p:ext>
                  </p:extLst>
                </p:nvPr>
              </p:nvGraphicFramePr>
              <p:xfrm>
                <a:off x="59304758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2" cId="555716476">
                      <pslz:zmPr id="{4A661881-41CE-49DF-B5E1-D0599B26BF65}" transitionDur="1000">
                        <p166:blipFill xmlns:p166="http://schemas.microsoft.com/office/powerpoint/2016/6/main">
                          <a:blip r:embed="rId5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5" name="صورة الشريحة 34">
                  <a:hlinkClick r:id="rId51" action="ppaction://hlinksldjump"/>
                  <a:extLst>
                    <a:ext uri="{FF2B5EF4-FFF2-40B4-BE49-F238E27FC236}">
                      <a16:creationId xmlns:a16="http://schemas.microsoft.com/office/drawing/2014/main" id="{17FEC09C-D8A1-4F66-8814-B2D733B431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356175" y="253710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7" name="صورة الشريحة 36">
                  <a:extLst>
                    <a:ext uri="{FF2B5EF4-FFF2-40B4-BE49-F238E27FC236}">
                      <a16:creationId xmlns:a16="http://schemas.microsoft.com/office/drawing/2014/main" id="{C839804C-6C2C-4F7C-8208-D63796466F5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41259591"/>
                    </p:ext>
                  </p:extLst>
                </p:nvPr>
              </p:nvGraphicFramePr>
              <p:xfrm>
                <a:off x="6285430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3" cId="621900242">
                      <pslz:zmPr id="{455E0B1A-EF3B-4235-A701-C02A91C45DDD}" transitionDur="1000">
                        <p166:blipFill xmlns:p166="http://schemas.microsoft.com/office/powerpoint/2016/6/main">
                          <a:blip r:embed="rId5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7" name="صورة الشريحة 36">
                  <a:hlinkClick r:id="rId54" action="ppaction://hlinksldjump"/>
                  <a:extLst>
                    <a:ext uri="{FF2B5EF4-FFF2-40B4-BE49-F238E27FC236}">
                      <a16:creationId xmlns:a16="http://schemas.microsoft.com/office/drawing/2014/main" id="{C839804C-6C2C-4F7C-8208-D63796466F5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905717" y="253710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</p:grpSp>
      <p:sp>
        <p:nvSpPr>
          <p:cNvPr id="48" name="شكل حر: شكل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B895A8-676A-448A-A626-9C62F15CD231}"/>
              </a:ext>
            </a:extLst>
          </p:cNvPr>
          <p:cNvSpPr/>
          <p:nvPr/>
        </p:nvSpPr>
        <p:spPr>
          <a:xfrm>
            <a:off x="11815865" y="3191204"/>
            <a:ext cx="319087" cy="533400"/>
          </a:xfrm>
          <a:custGeom>
            <a:avLst/>
            <a:gdLst>
              <a:gd name="connsiteX0" fmla="*/ 0 w 319087"/>
              <a:gd name="connsiteY0" fmla="*/ 533400 h 533400"/>
              <a:gd name="connsiteX1" fmla="*/ 119063 w 319087"/>
              <a:gd name="connsiteY1" fmla="*/ 533400 h 533400"/>
              <a:gd name="connsiteX2" fmla="*/ 319088 w 319087"/>
              <a:gd name="connsiteY2" fmla="*/ 266700 h 533400"/>
              <a:gd name="connsiteX3" fmla="*/ 119063 w 319087"/>
              <a:gd name="connsiteY3" fmla="*/ 0 h 533400"/>
              <a:gd name="connsiteX4" fmla="*/ 0 w 319087"/>
              <a:gd name="connsiteY4" fmla="*/ 0 h 533400"/>
              <a:gd name="connsiteX5" fmla="*/ 200025 w 319087"/>
              <a:gd name="connsiteY5" fmla="*/ 266700 h 533400"/>
              <a:gd name="connsiteX6" fmla="*/ 0 w 319087"/>
              <a:gd name="connsiteY6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0" y="533400"/>
                </a:move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49" name="شكل حر: شكل 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0A3396-1C06-44A0-B24B-711CE13FDF58}"/>
              </a:ext>
            </a:extLst>
          </p:cNvPr>
          <p:cNvSpPr/>
          <p:nvPr/>
        </p:nvSpPr>
        <p:spPr>
          <a:xfrm rot="10465501">
            <a:off x="72842" y="3155518"/>
            <a:ext cx="319087" cy="533400"/>
          </a:xfrm>
          <a:custGeom>
            <a:avLst/>
            <a:gdLst>
              <a:gd name="connsiteX0" fmla="*/ 0 w 319087"/>
              <a:gd name="connsiteY0" fmla="*/ 533400 h 533400"/>
              <a:gd name="connsiteX1" fmla="*/ 119063 w 319087"/>
              <a:gd name="connsiteY1" fmla="*/ 533400 h 533400"/>
              <a:gd name="connsiteX2" fmla="*/ 319088 w 319087"/>
              <a:gd name="connsiteY2" fmla="*/ 266700 h 533400"/>
              <a:gd name="connsiteX3" fmla="*/ 119063 w 319087"/>
              <a:gd name="connsiteY3" fmla="*/ 0 h 533400"/>
              <a:gd name="connsiteX4" fmla="*/ 0 w 319087"/>
              <a:gd name="connsiteY4" fmla="*/ 0 h 533400"/>
              <a:gd name="connsiteX5" fmla="*/ 200025 w 319087"/>
              <a:gd name="connsiteY5" fmla="*/ 266700 h 533400"/>
              <a:gd name="connsiteX6" fmla="*/ 0 w 319087"/>
              <a:gd name="connsiteY6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0" y="533400"/>
                </a:move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50" name="!!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9F708D8-674C-4623-96C3-B5A9CBF40E98}"/>
              </a:ext>
            </a:extLst>
          </p:cNvPr>
          <p:cNvSpPr/>
          <p:nvPr/>
        </p:nvSpPr>
        <p:spPr>
          <a:xfrm>
            <a:off x="6228171" y="6417526"/>
            <a:ext cx="180000" cy="144000"/>
          </a:xfrm>
          <a:prstGeom prst="flowChartConnec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!! 2">
            <a:hlinkClick r:id="rId56" action="ppaction://hlinksldjump"/>
            <a:extLst>
              <a:ext uri="{FF2B5EF4-FFF2-40B4-BE49-F238E27FC236}">
                <a16:creationId xmlns:a16="http://schemas.microsoft.com/office/drawing/2014/main" id="{CB42FD1D-A219-444A-B34B-EEB874B9BE59}"/>
              </a:ext>
            </a:extLst>
          </p:cNvPr>
          <p:cNvSpPr/>
          <p:nvPr/>
        </p:nvSpPr>
        <p:spPr>
          <a:xfrm>
            <a:off x="7203289" y="6417526"/>
            <a:ext cx="180000" cy="144000"/>
          </a:xfrm>
          <a:prstGeom prst="flowChartConnector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9823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AA4CC520-6066-41C0-89CB-DD12975FEF39}"/>
              </a:ext>
            </a:extLst>
          </p:cNvPr>
          <p:cNvSpPr/>
          <p:nvPr/>
        </p:nvSpPr>
        <p:spPr>
          <a:xfrm rot="16755042">
            <a:off x="2045495" y="2859166"/>
            <a:ext cx="1502359" cy="6979598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0BC655E4-33B8-4229-8F27-AC9DA0CB676B}"/>
              </a:ext>
            </a:extLst>
          </p:cNvPr>
          <p:cNvSpPr/>
          <p:nvPr/>
        </p:nvSpPr>
        <p:spPr>
          <a:xfrm rot="10216093">
            <a:off x="-189400" y="76758"/>
            <a:ext cx="1502359" cy="6979598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2FC80A6-2ABC-44D3-BC70-B41D7497A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1" t="13763" r="10509" b="-477"/>
          <a:stretch/>
        </p:blipFill>
        <p:spPr>
          <a:xfrm>
            <a:off x="2360255" y="1811447"/>
            <a:ext cx="8205536" cy="5046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رسم 6" descr="لمبة">
            <a:extLst>
              <a:ext uri="{FF2B5EF4-FFF2-40B4-BE49-F238E27FC236}">
                <a16:creationId xmlns:a16="http://schemas.microsoft.com/office/drawing/2014/main" id="{484DB2FD-1F77-4FAE-AF7E-828FD96E7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9922" y="296972"/>
            <a:ext cx="1189622" cy="118962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9" name="رسم 8" descr="ساعة إيقاف">
            <a:extLst>
              <a:ext uri="{FF2B5EF4-FFF2-40B4-BE49-F238E27FC236}">
                <a16:creationId xmlns:a16="http://schemas.microsoft.com/office/drawing/2014/main" id="{2E4F0B43-E000-42DF-9C5B-23EEA25925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11" name="رسم 10" descr="ساعة إيقاف">
            <a:extLst>
              <a:ext uri="{FF2B5EF4-FFF2-40B4-BE49-F238E27FC236}">
                <a16:creationId xmlns:a16="http://schemas.microsoft.com/office/drawing/2014/main" id="{43859AFD-7B52-4BC2-A4CF-6B1556183D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4343" y="224782"/>
            <a:ext cx="1261811" cy="12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55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hool Teacher png download - 530*536 - Free Transparent Goal png Download.  - CleanPNG / KissPNG">
            <a:extLst>
              <a:ext uri="{FF2B5EF4-FFF2-40B4-BE49-F238E27FC236}">
                <a16:creationId xmlns:a16="http://schemas.microsoft.com/office/drawing/2014/main" id="{F4A08954-E40E-4818-ABC0-D6EEB14BB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4" b="90000" l="10000" r="90000">
                        <a14:foregroundMark x1="33778" y1="46852" x2="37667" y2="35741"/>
                        <a14:foregroundMark x1="37667" y1="35741" x2="48667" y2="25185"/>
                        <a14:foregroundMark x1="48667" y1="25185" x2="64556" y2="28889"/>
                        <a14:foregroundMark x1="64556" y1="28889" x2="71778" y2="42963"/>
                        <a14:foregroundMark x1="71778" y1="42963" x2="74222" y2="56296"/>
                        <a14:foregroundMark x1="74222" y1="56296" x2="71444" y2="65556"/>
                        <a14:foregroundMark x1="71444" y1="65556" x2="68222" y2="52963"/>
                        <a14:foregroundMark x1="68222" y1="52963" x2="51556" y2="49815"/>
                        <a14:foregroundMark x1="51556" y1="49815" x2="38778" y2="52222"/>
                        <a14:foregroundMark x1="38778" y1="52222" x2="35556" y2="47778"/>
                        <a14:foregroundMark x1="34778" y1="23148" x2="33333" y2="11852"/>
                        <a14:foregroundMark x1="33333" y1="11852" x2="27222" y2="9444"/>
                        <a14:foregroundMark x1="27222" y1="9444" x2="29778" y2="20000"/>
                        <a14:foregroundMark x1="29778" y1="20000" x2="32111" y2="23333"/>
                        <a14:foregroundMark x1="43111" y1="32963" x2="49111" y2="28333"/>
                        <a14:foregroundMark x1="49111" y1="28333" x2="57333" y2="28519"/>
                        <a14:foregroundMark x1="57333" y1="28519" x2="64667" y2="38333"/>
                        <a14:foregroundMark x1="64667" y1="38333" x2="66222" y2="48333"/>
                        <a14:foregroundMark x1="66222" y1="48333" x2="52000" y2="46111"/>
                        <a14:foregroundMark x1="52000" y1="46111" x2="45889" y2="36481"/>
                        <a14:foregroundMark x1="45889" y1="36481" x2="56444" y2="36667"/>
                        <a14:foregroundMark x1="56444" y1="36667" x2="55556" y2="46111"/>
                        <a14:foregroundMark x1="55556" y1="46111" x2="51778" y2="36481"/>
                        <a14:foregroundMark x1="51778" y1="36481" x2="57333" y2="42963"/>
                        <a14:foregroundMark x1="57333" y1="42963" x2="56667" y2="4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7738" r="25693" b="13232"/>
          <a:stretch/>
        </p:blipFill>
        <p:spPr bwMode="auto">
          <a:xfrm rot="3305229" flipH="1">
            <a:off x="1248963" y="1634265"/>
            <a:ext cx="483596" cy="4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D04D3AA-F5DA-4C12-A2E1-D386F020CD5D}"/>
              </a:ext>
            </a:extLst>
          </p:cNvPr>
          <p:cNvSpPr txBox="1"/>
          <p:nvPr/>
        </p:nvSpPr>
        <p:spPr>
          <a:xfrm>
            <a:off x="1804482" y="1651198"/>
            <a:ext cx="6956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>
                <a:solidFill>
                  <a:srgbClr val="676A6C"/>
                </a:solidFill>
                <a:effectLst/>
                <a:latin typeface="HelveticaNeue"/>
              </a:rPr>
              <a:t>Use the simple present tense to talk about their life</a:t>
            </a:r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8EEBBCB-7B88-48BE-BF9B-7D9008607056}"/>
              </a:ext>
            </a:extLst>
          </p:cNvPr>
          <p:cNvSpPr txBox="1"/>
          <p:nvPr/>
        </p:nvSpPr>
        <p:spPr>
          <a:xfrm>
            <a:off x="2126658" y="2394685"/>
            <a:ext cx="6956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>
                <a:solidFill>
                  <a:srgbClr val="676A6C"/>
                </a:solidFill>
                <a:effectLst/>
                <a:latin typeface="HelveticaNeue"/>
              </a:rPr>
              <a:t>Use time expressions to talk about routines</a:t>
            </a:r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1969439-2316-4E9D-9BE1-8AEB2DA81069}"/>
              </a:ext>
            </a:extLst>
          </p:cNvPr>
          <p:cNvSpPr txBox="1"/>
          <p:nvPr/>
        </p:nvSpPr>
        <p:spPr>
          <a:xfrm>
            <a:off x="2617861" y="2928413"/>
            <a:ext cx="6956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>
                <a:solidFill>
                  <a:srgbClr val="676A6C"/>
                </a:solidFill>
                <a:effectLst/>
                <a:latin typeface="HelveticaNeue"/>
              </a:rPr>
              <a:t>Choose the suitable prepositions of time</a:t>
            </a:r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401761-CD87-4E92-BE83-03B7BD8C2BAC}"/>
              </a:ext>
            </a:extLst>
          </p:cNvPr>
          <p:cNvSpPr txBox="1"/>
          <p:nvPr/>
        </p:nvSpPr>
        <p:spPr>
          <a:xfrm>
            <a:off x="3159844" y="3482411"/>
            <a:ext cx="6956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>
                <a:solidFill>
                  <a:srgbClr val="676A6C"/>
                </a:solidFill>
                <a:effectLst/>
                <a:latin typeface="HelveticaNeue"/>
              </a:rPr>
              <a:t>Use relative clauses in sentences to add information</a:t>
            </a:r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9A9D3BD-8462-444E-807D-757FB233423C}"/>
              </a:ext>
            </a:extLst>
          </p:cNvPr>
          <p:cNvSpPr txBox="1"/>
          <p:nvPr/>
        </p:nvSpPr>
        <p:spPr>
          <a:xfrm>
            <a:off x="3618754" y="4111017"/>
            <a:ext cx="6956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>
                <a:solidFill>
                  <a:srgbClr val="676A6C"/>
                </a:solidFill>
                <a:effectLst/>
                <a:latin typeface="HelveticaNeue"/>
              </a:rPr>
              <a:t>Express actions in a sentence by using "while</a:t>
            </a:r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B772604-F0E7-4020-8466-EBAE5434655C}"/>
              </a:ext>
            </a:extLst>
          </p:cNvPr>
          <p:cNvSpPr txBox="1"/>
          <p:nvPr/>
        </p:nvSpPr>
        <p:spPr>
          <a:xfrm>
            <a:off x="3807616" y="4739623"/>
            <a:ext cx="6956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>
                <a:solidFill>
                  <a:srgbClr val="676A6C"/>
                </a:solidFill>
                <a:effectLst/>
                <a:latin typeface="HelveticaNeue"/>
              </a:rPr>
              <a:t>Form correct wh-questions in the simple present tense</a:t>
            </a:r>
            <a:endParaRPr lang="ar-SA"/>
          </a:p>
        </p:txBody>
      </p:sp>
      <p:pic>
        <p:nvPicPr>
          <p:cNvPr id="9" name="Picture 2" descr="School Teacher png download - 530*536 - Free Transparent Goal png Download.  - CleanPNG / KissPNG">
            <a:extLst>
              <a:ext uri="{FF2B5EF4-FFF2-40B4-BE49-F238E27FC236}">
                <a16:creationId xmlns:a16="http://schemas.microsoft.com/office/drawing/2014/main" id="{623A01AF-3A06-47C0-987E-3F857A985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4" b="90000" l="10000" r="90000">
                        <a14:foregroundMark x1="33778" y1="46852" x2="37667" y2="35741"/>
                        <a14:foregroundMark x1="37667" y1="35741" x2="48667" y2="25185"/>
                        <a14:foregroundMark x1="48667" y1="25185" x2="64556" y2="28889"/>
                        <a14:foregroundMark x1="64556" y1="28889" x2="71778" y2="42963"/>
                        <a14:foregroundMark x1="71778" y1="42963" x2="74222" y2="56296"/>
                        <a14:foregroundMark x1="74222" y1="56296" x2="71444" y2="65556"/>
                        <a14:foregroundMark x1="71444" y1="65556" x2="68222" y2="52963"/>
                        <a14:foregroundMark x1="68222" y1="52963" x2="51556" y2="49815"/>
                        <a14:foregroundMark x1="51556" y1="49815" x2="38778" y2="52222"/>
                        <a14:foregroundMark x1="38778" y1="52222" x2="35556" y2="47778"/>
                        <a14:foregroundMark x1="34778" y1="23148" x2="33333" y2="11852"/>
                        <a14:foregroundMark x1="33333" y1="11852" x2="27222" y2="9444"/>
                        <a14:foregroundMark x1="27222" y1="9444" x2="29778" y2="20000"/>
                        <a14:foregroundMark x1="29778" y1="20000" x2="32111" y2="23333"/>
                        <a14:foregroundMark x1="43111" y1="32963" x2="49111" y2="28333"/>
                        <a14:foregroundMark x1="49111" y1="28333" x2="57333" y2="28519"/>
                        <a14:foregroundMark x1="57333" y1="28519" x2="64667" y2="38333"/>
                        <a14:foregroundMark x1="64667" y1="38333" x2="66222" y2="48333"/>
                        <a14:foregroundMark x1="66222" y1="48333" x2="52000" y2="46111"/>
                        <a14:foregroundMark x1="52000" y1="46111" x2="45889" y2="36481"/>
                        <a14:foregroundMark x1="45889" y1="36481" x2="56444" y2="36667"/>
                        <a14:foregroundMark x1="56444" y1="36667" x2="55556" y2="46111"/>
                        <a14:foregroundMark x1="55556" y1="46111" x2="51778" y2="36481"/>
                        <a14:foregroundMark x1="51778" y1="36481" x2="57333" y2="42963"/>
                        <a14:foregroundMark x1="57333" y1="42963" x2="56667" y2="4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7738" r="25693" b="13232"/>
          <a:stretch/>
        </p:blipFill>
        <p:spPr bwMode="auto">
          <a:xfrm rot="3305229" flipH="1">
            <a:off x="1678599" y="2441672"/>
            <a:ext cx="483596" cy="4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chool Teacher png download - 530*536 - Free Transparent Goal png Download.  - CleanPNG / KissPNG">
            <a:extLst>
              <a:ext uri="{FF2B5EF4-FFF2-40B4-BE49-F238E27FC236}">
                <a16:creationId xmlns:a16="http://schemas.microsoft.com/office/drawing/2014/main" id="{8C51E5DC-FE4E-467D-8A77-A7961FF69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4" b="90000" l="10000" r="90000">
                        <a14:foregroundMark x1="33778" y1="46852" x2="37667" y2="35741"/>
                        <a14:foregroundMark x1="37667" y1="35741" x2="48667" y2="25185"/>
                        <a14:foregroundMark x1="48667" y1="25185" x2="64556" y2="28889"/>
                        <a14:foregroundMark x1="64556" y1="28889" x2="71778" y2="42963"/>
                        <a14:foregroundMark x1="71778" y1="42963" x2="74222" y2="56296"/>
                        <a14:foregroundMark x1="74222" y1="56296" x2="71444" y2="65556"/>
                        <a14:foregroundMark x1="71444" y1="65556" x2="68222" y2="52963"/>
                        <a14:foregroundMark x1="68222" y1="52963" x2="51556" y2="49815"/>
                        <a14:foregroundMark x1="51556" y1="49815" x2="38778" y2="52222"/>
                        <a14:foregroundMark x1="38778" y1="52222" x2="35556" y2="47778"/>
                        <a14:foregroundMark x1="34778" y1="23148" x2="33333" y2="11852"/>
                        <a14:foregroundMark x1="33333" y1="11852" x2="27222" y2="9444"/>
                        <a14:foregroundMark x1="27222" y1="9444" x2="29778" y2="20000"/>
                        <a14:foregroundMark x1="29778" y1="20000" x2="32111" y2="23333"/>
                        <a14:foregroundMark x1="43111" y1="32963" x2="49111" y2="28333"/>
                        <a14:foregroundMark x1="49111" y1="28333" x2="57333" y2="28519"/>
                        <a14:foregroundMark x1="57333" y1="28519" x2="64667" y2="38333"/>
                        <a14:foregroundMark x1="64667" y1="38333" x2="66222" y2="48333"/>
                        <a14:foregroundMark x1="66222" y1="48333" x2="52000" y2="46111"/>
                        <a14:foregroundMark x1="52000" y1="46111" x2="45889" y2="36481"/>
                        <a14:foregroundMark x1="45889" y1="36481" x2="56444" y2="36667"/>
                        <a14:foregroundMark x1="56444" y1="36667" x2="55556" y2="46111"/>
                        <a14:foregroundMark x1="55556" y1="46111" x2="51778" y2="36481"/>
                        <a14:foregroundMark x1="51778" y1="36481" x2="57333" y2="42963"/>
                        <a14:foregroundMark x1="57333" y1="42963" x2="56667" y2="4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7738" r="25693" b="13232"/>
          <a:stretch/>
        </p:blipFill>
        <p:spPr bwMode="auto">
          <a:xfrm rot="3305229" flipH="1">
            <a:off x="2247590" y="2928427"/>
            <a:ext cx="483596" cy="4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chool Teacher png download - 530*536 - Free Transparent Goal png Download.  - CleanPNG / KissPNG">
            <a:extLst>
              <a:ext uri="{FF2B5EF4-FFF2-40B4-BE49-F238E27FC236}">
                <a16:creationId xmlns:a16="http://schemas.microsoft.com/office/drawing/2014/main" id="{319A63D8-6630-4849-8918-F55EA5312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4" b="90000" l="10000" r="90000">
                        <a14:foregroundMark x1="33778" y1="46852" x2="37667" y2="35741"/>
                        <a14:foregroundMark x1="37667" y1="35741" x2="48667" y2="25185"/>
                        <a14:foregroundMark x1="48667" y1="25185" x2="64556" y2="28889"/>
                        <a14:foregroundMark x1="64556" y1="28889" x2="71778" y2="42963"/>
                        <a14:foregroundMark x1="71778" y1="42963" x2="74222" y2="56296"/>
                        <a14:foregroundMark x1="74222" y1="56296" x2="71444" y2="65556"/>
                        <a14:foregroundMark x1="71444" y1="65556" x2="68222" y2="52963"/>
                        <a14:foregroundMark x1="68222" y1="52963" x2="51556" y2="49815"/>
                        <a14:foregroundMark x1="51556" y1="49815" x2="38778" y2="52222"/>
                        <a14:foregroundMark x1="38778" y1="52222" x2="35556" y2="47778"/>
                        <a14:foregroundMark x1="34778" y1="23148" x2="33333" y2="11852"/>
                        <a14:foregroundMark x1="33333" y1="11852" x2="27222" y2="9444"/>
                        <a14:foregroundMark x1="27222" y1="9444" x2="29778" y2="20000"/>
                        <a14:foregroundMark x1="29778" y1="20000" x2="32111" y2="23333"/>
                        <a14:foregroundMark x1="43111" y1="32963" x2="49111" y2="28333"/>
                        <a14:foregroundMark x1="49111" y1="28333" x2="57333" y2="28519"/>
                        <a14:foregroundMark x1="57333" y1="28519" x2="64667" y2="38333"/>
                        <a14:foregroundMark x1="64667" y1="38333" x2="66222" y2="48333"/>
                        <a14:foregroundMark x1="66222" y1="48333" x2="52000" y2="46111"/>
                        <a14:foregroundMark x1="52000" y1="46111" x2="45889" y2="36481"/>
                        <a14:foregroundMark x1="45889" y1="36481" x2="56444" y2="36667"/>
                        <a14:foregroundMark x1="56444" y1="36667" x2="55556" y2="46111"/>
                        <a14:foregroundMark x1="55556" y1="46111" x2="51778" y2="36481"/>
                        <a14:foregroundMark x1="51778" y1="36481" x2="57333" y2="42963"/>
                        <a14:foregroundMark x1="57333" y1="42963" x2="56667" y2="4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7738" r="25693" b="13232"/>
          <a:stretch/>
        </p:blipFill>
        <p:spPr bwMode="auto">
          <a:xfrm rot="3305229" flipH="1">
            <a:off x="2636620" y="3535837"/>
            <a:ext cx="483596" cy="4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chool Teacher png download - 530*536 - Free Transparent Goal png Download.  - CleanPNG / KissPNG">
            <a:extLst>
              <a:ext uri="{FF2B5EF4-FFF2-40B4-BE49-F238E27FC236}">
                <a16:creationId xmlns:a16="http://schemas.microsoft.com/office/drawing/2014/main" id="{D9F2B0C5-9A45-41DF-85E9-1E474A015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4" b="90000" l="10000" r="90000">
                        <a14:foregroundMark x1="33778" y1="46852" x2="37667" y2="35741"/>
                        <a14:foregroundMark x1="37667" y1="35741" x2="48667" y2="25185"/>
                        <a14:foregroundMark x1="48667" y1="25185" x2="64556" y2="28889"/>
                        <a14:foregroundMark x1="64556" y1="28889" x2="71778" y2="42963"/>
                        <a14:foregroundMark x1="71778" y1="42963" x2="74222" y2="56296"/>
                        <a14:foregroundMark x1="74222" y1="56296" x2="71444" y2="65556"/>
                        <a14:foregroundMark x1="71444" y1="65556" x2="68222" y2="52963"/>
                        <a14:foregroundMark x1="68222" y1="52963" x2="51556" y2="49815"/>
                        <a14:foregroundMark x1="51556" y1="49815" x2="38778" y2="52222"/>
                        <a14:foregroundMark x1="38778" y1="52222" x2="35556" y2="47778"/>
                        <a14:foregroundMark x1="34778" y1="23148" x2="33333" y2="11852"/>
                        <a14:foregroundMark x1="33333" y1="11852" x2="27222" y2="9444"/>
                        <a14:foregroundMark x1="27222" y1="9444" x2="29778" y2="20000"/>
                        <a14:foregroundMark x1="29778" y1="20000" x2="32111" y2="23333"/>
                        <a14:foregroundMark x1="43111" y1="32963" x2="49111" y2="28333"/>
                        <a14:foregroundMark x1="49111" y1="28333" x2="57333" y2="28519"/>
                        <a14:foregroundMark x1="57333" y1="28519" x2="64667" y2="38333"/>
                        <a14:foregroundMark x1="64667" y1="38333" x2="66222" y2="48333"/>
                        <a14:foregroundMark x1="66222" y1="48333" x2="52000" y2="46111"/>
                        <a14:foregroundMark x1="52000" y1="46111" x2="45889" y2="36481"/>
                        <a14:foregroundMark x1="45889" y1="36481" x2="56444" y2="36667"/>
                        <a14:foregroundMark x1="56444" y1="36667" x2="55556" y2="46111"/>
                        <a14:foregroundMark x1="55556" y1="46111" x2="51778" y2="36481"/>
                        <a14:foregroundMark x1="51778" y1="36481" x2="57333" y2="42963"/>
                        <a14:foregroundMark x1="57333" y1="42963" x2="56667" y2="4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7738" r="25693" b="13232"/>
          <a:stretch/>
        </p:blipFill>
        <p:spPr bwMode="auto">
          <a:xfrm rot="3305229" flipH="1">
            <a:off x="3063233" y="4143247"/>
            <a:ext cx="483596" cy="4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chool Teacher png download - 530*536 - Free Transparent Goal png Download.  - CleanPNG / KissPNG">
            <a:extLst>
              <a:ext uri="{FF2B5EF4-FFF2-40B4-BE49-F238E27FC236}">
                <a16:creationId xmlns:a16="http://schemas.microsoft.com/office/drawing/2014/main" id="{B3AC54E0-7E4A-48BE-AFDF-343283261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4" b="90000" l="10000" r="90000">
                        <a14:foregroundMark x1="33778" y1="46852" x2="37667" y2="35741"/>
                        <a14:foregroundMark x1="37667" y1="35741" x2="48667" y2="25185"/>
                        <a14:foregroundMark x1="48667" y1="25185" x2="64556" y2="28889"/>
                        <a14:foregroundMark x1="64556" y1="28889" x2="71778" y2="42963"/>
                        <a14:foregroundMark x1="71778" y1="42963" x2="74222" y2="56296"/>
                        <a14:foregroundMark x1="74222" y1="56296" x2="71444" y2="65556"/>
                        <a14:foregroundMark x1="71444" y1="65556" x2="68222" y2="52963"/>
                        <a14:foregroundMark x1="68222" y1="52963" x2="51556" y2="49815"/>
                        <a14:foregroundMark x1="51556" y1="49815" x2="38778" y2="52222"/>
                        <a14:foregroundMark x1="38778" y1="52222" x2="35556" y2="47778"/>
                        <a14:foregroundMark x1="34778" y1="23148" x2="33333" y2="11852"/>
                        <a14:foregroundMark x1="33333" y1="11852" x2="27222" y2="9444"/>
                        <a14:foregroundMark x1="27222" y1="9444" x2="29778" y2="20000"/>
                        <a14:foregroundMark x1="29778" y1="20000" x2="32111" y2="23333"/>
                        <a14:foregroundMark x1="43111" y1="32963" x2="49111" y2="28333"/>
                        <a14:foregroundMark x1="49111" y1="28333" x2="57333" y2="28519"/>
                        <a14:foregroundMark x1="57333" y1="28519" x2="64667" y2="38333"/>
                        <a14:foregroundMark x1="64667" y1="38333" x2="66222" y2="48333"/>
                        <a14:foregroundMark x1="66222" y1="48333" x2="52000" y2="46111"/>
                        <a14:foregroundMark x1="52000" y1="46111" x2="45889" y2="36481"/>
                        <a14:foregroundMark x1="45889" y1="36481" x2="56444" y2="36667"/>
                        <a14:foregroundMark x1="56444" y1="36667" x2="55556" y2="46111"/>
                        <a14:foregroundMark x1="55556" y1="46111" x2="51778" y2="36481"/>
                        <a14:foregroundMark x1="51778" y1="36481" x2="57333" y2="42963"/>
                        <a14:foregroundMark x1="57333" y1="42963" x2="56667" y2="4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7738" r="25693" b="13232"/>
          <a:stretch/>
        </p:blipFill>
        <p:spPr bwMode="auto">
          <a:xfrm rot="3305229" flipH="1">
            <a:off x="3376955" y="4829469"/>
            <a:ext cx="483596" cy="4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29C80B12-D11A-42CC-8F45-963A8A7E0FAC}"/>
              </a:ext>
            </a:extLst>
          </p:cNvPr>
          <p:cNvSpPr/>
          <p:nvPr/>
        </p:nvSpPr>
        <p:spPr>
          <a:xfrm rot="19574462">
            <a:off x="9919128" y="-394221"/>
            <a:ext cx="1248538" cy="7249662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15" name="Picture 4" descr="Project Objectives – ERASMUS+">
            <a:extLst>
              <a:ext uri="{FF2B5EF4-FFF2-40B4-BE49-F238E27FC236}">
                <a16:creationId xmlns:a16="http://schemas.microsoft.com/office/drawing/2014/main" id="{216A09A0-CC55-4B86-AB7A-066B0AFC4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5" t="30694" b="16075"/>
          <a:stretch/>
        </p:blipFill>
        <p:spPr bwMode="auto">
          <a:xfrm>
            <a:off x="3085831" y="344084"/>
            <a:ext cx="4199923" cy="74669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4E5D0A9D-9A78-4A1A-B490-38F68423EC29}"/>
              </a:ext>
            </a:extLst>
          </p:cNvPr>
          <p:cNvSpPr/>
          <p:nvPr/>
        </p:nvSpPr>
        <p:spPr>
          <a:xfrm rot="19778899">
            <a:off x="10276780" y="-464363"/>
            <a:ext cx="1248538" cy="7249663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8DC69F2B-3D12-412E-A3FA-69678BAD3159}"/>
              </a:ext>
            </a:extLst>
          </p:cNvPr>
          <p:cNvSpPr/>
          <p:nvPr/>
        </p:nvSpPr>
        <p:spPr>
          <a:xfrm rot="19265058">
            <a:off x="10558568" y="468154"/>
            <a:ext cx="1248538" cy="4264318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id="{281E8AC2-91F7-4B6F-8AA2-6A94FA523128}"/>
              </a:ext>
            </a:extLst>
          </p:cNvPr>
          <p:cNvSpPr/>
          <p:nvPr/>
        </p:nvSpPr>
        <p:spPr>
          <a:xfrm rot="19265058">
            <a:off x="10836827" y="674646"/>
            <a:ext cx="1248538" cy="3378387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236A92F-D9D5-46D6-B892-F01F5F51C10F}"/>
              </a:ext>
            </a:extLst>
          </p:cNvPr>
          <p:cNvSpPr txBox="1"/>
          <p:nvPr/>
        </p:nvSpPr>
        <p:spPr>
          <a:xfrm>
            <a:off x="4191457" y="5325639"/>
            <a:ext cx="6956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>
                <a:solidFill>
                  <a:srgbClr val="676A6C"/>
                </a:solidFill>
                <a:effectLst/>
                <a:latin typeface="HelveticaNeue"/>
              </a:rPr>
              <a:t>Use the past progressive with while</a:t>
            </a:r>
            <a:endParaRPr lang="ar-SA"/>
          </a:p>
        </p:txBody>
      </p:sp>
      <p:pic>
        <p:nvPicPr>
          <p:cNvPr id="20" name="Picture 2" descr="School Teacher png download - 530*536 - Free Transparent Goal png Download.  - CleanPNG / KissPNG">
            <a:extLst>
              <a:ext uri="{FF2B5EF4-FFF2-40B4-BE49-F238E27FC236}">
                <a16:creationId xmlns:a16="http://schemas.microsoft.com/office/drawing/2014/main" id="{C80530A8-9ACF-4322-98BF-5B45B4657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4" b="90000" l="10000" r="90000">
                        <a14:foregroundMark x1="33778" y1="46852" x2="37667" y2="35741"/>
                        <a14:foregroundMark x1="37667" y1="35741" x2="48667" y2="25185"/>
                        <a14:foregroundMark x1="48667" y1="25185" x2="64556" y2="28889"/>
                        <a14:foregroundMark x1="64556" y1="28889" x2="71778" y2="42963"/>
                        <a14:foregroundMark x1="71778" y1="42963" x2="74222" y2="56296"/>
                        <a14:foregroundMark x1="74222" y1="56296" x2="71444" y2="65556"/>
                        <a14:foregroundMark x1="71444" y1="65556" x2="68222" y2="52963"/>
                        <a14:foregroundMark x1="68222" y1="52963" x2="51556" y2="49815"/>
                        <a14:foregroundMark x1="51556" y1="49815" x2="38778" y2="52222"/>
                        <a14:foregroundMark x1="38778" y1="52222" x2="35556" y2="47778"/>
                        <a14:foregroundMark x1="34778" y1="23148" x2="33333" y2="11852"/>
                        <a14:foregroundMark x1="33333" y1="11852" x2="27222" y2="9444"/>
                        <a14:foregroundMark x1="27222" y1="9444" x2="29778" y2="20000"/>
                        <a14:foregroundMark x1="29778" y1="20000" x2="32111" y2="23333"/>
                        <a14:foregroundMark x1="43111" y1="32963" x2="49111" y2="28333"/>
                        <a14:foregroundMark x1="49111" y1="28333" x2="57333" y2="28519"/>
                        <a14:foregroundMark x1="57333" y1="28519" x2="64667" y2="38333"/>
                        <a14:foregroundMark x1="64667" y1="38333" x2="66222" y2="48333"/>
                        <a14:foregroundMark x1="66222" y1="48333" x2="52000" y2="46111"/>
                        <a14:foregroundMark x1="52000" y1="46111" x2="45889" y2="36481"/>
                        <a14:foregroundMark x1="45889" y1="36481" x2="56444" y2="36667"/>
                        <a14:foregroundMark x1="56444" y1="36667" x2="55556" y2="46111"/>
                        <a14:foregroundMark x1="55556" y1="46111" x2="51778" y2="36481"/>
                        <a14:foregroundMark x1="51778" y1="36481" x2="57333" y2="42963"/>
                        <a14:foregroundMark x1="57333" y1="42963" x2="56667" y2="4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7738" r="25693" b="13232"/>
          <a:stretch/>
        </p:blipFill>
        <p:spPr bwMode="auto">
          <a:xfrm rot="3305229" flipH="1">
            <a:off x="3760796" y="5415485"/>
            <a:ext cx="483596" cy="4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9475EA2-2693-4C1D-9832-2CB64C4C7FD9}"/>
              </a:ext>
            </a:extLst>
          </p:cNvPr>
          <p:cNvSpPr txBox="1"/>
          <p:nvPr/>
        </p:nvSpPr>
        <p:spPr>
          <a:xfrm>
            <a:off x="4694041" y="5786339"/>
            <a:ext cx="69562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>
                <a:solidFill>
                  <a:srgbClr val="676A6C"/>
                </a:solidFill>
                <a:effectLst/>
                <a:latin typeface="HelveticaNeue"/>
              </a:rPr>
              <a:t>Form sentences to describe the actions in a picture using "while</a:t>
            </a:r>
            <a:endParaRPr lang="ar-SA"/>
          </a:p>
        </p:txBody>
      </p:sp>
      <p:pic>
        <p:nvPicPr>
          <p:cNvPr id="22" name="Picture 2" descr="School Teacher png download - 530*536 - Free Transparent Goal png Download.  - CleanPNG / KissPNG">
            <a:extLst>
              <a:ext uri="{FF2B5EF4-FFF2-40B4-BE49-F238E27FC236}">
                <a16:creationId xmlns:a16="http://schemas.microsoft.com/office/drawing/2014/main" id="{E259A752-6AD4-4D40-A1CF-595527CC3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4" b="90000" l="10000" r="90000">
                        <a14:foregroundMark x1="33778" y1="46852" x2="37667" y2="35741"/>
                        <a14:foregroundMark x1="37667" y1="35741" x2="48667" y2="25185"/>
                        <a14:foregroundMark x1="48667" y1="25185" x2="64556" y2="28889"/>
                        <a14:foregroundMark x1="64556" y1="28889" x2="71778" y2="42963"/>
                        <a14:foregroundMark x1="71778" y1="42963" x2="74222" y2="56296"/>
                        <a14:foregroundMark x1="74222" y1="56296" x2="71444" y2="65556"/>
                        <a14:foregroundMark x1="71444" y1="65556" x2="68222" y2="52963"/>
                        <a14:foregroundMark x1="68222" y1="52963" x2="51556" y2="49815"/>
                        <a14:foregroundMark x1="51556" y1="49815" x2="38778" y2="52222"/>
                        <a14:foregroundMark x1="38778" y1="52222" x2="35556" y2="47778"/>
                        <a14:foregroundMark x1="34778" y1="23148" x2="33333" y2="11852"/>
                        <a14:foregroundMark x1="33333" y1="11852" x2="27222" y2="9444"/>
                        <a14:foregroundMark x1="27222" y1="9444" x2="29778" y2="20000"/>
                        <a14:foregroundMark x1="29778" y1="20000" x2="32111" y2="23333"/>
                        <a14:foregroundMark x1="43111" y1="32963" x2="49111" y2="28333"/>
                        <a14:foregroundMark x1="49111" y1="28333" x2="57333" y2="28519"/>
                        <a14:foregroundMark x1="57333" y1="28519" x2="64667" y2="38333"/>
                        <a14:foregroundMark x1="64667" y1="38333" x2="66222" y2="48333"/>
                        <a14:foregroundMark x1="66222" y1="48333" x2="52000" y2="46111"/>
                        <a14:foregroundMark x1="52000" y1="46111" x2="45889" y2="36481"/>
                        <a14:foregroundMark x1="45889" y1="36481" x2="56444" y2="36667"/>
                        <a14:foregroundMark x1="56444" y1="36667" x2="55556" y2="46111"/>
                        <a14:foregroundMark x1="55556" y1="46111" x2="51778" y2="36481"/>
                        <a14:foregroundMark x1="51778" y1="36481" x2="57333" y2="42963"/>
                        <a14:foregroundMark x1="57333" y1="42963" x2="56667" y2="4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7738" r="25693" b="13232"/>
          <a:stretch/>
        </p:blipFill>
        <p:spPr bwMode="auto">
          <a:xfrm rot="3305229" flipH="1">
            <a:off x="4263380" y="5876185"/>
            <a:ext cx="483596" cy="4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11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0863C26F-8F40-4508-8E9E-DEF92315BA86}"/>
              </a:ext>
            </a:extLst>
          </p:cNvPr>
          <p:cNvSpPr/>
          <p:nvPr/>
        </p:nvSpPr>
        <p:spPr>
          <a:xfrm rot="15215462">
            <a:off x="805079" y="-1262182"/>
            <a:ext cx="1632650" cy="3368981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6AD80E1-47ED-450A-BE6D-490CE8331BF7}"/>
              </a:ext>
            </a:extLst>
          </p:cNvPr>
          <p:cNvSpPr txBox="1"/>
          <p:nvPr/>
        </p:nvSpPr>
        <p:spPr>
          <a:xfrm>
            <a:off x="365019" y="160698"/>
            <a:ext cx="17182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Warm Up</a:t>
            </a:r>
            <a:endParaRPr lang="ar-SA" sz="2800" b="1">
              <a:solidFill>
                <a:schemeClr val="bg1"/>
              </a:solidFill>
            </a:endParaRPr>
          </a:p>
        </p:txBody>
      </p:sp>
      <p:pic>
        <p:nvPicPr>
          <p:cNvPr id="7" name="رسم 6" descr="لمبة">
            <a:extLst>
              <a:ext uri="{FF2B5EF4-FFF2-40B4-BE49-F238E27FC236}">
                <a16:creationId xmlns:a16="http://schemas.microsoft.com/office/drawing/2014/main" id="{30C99F1F-488A-4169-985B-EAA810E92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8280" y="42598"/>
            <a:ext cx="1189622" cy="118962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D4FC8FC-01C7-4C99-9BCC-BE02BAC30F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"/>
          <a:stretch/>
        </p:blipFill>
        <p:spPr>
          <a:xfrm rot="605892">
            <a:off x="9602892" y="3939489"/>
            <a:ext cx="2766610" cy="2778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93C12-EADD-4CC5-B3CC-0AA586760827}"/>
              </a:ext>
            </a:extLst>
          </p:cNvPr>
          <p:cNvSpPr txBox="1"/>
          <p:nvPr/>
        </p:nvSpPr>
        <p:spPr>
          <a:xfrm>
            <a:off x="3977286" y="422308"/>
            <a:ext cx="3956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u="sng">
                <a:solidFill>
                  <a:schemeClr val="accent4">
                    <a:lumMod val="50000"/>
                  </a:schemeClr>
                </a:solidFill>
              </a:rPr>
              <a:t>Lets Check What You know</a:t>
            </a:r>
            <a:endParaRPr lang="ar-SA" sz="2400" b="1" u="sng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97">
            <a:extLst>
              <a:ext uri="{FF2B5EF4-FFF2-40B4-BE49-F238E27FC236}">
                <a16:creationId xmlns:a16="http://schemas.microsoft.com/office/drawing/2014/main" id="{879B9D3B-95E5-4155-9A02-C874504CCA53}"/>
              </a:ext>
            </a:extLst>
          </p:cNvPr>
          <p:cNvSpPr txBox="1"/>
          <p:nvPr/>
        </p:nvSpPr>
        <p:spPr>
          <a:xfrm>
            <a:off x="0" y="1192538"/>
            <a:ext cx="311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>
                <a:solidFill>
                  <a:srgbClr val="FF0000"/>
                </a:solidFill>
                <a:cs typeface="Arial" panose="020B0604020202020204" pitchFamily="34" charset="0"/>
              </a:rPr>
              <a:t>Ali ---------- in the hospital</a:t>
            </a:r>
            <a:endParaRPr lang="ar-SA" sz="2000" b="1">
              <a:cs typeface="Arial" panose="020B0604020202020204" pitchFamily="34" charset="0"/>
            </a:endParaRPr>
          </a:p>
        </p:txBody>
      </p:sp>
      <p:sp>
        <p:nvSpPr>
          <p:cNvPr id="15" name="works">
            <a:extLst>
              <a:ext uri="{FF2B5EF4-FFF2-40B4-BE49-F238E27FC236}">
                <a16:creationId xmlns:a16="http://schemas.microsoft.com/office/drawing/2014/main" id="{C43CC8CD-09ED-43FD-B0EF-7168AC640D57}"/>
              </a:ext>
            </a:extLst>
          </p:cNvPr>
          <p:cNvSpPr/>
          <p:nvPr/>
        </p:nvSpPr>
        <p:spPr>
          <a:xfrm>
            <a:off x="6742572" y="1924584"/>
            <a:ext cx="2205650" cy="938215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schemeClr val="tx1"/>
                </a:solidFill>
                <a:latin typeface="MV Boli" panose="02000500030200090000" pitchFamily="2" charset="0"/>
                <a:ea typeface="方正综艺简体" panose="02010601030101010101" pitchFamily="2" charset="-122"/>
                <a:cs typeface="MV Boli" panose="02000500030200090000" pitchFamily="2" charset="0"/>
              </a:rPr>
              <a:t>works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work">
            <a:extLst>
              <a:ext uri="{FF2B5EF4-FFF2-40B4-BE49-F238E27FC236}">
                <a16:creationId xmlns:a16="http://schemas.microsoft.com/office/drawing/2014/main" id="{5545F98C-EB66-450E-8122-6F62A60C945B}"/>
              </a:ext>
            </a:extLst>
          </p:cNvPr>
          <p:cNvSpPr/>
          <p:nvPr/>
        </p:nvSpPr>
        <p:spPr>
          <a:xfrm>
            <a:off x="706748" y="1895492"/>
            <a:ext cx="2383012" cy="938215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schemeClr val="tx1"/>
                </a:solidFill>
                <a:latin typeface="MV Boli" panose="02000500030200090000" pitchFamily="2" charset="0"/>
                <a:ea typeface="方正综艺简体" panose="02010601030101010101" pitchFamily="2" charset="-122"/>
                <a:cs typeface="MV Boli" panose="02000500030200090000" pitchFamily="2" charset="0"/>
              </a:rPr>
              <a:t>work</a:t>
            </a:r>
            <a:endParaRPr lang="ar-SA" sz="2400" b="1" kern="0" dirty="0">
              <a:solidFill>
                <a:schemeClr val="tx1"/>
              </a:solidFill>
              <a:latin typeface="MV Boli" panose="02000500030200090000" pitchFamily="2" charset="0"/>
              <a:ea typeface="方正综艺简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working">
            <a:extLst>
              <a:ext uri="{FF2B5EF4-FFF2-40B4-BE49-F238E27FC236}">
                <a16:creationId xmlns:a16="http://schemas.microsoft.com/office/drawing/2014/main" id="{349C35DA-E706-41BF-A9DD-D3DB4447271D}"/>
              </a:ext>
            </a:extLst>
          </p:cNvPr>
          <p:cNvSpPr/>
          <p:nvPr/>
        </p:nvSpPr>
        <p:spPr>
          <a:xfrm>
            <a:off x="3815299" y="1959336"/>
            <a:ext cx="2383012" cy="938215"/>
          </a:xfrm>
          <a:prstGeom prst="roundRect">
            <a:avLst/>
          </a:prstGeom>
          <a:solidFill>
            <a:srgbClr val="5BDA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kern="0" dirty="0">
                <a:solidFill>
                  <a:schemeClr val="tx1"/>
                </a:solidFill>
                <a:latin typeface="MV Boli" panose="02000500030200090000" pitchFamily="2" charset="0"/>
                <a:ea typeface="方正综艺简体" panose="02010601030101010101" pitchFamily="2" charset="-122"/>
                <a:cs typeface="MV Boli" panose="02000500030200090000" pitchFamily="2" charset="0"/>
              </a:rPr>
              <a:t>working</a:t>
            </a:r>
            <a:endParaRPr lang="ar-SA" sz="2400" b="1" kern="0" dirty="0">
              <a:solidFill>
                <a:schemeClr val="tx1"/>
              </a:solidFill>
              <a:latin typeface="MV Boli" panose="02000500030200090000" pitchFamily="2" charset="0"/>
              <a:ea typeface="方正综艺简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3" name="X" descr="نتيجة بحث الصور عن yes no icon">
            <a:extLst>
              <a:ext uri="{FF2B5EF4-FFF2-40B4-BE49-F238E27FC236}">
                <a16:creationId xmlns:a16="http://schemas.microsoft.com/office/drawing/2014/main" id="{7DA197A7-B778-46AD-B6D6-8BE88A434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676163" y="1730359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orrect" descr="نتيجة بحث الصور عن yes no icon">
            <a:extLst>
              <a:ext uri="{FF2B5EF4-FFF2-40B4-BE49-F238E27FC236}">
                <a16:creationId xmlns:a16="http://schemas.microsoft.com/office/drawing/2014/main" id="{B62E40D6-AB7C-4E65-9FEF-07C2C8DDC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736" r="50945" b="20425"/>
          <a:stretch/>
        </p:blipFill>
        <p:spPr bwMode="auto">
          <a:xfrm>
            <a:off x="6591879" y="1722586"/>
            <a:ext cx="620299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X1" descr="نتيجة بحث الصور عن yes no icon">
            <a:extLst>
              <a:ext uri="{FF2B5EF4-FFF2-40B4-BE49-F238E27FC236}">
                <a16:creationId xmlns:a16="http://schemas.microsoft.com/office/drawing/2014/main" id="{C4FC5C52-05C8-483D-9B2A-DACB779D2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3634021" y="1803955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97">
            <a:extLst>
              <a:ext uri="{FF2B5EF4-FFF2-40B4-BE49-F238E27FC236}">
                <a16:creationId xmlns:a16="http://schemas.microsoft.com/office/drawing/2014/main" id="{D90164E2-6511-4FD4-8A8A-2D5F7FAEC167}"/>
              </a:ext>
            </a:extLst>
          </p:cNvPr>
          <p:cNvSpPr txBox="1"/>
          <p:nvPr/>
        </p:nvSpPr>
        <p:spPr>
          <a:xfrm>
            <a:off x="-874297" y="3014130"/>
            <a:ext cx="512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>
                <a:solidFill>
                  <a:srgbClr val="FF0000"/>
                </a:solidFill>
                <a:cs typeface="Arial" panose="020B0604020202020204" pitchFamily="34" charset="0"/>
              </a:rPr>
              <a:t>Teachers ………….students</a:t>
            </a:r>
            <a:endParaRPr lang="ar-SA" sz="2000" b="1">
              <a:cs typeface="Arial" panose="020B0604020202020204" pitchFamily="34" charset="0"/>
            </a:endParaRPr>
          </a:p>
        </p:txBody>
      </p:sp>
      <p:sp>
        <p:nvSpPr>
          <p:cNvPr id="31" name="coping with">
            <a:extLst>
              <a:ext uri="{FF2B5EF4-FFF2-40B4-BE49-F238E27FC236}">
                <a16:creationId xmlns:a16="http://schemas.microsoft.com/office/drawing/2014/main" id="{1BFBA072-BB00-47A6-92C0-33A809EB2ED9}"/>
              </a:ext>
            </a:extLst>
          </p:cNvPr>
          <p:cNvSpPr/>
          <p:nvPr/>
        </p:nvSpPr>
        <p:spPr>
          <a:xfrm>
            <a:off x="6742573" y="3598957"/>
            <a:ext cx="2264794" cy="938215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schemeClr val="tx1"/>
                </a:solidFill>
                <a:latin typeface="MV Boli" panose="02000500030200090000" pitchFamily="2" charset="0"/>
                <a:ea typeface="方正综艺简体" panose="02010601030101010101" pitchFamily="2" charset="-122"/>
                <a:cs typeface="MV Boli" panose="02000500030200090000" pitchFamily="2" charset="0"/>
              </a:rPr>
              <a:t>Coping with</a:t>
            </a:r>
            <a:endParaRPr lang="ar-SA" sz="2400" b="1" kern="0" dirty="0">
              <a:solidFill>
                <a:schemeClr val="tx1"/>
              </a:solidFill>
              <a:latin typeface="MV Boli" panose="02000500030200090000" pitchFamily="2" charset="0"/>
              <a:ea typeface="方正综艺简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cope with">
            <a:extLst>
              <a:ext uri="{FF2B5EF4-FFF2-40B4-BE49-F238E27FC236}">
                <a16:creationId xmlns:a16="http://schemas.microsoft.com/office/drawing/2014/main" id="{AC0F1B4A-347E-4796-8886-E91D5CCB8ABD}"/>
              </a:ext>
            </a:extLst>
          </p:cNvPr>
          <p:cNvSpPr/>
          <p:nvPr/>
        </p:nvSpPr>
        <p:spPr>
          <a:xfrm>
            <a:off x="676163" y="3732704"/>
            <a:ext cx="2383012" cy="938215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schemeClr val="tx1"/>
                </a:solidFill>
                <a:latin typeface="MV Boli" panose="02000500030200090000" pitchFamily="2" charset="0"/>
                <a:ea typeface="方正综艺简体" panose="02010601030101010101" pitchFamily="2" charset="-122"/>
                <a:cs typeface="MV Boli" panose="02000500030200090000" pitchFamily="2" charset="0"/>
              </a:rPr>
              <a:t>Cope with</a:t>
            </a:r>
            <a:endParaRPr lang="ar-SA" sz="2400" b="1" kern="0" dirty="0">
              <a:solidFill>
                <a:schemeClr val="tx1"/>
              </a:solidFill>
              <a:latin typeface="MV Boli" panose="02000500030200090000" pitchFamily="2" charset="0"/>
              <a:ea typeface="方正综艺简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copes with">
            <a:extLst>
              <a:ext uri="{FF2B5EF4-FFF2-40B4-BE49-F238E27FC236}">
                <a16:creationId xmlns:a16="http://schemas.microsoft.com/office/drawing/2014/main" id="{B41A5B34-C2D4-447E-92AD-90039578968F}"/>
              </a:ext>
            </a:extLst>
          </p:cNvPr>
          <p:cNvSpPr/>
          <p:nvPr/>
        </p:nvSpPr>
        <p:spPr>
          <a:xfrm>
            <a:off x="3784549" y="3636656"/>
            <a:ext cx="2383012" cy="938215"/>
          </a:xfrm>
          <a:prstGeom prst="roundRect">
            <a:avLst/>
          </a:prstGeom>
          <a:solidFill>
            <a:srgbClr val="5BDA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schemeClr val="tx1"/>
                </a:solidFill>
                <a:latin typeface="MV Boli" panose="02000500030200090000" pitchFamily="2" charset="0"/>
                <a:ea typeface="方正综艺简体" panose="02010601030101010101" pitchFamily="2" charset="-122"/>
                <a:cs typeface="MV Boli" panose="02000500030200090000" pitchFamily="2" charset="0"/>
              </a:rPr>
              <a:t>copes with</a:t>
            </a:r>
            <a:endParaRPr lang="ar-SA" sz="2400" b="1" kern="0" dirty="0">
              <a:solidFill>
                <a:schemeClr val="tx1"/>
              </a:solidFill>
              <a:latin typeface="MV Boli" panose="02000500030200090000" pitchFamily="2" charset="0"/>
              <a:ea typeface="方正综艺简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TextBox 97">
            <a:extLst>
              <a:ext uri="{FF2B5EF4-FFF2-40B4-BE49-F238E27FC236}">
                <a16:creationId xmlns:a16="http://schemas.microsoft.com/office/drawing/2014/main" id="{ECCB9009-D8F3-4036-B711-48977CE1577A}"/>
              </a:ext>
            </a:extLst>
          </p:cNvPr>
          <p:cNvSpPr txBox="1"/>
          <p:nvPr/>
        </p:nvSpPr>
        <p:spPr>
          <a:xfrm>
            <a:off x="-165525" y="4928622"/>
            <a:ext cx="512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>
                <a:solidFill>
                  <a:srgbClr val="FF0000"/>
                </a:solidFill>
                <a:cs typeface="Arial" panose="020B0604020202020204" pitchFamily="34" charset="0"/>
              </a:rPr>
              <a:t>archeologists  ……….. To uncover buildings</a:t>
            </a:r>
            <a:endParaRPr lang="ar-SA" sz="2000" b="1">
              <a:cs typeface="Arial" panose="020B0604020202020204" pitchFamily="34" charset="0"/>
            </a:endParaRPr>
          </a:p>
        </p:txBody>
      </p:sp>
      <p:sp>
        <p:nvSpPr>
          <p:cNvPr id="41" name="works1">
            <a:extLst>
              <a:ext uri="{FF2B5EF4-FFF2-40B4-BE49-F238E27FC236}">
                <a16:creationId xmlns:a16="http://schemas.microsoft.com/office/drawing/2014/main" id="{0CA2802D-9BCD-4BB8-88C6-3798DB4A253E}"/>
              </a:ext>
            </a:extLst>
          </p:cNvPr>
          <p:cNvSpPr/>
          <p:nvPr/>
        </p:nvSpPr>
        <p:spPr>
          <a:xfrm>
            <a:off x="6824664" y="5497477"/>
            <a:ext cx="2123558" cy="938215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schemeClr val="tx1"/>
                </a:solidFill>
                <a:latin typeface="MV Boli" panose="02000500030200090000" pitchFamily="2" charset="0"/>
                <a:ea typeface="方正综艺简体" panose="02010601030101010101" pitchFamily="2" charset="-122"/>
                <a:cs typeface="MV Boli" panose="02000500030200090000" pitchFamily="2" charset="0"/>
              </a:rPr>
              <a:t>works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4" name="work 1">
            <a:extLst>
              <a:ext uri="{FF2B5EF4-FFF2-40B4-BE49-F238E27FC236}">
                <a16:creationId xmlns:a16="http://schemas.microsoft.com/office/drawing/2014/main" id="{FEE84538-D20B-4D76-AE56-6547F30F169D}"/>
              </a:ext>
            </a:extLst>
          </p:cNvPr>
          <p:cNvSpPr/>
          <p:nvPr/>
        </p:nvSpPr>
        <p:spPr>
          <a:xfrm>
            <a:off x="737334" y="5640840"/>
            <a:ext cx="2383012" cy="938215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>
                <a:solidFill>
                  <a:schemeClr val="tx1"/>
                </a:solidFill>
                <a:latin typeface="MV Boli" panose="02000500030200090000" pitchFamily="2" charset="0"/>
                <a:ea typeface="方正综艺简体" panose="02010601030101010101" pitchFamily="2" charset="-122"/>
                <a:cs typeface="MV Boli" panose="02000500030200090000" pitchFamily="2" charset="0"/>
              </a:rPr>
              <a:t>work</a:t>
            </a:r>
            <a:endParaRPr lang="ar-SA" sz="2400" b="1" kern="0" dirty="0">
              <a:solidFill>
                <a:schemeClr val="tx1"/>
              </a:solidFill>
              <a:latin typeface="MV Boli" panose="02000500030200090000" pitchFamily="2" charset="0"/>
              <a:ea typeface="方正综艺简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working 1">
            <a:extLst>
              <a:ext uri="{FF2B5EF4-FFF2-40B4-BE49-F238E27FC236}">
                <a16:creationId xmlns:a16="http://schemas.microsoft.com/office/drawing/2014/main" id="{530E635C-C9F1-4E7F-BA4F-E6223DDD5CA1}"/>
              </a:ext>
            </a:extLst>
          </p:cNvPr>
          <p:cNvSpPr/>
          <p:nvPr/>
        </p:nvSpPr>
        <p:spPr>
          <a:xfrm>
            <a:off x="3960580" y="5574630"/>
            <a:ext cx="2383012" cy="938215"/>
          </a:xfrm>
          <a:prstGeom prst="roundRect">
            <a:avLst/>
          </a:prstGeom>
          <a:solidFill>
            <a:srgbClr val="5BDA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kern="0">
                <a:solidFill>
                  <a:schemeClr val="tx1"/>
                </a:solidFill>
                <a:latin typeface="MV Boli" panose="02000500030200090000" pitchFamily="2" charset="0"/>
                <a:ea typeface="方正综艺简体" panose="02010601030101010101" pitchFamily="2" charset="-122"/>
                <a:cs typeface="MV Boli" panose="02000500030200090000" pitchFamily="2" charset="0"/>
              </a:rPr>
              <a:t>working</a:t>
            </a:r>
            <a:endParaRPr lang="ar-SA" sz="2400" b="1" kern="0" dirty="0">
              <a:solidFill>
                <a:schemeClr val="tx1"/>
              </a:solidFill>
              <a:latin typeface="MV Boli" panose="02000500030200090000" pitchFamily="2" charset="0"/>
              <a:ea typeface="方正综艺简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9" name="X4" descr="نتيجة بحث الصور عن yes no icon">
            <a:extLst>
              <a:ext uri="{FF2B5EF4-FFF2-40B4-BE49-F238E27FC236}">
                <a16:creationId xmlns:a16="http://schemas.microsoft.com/office/drawing/2014/main" id="{CB26F011-D807-4A4E-B051-A139D51FD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6618559" y="3451673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Correct 1" descr="نتيجة بحث الصور عن yes no icon">
            <a:extLst>
              <a:ext uri="{FF2B5EF4-FFF2-40B4-BE49-F238E27FC236}">
                <a16:creationId xmlns:a16="http://schemas.microsoft.com/office/drawing/2014/main" id="{356E790D-49D4-445C-87AB-861E5D693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736" r="50945" b="20425"/>
          <a:stretch/>
        </p:blipFill>
        <p:spPr bwMode="auto">
          <a:xfrm>
            <a:off x="500918" y="3530819"/>
            <a:ext cx="620299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X3" descr="نتيجة بحث الصور عن yes no icon">
            <a:extLst>
              <a:ext uri="{FF2B5EF4-FFF2-40B4-BE49-F238E27FC236}">
                <a16:creationId xmlns:a16="http://schemas.microsoft.com/office/drawing/2014/main" id="{1ACCE8D7-C9F6-4ED6-8D7A-A21E1DF94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3641129" y="3509698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X6" descr="نتيجة بحث الصور عن yes no icon">
            <a:extLst>
              <a:ext uri="{FF2B5EF4-FFF2-40B4-BE49-F238E27FC236}">
                <a16:creationId xmlns:a16="http://schemas.microsoft.com/office/drawing/2014/main" id="{0F6CA8FA-730C-4323-BCC2-51B40006A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6618559" y="5301307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Correct 2" descr="نتيجة بحث الصور عن yes no icon">
            <a:extLst>
              <a:ext uri="{FF2B5EF4-FFF2-40B4-BE49-F238E27FC236}">
                <a16:creationId xmlns:a16="http://schemas.microsoft.com/office/drawing/2014/main" id="{8686D512-35B7-4BFF-A9F1-E47328D02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736" r="50945" b="20425"/>
          <a:stretch/>
        </p:blipFill>
        <p:spPr bwMode="auto">
          <a:xfrm>
            <a:off x="599289" y="5479567"/>
            <a:ext cx="620299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X5" descr="نتيجة بحث الصور عن yes no icon">
            <a:extLst>
              <a:ext uri="{FF2B5EF4-FFF2-40B4-BE49-F238E27FC236}">
                <a16:creationId xmlns:a16="http://schemas.microsoft.com/office/drawing/2014/main" id="{BA60E01A-D2C9-47B3-90CC-2CD4BFB98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3760450" y="5413357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800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  <p:bldP spid="31" grpId="0" animBg="1"/>
      <p:bldP spid="34" grpId="0" animBg="1"/>
      <p:bldP spid="37" grpId="0" animBg="1"/>
      <p:bldP spid="41" grpId="0" animBg="1"/>
      <p:bldP spid="44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id="{9BF1AE38-A8A8-4CCB-8CC0-2CEA8A5D1233}"/>
              </a:ext>
            </a:extLst>
          </p:cNvPr>
          <p:cNvSpPr/>
          <p:nvPr/>
        </p:nvSpPr>
        <p:spPr>
          <a:xfrm rot="15303387">
            <a:off x="8013827" y="2710746"/>
            <a:ext cx="1502359" cy="4105463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8324C0A2-3E3A-45E3-B233-10B083DA92ED}"/>
              </a:ext>
            </a:extLst>
          </p:cNvPr>
          <p:cNvSpPr/>
          <p:nvPr/>
        </p:nvSpPr>
        <p:spPr>
          <a:xfrm rot="15303387">
            <a:off x="9805835" y="-683847"/>
            <a:ext cx="1502359" cy="4105463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1678663-6860-4D25-8CFE-40FDDF4389E8}"/>
              </a:ext>
            </a:extLst>
          </p:cNvPr>
          <p:cNvGrpSpPr/>
          <p:nvPr/>
        </p:nvGrpSpPr>
        <p:grpSpPr>
          <a:xfrm>
            <a:off x="0" y="-412473"/>
            <a:ext cx="4134752" cy="1632650"/>
            <a:chOff x="374875" y="133847"/>
            <a:chExt cx="4134752" cy="1632650"/>
          </a:xfrm>
        </p:grpSpPr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552FC206-0D04-4035-9158-703E85587788}"/>
                </a:ext>
              </a:extLst>
            </p:cNvPr>
            <p:cNvSpPr/>
            <p:nvPr/>
          </p:nvSpPr>
          <p:spPr>
            <a:xfrm rot="15215462">
              <a:off x="1625926" y="-1117204"/>
              <a:ext cx="1632650" cy="4134752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2645B902-F6E8-459E-AF72-5A0D2E32E47C}"/>
                </a:ext>
              </a:extLst>
            </p:cNvPr>
            <p:cNvSpPr/>
            <p:nvPr/>
          </p:nvSpPr>
          <p:spPr>
            <a:xfrm rot="14708373">
              <a:off x="1524286" y="-684034"/>
              <a:ext cx="1502359" cy="3252535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098B550-CABE-457E-92BE-86078D9EEE79}"/>
              </a:ext>
            </a:extLst>
          </p:cNvPr>
          <p:cNvSpPr txBox="1"/>
          <p:nvPr/>
        </p:nvSpPr>
        <p:spPr>
          <a:xfrm>
            <a:off x="311517" y="-140102"/>
            <a:ext cx="307441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2400" b="1" i="0" u="none" strike="noStrike" baseline="0">
                <a:solidFill>
                  <a:schemeClr val="bg1"/>
                </a:solidFill>
                <a:latin typeface="CVGAC S+ Proxima Nova"/>
              </a:rPr>
              <a:t>Simple Present Tense </a:t>
            </a:r>
            <a:endParaRPr lang="en-US" sz="2400" b="0" i="0" u="none" strike="noStrike" baseline="0">
              <a:solidFill>
                <a:schemeClr val="bg1"/>
              </a:solidFill>
              <a:latin typeface="CVGAC S+ Proxima Nova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581B7E9-700E-4767-806F-2A9EBFF7D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t="47633" r="24448" b="19668"/>
          <a:stretch/>
        </p:blipFill>
        <p:spPr>
          <a:xfrm>
            <a:off x="-28629" y="981676"/>
            <a:ext cx="8619564" cy="2242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28B682B-A6B9-43B3-A69D-4B174CF2B5EF}"/>
              </a:ext>
            </a:extLst>
          </p:cNvPr>
          <p:cNvSpPr txBox="1"/>
          <p:nvPr/>
        </p:nvSpPr>
        <p:spPr>
          <a:xfrm>
            <a:off x="7801828" y="143788"/>
            <a:ext cx="4427554" cy="12926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2000" b="1" i="0" u="none" strike="noStrike" baseline="0">
                <a:latin typeface="CVGAC S+ Proxima Nova"/>
              </a:rPr>
              <a:t>Use the simple present to talk about things that are </a:t>
            </a:r>
            <a:r>
              <a:rPr lang="en-US" sz="2000" b="1" i="0" u="sng" strike="noStrike" baseline="0">
                <a:solidFill>
                  <a:srgbClr val="C00000"/>
                </a:solidFill>
                <a:latin typeface="CVGAC S+ Proxima Nova"/>
              </a:rPr>
              <a:t>true</a:t>
            </a:r>
            <a:r>
              <a:rPr lang="en-US" sz="2000" b="1" i="0" u="none" strike="noStrike" baseline="0">
                <a:latin typeface="CVGAC S+ Proxima Nova"/>
              </a:rPr>
              <a:t> in general or </a:t>
            </a:r>
            <a:r>
              <a:rPr lang="en-US" sz="2000" b="1" i="0" u="sng" strike="noStrike" baseline="0">
                <a:solidFill>
                  <a:srgbClr val="C00000"/>
                </a:solidFill>
                <a:latin typeface="CVGAC S+ Proxima Nova"/>
              </a:rPr>
              <a:t>that happen all the time</a:t>
            </a:r>
            <a:r>
              <a:rPr lang="en-US" sz="2000" b="1" i="0" u="none" strike="noStrike" baseline="0">
                <a:latin typeface="CVGAC S+ Proxima Nova"/>
              </a:rPr>
              <a:t>. 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A3650AB0-82B4-4342-8E75-D753AB2EA703}"/>
              </a:ext>
            </a:extLst>
          </p:cNvPr>
          <p:cNvGrpSpPr/>
          <p:nvPr/>
        </p:nvGrpSpPr>
        <p:grpSpPr>
          <a:xfrm>
            <a:off x="202299" y="3536425"/>
            <a:ext cx="4759666" cy="1632650"/>
            <a:chOff x="374875" y="133847"/>
            <a:chExt cx="4134752" cy="1632650"/>
          </a:xfrm>
        </p:grpSpPr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3BCFBBA3-9628-43A1-896D-03AC2FAA7BF3}"/>
                </a:ext>
              </a:extLst>
            </p:cNvPr>
            <p:cNvSpPr/>
            <p:nvPr/>
          </p:nvSpPr>
          <p:spPr>
            <a:xfrm rot="15215462">
              <a:off x="1625926" y="-1117204"/>
              <a:ext cx="1632650" cy="4134752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E3B17D2A-F058-494C-AFE9-DB003E684A8F}"/>
                </a:ext>
              </a:extLst>
            </p:cNvPr>
            <p:cNvSpPr/>
            <p:nvPr/>
          </p:nvSpPr>
          <p:spPr>
            <a:xfrm rot="14708373">
              <a:off x="1524286" y="-684034"/>
              <a:ext cx="1502359" cy="3252535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ED5ED23-B543-4087-9F22-FD0E559FAA58}"/>
              </a:ext>
            </a:extLst>
          </p:cNvPr>
          <p:cNvSpPr txBox="1"/>
          <p:nvPr/>
        </p:nvSpPr>
        <p:spPr>
          <a:xfrm>
            <a:off x="311518" y="3536425"/>
            <a:ext cx="375641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endParaRPr lang="ar-SA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2000" b="1" i="0" u="none" strike="noStrike" baseline="0">
                <a:solidFill>
                  <a:schemeClr val="bg1"/>
                </a:solidFill>
                <a:latin typeface="CVGAC S+ Proxima Nova"/>
              </a:rPr>
              <a:t>Time Expressions for the Present </a:t>
            </a:r>
            <a:endParaRPr lang="en-US" sz="2000" b="0" i="0" u="none" strike="noStrike" baseline="0">
              <a:solidFill>
                <a:schemeClr val="bg1"/>
              </a:solidFill>
              <a:latin typeface="CVGAC S+ Proxima Nova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6E813DD-C2E2-4C21-A85B-E5A812D4D3F2}"/>
              </a:ext>
            </a:extLst>
          </p:cNvPr>
          <p:cNvSpPr txBox="1"/>
          <p:nvPr/>
        </p:nvSpPr>
        <p:spPr>
          <a:xfrm>
            <a:off x="150574" y="5276159"/>
            <a:ext cx="4986421" cy="1200329"/>
          </a:xfrm>
          <a:prstGeom prst="rect">
            <a:avLst/>
          </a:prstGeom>
          <a:solidFill>
            <a:srgbClr val="FAF6EA"/>
          </a:solidFill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1800" b="0" i="0" u="none" strike="noStrike" baseline="0">
                <a:latin typeface="CVGAC S+ Proxima Nova"/>
              </a:rPr>
              <a:t>He works at the hospital </a:t>
            </a:r>
            <a:r>
              <a:rPr lang="en-US" sz="1800" b="1" i="0" u="none" strike="noStrike" baseline="0">
                <a:solidFill>
                  <a:srgbClr val="FF0000"/>
                </a:solidFill>
                <a:latin typeface="CVGAC S+ Proxima Nova"/>
              </a:rPr>
              <a:t>from</a:t>
            </a:r>
            <a:r>
              <a:rPr lang="en-US" sz="1800" b="1" i="0" u="none" strike="noStrike" baseline="0">
                <a:latin typeface="CVGAC S+ Proxima Nova"/>
              </a:rPr>
              <a:t> </a:t>
            </a:r>
            <a:r>
              <a:rPr lang="en-US" sz="1800" b="0" i="0" u="none" strike="noStrike" baseline="0">
                <a:latin typeface="CVGAC S+ Proxima Nova"/>
              </a:rPr>
              <a:t>Sunday </a:t>
            </a:r>
            <a:r>
              <a:rPr lang="en-US" sz="1800" b="1" i="0" u="none" strike="noStrike" baseline="0">
                <a:solidFill>
                  <a:srgbClr val="FF0000"/>
                </a:solidFill>
                <a:latin typeface="CVGAC S+ Proxima Nova"/>
              </a:rPr>
              <a:t>to</a:t>
            </a:r>
            <a:r>
              <a:rPr lang="en-US" sz="1800" b="1" i="0" u="none" strike="noStrike" baseline="0">
                <a:latin typeface="CVGAC S+ Proxima Nova"/>
              </a:rPr>
              <a:t> </a:t>
            </a:r>
            <a:r>
              <a:rPr lang="en-US" sz="1800" b="0" i="0" u="none" strike="noStrike" baseline="0">
                <a:latin typeface="CVGAC S+ Proxima Nova"/>
              </a:rPr>
              <a:t>Thursday.</a:t>
            </a:r>
          </a:p>
          <a:p>
            <a:pPr algn="l"/>
            <a:r>
              <a:rPr lang="en-US" sz="1800" b="0" i="0" u="none" strike="noStrike" baseline="0">
                <a:latin typeface="CVGAC S+ Proxima Nova"/>
              </a:rPr>
              <a:t> He works at the hospital </a:t>
            </a:r>
            <a:r>
              <a:rPr lang="en-US" sz="1800" b="1" i="0" u="none" strike="noStrike" baseline="0">
                <a:solidFill>
                  <a:srgbClr val="FF0000"/>
                </a:solidFill>
                <a:latin typeface="CVGAC S+ Proxima Nova"/>
              </a:rPr>
              <a:t>on weekdays</a:t>
            </a:r>
            <a:r>
              <a:rPr lang="en-US" sz="1800" b="0" i="0" u="none" strike="noStrike" baseline="0">
                <a:latin typeface="CVGAC S+ Proxima Nova"/>
              </a:rPr>
              <a:t>. </a:t>
            </a:r>
          </a:p>
          <a:p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2C4DB15-B45F-4269-B3B9-267379F44473}"/>
              </a:ext>
            </a:extLst>
          </p:cNvPr>
          <p:cNvSpPr txBox="1"/>
          <p:nvPr/>
        </p:nvSpPr>
        <p:spPr>
          <a:xfrm>
            <a:off x="5218944" y="5265030"/>
            <a:ext cx="4986421" cy="1200329"/>
          </a:xfrm>
          <a:prstGeom prst="rect">
            <a:avLst/>
          </a:prstGeom>
          <a:solidFill>
            <a:srgbClr val="FAF6EA"/>
          </a:solidFill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1800" b="0" i="0" u="none" strike="noStrike" baseline="0">
                <a:latin typeface="CVGAC S+ Proxima Nova"/>
              </a:rPr>
              <a:t>He doesn’t work </a:t>
            </a:r>
            <a:r>
              <a:rPr lang="en-US" sz="1800" b="1" i="0" u="none" strike="noStrike" baseline="0">
                <a:solidFill>
                  <a:srgbClr val="FF0000"/>
                </a:solidFill>
                <a:latin typeface="CVGAC S+ Proxima Nova"/>
              </a:rPr>
              <a:t>on the weekend</a:t>
            </a:r>
          </a:p>
          <a:p>
            <a:pPr algn="l" rtl="0"/>
            <a:r>
              <a:rPr lang="en-US" sz="1800" b="0" i="0" u="none" strike="noStrike" baseline="0">
                <a:latin typeface="CVGAC S+ Proxima Nova"/>
              </a:rPr>
              <a:t>. </a:t>
            </a:r>
            <a:r>
              <a:rPr lang="en-US" sz="1800" b="1" i="0" u="none" strike="noStrike" baseline="0">
                <a:solidFill>
                  <a:srgbClr val="FF0000"/>
                </a:solidFill>
                <a:latin typeface="CVGAC S+ Proxima Nova"/>
              </a:rPr>
              <a:t>In his free time</a:t>
            </a:r>
            <a:r>
              <a:rPr lang="en-US" sz="1800" b="0" i="0" u="none" strike="noStrike" baseline="0">
                <a:latin typeface="CVGAC S+ Proxima Nova"/>
              </a:rPr>
              <a:t>, he plays football </a:t>
            </a:r>
          </a:p>
          <a:p>
            <a:pPr algn="l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F917795-1465-4ABF-B7E8-2A8C03FC834C}"/>
              </a:ext>
            </a:extLst>
          </p:cNvPr>
          <p:cNvSpPr txBox="1"/>
          <p:nvPr/>
        </p:nvSpPr>
        <p:spPr>
          <a:xfrm>
            <a:off x="6377158" y="3644429"/>
            <a:ext cx="442755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endParaRPr lang="ar-SA" sz="1800" b="1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1800" b="1" i="0" u="none" strike="noStrike" baseline="0">
                <a:latin typeface="CVGAC S+ Proxima Nova"/>
              </a:rPr>
              <a:t>We can use time expressions to talk about </a:t>
            </a:r>
            <a:r>
              <a:rPr lang="en-US" sz="1800" b="1" i="0" u="none" strike="noStrike" baseline="0">
                <a:solidFill>
                  <a:srgbClr val="FF0000"/>
                </a:solidFill>
                <a:latin typeface="CVGAC S+ Proxima Nova"/>
              </a:rPr>
              <a:t>routines</a:t>
            </a:r>
            <a:r>
              <a:rPr lang="en-US" sz="1800" b="1" i="0" u="none" strike="noStrike" baseline="0">
                <a:latin typeface="CVGAC S+ Proxima Nova"/>
              </a:rPr>
              <a:t> or </a:t>
            </a:r>
            <a:r>
              <a:rPr lang="en-US" sz="1800" b="1" i="0" u="none" strike="noStrike" baseline="0">
                <a:solidFill>
                  <a:srgbClr val="FF0000"/>
                </a:solidFill>
                <a:latin typeface="CVGAC S+ Proxima Nova"/>
              </a:rPr>
              <a:t>habits. </a:t>
            </a:r>
          </a:p>
          <a:p>
            <a:pPr algn="l"/>
            <a:endParaRPr lang="ar-SA" b="1"/>
          </a:p>
        </p:txBody>
      </p:sp>
      <p:pic>
        <p:nvPicPr>
          <p:cNvPr id="1026" name="Picture 2" descr="ضوء لمبة المتوهجة الرسوم المتحركة فيلم مصباح ، مصباح, النص, مصباح png">
            <a:extLst>
              <a:ext uri="{FF2B5EF4-FFF2-40B4-BE49-F238E27FC236}">
                <a16:creationId xmlns:a16="http://schemas.microsoft.com/office/drawing/2014/main" id="{1B5F9C8F-A6AE-4F4E-9ACC-CF16854CC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9" b="96248" l="10000" r="90000">
                        <a14:foregroundMark x1="47667" y1="83865" x2="47667" y2="83865"/>
                        <a14:foregroundMark x1="52667" y1="75422" x2="52667" y2="75422"/>
                        <a14:foregroundMark x1="52444" y1="90056" x2="52444" y2="90056"/>
                        <a14:foregroundMark x1="52111" y1="96248" x2="52111" y2="96248"/>
                        <a14:foregroundMark x1="73556" y1="63415" x2="73556" y2="63415"/>
                        <a14:foregroundMark x1="73000" y1="40338" x2="73000" y2="40338"/>
                        <a14:foregroundMark x1="64889" y1="7505" x2="64889" y2="7505"/>
                        <a14:foregroundMark x1="47778" y1="6379" x2="47778" y2="6379"/>
                        <a14:foregroundMark x1="35222" y1="16323" x2="35222" y2="16323"/>
                        <a14:foregroundMark x1="25111" y1="43527" x2="25111" y2="43527"/>
                        <a14:foregroundMark x1="31333" y1="65478" x2="31333" y2="65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1" t="1795" r="20244" b="-2894"/>
          <a:stretch/>
        </p:blipFill>
        <p:spPr bwMode="auto">
          <a:xfrm>
            <a:off x="6888965" y="36162"/>
            <a:ext cx="966421" cy="9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ضوء لمبة المتوهجة الرسوم المتحركة فيلم مصباح ، مصباح, النص, مصباح png">
            <a:extLst>
              <a:ext uri="{FF2B5EF4-FFF2-40B4-BE49-F238E27FC236}">
                <a16:creationId xmlns:a16="http://schemas.microsoft.com/office/drawing/2014/main" id="{CDB34CD7-E88A-4FFE-A854-F5D49D57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9" b="96248" l="10000" r="90000">
                        <a14:foregroundMark x1="47667" y1="83865" x2="47667" y2="83865"/>
                        <a14:foregroundMark x1="52667" y1="75422" x2="52667" y2="75422"/>
                        <a14:foregroundMark x1="52444" y1="90056" x2="52444" y2="90056"/>
                        <a14:foregroundMark x1="52111" y1="96248" x2="52111" y2="96248"/>
                        <a14:foregroundMark x1="73556" y1="63415" x2="73556" y2="63415"/>
                        <a14:foregroundMark x1="73000" y1="40338" x2="73000" y2="40338"/>
                        <a14:foregroundMark x1="64889" y1="7505" x2="64889" y2="7505"/>
                        <a14:foregroundMark x1="47778" y1="6379" x2="47778" y2="6379"/>
                        <a14:foregroundMark x1="35222" y1="16323" x2="35222" y2="16323"/>
                        <a14:foregroundMark x1="25111" y1="43527" x2="25111" y2="43527"/>
                        <a14:foregroundMark x1="31333" y1="65478" x2="31333" y2="65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1" t="1795" r="20244" b="-2894"/>
          <a:stretch/>
        </p:blipFill>
        <p:spPr bwMode="auto">
          <a:xfrm>
            <a:off x="4674081" y="4639107"/>
            <a:ext cx="966421" cy="9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A470FAF-34C8-4491-B225-A5A1C66D84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74" b="72613" l="5779" r="60302">
                        <a14:foregroundMark x1="32915" y1="39447" x2="50754" y2="38945"/>
                        <a14:foregroundMark x1="50754" y1="38945" x2="34422" y2="39196"/>
                        <a14:foregroundMark x1="34422" y1="39196" x2="51759" y2="34422"/>
                        <a14:foregroundMark x1="51759" y1="34422" x2="56784" y2="34925"/>
                        <a14:foregroundMark x1="40452" y1="11558" x2="40452" y2="11558"/>
                        <a14:foregroundMark x1="48241" y1="12060" x2="48241" y2="12060"/>
                        <a14:foregroundMark x1="56784" y1="25126" x2="56784" y2="25126"/>
                        <a14:foregroundMark x1="41960" y1="14573" x2="41960" y2="14573"/>
                        <a14:foregroundMark x1="48241" y1="52764" x2="48241" y2="52764"/>
                        <a14:foregroundMark x1="43216" y1="55528" x2="43216" y2="55528"/>
                        <a14:foregroundMark x1="43216" y1="55528" x2="43216" y2="55528"/>
                        <a14:foregroundMark x1="41960" y1="53015" x2="41960" y2="53015"/>
                        <a14:foregroundMark x1="25879" y1="68342" x2="25879" y2="68342"/>
                        <a14:foregroundMark x1="55025" y1="59799" x2="55025" y2="59799"/>
                        <a14:foregroundMark x1="52010" y1="39447" x2="52010" y2="39447"/>
                        <a14:foregroundMark x1="54774" y1="39196" x2="54774" y2="39196"/>
                        <a14:foregroundMark x1="47236" y1="39447" x2="47236" y2="39447"/>
                        <a14:foregroundMark x1="50000" y1="16583" x2="50000" y2="16583"/>
                        <a14:foregroundMark x1="41960" y1="19598" x2="41960" y2="19598"/>
                        <a14:foregroundMark x1="40201" y1="55528" x2="40201" y2="55528"/>
                        <a14:foregroundMark x1="48492" y1="55528" x2="39196" y2="56030"/>
                        <a14:foregroundMark x1="30402" y1="37688" x2="33668" y2="36935"/>
                        <a14:foregroundMark x1="49749" y1="38191" x2="29146" y2="36181"/>
                        <a14:foregroundMark x1="29146" y1="36181" x2="31407" y2="38191"/>
                        <a14:foregroundMark x1="39196" y1="21106" x2="39196" y2="21106"/>
                        <a14:foregroundMark x1="34422" y1="21608" x2="47236" y2="22362"/>
                        <a14:foregroundMark x1="47236" y1="22362" x2="44724" y2="18844"/>
                        <a14:foregroundMark x1="49497" y1="64070" x2="49497" y2="64070"/>
                        <a14:foregroundMark x1="31407" y1="67588" x2="31407" y2="67588"/>
                        <a14:foregroundMark x1="32412" y1="68090" x2="32412" y2="68090"/>
                        <a14:foregroundMark x1="49749" y1="67588" x2="49749" y2="67588"/>
                        <a14:foregroundMark x1="54774" y1="62563" x2="54774" y2="62563"/>
                        <a14:foregroundMark x1="57789" y1="29397" x2="57789" y2="29397"/>
                        <a14:foregroundMark x1="53015" y1="39447" x2="53015" y2="39447"/>
                        <a14:foregroundMark x1="38191" y1="33417" x2="38191" y2="33417"/>
                        <a14:foregroundMark x1="30402" y1="35678" x2="32915" y2="32663"/>
                        <a14:foregroundMark x1="47236" y1="33920" x2="46985" y2="32412"/>
                        <a14:foregroundMark x1="53266" y1="32663" x2="53266" y2="32663"/>
                        <a14:foregroundMark x1="29146" y1="5276" x2="29146" y2="5276"/>
                        <a14:foregroundMark x1="36432" y1="5025" x2="36432" y2="5025"/>
                        <a14:foregroundMark x1="48744" y1="69598" x2="48744" y2="69598"/>
                        <a14:foregroundMark x1="60804" y1="30151" x2="58794" y2="58794"/>
                        <a14:foregroundMark x1="58794" y1="58794" x2="53266" y2="70854"/>
                        <a14:foregroundMark x1="53266" y1="70854" x2="44724" y2="69849"/>
                        <a14:foregroundMark x1="15578" y1="70603" x2="29146" y2="72864"/>
                        <a14:foregroundMark x1="29146" y1="72864" x2="19598" y2="70101"/>
                        <a14:foregroundMark x1="47990" y1="40452" x2="48241" y2="40452"/>
                        <a14:foregroundMark x1="34673" y1="40201" x2="34673" y2="40201"/>
                        <a14:foregroundMark x1="34673" y1="40201" x2="34673" y2="40201"/>
                        <a14:foregroundMark x1="34673" y1="40201" x2="34673" y2="40201"/>
                        <a14:foregroundMark x1="35427" y1="37688" x2="33417" y2="36935"/>
                        <a14:foregroundMark x1="41960" y1="54523" x2="41960" y2="54523"/>
                        <a14:foregroundMark x1="41960" y1="54523" x2="41960" y2="54523"/>
                        <a14:foregroundMark x1="44724" y1="56533" x2="44724" y2="56533"/>
                        <a14:foregroundMark x1="44724" y1="56533" x2="44724" y2="56533"/>
                        <a14:foregroundMark x1="33920" y1="38693" x2="33920" y2="38693"/>
                        <a14:foregroundMark x1="33920" y1="38693" x2="35176" y2="37186"/>
                        <a14:foregroundMark x1="51759" y1="39698" x2="51759" y2="39698"/>
                        <a14:foregroundMark x1="51759" y1="39698" x2="51759" y2="39698"/>
                        <a14:foregroundMark x1="53518" y1="37186" x2="53518" y2="37186"/>
                        <a14:foregroundMark x1="53518" y1="37186" x2="53518" y2="37186"/>
                        <a14:foregroundMark x1="60302" y1="38693" x2="60302" y2="38693"/>
                        <a14:foregroundMark x1="60302" y1="33920" x2="60302" y2="33920"/>
                        <a14:foregroundMark x1="60302" y1="33920" x2="60302" y2="33920"/>
                        <a14:foregroundMark x1="60302" y1="31910" x2="60050" y2="44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-3736" r="40475" b="31977"/>
          <a:stretch/>
        </p:blipFill>
        <p:spPr>
          <a:xfrm flipH="1">
            <a:off x="10804712" y="4182594"/>
            <a:ext cx="2052539" cy="2720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6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accel="4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6A5C3B5E-AC52-48BF-9C3C-9951F145B81F}"/>
              </a:ext>
            </a:extLst>
          </p:cNvPr>
          <p:cNvGrpSpPr/>
          <p:nvPr/>
        </p:nvGrpSpPr>
        <p:grpSpPr>
          <a:xfrm>
            <a:off x="7113401" y="-584850"/>
            <a:ext cx="6979598" cy="6979598"/>
            <a:chOff x="7882947" y="-702544"/>
            <a:chExt cx="6979598" cy="6979598"/>
          </a:xfrm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C5544990-A8B1-4DC5-95B9-409ABC839472}"/>
                </a:ext>
              </a:extLst>
            </p:cNvPr>
            <p:cNvSpPr/>
            <p:nvPr/>
          </p:nvSpPr>
          <p:spPr>
            <a:xfrm rot="18686078">
              <a:off x="10621566" y="-1022281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E77DBA6E-1CF7-4778-A39E-E7CE808AF5D3}"/>
                </a:ext>
              </a:extLst>
            </p:cNvPr>
            <p:cNvGrpSpPr/>
            <p:nvPr/>
          </p:nvGrpSpPr>
          <p:grpSpPr>
            <a:xfrm>
              <a:off x="10587752" y="-702544"/>
              <a:ext cx="2044473" cy="6979598"/>
              <a:chOff x="10374663" y="-523199"/>
              <a:chExt cx="2044473" cy="6979598"/>
            </a:xfrm>
          </p:grpSpPr>
          <p:sp>
            <p:nvSpPr>
              <p:cNvPr id="4" name="شكل حر: شكل 3">
                <a:extLst>
                  <a:ext uri="{FF2B5EF4-FFF2-40B4-BE49-F238E27FC236}">
                    <a16:creationId xmlns:a16="http://schemas.microsoft.com/office/drawing/2014/main" id="{C350C853-9CCE-4626-AC5E-ABDC16F3C330}"/>
                  </a:ext>
                </a:extLst>
              </p:cNvPr>
              <p:cNvSpPr/>
              <p:nvPr/>
            </p:nvSpPr>
            <p:spPr>
              <a:xfrm rot="19438810">
                <a:off x="10374663" y="-523199"/>
                <a:ext cx="1502359" cy="6979598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5" name="شكل حر: شكل 4">
                <a:extLst>
                  <a:ext uri="{FF2B5EF4-FFF2-40B4-BE49-F238E27FC236}">
                    <a16:creationId xmlns:a16="http://schemas.microsoft.com/office/drawing/2014/main" id="{8324C0A2-3E3A-45E3-B233-10B083DA92ED}"/>
                  </a:ext>
                </a:extLst>
              </p:cNvPr>
              <p:cNvSpPr/>
              <p:nvPr/>
            </p:nvSpPr>
            <p:spPr>
              <a:xfrm rot="19265058">
                <a:off x="10648883" y="314581"/>
                <a:ext cx="1502359" cy="4105463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2645B902-F6E8-459E-AF72-5A0D2E32E47C}"/>
                  </a:ext>
                </a:extLst>
              </p:cNvPr>
              <p:cNvSpPr/>
              <p:nvPr/>
            </p:nvSpPr>
            <p:spPr>
              <a:xfrm rot="19265058">
                <a:off x="10916777" y="491733"/>
                <a:ext cx="1502359" cy="3252535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3" name="AutoShape 2" descr="Practice Questions Clipart - Png Download (#5347374) - PinClipart">
            <a:extLst>
              <a:ext uri="{FF2B5EF4-FFF2-40B4-BE49-F238E27FC236}">
                <a16:creationId xmlns:a16="http://schemas.microsoft.com/office/drawing/2014/main" id="{7B1B6C08-FBDF-4976-ABD8-0108FFCA86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2" name="Picture 4" descr="4th Social Studies Class#16 Review#3 - Lessons - Blendspace">
            <a:extLst>
              <a:ext uri="{FF2B5EF4-FFF2-40B4-BE49-F238E27FC236}">
                <a16:creationId xmlns:a16="http://schemas.microsoft.com/office/drawing/2014/main" id="{04560C84-5880-419F-A6E5-FD8AC1EEF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3" b="90000" l="7556" r="93444">
                        <a14:foregroundMark x1="58667" y1="48966" x2="58667" y2="48966"/>
                        <a14:foregroundMark x1="21778" y1="10115" x2="21778" y2="10115"/>
                        <a14:foregroundMark x1="91222" y1="5287" x2="91222" y2="5287"/>
                        <a14:foregroundMark x1="38222" y1="71264" x2="38222" y2="71264"/>
                        <a14:foregroundMark x1="39000" y1="67241" x2="39000" y2="67241"/>
                        <a14:foregroundMark x1="7556" y1="68276" x2="7556" y2="68276"/>
                        <a14:foregroundMark x1="8889" y1="68276" x2="8889" y2="68276"/>
                        <a14:foregroundMark x1="93333" y1="46092" x2="93333" y2="46092"/>
                        <a14:foregroundMark x1="93333" y1="42644" x2="93333" y2="42644"/>
                        <a14:foregroundMark x1="93444" y1="45057" x2="93444" y2="45057"/>
                        <a14:foregroundMark x1="75222" y1="18966" x2="52222" y2="18506"/>
                        <a14:foregroundMark x1="52222" y1="18506" x2="43111" y2="21379"/>
                        <a14:foregroundMark x1="43111" y1="21379" x2="51889" y2="27586"/>
                        <a14:foregroundMark x1="51889" y1="27586" x2="71778" y2="27356"/>
                        <a14:foregroundMark x1="71778" y1="27356" x2="62111" y2="19655"/>
                        <a14:foregroundMark x1="62111" y1="19655" x2="42111" y2="20805"/>
                        <a14:foregroundMark x1="89778" y1="6782" x2="30333" y2="13333"/>
                        <a14:foregroundMark x1="30333" y1="13333" x2="26667" y2="26207"/>
                        <a14:foregroundMark x1="26667" y1="26207" x2="27667" y2="37011"/>
                        <a14:foregroundMark x1="27667" y1="37011" x2="33222" y2="46207"/>
                        <a14:foregroundMark x1="33222" y1="46207" x2="46444" y2="46552"/>
                        <a14:foregroundMark x1="46444" y1="46552" x2="76556" y2="45057"/>
                        <a14:foregroundMark x1="76556" y1="45057" x2="85667" y2="45057"/>
                        <a14:foregroundMark x1="85667" y1="45057" x2="88222" y2="28966"/>
                        <a14:foregroundMark x1="88222" y1="28966" x2="85556" y2="7816"/>
                        <a14:foregroundMark x1="49889" y1="56782" x2="34556" y2="54598"/>
                        <a14:foregroundMark x1="34556" y1="54598" x2="44111" y2="56322"/>
                        <a14:foregroundMark x1="22111" y1="61609" x2="20778" y2="70920"/>
                        <a14:foregroundMark x1="20778" y1="70920" x2="27111" y2="65057"/>
                        <a14:foregroundMark x1="27111" y1="65057" x2="24444" y2="62759"/>
                        <a14:foregroundMark x1="20000" y1="72874" x2="23778" y2="7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" t="2937" r="5507" b="10709"/>
          <a:stretch/>
        </p:blipFill>
        <p:spPr bwMode="auto">
          <a:xfrm>
            <a:off x="3222344" y="1111926"/>
            <a:ext cx="5022138" cy="4634147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28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C5544990-A8B1-4DC5-95B9-409ABC839472}"/>
              </a:ext>
            </a:extLst>
          </p:cNvPr>
          <p:cNvSpPr/>
          <p:nvPr/>
        </p:nvSpPr>
        <p:spPr>
          <a:xfrm rot="18686078">
            <a:off x="11173534" y="-846851"/>
            <a:ext cx="1502359" cy="6979598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C350C853-9CCE-4626-AC5E-ABDC16F3C330}"/>
              </a:ext>
            </a:extLst>
          </p:cNvPr>
          <p:cNvSpPr/>
          <p:nvPr/>
        </p:nvSpPr>
        <p:spPr>
          <a:xfrm rot="19438810">
            <a:off x="11371761" y="-975374"/>
            <a:ext cx="1502359" cy="6979598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8324C0A2-3E3A-45E3-B233-10B083DA92ED}"/>
              </a:ext>
            </a:extLst>
          </p:cNvPr>
          <p:cNvSpPr/>
          <p:nvPr/>
        </p:nvSpPr>
        <p:spPr>
          <a:xfrm rot="19265058">
            <a:off x="10648883" y="314581"/>
            <a:ext cx="1502359" cy="4105463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2645B902-F6E8-459E-AF72-5A0D2E32E47C}"/>
              </a:ext>
            </a:extLst>
          </p:cNvPr>
          <p:cNvSpPr/>
          <p:nvPr/>
        </p:nvSpPr>
        <p:spPr>
          <a:xfrm rot="19265058">
            <a:off x="11371760" y="-118689"/>
            <a:ext cx="1502359" cy="3252535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B296CAE-A28E-4065-A47D-CE3CA9B82A26}"/>
              </a:ext>
            </a:extLst>
          </p:cNvPr>
          <p:cNvSpPr txBox="1"/>
          <p:nvPr/>
        </p:nvSpPr>
        <p:spPr>
          <a:xfrm>
            <a:off x="228699" y="189952"/>
            <a:ext cx="1044499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1800" b="1" i="0" u="sng" strike="noStrike" baseline="0">
                <a:latin typeface="CVGAC S+ Proxima Nova"/>
              </a:rPr>
              <a:t>Complete the sentences with the simple present tense of an appropriate verb. Write the correct preposition </a:t>
            </a:r>
          </a:p>
          <a:p>
            <a:pPr algn="l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FD70201-022F-41F7-BB97-88C1A10C093A}"/>
              </a:ext>
            </a:extLst>
          </p:cNvPr>
          <p:cNvSpPr txBox="1"/>
          <p:nvPr/>
        </p:nvSpPr>
        <p:spPr>
          <a:xfrm>
            <a:off x="1369410" y="918788"/>
            <a:ext cx="728956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1800" b="0" i="0" u="none" strike="noStrike" baseline="0">
                <a:latin typeface="CVGAC S+ Proxima Nova"/>
              </a:rPr>
              <a:t>Ahmed is a teacher. He </a:t>
            </a:r>
            <a:r>
              <a:rPr lang="en-US" sz="1800" b="0" i="0" u="sng" strike="noStrike" baseline="0">
                <a:solidFill>
                  <a:srgbClr val="FF0000"/>
                </a:solidFill>
                <a:latin typeface="CVGAC S+ MMHHW Slant Std MEA"/>
              </a:rPr>
              <a:t>teaches</a:t>
            </a:r>
            <a:r>
              <a:rPr lang="en-US" sz="1800" b="0" i="0" u="none" strike="noStrike" baseline="0">
                <a:latin typeface="CVGAC S+ MMHHW Slant Std MEA"/>
              </a:rPr>
              <a:t> </a:t>
            </a:r>
            <a:r>
              <a:rPr lang="en-US" sz="1800" b="0" i="0" u="none" strike="noStrike" baseline="0">
                <a:latin typeface="CVGAC S+ Proxima Nova"/>
              </a:rPr>
              <a:t>in a high school. He works </a:t>
            </a:r>
            <a:r>
              <a:rPr lang="en-US" sz="1800" b="0" i="0" u="sng" strike="noStrike" baseline="0">
                <a:solidFill>
                  <a:srgbClr val="FF0000"/>
                </a:solidFill>
                <a:latin typeface="CVGAC S+ MMHHW Slant Std MEA"/>
              </a:rPr>
              <a:t>on</a:t>
            </a:r>
            <a:r>
              <a:rPr lang="en-US" sz="1800" b="0" i="0" u="none" strike="noStrike" baseline="0">
                <a:latin typeface="CVGAC S+ MMHHW Slant Std MEA"/>
              </a:rPr>
              <a:t> </a:t>
            </a:r>
            <a:r>
              <a:rPr lang="en-US" sz="1800" b="0" i="0" u="none" strike="noStrike" baseline="0">
                <a:latin typeface="CVGAC S+ Proxima Nova"/>
              </a:rPr>
              <a:t>weekdays </a:t>
            </a:r>
          </a:p>
          <a:p>
            <a:endParaRPr lang="ar-SA"/>
          </a:p>
        </p:txBody>
      </p:sp>
      <p:pic>
        <p:nvPicPr>
          <p:cNvPr id="12" name="Picture 2" descr="ضوء لمبة المتوهجة الرسوم المتحركة فيلم مصباح ، مصباح, النص, مصباح png">
            <a:extLst>
              <a:ext uri="{FF2B5EF4-FFF2-40B4-BE49-F238E27FC236}">
                <a16:creationId xmlns:a16="http://schemas.microsoft.com/office/drawing/2014/main" id="{8A49C004-6CFA-4BD2-A810-5B05B5271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96248" l="10000" r="90000">
                        <a14:foregroundMark x1="47667" y1="83865" x2="47667" y2="83865"/>
                        <a14:foregroundMark x1="52667" y1="75422" x2="52667" y2="75422"/>
                        <a14:foregroundMark x1="52444" y1="90056" x2="52444" y2="90056"/>
                        <a14:foregroundMark x1="52111" y1="96248" x2="52111" y2="96248"/>
                        <a14:foregroundMark x1="73556" y1="63415" x2="73556" y2="63415"/>
                        <a14:foregroundMark x1="73000" y1="40338" x2="73000" y2="40338"/>
                        <a14:foregroundMark x1="64889" y1="7505" x2="64889" y2="7505"/>
                        <a14:foregroundMark x1="47778" y1="6379" x2="47778" y2="6379"/>
                        <a14:foregroundMark x1="35222" y1="16323" x2="35222" y2="16323"/>
                        <a14:foregroundMark x1="25111" y1="43527" x2="25111" y2="43527"/>
                        <a14:foregroundMark x1="31333" y1="65478" x2="31333" y2="65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1" t="1795" r="20244" b="-2894"/>
          <a:stretch/>
        </p:blipFill>
        <p:spPr bwMode="auto">
          <a:xfrm>
            <a:off x="572775" y="889073"/>
            <a:ext cx="720488" cy="7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B82E710-C069-4C01-A6F2-7090A0287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345" y="1032313"/>
            <a:ext cx="3140772" cy="2808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CA3C0F9-829A-4B43-95E0-63508B7B3733}"/>
              </a:ext>
            </a:extLst>
          </p:cNvPr>
          <p:cNvSpPr txBox="1"/>
          <p:nvPr/>
        </p:nvSpPr>
        <p:spPr>
          <a:xfrm>
            <a:off x="416568" y="1789353"/>
            <a:ext cx="718475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1800" b="1" i="0" u="none" strike="noStrike" baseline="0">
                <a:latin typeface="CVGAC S+ Proxima Nova"/>
              </a:rPr>
              <a:t>1. </a:t>
            </a:r>
            <a:r>
              <a:rPr lang="en-US" sz="1800" b="0" i="0" u="none" strike="noStrike" baseline="0">
                <a:latin typeface="CVGAC S+ Proxima Nova"/>
              </a:rPr>
              <a:t>What_________ your uncle_________ ? He’s a writer. </a:t>
            </a:r>
          </a:p>
          <a:p>
            <a:pPr algn="l"/>
            <a:r>
              <a:rPr lang="en-US" sz="1800" b="0" i="0" u="none" strike="noStrike" baseline="0">
                <a:latin typeface="CVGAC S+ Proxima Nova"/>
              </a:rPr>
              <a:t>He______________ books.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6C812CD-5D09-4D24-9A58-72DFB9433F98}"/>
              </a:ext>
            </a:extLst>
          </p:cNvPr>
          <p:cNvSpPr txBox="1"/>
          <p:nvPr/>
        </p:nvSpPr>
        <p:spPr>
          <a:xfrm>
            <a:off x="1582416" y="2018148"/>
            <a:ext cx="10034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/>
              <a:t>does</a:t>
            </a:r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8C18D80-F670-4A82-B846-EC57AE04A791}"/>
              </a:ext>
            </a:extLst>
          </p:cNvPr>
          <p:cNvSpPr txBox="1"/>
          <p:nvPr/>
        </p:nvSpPr>
        <p:spPr>
          <a:xfrm>
            <a:off x="3639583" y="2017124"/>
            <a:ext cx="1051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/>
              <a:t>do</a:t>
            </a:r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D9C0276-FD80-481A-9A97-550D33B7DCC5}"/>
              </a:ext>
            </a:extLst>
          </p:cNvPr>
          <p:cNvSpPr txBox="1"/>
          <p:nvPr/>
        </p:nvSpPr>
        <p:spPr>
          <a:xfrm>
            <a:off x="1212799" y="2321287"/>
            <a:ext cx="10034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/>
              <a:t>writes</a:t>
            </a:r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5CA34CD-230A-4FC7-8748-CB435BFCAE25}"/>
              </a:ext>
            </a:extLst>
          </p:cNvPr>
          <p:cNvSpPr txBox="1"/>
          <p:nvPr/>
        </p:nvSpPr>
        <p:spPr>
          <a:xfrm>
            <a:off x="416568" y="2492057"/>
            <a:ext cx="574277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1800" b="1" i="0" u="none" strike="noStrike" baseline="0">
                <a:latin typeface="CVGAC S+ Proxima Nova"/>
              </a:rPr>
              <a:t>2. </a:t>
            </a:r>
            <a:r>
              <a:rPr lang="en-US" sz="1800" b="0" i="0" u="none" strike="noStrike" baseline="0">
                <a:latin typeface="CVGAC S+ Proxima Nova"/>
              </a:rPr>
              <a:t>Adnan is a bus driver. He ________ a city bus.</a:t>
            </a:r>
          </a:p>
          <a:p>
            <a:pPr algn="l"/>
            <a:r>
              <a:rPr lang="en-US" sz="1800" b="0" i="0" u="none" strike="noStrike" baseline="0">
                <a:latin typeface="CVGAC S+ Proxima Nova"/>
              </a:rPr>
              <a:t> He works________ night </a:t>
            </a:r>
          </a:p>
          <a:p>
            <a:pPr algn="l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C9CDE3D-F0FB-4FA3-9B85-F31A5792E392}"/>
              </a:ext>
            </a:extLst>
          </p:cNvPr>
          <p:cNvSpPr txBox="1"/>
          <p:nvPr/>
        </p:nvSpPr>
        <p:spPr>
          <a:xfrm>
            <a:off x="416568" y="3471760"/>
            <a:ext cx="79582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1800" b="1" i="0" u="none" strike="noStrike" baseline="0">
                <a:latin typeface="CVGAC S+ Proxima Nova"/>
              </a:rPr>
              <a:t>3. </a:t>
            </a:r>
            <a:r>
              <a:rPr lang="en-US" sz="1800" b="0" i="0" u="none" strike="noStrike" baseline="0">
                <a:latin typeface="CVGAC S+ Proxima Nova"/>
              </a:rPr>
              <a:t>Where _____________Omar and Ali _________? </a:t>
            </a:r>
          </a:p>
          <a:p>
            <a:pPr algn="l"/>
            <a:r>
              <a:rPr lang="en-US" sz="1800" b="0" i="0" u="none" strike="noStrike" baseline="0">
                <a:latin typeface="CVGAC S+ Proxima Nova"/>
              </a:rPr>
              <a:t>They ____________in a hospital. They are doctors </a:t>
            </a:r>
          </a:p>
          <a:p>
            <a:pPr algn="l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B748248-A9E3-4DF2-9ECF-9176ED062E92}"/>
              </a:ext>
            </a:extLst>
          </p:cNvPr>
          <p:cNvSpPr txBox="1"/>
          <p:nvPr/>
        </p:nvSpPr>
        <p:spPr>
          <a:xfrm>
            <a:off x="416568" y="4451463"/>
            <a:ext cx="73921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1800" b="1" i="0" u="none" strike="noStrike" baseline="0">
                <a:latin typeface="CVGAC S+ Proxima Nova"/>
              </a:rPr>
              <a:t>4. </a:t>
            </a:r>
            <a:r>
              <a:rPr lang="en-US" sz="1800" b="0" i="0" u="none" strike="noStrike" baseline="0">
                <a:latin typeface="CVGAC S+ Proxima Nova"/>
              </a:rPr>
              <a:t>Hameed is a journalist. He___________   _________for a newspaper.</a:t>
            </a:r>
          </a:p>
          <a:p>
            <a:pPr algn="l"/>
            <a:r>
              <a:rPr lang="en-US" sz="1800" b="0" i="0" u="none" strike="noStrike" baseline="0">
                <a:latin typeface="CVGAC S+ Proxima Nova"/>
              </a:rPr>
              <a:t> He________ weekdays ______________ and weekends </a:t>
            </a:r>
          </a:p>
          <a:p>
            <a:pPr algn="l"/>
            <a:endParaRPr lang="ar-SA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17A87F5-622D-4D88-8883-AA50E8C736B7}"/>
              </a:ext>
            </a:extLst>
          </p:cNvPr>
          <p:cNvSpPr txBox="1"/>
          <p:nvPr/>
        </p:nvSpPr>
        <p:spPr>
          <a:xfrm>
            <a:off x="416568" y="5431165"/>
            <a:ext cx="851378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1800" b="1" i="0" u="none" strike="noStrike" baseline="0">
                <a:latin typeface="CVGAC S+ Proxima Nova"/>
              </a:rPr>
              <a:t>5. </a:t>
            </a:r>
            <a:r>
              <a:rPr lang="en-US" sz="1800" b="0" i="0" u="none" strike="noStrike" baseline="0">
                <a:latin typeface="CVGAC S+ Proxima Nova"/>
              </a:rPr>
              <a:t>Fahd is a pilot. He___________ planes. He likes to play tennis _________his free time. </a:t>
            </a:r>
          </a:p>
          <a:p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00A8539-4EA3-4298-A81F-B194467E5AB7}"/>
              </a:ext>
            </a:extLst>
          </p:cNvPr>
          <p:cNvSpPr txBox="1"/>
          <p:nvPr/>
        </p:nvSpPr>
        <p:spPr>
          <a:xfrm>
            <a:off x="2982128" y="2694285"/>
            <a:ext cx="10252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drives</a:t>
            </a:r>
            <a:endParaRPr lang="ar-SA" sz="2400">
              <a:solidFill>
                <a:srgbClr val="FF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F1F3747-CC8B-43E4-BD3D-7758E17B8B75}"/>
              </a:ext>
            </a:extLst>
          </p:cNvPr>
          <p:cNvSpPr txBox="1"/>
          <p:nvPr/>
        </p:nvSpPr>
        <p:spPr>
          <a:xfrm>
            <a:off x="1521846" y="2920025"/>
            <a:ext cx="5403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at</a:t>
            </a:r>
            <a:endParaRPr lang="ar-SA" sz="240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22F0746-6D43-4FED-88E9-128F3100F977}"/>
              </a:ext>
            </a:extLst>
          </p:cNvPr>
          <p:cNvSpPr txBox="1"/>
          <p:nvPr/>
        </p:nvSpPr>
        <p:spPr>
          <a:xfrm>
            <a:off x="1582416" y="3660372"/>
            <a:ext cx="6927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>
                <a:solidFill>
                  <a:srgbClr val="000099"/>
                </a:solidFill>
              </a:rPr>
              <a:t>do</a:t>
            </a:r>
            <a:endParaRPr lang="ar-SA" sz="2400">
              <a:solidFill>
                <a:srgbClr val="000099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18FDB74-C04F-41F5-A9D7-259B9A4788AC}"/>
              </a:ext>
            </a:extLst>
          </p:cNvPr>
          <p:cNvSpPr txBox="1"/>
          <p:nvPr/>
        </p:nvSpPr>
        <p:spPr>
          <a:xfrm>
            <a:off x="3989863" y="3660372"/>
            <a:ext cx="10252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work</a:t>
            </a:r>
            <a:endParaRPr lang="ar-SA" sz="240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7B87110-2D01-4E99-BA8A-07C9590A8EF3}"/>
              </a:ext>
            </a:extLst>
          </p:cNvPr>
          <p:cNvSpPr txBox="1"/>
          <p:nvPr/>
        </p:nvSpPr>
        <p:spPr>
          <a:xfrm>
            <a:off x="1166857" y="3944763"/>
            <a:ext cx="10252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>
                <a:solidFill>
                  <a:srgbClr val="000099"/>
                </a:solidFill>
              </a:rPr>
              <a:t>work</a:t>
            </a:r>
            <a:endParaRPr lang="ar-SA" sz="2400">
              <a:solidFill>
                <a:srgbClr val="000099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4B386BF-511E-459B-B0BA-8E4275701498}"/>
              </a:ext>
            </a:extLst>
          </p:cNvPr>
          <p:cNvSpPr txBox="1"/>
          <p:nvPr/>
        </p:nvSpPr>
        <p:spPr>
          <a:xfrm>
            <a:off x="3087387" y="4599703"/>
            <a:ext cx="10252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>
                <a:solidFill>
                  <a:srgbClr val="000099"/>
                </a:solidFill>
              </a:rPr>
              <a:t>works</a:t>
            </a:r>
            <a:endParaRPr lang="ar-SA" sz="2400">
              <a:solidFill>
                <a:srgbClr val="000099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EF584E0-E3B4-4D7F-A0AC-8E68BDC97B5F}"/>
              </a:ext>
            </a:extLst>
          </p:cNvPr>
          <p:cNvSpPr txBox="1"/>
          <p:nvPr/>
        </p:nvSpPr>
        <p:spPr>
          <a:xfrm>
            <a:off x="754731" y="4881113"/>
            <a:ext cx="10252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works</a:t>
            </a:r>
            <a:endParaRPr lang="ar-SA" sz="2400">
              <a:solidFill>
                <a:srgbClr val="FF000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28FD093-A29E-402C-B924-EADDE82E8577}"/>
              </a:ext>
            </a:extLst>
          </p:cNvPr>
          <p:cNvSpPr txBox="1"/>
          <p:nvPr/>
        </p:nvSpPr>
        <p:spPr>
          <a:xfrm>
            <a:off x="4498043" y="4631654"/>
            <a:ext cx="6927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>
                <a:solidFill>
                  <a:srgbClr val="000099"/>
                </a:solidFill>
              </a:rPr>
              <a:t>on</a:t>
            </a:r>
            <a:endParaRPr lang="ar-SA" sz="2400">
              <a:solidFill>
                <a:srgbClr val="000099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6C6CD34-C8FE-4A47-BEB4-56AEE77F64D5}"/>
              </a:ext>
            </a:extLst>
          </p:cNvPr>
          <p:cNvSpPr txBox="1"/>
          <p:nvPr/>
        </p:nvSpPr>
        <p:spPr>
          <a:xfrm>
            <a:off x="3116627" y="4862486"/>
            <a:ext cx="6927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on</a:t>
            </a:r>
            <a:endParaRPr lang="ar-SA" sz="2400">
              <a:solidFill>
                <a:srgbClr val="FF00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698C3342-F9A2-4666-8614-ACC452919A47}"/>
              </a:ext>
            </a:extLst>
          </p:cNvPr>
          <p:cNvSpPr txBox="1"/>
          <p:nvPr/>
        </p:nvSpPr>
        <p:spPr>
          <a:xfrm>
            <a:off x="2424543" y="5527973"/>
            <a:ext cx="10252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>
                <a:solidFill>
                  <a:srgbClr val="000099"/>
                </a:solidFill>
              </a:rPr>
              <a:t>flies</a:t>
            </a:r>
            <a:endParaRPr lang="ar-SA" sz="2400">
              <a:solidFill>
                <a:srgbClr val="000099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8665B73-5EC5-401C-A0D0-12E737EA4698}"/>
              </a:ext>
            </a:extLst>
          </p:cNvPr>
          <p:cNvSpPr txBox="1"/>
          <p:nvPr/>
        </p:nvSpPr>
        <p:spPr>
          <a:xfrm>
            <a:off x="6522904" y="5589883"/>
            <a:ext cx="6927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in</a:t>
            </a:r>
            <a:endParaRPr lang="ar-SA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88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E8DA578A-E776-4B17-A393-E67CFAD8B674}"/>
              </a:ext>
            </a:extLst>
          </p:cNvPr>
          <p:cNvGrpSpPr/>
          <p:nvPr/>
        </p:nvGrpSpPr>
        <p:grpSpPr>
          <a:xfrm>
            <a:off x="401651" y="-57813"/>
            <a:ext cx="4683483" cy="1632650"/>
            <a:chOff x="401651" y="-57813"/>
            <a:chExt cx="4683483" cy="1632650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ECBC2FF8-8EC1-4EAA-9993-9D3F5007B44A}"/>
                </a:ext>
              </a:extLst>
            </p:cNvPr>
            <p:cNvGrpSpPr/>
            <p:nvPr/>
          </p:nvGrpSpPr>
          <p:grpSpPr>
            <a:xfrm>
              <a:off x="401651" y="-57813"/>
              <a:ext cx="4683483" cy="1632650"/>
              <a:chOff x="374875" y="133847"/>
              <a:chExt cx="4134752" cy="1632650"/>
            </a:xfrm>
          </p:grpSpPr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3DADA0C7-CB67-4572-9B9F-CAFC0086B56C}"/>
                  </a:ext>
                </a:extLst>
              </p:cNvPr>
              <p:cNvSpPr/>
              <p:nvPr/>
            </p:nvSpPr>
            <p:spPr>
              <a:xfrm rot="15215462">
                <a:off x="1625926" y="-1117204"/>
                <a:ext cx="1632650" cy="4134752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0815F0D8-8B94-4015-BCC1-A9CC41DD32E1}"/>
                  </a:ext>
                </a:extLst>
              </p:cNvPr>
              <p:cNvSpPr/>
              <p:nvPr/>
            </p:nvSpPr>
            <p:spPr>
              <a:xfrm rot="14708373">
                <a:off x="1524286" y="-684034"/>
                <a:ext cx="1502359" cy="3252535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D984746A-C5B0-4885-8926-96D4CDFE7DF7}"/>
                </a:ext>
              </a:extLst>
            </p:cNvPr>
            <p:cNvSpPr txBox="1"/>
            <p:nvPr/>
          </p:nvSpPr>
          <p:spPr>
            <a:xfrm>
              <a:off x="507660" y="215653"/>
              <a:ext cx="3748146" cy="9294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endParaRPr lang="ar-SA" sz="1800" b="0" i="0" u="none" strike="noStrike" baseline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r>
                <a:rPr lang="en-US" sz="1800" b="1" i="1" u="none" strike="noStrike" baseline="0" err="1">
                  <a:solidFill>
                    <a:schemeClr val="bg1"/>
                  </a:solidFill>
                  <a:latin typeface="CVGAC S+ Proxima Nova"/>
                </a:rPr>
                <a:t>Wh</a:t>
              </a:r>
              <a:r>
                <a:rPr lang="en-US" sz="1800" b="1" i="1" u="none" strike="noStrike" baseline="0">
                  <a:solidFill>
                    <a:schemeClr val="bg1"/>
                  </a:solidFill>
                  <a:latin typeface="CVGAC S+ Proxima Nova"/>
                </a:rPr>
                <a:t>- </a:t>
              </a:r>
              <a:r>
                <a:rPr lang="en-US" sz="1800" b="1" i="0" u="none" strike="noStrike" baseline="0">
                  <a:solidFill>
                    <a:schemeClr val="bg1"/>
                  </a:solidFill>
                  <a:latin typeface="CVGAC S+ Proxima Nova"/>
                </a:rPr>
                <a:t>Questions in the Simple Present </a:t>
              </a:r>
              <a:endParaRPr lang="en-US" sz="1800" b="0" i="0" u="none" strike="noStrike" baseline="0">
                <a:solidFill>
                  <a:schemeClr val="bg1"/>
                </a:solidFill>
                <a:latin typeface="CVGAC S+ Proxima Nova"/>
              </a:endParaRPr>
            </a:p>
            <a:p>
              <a:endParaRPr lang="ar-SA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8B8C50AA-0DE8-4403-9DCE-A36A4F938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t="20100" r="32515" b="69369"/>
          <a:stretch/>
        </p:blipFill>
        <p:spPr>
          <a:xfrm>
            <a:off x="416287" y="1585167"/>
            <a:ext cx="7424533" cy="722197"/>
          </a:xfrm>
          <a:prstGeom prst="rect">
            <a:avLst/>
          </a:prstGeom>
        </p:spPr>
      </p:pic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66AF88F1-B1D5-4213-B8CC-BB1F67547DA5}"/>
              </a:ext>
            </a:extLst>
          </p:cNvPr>
          <p:cNvSpPr/>
          <p:nvPr/>
        </p:nvSpPr>
        <p:spPr>
          <a:xfrm rot="15303387">
            <a:off x="9285619" y="-1173981"/>
            <a:ext cx="1502359" cy="4105463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372D1DC-3F54-4895-83A8-3B97E4BB206A}"/>
              </a:ext>
            </a:extLst>
          </p:cNvPr>
          <p:cNvSpPr txBox="1"/>
          <p:nvPr/>
        </p:nvSpPr>
        <p:spPr>
          <a:xfrm>
            <a:off x="7348159" y="136926"/>
            <a:ext cx="442755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Note:</a:t>
            </a:r>
            <a:r>
              <a:rPr lang="en-US" b="1"/>
              <a:t> </a:t>
            </a:r>
            <a:r>
              <a:rPr lang="en-US" i="1"/>
              <a:t>What do you do? </a:t>
            </a:r>
            <a:r>
              <a:rPr lang="en-US"/>
              <a:t>usually means </a:t>
            </a:r>
            <a:r>
              <a:rPr lang="en-US" i="1"/>
              <a:t>What’s your job? </a:t>
            </a:r>
            <a:endParaRPr lang="en-US"/>
          </a:p>
        </p:txBody>
      </p:sp>
      <p:pic>
        <p:nvPicPr>
          <p:cNvPr id="18" name="Picture 2" descr="ضوء لمبة المتوهجة الرسوم المتحركة فيلم مصباح ، مصباح, النص, مصباح png">
            <a:extLst>
              <a:ext uri="{FF2B5EF4-FFF2-40B4-BE49-F238E27FC236}">
                <a16:creationId xmlns:a16="http://schemas.microsoft.com/office/drawing/2014/main" id="{A69B6B4E-621C-42C1-A300-106A42DC4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9" b="96248" l="10000" r="90000">
                        <a14:foregroundMark x1="47667" y1="83865" x2="47667" y2="83865"/>
                        <a14:foregroundMark x1="52667" y1="75422" x2="52667" y2="75422"/>
                        <a14:foregroundMark x1="52444" y1="90056" x2="52444" y2="90056"/>
                        <a14:foregroundMark x1="52111" y1="96248" x2="52111" y2="96248"/>
                        <a14:foregroundMark x1="73556" y1="63415" x2="73556" y2="63415"/>
                        <a14:foregroundMark x1="73000" y1="40338" x2="73000" y2="40338"/>
                        <a14:foregroundMark x1="64889" y1="7505" x2="64889" y2="7505"/>
                        <a14:foregroundMark x1="47778" y1="6379" x2="47778" y2="6379"/>
                        <a14:foregroundMark x1="35222" y1="16323" x2="35222" y2="16323"/>
                        <a14:foregroundMark x1="25111" y1="43527" x2="25111" y2="43527"/>
                        <a14:foregroundMark x1="31333" y1="65478" x2="31333" y2="65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1" t="1795" r="20244" b="-2894"/>
          <a:stretch/>
        </p:blipFill>
        <p:spPr bwMode="auto">
          <a:xfrm>
            <a:off x="7179947" y="1211551"/>
            <a:ext cx="720488" cy="7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7BD8785C-11CB-41F0-A341-6AB676D9CFF8}"/>
              </a:ext>
            </a:extLst>
          </p:cNvPr>
          <p:cNvGrpSpPr/>
          <p:nvPr/>
        </p:nvGrpSpPr>
        <p:grpSpPr>
          <a:xfrm>
            <a:off x="378172" y="2917987"/>
            <a:ext cx="4683483" cy="1632650"/>
            <a:chOff x="374875" y="133847"/>
            <a:chExt cx="4134752" cy="1632650"/>
          </a:xfrm>
        </p:grpSpPr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C5E28714-25EB-42A6-BEF3-620F9329AACC}"/>
                </a:ext>
              </a:extLst>
            </p:cNvPr>
            <p:cNvSpPr/>
            <p:nvPr/>
          </p:nvSpPr>
          <p:spPr>
            <a:xfrm rot="15215462">
              <a:off x="1625926" y="-1117204"/>
              <a:ext cx="1632650" cy="4134752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1583BA62-3C5F-4FEC-8FC6-F25D0CA5B251}"/>
                </a:ext>
              </a:extLst>
            </p:cNvPr>
            <p:cNvSpPr/>
            <p:nvPr/>
          </p:nvSpPr>
          <p:spPr>
            <a:xfrm rot="14708373">
              <a:off x="1524286" y="-684034"/>
              <a:ext cx="1502359" cy="3252535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C43CC29-0F03-495B-A0F4-FEBCDDCDD182}"/>
              </a:ext>
            </a:extLst>
          </p:cNvPr>
          <p:cNvSpPr txBox="1"/>
          <p:nvPr/>
        </p:nvSpPr>
        <p:spPr>
          <a:xfrm>
            <a:off x="567275" y="3604833"/>
            <a:ext cx="38135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>
                <a:solidFill>
                  <a:schemeClr val="bg1"/>
                </a:solidFill>
                <a:latin typeface="CVGAC S+ Proxima Nova"/>
              </a:rPr>
              <a:t>Prepositions of Time for the Present </a:t>
            </a:r>
            <a:endParaRPr lang="en-US" sz="1800" b="0" i="0" u="none" strike="noStrike" baseline="0">
              <a:solidFill>
                <a:schemeClr val="bg1"/>
              </a:solidFill>
              <a:latin typeface="CVGAC S+ Proxima Nova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FE37447C-DB36-44E2-8069-8C91AC59FA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40530" r="47261" b="36665"/>
          <a:stretch/>
        </p:blipFill>
        <p:spPr>
          <a:xfrm>
            <a:off x="266427" y="4431795"/>
            <a:ext cx="7236780" cy="1563880"/>
          </a:xfrm>
          <a:prstGeom prst="rect">
            <a:avLst/>
          </a:prstGeom>
        </p:spPr>
      </p:pic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B082DC8A-6BCE-4744-97F0-7ABD933BA8A8}"/>
              </a:ext>
            </a:extLst>
          </p:cNvPr>
          <p:cNvCxnSpPr/>
          <p:nvPr/>
        </p:nvCxnSpPr>
        <p:spPr>
          <a:xfrm>
            <a:off x="507660" y="4999289"/>
            <a:ext cx="10733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4A497100-78DC-4AB7-B0F7-93A84625F211}"/>
              </a:ext>
            </a:extLst>
          </p:cNvPr>
          <p:cNvSpPr/>
          <p:nvPr/>
        </p:nvSpPr>
        <p:spPr>
          <a:xfrm>
            <a:off x="507660" y="5067656"/>
            <a:ext cx="270007" cy="928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7CCBAC8B-5679-4CE5-92D3-7E194CE83E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74" b="72613" l="5779" r="60302">
                        <a14:foregroundMark x1="32915" y1="39447" x2="50754" y2="38945"/>
                        <a14:foregroundMark x1="50754" y1="38945" x2="34422" y2="39196"/>
                        <a14:foregroundMark x1="34422" y1="39196" x2="51759" y2="34422"/>
                        <a14:foregroundMark x1="51759" y1="34422" x2="56784" y2="34925"/>
                        <a14:foregroundMark x1="40452" y1="11558" x2="40452" y2="11558"/>
                        <a14:foregroundMark x1="48241" y1="12060" x2="48241" y2="12060"/>
                        <a14:foregroundMark x1="56784" y1="25126" x2="56784" y2="25126"/>
                        <a14:foregroundMark x1="41960" y1="14573" x2="41960" y2="14573"/>
                        <a14:foregroundMark x1="48241" y1="52764" x2="48241" y2="52764"/>
                        <a14:foregroundMark x1="43216" y1="55528" x2="43216" y2="55528"/>
                        <a14:foregroundMark x1="43216" y1="55528" x2="43216" y2="55528"/>
                        <a14:foregroundMark x1="41960" y1="53015" x2="41960" y2="53015"/>
                        <a14:foregroundMark x1="25879" y1="68342" x2="25879" y2="68342"/>
                        <a14:foregroundMark x1="55025" y1="59799" x2="55025" y2="59799"/>
                        <a14:foregroundMark x1="52010" y1="39447" x2="52010" y2="39447"/>
                        <a14:foregroundMark x1="54774" y1="39196" x2="54774" y2="39196"/>
                        <a14:foregroundMark x1="47236" y1="39447" x2="47236" y2="39447"/>
                        <a14:foregroundMark x1="50000" y1="16583" x2="50000" y2="16583"/>
                        <a14:foregroundMark x1="41960" y1="19598" x2="41960" y2="19598"/>
                        <a14:foregroundMark x1="40201" y1="55528" x2="40201" y2="55528"/>
                        <a14:foregroundMark x1="48492" y1="55528" x2="39196" y2="56030"/>
                        <a14:foregroundMark x1="30402" y1="37688" x2="33668" y2="36935"/>
                        <a14:foregroundMark x1="49749" y1="38191" x2="29146" y2="36181"/>
                        <a14:foregroundMark x1="29146" y1="36181" x2="31407" y2="38191"/>
                        <a14:foregroundMark x1="39196" y1="21106" x2="39196" y2="21106"/>
                        <a14:foregroundMark x1="34422" y1="21608" x2="47236" y2="22362"/>
                        <a14:foregroundMark x1="47236" y1="22362" x2="44724" y2="18844"/>
                        <a14:foregroundMark x1="49497" y1="64070" x2="49497" y2="64070"/>
                        <a14:foregroundMark x1="31407" y1="67588" x2="31407" y2="67588"/>
                        <a14:foregroundMark x1="32412" y1="68090" x2="32412" y2="68090"/>
                        <a14:foregroundMark x1="49749" y1="67588" x2="49749" y2="67588"/>
                        <a14:foregroundMark x1="54774" y1="62563" x2="54774" y2="62563"/>
                        <a14:foregroundMark x1="57789" y1="29397" x2="57789" y2="29397"/>
                        <a14:foregroundMark x1="53015" y1="39447" x2="53015" y2="39447"/>
                        <a14:foregroundMark x1="38191" y1="33417" x2="38191" y2="33417"/>
                        <a14:foregroundMark x1="30402" y1="35678" x2="32915" y2="32663"/>
                        <a14:foregroundMark x1="47236" y1="33920" x2="46985" y2="32412"/>
                        <a14:foregroundMark x1="53266" y1="32663" x2="53266" y2="32663"/>
                        <a14:foregroundMark x1="29146" y1="5276" x2="29146" y2="5276"/>
                        <a14:foregroundMark x1="36432" y1="5025" x2="36432" y2="5025"/>
                        <a14:foregroundMark x1="48744" y1="69598" x2="48744" y2="69598"/>
                        <a14:foregroundMark x1="60804" y1="30151" x2="58794" y2="58794"/>
                        <a14:foregroundMark x1="58794" y1="58794" x2="53266" y2="70854"/>
                        <a14:foregroundMark x1="53266" y1="70854" x2="44724" y2="69849"/>
                        <a14:foregroundMark x1="15578" y1="70603" x2="29146" y2="72864"/>
                        <a14:foregroundMark x1="29146" y1="72864" x2="19598" y2="70101"/>
                        <a14:foregroundMark x1="47990" y1="40452" x2="48241" y2="40452"/>
                        <a14:foregroundMark x1="34673" y1="40201" x2="34673" y2="40201"/>
                        <a14:foregroundMark x1="34673" y1="40201" x2="34673" y2="40201"/>
                        <a14:foregroundMark x1="34673" y1="40201" x2="34673" y2="40201"/>
                        <a14:foregroundMark x1="35427" y1="37688" x2="33417" y2="36935"/>
                        <a14:foregroundMark x1="41960" y1="54523" x2="41960" y2="54523"/>
                        <a14:foregroundMark x1="41960" y1="54523" x2="41960" y2="54523"/>
                        <a14:foregroundMark x1="44724" y1="56533" x2="44724" y2="56533"/>
                        <a14:foregroundMark x1="44724" y1="56533" x2="44724" y2="56533"/>
                        <a14:foregroundMark x1="33920" y1="38693" x2="33920" y2="38693"/>
                        <a14:foregroundMark x1="33920" y1="38693" x2="35176" y2="37186"/>
                        <a14:foregroundMark x1="51759" y1="39698" x2="51759" y2="39698"/>
                        <a14:foregroundMark x1="51759" y1="39698" x2="51759" y2="39698"/>
                        <a14:foregroundMark x1="53518" y1="37186" x2="53518" y2="37186"/>
                        <a14:foregroundMark x1="53518" y1="37186" x2="53518" y2="37186"/>
                        <a14:foregroundMark x1="60302" y1="38693" x2="60302" y2="38693"/>
                        <a14:foregroundMark x1="60302" y1="33920" x2="60302" y2="33920"/>
                        <a14:foregroundMark x1="60302" y1="33920" x2="60302" y2="33920"/>
                        <a14:foregroundMark x1="60302" y1="31910" x2="60050" y2="44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-3736" r="40475" b="31977"/>
          <a:stretch/>
        </p:blipFill>
        <p:spPr>
          <a:xfrm flipH="1">
            <a:off x="10804712" y="4182594"/>
            <a:ext cx="2052539" cy="2720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095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C5544990-A8B1-4DC5-95B9-409ABC839472}"/>
              </a:ext>
            </a:extLst>
          </p:cNvPr>
          <p:cNvSpPr/>
          <p:nvPr/>
        </p:nvSpPr>
        <p:spPr>
          <a:xfrm rot="20845227">
            <a:off x="10934326" y="-437147"/>
            <a:ext cx="1502359" cy="6979598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2645B902-F6E8-459E-AF72-5A0D2E32E47C}"/>
              </a:ext>
            </a:extLst>
          </p:cNvPr>
          <p:cNvSpPr/>
          <p:nvPr/>
        </p:nvSpPr>
        <p:spPr>
          <a:xfrm rot="4030544">
            <a:off x="885535" y="-1143335"/>
            <a:ext cx="1502359" cy="3252535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C350C853-9CCE-4626-AC5E-ABDC16F3C330}"/>
              </a:ext>
            </a:extLst>
          </p:cNvPr>
          <p:cNvSpPr/>
          <p:nvPr/>
        </p:nvSpPr>
        <p:spPr>
          <a:xfrm rot="19438810">
            <a:off x="11075418" y="-864282"/>
            <a:ext cx="1502359" cy="6979598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8324C0A2-3E3A-45E3-B233-10B083DA92ED}"/>
              </a:ext>
            </a:extLst>
          </p:cNvPr>
          <p:cNvSpPr/>
          <p:nvPr/>
        </p:nvSpPr>
        <p:spPr>
          <a:xfrm rot="20499003">
            <a:off x="10671698" y="1555851"/>
            <a:ext cx="1502359" cy="4105463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B35F868-6185-4901-8BA4-9E6ED886B748}"/>
              </a:ext>
            </a:extLst>
          </p:cNvPr>
          <p:cNvSpPr txBox="1"/>
          <p:nvPr/>
        </p:nvSpPr>
        <p:spPr>
          <a:xfrm>
            <a:off x="743652" y="290750"/>
            <a:ext cx="2683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  <a:highlight>
                  <a:srgbClr val="FFFF00"/>
                </a:highlight>
                <a:latin typeface="ae_AlMohanad" panose="02060603050605020204" pitchFamily="18" charset="-78"/>
                <a:cs typeface="ae_AlMohanad" panose="02060603050605020204" pitchFamily="18" charset="-78"/>
              </a:rPr>
              <a:t>Work Book p-97-K</a:t>
            </a:r>
            <a:endParaRPr lang="ar-SA" b="1">
              <a:solidFill>
                <a:srgbClr val="FF0000"/>
              </a:solidFill>
              <a:highlight>
                <a:srgbClr val="FFFF00"/>
              </a:highlight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BF8936E-A29D-4F85-8601-921EC3092378}"/>
              </a:ext>
            </a:extLst>
          </p:cNvPr>
          <p:cNvSpPr txBox="1"/>
          <p:nvPr/>
        </p:nvSpPr>
        <p:spPr>
          <a:xfrm>
            <a:off x="3364596" y="206953"/>
            <a:ext cx="61615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sng" strike="noStrike" baseline="0">
                <a:latin typeface="ProximaNova-Light"/>
              </a:rPr>
              <a:t>Complete a question and an answer for each prompt</a:t>
            </a:r>
            <a:endParaRPr lang="ar-SA" sz="2000" b="1" u="sng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23A2376-2084-4B7A-BDD6-7C0D4AC681A3}"/>
              </a:ext>
            </a:extLst>
          </p:cNvPr>
          <p:cNvSpPr txBox="1"/>
          <p:nvPr/>
        </p:nvSpPr>
        <p:spPr>
          <a:xfrm>
            <a:off x="1362136" y="1133081"/>
            <a:ext cx="91375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sng" strike="noStrike" baseline="0">
                <a:latin typeface="ProximaNova-Bold"/>
              </a:rPr>
              <a:t>Hashim / do / journalist                        </a:t>
            </a:r>
            <a:r>
              <a:rPr lang="en-US" sz="1800" b="0" i="0" u="sng" strike="noStrike" baseline="0">
                <a:latin typeface="MMHHWSlantStdMEA"/>
              </a:rPr>
              <a:t>What does Hashim do? He’s a journalist.</a:t>
            </a:r>
          </a:p>
          <a:p>
            <a:pPr algn="l"/>
            <a:r>
              <a:rPr lang="en-US" sz="1800" b="1" i="0" u="sng" strike="noStrike" baseline="0">
                <a:latin typeface="ProximaNova-Bold"/>
              </a:rPr>
              <a:t>where / work / newspaper                  </a:t>
            </a:r>
            <a:r>
              <a:rPr lang="en-US" sz="1800" b="0" i="0" u="sng" strike="noStrike" baseline="0">
                <a:latin typeface="MMHHWSlantStdMEA"/>
              </a:rPr>
              <a:t>Where does he work? He works for a newspaper</a:t>
            </a:r>
            <a:endParaRPr lang="ar-SA" u="sng"/>
          </a:p>
        </p:txBody>
      </p:sp>
      <p:pic>
        <p:nvPicPr>
          <p:cNvPr id="11" name="Picture 2" descr="ضوء لمبة المتوهجة الرسوم المتحركة فيلم مصباح ، مصباح, النص, مصباح png">
            <a:extLst>
              <a:ext uri="{FF2B5EF4-FFF2-40B4-BE49-F238E27FC236}">
                <a16:creationId xmlns:a16="http://schemas.microsoft.com/office/drawing/2014/main" id="{B09B673D-7514-49E0-9D41-095E4A5A2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96248" l="10000" r="90000">
                        <a14:foregroundMark x1="47667" y1="83865" x2="47667" y2="83865"/>
                        <a14:foregroundMark x1="52667" y1="75422" x2="52667" y2="75422"/>
                        <a14:foregroundMark x1="52444" y1="90056" x2="52444" y2="90056"/>
                        <a14:foregroundMark x1="52111" y1="96248" x2="52111" y2="96248"/>
                        <a14:foregroundMark x1="73556" y1="63415" x2="73556" y2="63415"/>
                        <a14:foregroundMark x1="73000" y1="40338" x2="73000" y2="40338"/>
                        <a14:foregroundMark x1="64889" y1="7505" x2="64889" y2="7505"/>
                        <a14:foregroundMark x1="47778" y1="6379" x2="47778" y2="6379"/>
                        <a14:foregroundMark x1="35222" y1="16323" x2="35222" y2="16323"/>
                        <a14:foregroundMark x1="25111" y1="43527" x2="25111" y2="43527"/>
                        <a14:foregroundMark x1="31333" y1="65478" x2="31333" y2="65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1" t="1795" r="20244" b="-2894"/>
          <a:stretch/>
        </p:blipFill>
        <p:spPr bwMode="auto">
          <a:xfrm>
            <a:off x="641648" y="1056386"/>
            <a:ext cx="720488" cy="7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AA09460-43A7-4DE3-9775-83FF8C19C8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t="37924" r="32825" b="17757"/>
          <a:stretch/>
        </p:blipFill>
        <p:spPr>
          <a:xfrm>
            <a:off x="401651" y="1927980"/>
            <a:ext cx="10366049" cy="487368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DE1BCAF-32D7-43D6-A81E-91E535D1B8A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92298" y="0"/>
            <a:ext cx="2009617" cy="3052652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43B3003-BA8B-446A-8F27-B655C155696F}"/>
              </a:ext>
            </a:extLst>
          </p:cNvPr>
          <p:cNvSpPr txBox="1"/>
          <p:nvPr/>
        </p:nvSpPr>
        <p:spPr>
          <a:xfrm>
            <a:off x="3170919" y="1962352"/>
            <a:ext cx="5698433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>
                <a:solidFill>
                  <a:srgbClr val="C00000"/>
                </a:solidFill>
                <a:latin typeface="Comic Sans MS" panose="030F0702030302020204" pitchFamily="66" charset="0"/>
              </a:rPr>
              <a:t>What does Rana do? 		</a:t>
            </a:r>
            <a:r>
              <a:rPr lang="en-US">
                <a:solidFill>
                  <a:srgbClr val="0000CC"/>
                </a:solidFill>
                <a:latin typeface="Comic Sans MS" panose="030F0702030302020204" pitchFamily="66" charset="0"/>
              </a:rPr>
              <a:t>She’s a nurse</a:t>
            </a:r>
          </a:p>
          <a:p>
            <a:pPr algn="l" rtl="0"/>
            <a:endParaRPr lang="en-US" sz="90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>
                <a:solidFill>
                  <a:srgbClr val="C00000"/>
                </a:solidFill>
                <a:latin typeface="Comic Sans MS" panose="030F0702030302020204" pitchFamily="66" charset="0"/>
              </a:rPr>
              <a:t>   Where does she work? </a:t>
            </a:r>
            <a:r>
              <a:rPr lang="en-US">
                <a:solidFill>
                  <a:srgbClr val="0000CC"/>
                </a:solidFill>
                <a:latin typeface="Comic Sans MS" panose="030F0702030302020204" pitchFamily="66" charset="0"/>
              </a:rPr>
              <a:t>She works in a hospital.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EC4415C-B28C-4426-A41C-726AF2EE4DBE}"/>
              </a:ext>
            </a:extLst>
          </p:cNvPr>
          <p:cNvSpPr txBox="1"/>
          <p:nvPr/>
        </p:nvSpPr>
        <p:spPr>
          <a:xfrm>
            <a:off x="3505877" y="2918790"/>
            <a:ext cx="6248399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>
                <a:solidFill>
                  <a:srgbClr val="006600"/>
                </a:solidFill>
                <a:latin typeface="Comic Sans MS" panose="030F0702030302020204" pitchFamily="66" charset="0"/>
              </a:rPr>
              <a:t>What do you do? </a:t>
            </a:r>
            <a:r>
              <a:rPr lang="en-US">
                <a:solidFill>
                  <a:srgbClr val="C00000"/>
                </a:solidFill>
                <a:latin typeface="Comic Sans MS" panose="030F0702030302020204" pitchFamily="66" charset="0"/>
              </a:rPr>
              <a:t>		</a:t>
            </a:r>
            <a:r>
              <a:rPr lang="en-US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I’m a chef </a:t>
            </a:r>
          </a:p>
          <a:p>
            <a:pPr algn="l" rtl="0"/>
            <a:endParaRPr lang="en-US" sz="90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>
                <a:solidFill>
                  <a:srgbClr val="C00000"/>
                </a:solidFill>
                <a:latin typeface="Comic Sans MS" panose="030F0702030302020204" pitchFamily="66" charset="0"/>
              </a:rPr>
              <a:t>          </a:t>
            </a:r>
            <a:r>
              <a:rPr lang="en-US">
                <a:solidFill>
                  <a:srgbClr val="006600"/>
                </a:solidFill>
                <a:latin typeface="Comic Sans MS" panose="030F0702030302020204" pitchFamily="66" charset="0"/>
              </a:rPr>
              <a:t>Where do you work? </a:t>
            </a:r>
            <a:r>
              <a:rPr lang="en-US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 work in a hotel restaurant.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E7484D4-D3AD-42B3-B06B-DE702AE28FDC}"/>
              </a:ext>
            </a:extLst>
          </p:cNvPr>
          <p:cNvSpPr txBox="1"/>
          <p:nvPr/>
        </p:nvSpPr>
        <p:spPr>
          <a:xfrm>
            <a:off x="3677037" y="3859777"/>
            <a:ext cx="5536635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>
                <a:solidFill>
                  <a:srgbClr val="C00000"/>
                </a:solidFill>
                <a:latin typeface="Comic Sans MS" panose="030F0702030302020204" pitchFamily="66" charset="0"/>
              </a:rPr>
              <a:t>What do your uncles do? 	</a:t>
            </a:r>
            <a:r>
              <a:rPr lang="en-US">
                <a:solidFill>
                  <a:srgbClr val="0000CC"/>
                </a:solidFill>
                <a:latin typeface="Comic Sans MS" panose="030F0702030302020204" pitchFamily="66" charset="0"/>
              </a:rPr>
              <a:t>They are lawyers</a:t>
            </a:r>
          </a:p>
          <a:p>
            <a:pPr algn="l" rtl="0"/>
            <a:endParaRPr lang="en-US" sz="90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>
                <a:solidFill>
                  <a:srgbClr val="C00000"/>
                </a:solidFill>
                <a:latin typeface="Comic Sans MS" panose="030F0702030302020204" pitchFamily="66" charset="0"/>
              </a:rPr>
              <a:t>Where do they work? 	</a:t>
            </a:r>
            <a:r>
              <a:rPr lang="en-US">
                <a:solidFill>
                  <a:srgbClr val="0000CC"/>
                </a:solidFill>
                <a:latin typeface="Comic Sans MS" panose="030F0702030302020204" pitchFamily="66" charset="0"/>
              </a:rPr>
              <a:t>They work in an office.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59BFF4B-CEAC-4A3C-8A19-A3F4F0939F72}"/>
              </a:ext>
            </a:extLst>
          </p:cNvPr>
          <p:cNvSpPr txBox="1"/>
          <p:nvPr/>
        </p:nvSpPr>
        <p:spPr>
          <a:xfrm>
            <a:off x="4281826" y="4796229"/>
            <a:ext cx="591047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>
                <a:solidFill>
                  <a:srgbClr val="C00000"/>
                </a:solidFill>
                <a:latin typeface="Comic Sans MS" panose="030F0702030302020204" pitchFamily="66" charset="0"/>
              </a:rPr>
              <a:t>   </a:t>
            </a:r>
            <a:r>
              <a:rPr lang="en-US">
                <a:solidFill>
                  <a:srgbClr val="006600"/>
                </a:solidFill>
                <a:latin typeface="Comic Sans MS" panose="030F0702030302020204" pitchFamily="66" charset="0"/>
              </a:rPr>
              <a:t>What does Aisha’s father do? </a:t>
            </a:r>
            <a:r>
              <a:rPr lang="en-US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He’s a sales manager</a:t>
            </a:r>
          </a:p>
          <a:p>
            <a:pPr algn="l" rtl="0"/>
            <a:endParaRPr lang="en-US" sz="90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>
                <a:solidFill>
                  <a:srgbClr val="006600"/>
                </a:solidFill>
                <a:latin typeface="Comic Sans MS" panose="030F0702030302020204" pitchFamily="66" charset="0"/>
              </a:rPr>
              <a:t>Where does he work? </a:t>
            </a:r>
            <a:r>
              <a:rPr lang="en-US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He works at the shopping mall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32923ED-4479-459F-A30B-23D6F14A1D4D}"/>
              </a:ext>
            </a:extLst>
          </p:cNvPr>
          <p:cNvSpPr txBox="1"/>
          <p:nvPr/>
        </p:nvSpPr>
        <p:spPr>
          <a:xfrm>
            <a:off x="3427031" y="5752667"/>
            <a:ext cx="591047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>
                <a:solidFill>
                  <a:srgbClr val="C00000"/>
                </a:solidFill>
                <a:latin typeface="Comic Sans MS" panose="030F0702030302020204" pitchFamily="66" charset="0"/>
              </a:rPr>
              <a:t>   What does Faisal do? 	</a:t>
            </a:r>
            <a:r>
              <a:rPr lang="en-US">
                <a:solidFill>
                  <a:srgbClr val="0000CC"/>
                </a:solidFill>
                <a:latin typeface="Comic Sans MS" panose="030F0702030302020204" pitchFamily="66" charset="0"/>
              </a:rPr>
              <a:t>He’s a car mechanic</a:t>
            </a:r>
          </a:p>
          <a:p>
            <a:pPr algn="l" rtl="0"/>
            <a:endParaRPr lang="en-US" sz="90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>
                <a:solidFill>
                  <a:srgbClr val="C00000"/>
                </a:solidFill>
                <a:latin typeface="Comic Sans MS" panose="030F0702030302020204" pitchFamily="66" charset="0"/>
              </a:rPr>
              <a:t>Where does he work? 	</a:t>
            </a:r>
            <a:r>
              <a:rPr lang="en-US">
                <a:solidFill>
                  <a:srgbClr val="0000CC"/>
                </a:solidFill>
                <a:latin typeface="Comic Sans MS" panose="030F0702030302020204" pitchFamily="66" charset="0"/>
              </a:rPr>
              <a:t>He works in a garage.</a:t>
            </a:r>
          </a:p>
        </p:txBody>
      </p:sp>
    </p:spTree>
    <p:extLst>
      <p:ext uri="{BB962C8B-B14F-4D97-AF65-F5344CB8AC3E}">
        <p14:creationId xmlns:p14="http://schemas.microsoft.com/office/powerpoint/2010/main" val="3970409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1C32DAA-006C-40B5-BCD1-9F1DFCDCD495}"/>
              </a:ext>
            </a:extLst>
          </p:cNvPr>
          <p:cNvGrpSpPr/>
          <p:nvPr/>
        </p:nvGrpSpPr>
        <p:grpSpPr>
          <a:xfrm>
            <a:off x="7851486" y="-523199"/>
            <a:ext cx="6979598" cy="6979598"/>
            <a:chOff x="7851486" y="-523199"/>
            <a:chExt cx="6979598" cy="6979598"/>
          </a:xfrm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C5544990-A8B1-4DC5-95B9-409ABC839472}"/>
                </a:ext>
              </a:extLst>
            </p:cNvPr>
            <p:cNvSpPr/>
            <p:nvPr/>
          </p:nvSpPr>
          <p:spPr>
            <a:xfrm rot="18686078">
              <a:off x="10590105" y="-170825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C350C853-9CCE-4626-AC5E-ABDC16F3C330}"/>
                </a:ext>
              </a:extLst>
            </p:cNvPr>
            <p:cNvSpPr/>
            <p:nvPr/>
          </p:nvSpPr>
          <p:spPr>
            <a:xfrm rot="19438810">
              <a:off x="10374663" y="-523199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8324C0A2-3E3A-45E3-B233-10B083DA92ED}"/>
                </a:ext>
              </a:extLst>
            </p:cNvPr>
            <p:cNvSpPr/>
            <p:nvPr/>
          </p:nvSpPr>
          <p:spPr>
            <a:xfrm rot="19265058">
              <a:off x="10648883" y="314581"/>
              <a:ext cx="1502359" cy="4105463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2645B902-F6E8-459E-AF72-5A0D2E32E47C}"/>
                </a:ext>
              </a:extLst>
            </p:cNvPr>
            <p:cNvSpPr/>
            <p:nvPr/>
          </p:nvSpPr>
          <p:spPr>
            <a:xfrm rot="19265058">
              <a:off x="10916777" y="491733"/>
              <a:ext cx="1502359" cy="3252535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2D4C397-B01E-45BD-8FAE-14DEC2D64138}"/>
              </a:ext>
            </a:extLst>
          </p:cNvPr>
          <p:cNvGrpSpPr/>
          <p:nvPr/>
        </p:nvGrpSpPr>
        <p:grpSpPr>
          <a:xfrm>
            <a:off x="401651" y="-57813"/>
            <a:ext cx="4717279" cy="1331136"/>
            <a:chOff x="401651" y="-57813"/>
            <a:chExt cx="4717279" cy="1632650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A1EA98DD-1B8B-4E9E-A28B-C60CCCAA5113}"/>
                </a:ext>
              </a:extLst>
            </p:cNvPr>
            <p:cNvGrpSpPr/>
            <p:nvPr/>
          </p:nvGrpSpPr>
          <p:grpSpPr>
            <a:xfrm>
              <a:off x="401651" y="-57813"/>
              <a:ext cx="4683483" cy="1632650"/>
              <a:chOff x="374875" y="133847"/>
              <a:chExt cx="4134752" cy="1632650"/>
            </a:xfrm>
          </p:grpSpPr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4B128A5F-5CF2-4600-80DC-96475E1C761E}"/>
                  </a:ext>
                </a:extLst>
              </p:cNvPr>
              <p:cNvSpPr/>
              <p:nvPr/>
            </p:nvSpPr>
            <p:spPr>
              <a:xfrm rot="15215462">
                <a:off x="1625926" y="-1117204"/>
                <a:ext cx="1632650" cy="4134752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7CF4A794-6D7D-4568-B37A-7F28A41DB254}"/>
                  </a:ext>
                </a:extLst>
              </p:cNvPr>
              <p:cNvSpPr/>
              <p:nvPr/>
            </p:nvSpPr>
            <p:spPr>
              <a:xfrm rot="14708373">
                <a:off x="1524286" y="-684034"/>
                <a:ext cx="1502359" cy="3252535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A7C99A76-3D67-4A8D-8060-D754E0248108}"/>
                </a:ext>
              </a:extLst>
            </p:cNvPr>
            <p:cNvSpPr txBox="1"/>
            <p:nvPr/>
          </p:nvSpPr>
          <p:spPr>
            <a:xfrm>
              <a:off x="507659" y="215653"/>
              <a:ext cx="4611271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endParaRPr lang="ar-SA" sz="1800" b="0" i="0" u="none" strike="noStrike" baseline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r>
                <a:rPr lang="en-US" sz="1800" b="1" i="0" u="none" strike="noStrike" baseline="0">
                  <a:solidFill>
                    <a:schemeClr val="bg1"/>
                  </a:solidFill>
                  <a:latin typeface="CVGAC S+ Proxima Nova"/>
                </a:rPr>
                <a:t>Relative Pronouns: </a:t>
              </a:r>
              <a:r>
                <a:rPr lang="en-US" sz="1800" b="1" i="1" u="none" strike="noStrike" baseline="0">
                  <a:solidFill>
                    <a:schemeClr val="bg1"/>
                  </a:solidFill>
                  <a:latin typeface="CVGAC S+ Proxima Nova"/>
                </a:rPr>
                <a:t>Who, That, Which </a:t>
              </a:r>
              <a:endParaRPr lang="en-US" sz="1800" b="0" i="0" u="none" strike="noStrike" baseline="0">
                <a:solidFill>
                  <a:schemeClr val="bg1"/>
                </a:solidFill>
                <a:latin typeface="CVGAC S+ Proxima Nova"/>
              </a:endParaRPr>
            </a:p>
            <a:p>
              <a:endParaRPr lang="ar-SA"/>
            </a:p>
          </p:txBody>
        </p:sp>
      </p:grp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EBBA772F-CCCA-4CB2-98D4-DD1422140032}"/>
              </a:ext>
            </a:extLst>
          </p:cNvPr>
          <p:cNvSpPr/>
          <p:nvPr/>
        </p:nvSpPr>
        <p:spPr>
          <a:xfrm rot="15303387">
            <a:off x="9285619" y="-1173981"/>
            <a:ext cx="1502359" cy="4105463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2E42165-3CE9-40A2-827D-0CA18E8B2C3D}"/>
              </a:ext>
            </a:extLst>
          </p:cNvPr>
          <p:cNvSpPr txBox="1"/>
          <p:nvPr/>
        </p:nvSpPr>
        <p:spPr>
          <a:xfrm>
            <a:off x="6096000" y="136926"/>
            <a:ext cx="5679713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/>
              <a:t>Relative clauses </a:t>
            </a:r>
            <a:r>
              <a:rPr lang="en-US" b="1">
                <a:solidFill>
                  <a:srgbClr val="FF0000"/>
                </a:solidFill>
              </a:rPr>
              <a:t>add information about a noun in the main clause. </a:t>
            </a:r>
            <a:r>
              <a:rPr lang="en-US"/>
              <a:t>Use the relative pronoun </a:t>
            </a:r>
            <a:r>
              <a:rPr lang="en-US" b="1" i="1">
                <a:solidFill>
                  <a:srgbClr val="FF0000"/>
                </a:solidFill>
              </a:rPr>
              <a:t>who</a:t>
            </a:r>
            <a:r>
              <a:rPr lang="en-US" i="1"/>
              <a:t> </a:t>
            </a:r>
            <a:r>
              <a:rPr lang="en-US"/>
              <a:t>or </a:t>
            </a:r>
            <a:r>
              <a:rPr lang="en-US" b="1" i="1">
                <a:solidFill>
                  <a:srgbClr val="FF0000"/>
                </a:solidFill>
              </a:rPr>
              <a:t>that</a:t>
            </a:r>
            <a:r>
              <a:rPr lang="en-US" i="1"/>
              <a:t> </a:t>
            </a:r>
            <a:r>
              <a:rPr lang="en-US"/>
              <a:t>for people. Use the relative pronoun </a:t>
            </a:r>
            <a:r>
              <a:rPr lang="en-US" b="1" i="1">
                <a:solidFill>
                  <a:srgbClr val="FF0000"/>
                </a:solidFill>
              </a:rPr>
              <a:t>that</a:t>
            </a:r>
            <a:r>
              <a:rPr lang="en-US" i="1"/>
              <a:t> </a:t>
            </a:r>
            <a:r>
              <a:rPr lang="en-US"/>
              <a:t>or </a:t>
            </a:r>
            <a:r>
              <a:rPr lang="en-US" b="1" i="1">
                <a:solidFill>
                  <a:srgbClr val="FF0000"/>
                </a:solidFill>
              </a:rPr>
              <a:t>which</a:t>
            </a:r>
            <a:r>
              <a:rPr lang="en-US" i="1"/>
              <a:t> </a:t>
            </a:r>
            <a:r>
              <a:rPr lang="en-US"/>
              <a:t>for </a:t>
            </a:r>
            <a:r>
              <a:rPr lang="en-US" b="1">
                <a:solidFill>
                  <a:srgbClr val="FF0000"/>
                </a:solidFill>
              </a:rPr>
              <a:t>things </a:t>
            </a:r>
            <a:r>
              <a:rPr lang="en-US"/>
              <a:t>and </a:t>
            </a:r>
            <a:r>
              <a:rPr lang="en-US" b="1">
                <a:solidFill>
                  <a:srgbClr val="FF0000"/>
                </a:solidFill>
              </a:rPr>
              <a:t>animals</a:t>
            </a:r>
            <a:r>
              <a:rPr lang="en-US"/>
              <a:t>.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B7D7AD6-608C-49BA-97F5-093CA821C9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38112" r="35199" b="43786"/>
          <a:stretch/>
        </p:blipFill>
        <p:spPr>
          <a:xfrm>
            <a:off x="326429" y="1907737"/>
            <a:ext cx="8854753" cy="1241389"/>
          </a:xfrm>
          <a:prstGeom prst="rect">
            <a:avLst/>
          </a:prstGeom>
        </p:spPr>
      </p:pic>
      <p:pic>
        <p:nvPicPr>
          <p:cNvPr id="16" name="Picture 2" descr="ضوء لمبة المتوهجة الرسوم المتحركة فيلم مصباح ، مصباح, النص, مصباح png">
            <a:extLst>
              <a:ext uri="{FF2B5EF4-FFF2-40B4-BE49-F238E27FC236}">
                <a16:creationId xmlns:a16="http://schemas.microsoft.com/office/drawing/2014/main" id="{DA12904D-C9ED-4B7D-B8BD-D5270E6FB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9" b="96248" l="10000" r="90000">
                        <a14:foregroundMark x1="47667" y1="83865" x2="47667" y2="83865"/>
                        <a14:foregroundMark x1="52667" y1="75422" x2="52667" y2="75422"/>
                        <a14:foregroundMark x1="52444" y1="90056" x2="52444" y2="90056"/>
                        <a14:foregroundMark x1="52111" y1="96248" x2="52111" y2="96248"/>
                        <a14:foregroundMark x1="73556" y1="63415" x2="73556" y2="63415"/>
                        <a14:foregroundMark x1="73000" y1="40338" x2="73000" y2="40338"/>
                        <a14:foregroundMark x1="64889" y1="7505" x2="64889" y2="7505"/>
                        <a14:foregroundMark x1="47778" y1="6379" x2="47778" y2="6379"/>
                        <a14:foregroundMark x1="35222" y1="16323" x2="35222" y2="16323"/>
                        <a14:foregroundMark x1="25111" y1="43527" x2="25111" y2="43527"/>
                        <a14:foregroundMark x1="31333" y1="65478" x2="31333" y2="65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1" t="1795" r="20244" b="-2894"/>
          <a:stretch/>
        </p:blipFill>
        <p:spPr bwMode="auto">
          <a:xfrm>
            <a:off x="7718323" y="1464747"/>
            <a:ext cx="720488" cy="7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11CBC995-1AAF-4744-B90C-BAC1724676E6}"/>
              </a:ext>
            </a:extLst>
          </p:cNvPr>
          <p:cNvSpPr/>
          <p:nvPr/>
        </p:nvSpPr>
        <p:spPr>
          <a:xfrm>
            <a:off x="326429" y="3707296"/>
            <a:ext cx="9334406" cy="2793726"/>
          </a:xfrm>
          <a:prstGeom prst="rect">
            <a:avLst/>
          </a:prstGeom>
          <a:solidFill>
            <a:srgbClr val="FAF6E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C200E07-8EE4-4CBA-A9E0-FC50301C2A61}"/>
              </a:ext>
            </a:extLst>
          </p:cNvPr>
          <p:cNvSpPr txBox="1"/>
          <p:nvPr/>
        </p:nvSpPr>
        <p:spPr>
          <a:xfrm>
            <a:off x="747706" y="3937220"/>
            <a:ext cx="826678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CVGAC S+ Proxima Nova"/>
              </a:rPr>
              <a:t>The man was talking to the tourists. He was friendly.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CVGAC S+ Proxima Nova"/>
              </a:rPr>
              <a:t> The man </a:t>
            </a:r>
            <a:r>
              <a:rPr lang="en-US" sz="1800" b="1" i="0" u="none" strike="noStrike" baseline="0">
                <a:solidFill>
                  <a:srgbClr val="FF0000"/>
                </a:solidFill>
                <a:latin typeface="CVGAC S+ Proxima Nova"/>
              </a:rPr>
              <a:t>who/that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VGAC S+ Proxima Nova"/>
              </a:rPr>
              <a:t>was talking to the tourists was friendly. (relative clause) </a:t>
            </a:r>
          </a:p>
          <a:p>
            <a:pPr algn="l"/>
            <a:endParaRPr lang="ar-SA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endParaRPr lang="en-US" sz="1800" b="0" i="0" u="none" strike="noStrike" baseline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CVGAC S+ Proxima Nova"/>
              </a:rPr>
              <a:t>The computer company is making a good profit. It is called Easy Surf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CVGAC S+ Proxima Nova"/>
              </a:rPr>
              <a:t>. The computer company </a:t>
            </a:r>
            <a:r>
              <a:rPr lang="en-US" sz="1800" b="1" i="0" u="none" strike="noStrike" baseline="0">
                <a:solidFill>
                  <a:srgbClr val="FF0000"/>
                </a:solidFill>
                <a:latin typeface="CVGAC S+ Proxima Nova"/>
              </a:rPr>
              <a:t>that/which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VGAC S+ Proxima Nova"/>
              </a:rPr>
              <a:t>is making a good profit is called Easy Surf. </a:t>
            </a:r>
          </a:p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508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1C32DAA-006C-40B5-BCD1-9F1DFCDCD495}"/>
              </a:ext>
            </a:extLst>
          </p:cNvPr>
          <p:cNvGrpSpPr/>
          <p:nvPr/>
        </p:nvGrpSpPr>
        <p:grpSpPr>
          <a:xfrm rot="11132351">
            <a:off x="-2319450" y="60088"/>
            <a:ext cx="6979598" cy="6979598"/>
            <a:chOff x="7851486" y="-523199"/>
            <a:chExt cx="6979598" cy="6979598"/>
          </a:xfrm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C5544990-A8B1-4DC5-95B9-409ABC839472}"/>
                </a:ext>
              </a:extLst>
            </p:cNvPr>
            <p:cNvSpPr/>
            <p:nvPr/>
          </p:nvSpPr>
          <p:spPr>
            <a:xfrm rot="18686078">
              <a:off x="10590105" y="-170825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C350C853-9CCE-4626-AC5E-ABDC16F3C330}"/>
                </a:ext>
              </a:extLst>
            </p:cNvPr>
            <p:cNvSpPr/>
            <p:nvPr/>
          </p:nvSpPr>
          <p:spPr>
            <a:xfrm rot="19438810">
              <a:off x="10374663" y="-523199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8324C0A2-3E3A-45E3-B233-10B083DA92ED}"/>
                </a:ext>
              </a:extLst>
            </p:cNvPr>
            <p:cNvSpPr/>
            <p:nvPr/>
          </p:nvSpPr>
          <p:spPr>
            <a:xfrm rot="19265058">
              <a:off x="10648883" y="314581"/>
              <a:ext cx="1502359" cy="4105463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2645B902-F6E8-459E-AF72-5A0D2E32E47C}"/>
                </a:ext>
              </a:extLst>
            </p:cNvPr>
            <p:cNvSpPr/>
            <p:nvPr/>
          </p:nvSpPr>
          <p:spPr>
            <a:xfrm rot="19265058">
              <a:off x="10916777" y="491733"/>
              <a:ext cx="1502359" cy="3252535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10" name="رسم 9" descr="لمبة">
            <a:extLst>
              <a:ext uri="{FF2B5EF4-FFF2-40B4-BE49-F238E27FC236}">
                <a16:creationId xmlns:a16="http://schemas.microsoft.com/office/drawing/2014/main" id="{5E74B4C3-B11D-4840-ABE5-5B93C1016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1337" y="1168161"/>
            <a:ext cx="1189622" cy="11896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72CB2C8-7C94-4063-B9ED-0B1AA5E15EA3}"/>
              </a:ext>
            </a:extLst>
          </p:cNvPr>
          <p:cNvSpPr txBox="1"/>
          <p:nvPr/>
        </p:nvSpPr>
        <p:spPr>
          <a:xfrm>
            <a:off x="1728295" y="1983287"/>
            <a:ext cx="10463705" cy="33547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0" i="0" u="sng" strike="noStrike" baseline="0">
                <a:solidFill>
                  <a:srgbClr val="000000"/>
                </a:solidFill>
                <a:latin typeface="CVGAC S+ Proxima Nova"/>
              </a:rPr>
              <a:t>Complete the sentences with </a:t>
            </a:r>
            <a:r>
              <a:rPr lang="en-US" sz="2400" b="1" i="1" u="sng" strike="noStrike" baseline="0">
                <a:solidFill>
                  <a:srgbClr val="FF0000"/>
                </a:solidFill>
                <a:latin typeface="CVGAC S+ Proxima Nova"/>
              </a:rPr>
              <a:t>who</a:t>
            </a:r>
            <a:r>
              <a:rPr lang="en-US" sz="2400" b="1" i="1" u="sng" strike="noStrike" baseline="0">
                <a:solidFill>
                  <a:srgbClr val="000000"/>
                </a:solidFill>
                <a:latin typeface="CVGAC S+ Proxima Nova"/>
              </a:rPr>
              <a:t> </a:t>
            </a:r>
            <a:r>
              <a:rPr lang="en-US" sz="2400" b="0" i="0" u="sng" strike="noStrike" baseline="0">
                <a:solidFill>
                  <a:srgbClr val="000000"/>
                </a:solidFill>
                <a:latin typeface="CVGAC S+ Proxima Nova"/>
              </a:rPr>
              <a:t>or </a:t>
            </a:r>
            <a:r>
              <a:rPr lang="en-US" sz="2400" b="1" i="1" u="sng" strike="noStrike" baseline="0">
                <a:solidFill>
                  <a:srgbClr val="FF0000"/>
                </a:solidFill>
                <a:latin typeface="CVGAC S+ Proxima Nova"/>
              </a:rPr>
              <a:t>that</a:t>
            </a:r>
            <a:r>
              <a:rPr lang="en-US" sz="2400" b="0" i="0" u="sng" strike="noStrike" baseline="0">
                <a:solidFill>
                  <a:srgbClr val="FF0000"/>
                </a:solidFill>
                <a:latin typeface="CVGAC S+ Proxima Nova"/>
              </a:rPr>
              <a:t>. </a:t>
            </a:r>
          </a:p>
          <a:p>
            <a:pPr algn="l"/>
            <a:r>
              <a:rPr lang="en-US" sz="2400" b="1" i="0" u="none" strike="noStrike" baseline="0">
                <a:solidFill>
                  <a:srgbClr val="000000"/>
                </a:solidFill>
                <a:latin typeface="CVGAC S+ Proxima Nova"/>
              </a:rPr>
              <a:t>1. </a:t>
            </a:r>
            <a:r>
              <a:rPr lang="en-US" sz="2400" b="0" i="0" u="none" strike="noStrike" baseline="0">
                <a:solidFill>
                  <a:srgbClr val="000000"/>
                </a:solidFill>
                <a:latin typeface="CVGAC S+ Proxima Nova"/>
              </a:rPr>
              <a:t>The new driver _______________ started work yesterday is very quiet.</a:t>
            </a:r>
          </a:p>
          <a:p>
            <a:pPr algn="l"/>
            <a:r>
              <a:rPr lang="en-US" sz="2400" b="0" i="0" u="none" strike="noStrike" baseline="0">
                <a:solidFill>
                  <a:srgbClr val="000000"/>
                </a:solidFill>
                <a:latin typeface="CVGAC S+ Proxima Nova"/>
              </a:rPr>
              <a:t> </a:t>
            </a:r>
            <a:r>
              <a:rPr lang="en-US" sz="2400" b="1" i="0" u="none" strike="noStrike" baseline="0">
                <a:solidFill>
                  <a:srgbClr val="000000"/>
                </a:solidFill>
                <a:latin typeface="CVGAC S+ Proxima Nova"/>
              </a:rPr>
              <a:t>2. </a:t>
            </a:r>
            <a:r>
              <a:rPr lang="en-US" sz="2400" b="0" i="0" u="none" strike="noStrike" baseline="0">
                <a:solidFill>
                  <a:srgbClr val="000000"/>
                </a:solidFill>
                <a:latin typeface="CVGAC S+ Proxima Nova"/>
              </a:rPr>
              <a:t>The products__________________ they launched this week are selling well. </a:t>
            </a:r>
          </a:p>
          <a:p>
            <a:pPr algn="l"/>
            <a:r>
              <a:rPr lang="en-US" sz="2400" b="1" i="0" u="none" strike="noStrike" baseline="0">
                <a:solidFill>
                  <a:srgbClr val="000000"/>
                </a:solidFill>
                <a:latin typeface="CVGAC S+ Proxima Nova"/>
              </a:rPr>
              <a:t>3. </a:t>
            </a:r>
            <a:r>
              <a:rPr lang="en-US" sz="2400" b="0" i="0" u="none" strike="noStrike" baseline="0">
                <a:solidFill>
                  <a:srgbClr val="000000"/>
                </a:solidFill>
                <a:latin typeface="CVGAC S+ Proxima Nova"/>
              </a:rPr>
              <a:t>I’d like to introduce you to the person________________ organized the conference.</a:t>
            </a:r>
          </a:p>
          <a:p>
            <a:pPr algn="l"/>
            <a:r>
              <a:rPr lang="en-US" sz="2400" b="0" i="0" u="none" strike="noStrike" baseline="0">
                <a:solidFill>
                  <a:srgbClr val="000000"/>
                </a:solidFill>
                <a:latin typeface="CVGAC S+ Proxima Nova"/>
              </a:rPr>
              <a:t> </a:t>
            </a:r>
            <a:r>
              <a:rPr lang="en-US" sz="2400" b="1" i="0" u="none" strike="noStrike" baseline="0">
                <a:solidFill>
                  <a:srgbClr val="000000"/>
                </a:solidFill>
                <a:latin typeface="CVGAC S+ Proxima Nova"/>
              </a:rPr>
              <a:t>4. </a:t>
            </a:r>
            <a:r>
              <a:rPr lang="en-US" sz="2400" b="0" i="0" u="none" strike="noStrike" baseline="0">
                <a:solidFill>
                  <a:srgbClr val="000000"/>
                </a:solidFill>
                <a:latin typeface="CVGAC S+ Proxima Nova"/>
              </a:rPr>
              <a:t>That isn’t the job___________________ he applied for. </a:t>
            </a:r>
          </a:p>
          <a:p>
            <a:pPr algn="l"/>
            <a:r>
              <a:rPr lang="en-US" sz="2400" b="1" i="0" u="none" strike="noStrike" baseline="0">
                <a:solidFill>
                  <a:srgbClr val="000000"/>
                </a:solidFill>
                <a:latin typeface="CVGAC S+ Proxima Nova"/>
              </a:rPr>
              <a:t>5. </a:t>
            </a:r>
            <a:r>
              <a:rPr lang="en-US" sz="2400" b="0" i="0" u="none" strike="noStrike" baseline="0">
                <a:solidFill>
                  <a:srgbClr val="000000"/>
                </a:solidFill>
                <a:latin typeface="CVGAC S+ Proxima Nova"/>
              </a:rPr>
              <a:t>The actor________________ was playing the lead role was very funny. </a:t>
            </a:r>
          </a:p>
          <a:p>
            <a:pPr algn="l"/>
            <a:r>
              <a:rPr lang="en-US" sz="2400" b="1" i="0" u="none" strike="noStrike" baseline="0">
                <a:solidFill>
                  <a:srgbClr val="000000"/>
                </a:solidFill>
                <a:latin typeface="CVGAC S+ Proxima Nova"/>
              </a:rPr>
              <a:t>6. </a:t>
            </a:r>
            <a:r>
              <a:rPr lang="en-US" sz="2400" b="0" i="0" u="none" strike="noStrike" baseline="0">
                <a:solidFill>
                  <a:srgbClr val="000000"/>
                </a:solidFill>
                <a:latin typeface="CVGAC S+ Proxima Nova"/>
              </a:rPr>
              <a:t>Isn’t that the book _______________you were reading last week? </a:t>
            </a:r>
          </a:p>
          <a:p>
            <a:pPr algn="l"/>
            <a:endParaRPr lang="ar-SA" sz="2000"/>
          </a:p>
        </p:txBody>
      </p:sp>
      <p:pic>
        <p:nvPicPr>
          <p:cNvPr id="11" name="Picture 4" descr="4th Social Studies Class#16 Review#3 - Lessons - Blendspace">
            <a:extLst>
              <a:ext uri="{FF2B5EF4-FFF2-40B4-BE49-F238E27FC236}">
                <a16:creationId xmlns:a16="http://schemas.microsoft.com/office/drawing/2014/main" id="{D44A2ED4-2633-470C-AFA4-1AE718E58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3" b="90000" l="7556" r="93444">
                        <a14:foregroundMark x1="58667" y1="48966" x2="58667" y2="48966"/>
                        <a14:foregroundMark x1="21778" y1="10115" x2="21778" y2="10115"/>
                        <a14:foregroundMark x1="91222" y1="5287" x2="91222" y2="5287"/>
                        <a14:foregroundMark x1="38222" y1="71264" x2="38222" y2="71264"/>
                        <a14:foregroundMark x1="39000" y1="67241" x2="39000" y2="67241"/>
                        <a14:foregroundMark x1="7556" y1="68276" x2="7556" y2="68276"/>
                        <a14:foregroundMark x1="8889" y1="68276" x2="8889" y2="68276"/>
                        <a14:foregroundMark x1="93333" y1="46092" x2="93333" y2="46092"/>
                        <a14:foregroundMark x1="93333" y1="42644" x2="93333" y2="42644"/>
                        <a14:foregroundMark x1="93444" y1="45057" x2="93444" y2="45057"/>
                        <a14:foregroundMark x1="75222" y1="18966" x2="52222" y2="18506"/>
                        <a14:foregroundMark x1="52222" y1="18506" x2="43111" y2="21379"/>
                        <a14:foregroundMark x1="43111" y1="21379" x2="51889" y2="27586"/>
                        <a14:foregroundMark x1="51889" y1="27586" x2="71778" y2="27356"/>
                        <a14:foregroundMark x1="71778" y1="27356" x2="62111" y2="19655"/>
                        <a14:foregroundMark x1="62111" y1="19655" x2="42111" y2="20805"/>
                        <a14:foregroundMark x1="89778" y1="6782" x2="30333" y2="13333"/>
                        <a14:foregroundMark x1="30333" y1="13333" x2="26667" y2="26207"/>
                        <a14:foregroundMark x1="26667" y1="26207" x2="27667" y2="37011"/>
                        <a14:foregroundMark x1="27667" y1="37011" x2="33222" y2="46207"/>
                        <a14:foregroundMark x1="33222" y1="46207" x2="46444" y2="46552"/>
                        <a14:foregroundMark x1="46444" y1="46552" x2="76556" y2="45057"/>
                        <a14:foregroundMark x1="76556" y1="45057" x2="85667" y2="45057"/>
                        <a14:foregroundMark x1="85667" y1="45057" x2="88222" y2="28966"/>
                        <a14:foregroundMark x1="88222" y1="28966" x2="85556" y2="7816"/>
                        <a14:foregroundMark x1="49889" y1="56782" x2="34556" y2="54598"/>
                        <a14:foregroundMark x1="34556" y1="54598" x2="44111" y2="56322"/>
                        <a14:foregroundMark x1="22111" y1="61609" x2="20778" y2="70920"/>
                        <a14:foregroundMark x1="20778" y1="70920" x2="27111" y2="65057"/>
                        <a14:foregroundMark x1="27111" y1="65057" x2="24444" y2="62759"/>
                        <a14:foregroundMark x1="20000" y1="72874" x2="23778" y2="7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" t="2937" r="5507" b="10709"/>
          <a:stretch/>
        </p:blipFill>
        <p:spPr bwMode="auto">
          <a:xfrm>
            <a:off x="489674" y="0"/>
            <a:ext cx="2651096" cy="244628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2EABC18-6C08-495D-A8DA-8881CDA3E4CA}"/>
              </a:ext>
            </a:extLst>
          </p:cNvPr>
          <p:cNvSpPr txBox="1"/>
          <p:nvPr/>
        </p:nvSpPr>
        <p:spPr>
          <a:xfrm>
            <a:off x="4261920" y="2187548"/>
            <a:ext cx="10945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>
                <a:solidFill>
                  <a:srgbClr val="000099"/>
                </a:solidFill>
              </a:rPr>
              <a:t>who</a:t>
            </a:r>
            <a:endParaRPr lang="ar-SA" sz="3200">
              <a:solidFill>
                <a:srgbClr val="000099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6FEA97C-1082-4FC5-8954-869D8CE3D5E4}"/>
              </a:ext>
            </a:extLst>
          </p:cNvPr>
          <p:cNvSpPr txBox="1"/>
          <p:nvPr/>
        </p:nvSpPr>
        <p:spPr>
          <a:xfrm>
            <a:off x="7206450" y="2960719"/>
            <a:ext cx="10945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>
                <a:solidFill>
                  <a:srgbClr val="000099"/>
                </a:solidFill>
              </a:rPr>
              <a:t>who</a:t>
            </a:r>
            <a:endParaRPr lang="ar-SA" sz="3200">
              <a:solidFill>
                <a:srgbClr val="000099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4F54FBA-2DF1-4CCD-9642-FF1C0EA42695}"/>
              </a:ext>
            </a:extLst>
          </p:cNvPr>
          <p:cNvSpPr txBox="1"/>
          <p:nvPr/>
        </p:nvSpPr>
        <p:spPr>
          <a:xfrm>
            <a:off x="3915795" y="4070603"/>
            <a:ext cx="10945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>
                <a:solidFill>
                  <a:srgbClr val="000099"/>
                </a:solidFill>
              </a:rPr>
              <a:t>who</a:t>
            </a:r>
            <a:endParaRPr lang="ar-SA" sz="3200">
              <a:solidFill>
                <a:srgbClr val="000099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525541B-6F81-49DD-8E69-BD345A4F55FE}"/>
              </a:ext>
            </a:extLst>
          </p:cNvPr>
          <p:cNvSpPr txBox="1"/>
          <p:nvPr/>
        </p:nvSpPr>
        <p:spPr>
          <a:xfrm>
            <a:off x="4228322" y="2649972"/>
            <a:ext cx="10945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that</a:t>
            </a:r>
            <a:endParaRPr lang="ar-SA" sz="3200">
              <a:solidFill>
                <a:srgbClr val="C00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18682DD-326A-4CEB-BDAB-B2B0302CA202}"/>
              </a:ext>
            </a:extLst>
          </p:cNvPr>
          <p:cNvSpPr txBox="1"/>
          <p:nvPr/>
        </p:nvSpPr>
        <p:spPr>
          <a:xfrm>
            <a:off x="4842624" y="3632608"/>
            <a:ext cx="10945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that</a:t>
            </a:r>
            <a:endParaRPr lang="ar-SA" sz="3200">
              <a:solidFill>
                <a:srgbClr val="C0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7F5AC8A-212E-4C60-A284-63AD45EC948F}"/>
              </a:ext>
            </a:extLst>
          </p:cNvPr>
          <p:cNvSpPr txBox="1"/>
          <p:nvPr/>
        </p:nvSpPr>
        <p:spPr>
          <a:xfrm>
            <a:off x="4969846" y="4485330"/>
            <a:ext cx="10945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that</a:t>
            </a:r>
            <a:endParaRPr lang="ar-SA" sz="3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5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23791D2-4B7B-4447-BB5F-C46476FE97E2}"/>
              </a:ext>
            </a:extLst>
          </p:cNvPr>
          <p:cNvGrpSpPr/>
          <p:nvPr/>
        </p:nvGrpSpPr>
        <p:grpSpPr>
          <a:xfrm>
            <a:off x="-11453365" y="2539973"/>
            <a:ext cx="64434424" cy="1778053"/>
            <a:chOff x="1467876" y="3675289"/>
            <a:chExt cx="64434424" cy="1778053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" name="صورة الشريحة 2">
                  <a:extLst>
                    <a:ext uri="{FF2B5EF4-FFF2-40B4-BE49-F238E27FC236}">
                      <a16:creationId xmlns:a16="http://schemas.microsoft.com/office/drawing/2014/main" id="{DA1708D9-9BE5-41DA-BB56-23482359C39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467876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8" cId="2059421459">
                      <pslz:zmPr id="{0299D19E-42A2-4A55-B0DC-143EA18DADC4}" transitionDur="1000">
                        <p166:blipFill xmlns:p166="http://schemas.microsoft.com/office/powerpoint/2016/6/main">
                          <a:blip r:embed="rId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" name="صورة الشريحة 2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DA1708D9-9BE5-41DA-BB56-23482359C39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1453365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" name="صورة الشريحة 4">
                  <a:extLst>
                    <a:ext uri="{FF2B5EF4-FFF2-40B4-BE49-F238E27FC236}">
                      <a16:creationId xmlns:a16="http://schemas.microsoft.com/office/drawing/2014/main" id="{0AD47AE9-3184-4D7B-AE51-3D2F502C1C5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520583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1" cId="2082758581">
                      <pslz:zmPr id="{F66CE314-E2A2-41E5-99F0-9C494DB6C152}" transitionDur="1000">
                        <p166:blipFill xmlns:p166="http://schemas.microsoft.com/office/powerpoint/2016/6/main">
                          <a:blip r:embed="rId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" name="صورة الشريحة 4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0AD47AE9-3184-4D7B-AE51-3D2F502C1C5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7400658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7" name="صورة الشريحة 6">
                  <a:extLst>
                    <a:ext uri="{FF2B5EF4-FFF2-40B4-BE49-F238E27FC236}">
                      <a16:creationId xmlns:a16="http://schemas.microsoft.com/office/drawing/2014/main" id="{8CBD3CC0-782A-47A7-A37E-A2193BB22A9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00915308"/>
                    </p:ext>
                  </p:extLst>
                </p:nvPr>
              </p:nvGraphicFramePr>
              <p:xfrm>
                <a:off x="932601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6" cId="3099388396">
                      <pslz:zmPr id="{BB770AEC-FA2C-4B93-8F09-11894DD9C30F}" transitionDur="1000">
                        <p166:blipFill xmlns:p166="http://schemas.microsoft.com/office/powerpoint/2016/6/main">
                          <a:blip r:embed="rId9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7" name="صورة الشريحة 6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8CBD3CC0-782A-47A7-A37E-A2193BB22A9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3595231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9" name="صورة الشريحة 8">
                  <a:extLst>
                    <a:ext uri="{FF2B5EF4-FFF2-40B4-BE49-F238E27FC236}">
                      <a16:creationId xmlns:a16="http://schemas.microsoft.com/office/drawing/2014/main" id="{E163ACE1-EF72-43C8-8154-0FE0DC9F026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7099285" y="3738842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7" cId="1417111981">
                      <pslz:zmPr id="{391458B9-7D97-4E37-8941-872557DF81BE}" transitionDur="1000">
                        <p166:blipFill xmlns:p166="http://schemas.microsoft.com/office/powerpoint/2016/6/main">
                          <a:blip r:embed="rId1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9" name="صورة الشريحة 8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E163ACE1-EF72-43C8-8154-0FE0DC9F026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78044" y="2603526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1" name="صورة الشريحة 10">
                  <a:extLst>
                    <a:ext uri="{FF2B5EF4-FFF2-40B4-BE49-F238E27FC236}">
                      <a16:creationId xmlns:a16="http://schemas.microsoft.com/office/drawing/2014/main" id="{8B140F25-AA0E-4B2F-8C2F-450C953839A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90990531"/>
                    </p:ext>
                  </p:extLst>
                </p:nvPr>
              </p:nvGraphicFramePr>
              <p:xfrm>
                <a:off x="13426168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9" cId="3809155103">
                      <pslz:zmPr id="{66F48C66-54C3-486F-BEEA-A72A18C557AA}" transitionDur="1000">
                        <p166:blipFill xmlns:p166="http://schemas.microsoft.com/office/powerpoint/2016/6/main">
                          <a:blip r:embed="rId1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1" name="صورة الشريحة 10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8B140F25-AA0E-4B2F-8C2F-450C953839A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4927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3" name="صورة الشريحة 12">
                  <a:extLst>
                    <a:ext uri="{FF2B5EF4-FFF2-40B4-BE49-F238E27FC236}">
                      <a16:creationId xmlns:a16="http://schemas.microsoft.com/office/drawing/2014/main" id="{EDA646FC-611F-4513-A981-CA9A8744611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0574327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0" cId="3634800045">
                      <pslz:zmPr id="{2E7C619F-AAFB-44F4-A977-A937F8F06DF6}" transitionDur="1000">
                        <p166:blipFill xmlns:p166="http://schemas.microsoft.com/office/powerpoint/2016/6/main">
                          <a:blip r:embed="rId1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3" name="صورة الشريحة 12">
                  <a:hlinkClick r:id="rId19" action="ppaction://hlinksldjump"/>
                  <a:extLst>
                    <a:ext uri="{FF2B5EF4-FFF2-40B4-BE49-F238E27FC236}">
                      <a16:creationId xmlns:a16="http://schemas.microsoft.com/office/drawing/2014/main" id="{EDA646FC-611F-4513-A981-CA9A8744611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53086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5" name="صورة الشريحة 14">
                  <a:extLst>
                    <a:ext uri="{FF2B5EF4-FFF2-40B4-BE49-F238E27FC236}">
                      <a16:creationId xmlns:a16="http://schemas.microsoft.com/office/drawing/2014/main" id="{D02D31E9-870D-4CCA-BDDC-28CC07DF236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412386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5" cId="39196700">
                      <pslz:zmPr id="{5A4980AE-7459-465B-836B-906D48E20AC2}" transitionDur="1000">
                        <p166:blipFill xmlns:p166="http://schemas.microsoft.com/office/powerpoint/2016/6/main">
                          <a:blip r:embed="rId21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5" name="صورة الشريحة 14">
                  <a:hlinkClick r:id="rId22" action="ppaction://hlinksldjump"/>
                  <a:extLst>
                    <a:ext uri="{FF2B5EF4-FFF2-40B4-BE49-F238E27FC236}">
                      <a16:creationId xmlns:a16="http://schemas.microsoft.com/office/drawing/2014/main" id="{D02D31E9-870D-4CCA-BDDC-28CC07DF236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202619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7" name="صورة الشريحة 16">
                  <a:extLst>
                    <a:ext uri="{FF2B5EF4-FFF2-40B4-BE49-F238E27FC236}">
                      <a16:creationId xmlns:a16="http://schemas.microsoft.com/office/drawing/2014/main" id="{5BD6212D-1032-4693-BDBA-9626637A995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7737233" y="3738842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4" cId="3722828200">
                      <pslz:zmPr id="{27E9489E-C4FF-4AF8-A75D-BB0C02D7CE40}" transitionDur="1000">
                        <p166:blipFill xmlns:p166="http://schemas.microsoft.com/office/powerpoint/2016/6/main">
                          <a:blip r:embed="rId2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7" name="صورة الشريحة 16">
                  <a:hlinkClick r:id="rId25" action="ppaction://hlinksldjump"/>
                  <a:extLst>
                    <a:ext uri="{FF2B5EF4-FFF2-40B4-BE49-F238E27FC236}">
                      <a16:creationId xmlns:a16="http://schemas.microsoft.com/office/drawing/2014/main" id="{5BD6212D-1032-4693-BDBA-9626637A995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815992" y="2603526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9" name="صورة الشريحة 18">
                  <a:extLst>
                    <a:ext uri="{FF2B5EF4-FFF2-40B4-BE49-F238E27FC236}">
                      <a16:creationId xmlns:a16="http://schemas.microsoft.com/office/drawing/2014/main" id="{194E6D2D-844A-49EE-80F9-F605591C645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829622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2" cId="3970409862">
                      <pslz:zmPr id="{37619FBB-49B7-492D-95C4-706CE0ED03A9}" transitionDur="1000">
                        <p166:blipFill xmlns:p166="http://schemas.microsoft.com/office/powerpoint/2016/6/main">
                          <a:blip r:embed="rId27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9" name="صورة الشريحة 18">
                  <a:hlinkClick r:id="rId28" action="ppaction://hlinksldjump"/>
                  <a:extLst>
                    <a:ext uri="{FF2B5EF4-FFF2-40B4-BE49-F238E27FC236}">
                      <a16:creationId xmlns:a16="http://schemas.microsoft.com/office/drawing/2014/main" id="{194E6D2D-844A-49EE-80F9-F605591C645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374979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1" name="صورة الشريحة 20">
                  <a:extLst>
                    <a:ext uri="{FF2B5EF4-FFF2-40B4-BE49-F238E27FC236}">
                      <a16:creationId xmlns:a16="http://schemas.microsoft.com/office/drawing/2014/main" id="{63B27006-2BEE-45CE-AAB6-1220E122E88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1359047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6" cId="3585288291">
                      <pslz:zmPr id="{20E481D4-876D-4461-9B39-6C8F555D96E9}" transitionDur="1000">
                        <p166:blipFill xmlns:p166="http://schemas.microsoft.com/office/powerpoint/2016/6/main">
                          <a:blip r:embed="rId3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1" name="صورة الشريحة 20">
                  <a:hlinkClick r:id="rId31" action="ppaction://hlinksldjump"/>
                  <a:extLst>
                    <a:ext uri="{FF2B5EF4-FFF2-40B4-BE49-F238E27FC236}">
                      <a16:creationId xmlns:a16="http://schemas.microsoft.com/office/drawing/2014/main" id="{63B27006-2BEE-45CE-AAB6-1220E122E88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437806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3" name="صورة الشريحة 22">
                  <a:extLst>
                    <a:ext uri="{FF2B5EF4-FFF2-40B4-BE49-F238E27FC236}">
                      <a16:creationId xmlns:a16="http://schemas.microsoft.com/office/drawing/2014/main" id="{8B6C1814-3217-41A4-9A17-B84F4A7E9C8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4834089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3" cId="1849095629">
                      <pslz:zmPr id="{3A2E81F9-AFEE-4DF4-984F-98395EE1D967}" transitionDur="1000">
                        <p166:blipFill xmlns:p166="http://schemas.microsoft.com/office/powerpoint/2016/6/main">
                          <a:blip r:embed="rId3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3" name="صورة الشريحة 22">
                  <a:hlinkClick r:id="rId34" action="ppaction://hlinksldjump"/>
                  <a:extLst>
                    <a:ext uri="{FF2B5EF4-FFF2-40B4-BE49-F238E27FC236}">
                      <a16:creationId xmlns:a16="http://schemas.microsoft.com/office/drawing/2014/main" id="{8B6C1814-3217-41A4-9A17-B84F4A7E9C8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912848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5" name="صورة الشريحة 24">
                  <a:extLst>
                    <a:ext uri="{FF2B5EF4-FFF2-40B4-BE49-F238E27FC236}">
                      <a16:creationId xmlns:a16="http://schemas.microsoft.com/office/drawing/2014/main" id="{C6840D5A-C56F-443D-B924-4497248CC0A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5755225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7" cId="3177810378">
                      <pslz:zmPr id="{89197DB9-A40D-4EFE-A256-AD41005B1DAA}" transitionDur="1000">
                        <p166:blipFill xmlns:p166="http://schemas.microsoft.com/office/powerpoint/2016/6/main">
                          <a:blip r:embed="rId3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5" name="صورة الشريحة 24">
                  <a:hlinkClick r:id="rId37" action="ppaction://hlinksldjump"/>
                  <a:extLst>
                    <a:ext uri="{FF2B5EF4-FFF2-40B4-BE49-F238E27FC236}">
                      <a16:creationId xmlns:a16="http://schemas.microsoft.com/office/drawing/2014/main" id="{C6840D5A-C56F-443D-B924-4497248CC0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833984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7" name="صورة الشريحة 26">
                  <a:extLst>
                    <a:ext uri="{FF2B5EF4-FFF2-40B4-BE49-F238E27FC236}">
                      <a16:creationId xmlns:a16="http://schemas.microsoft.com/office/drawing/2014/main" id="{62B6BE6B-140F-4E72-9538-690C597156F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1893005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8" cId="3832508009">
                      <pslz:zmPr id="{634C4C3C-281D-42FE-AEC8-1DE88421DC36}" transitionDur="1000">
                        <p166:blipFill xmlns:p166="http://schemas.microsoft.com/office/powerpoint/2016/6/main">
                          <a:blip r:embed="rId39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7" name="صورة الشريحة 26">
                  <a:hlinkClick r:id="rId40" action="ppaction://hlinksldjump"/>
                  <a:extLst>
                    <a:ext uri="{FF2B5EF4-FFF2-40B4-BE49-F238E27FC236}">
                      <a16:creationId xmlns:a16="http://schemas.microsoft.com/office/drawing/2014/main" id="{62B6BE6B-140F-4E72-9538-690C597156F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971764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9" name="صورة الشريحة 28">
                  <a:extLst>
                    <a:ext uri="{FF2B5EF4-FFF2-40B4-BE49-F238E27FC236}">
                      <a16:creationId xmlns:a16="http://schemas.microsoft.com/office/drawing/2014/main" id="{BDCE4F7B-E5A3-4548-9CF2-91415D338BD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5310136" y="3724604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9" cId="89315175">
                      <pslz:zmPr id="{4EFD13D0-E13A-454B-8A95-3F239C4D8612}" transitionDur="1000">
                        <p166:blipFill xmlns:p166="http://schemas.microsoft.com/office/powerpoint/2016/6/main">
                          <a:blip r:embed="rId4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9" name="صورة الشريحة 28">
                  <a:hlinkClick r:id="rId43" action="ppaction://hlinksldjump"/>
                  <a:extLst>
                    <a:ext uri="{FF2B5EF4-FFF2-40B4-BE49-F238E27FC236}">
                      <a16:creationId xmlns:a16="http://schemas.microsoft.com/office/drawing/2014/main" id="{BDCE4F7B-E5A3-4548-9CF2-91415D338BD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388895" y="2589288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1" name="صورة الشريحة 30">
                  <a:extLst>
                    <a:ext uri="{FF2B5EF4-FFF2-40B4-BE49-F238E27FC236}">
                      <a16:creationId xmlns:a16="http://schemas.microsoft.com/office/drawing/2014/main" id="{60F7C8E1-5146-4198-AD65-59B005E3C4A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8727267" y="3709938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0" cId="1454192220">
                      <pslz:zmPr id="{DE154169-BDBE-4667-AA0D-89F6476F3E2C}" transitionDur="1000">
                        <p166:blipFill xmlns:p166="http://schemas.microsoft.com/office/powerpoint/2016/6/main">
                          <a:blip r:embed="rId4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1" name="صورة الشريحة 30">
                  <a:hlinkClick r:id="rId46" action="ppaction://hlinksldjump"/>
                  <a:extLst>
                    <a:ext uri="{FF2B5EF4-FFF2-40B4-BE49-F238E27FC236}">
                      <a16:creationId xmlns:a16="http://schemas.microsoft.com/office/drawing/2014/main" id="{60F7C8E1-5146-4198-AD65-59B005E3C4A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806026" y="2574622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3" name="صورة الشريحة 32">
                  <a:extLst>
                    <a:ext uri="{FF2B5EF4-FFF2-40B4-BE49-F238E27FC236}">
                      <a16:creationId xmlns:a16="http://schemas.microsoft.com/office/drawing/2014/main" id="{BB59CE96-1B7C-4E85-9EC8-FCD18C44A93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2205692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1" cId="2114994273">
                      <pslz:zmPr id="{24A042BF-5C41-4142-82C5-96F593E1508A}" transitionDur="1000">
                        <p166:blipFill xmlns:p166="http://schemas.microsoft.com/office/powerpoint/2016/6/main">
                          <a:blip r:embed="rId4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3" name="صورة الشريحة 32">
                  <a:hlinkClick r:id="rId49" action="ppaction://hlinksldjump"/>
                  <a:extLst>
                    <a:ext uri="{FF2B5EF4-FFF2-40B4-BE49-F238E27FC236}">
                      <a16:creationId xmlns:a16="http://schemas.microsoft.com/office/drawing/2014/main" id="{BB59CE96-1B7C-4E85-9EC8-FCD18C44A93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284451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5" name="صورة الشريحة 34">
                  <a:extLst>
                    <a:ext uri="{FF2B5EF4-FFF2-40B4-BE49-F238E27FC236}">
                      <a16:creationId xmlns:a16="http://schemas.microsoft.com/office/drawing/2014/main" id="{17FEC09C-D8A1-4F66-8814-B2D733B431A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9304758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2" cId="555716476">
                      <pslz:zmPr id="{4A661881-41CE-49DF-B5E1-D0599B26BF65}" transitionDur="1000">
                        <p166:blipFill xmlns:p166="http://schemas.microsoft.com/office/powerpoint/2016/6/main">
                          <a:blip r:embed="rId51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5" name="صورة الشريحة 34">
                  <a:hlinkClick r:id="rId52" action="ppaction://hlinksldjump"/>
                  <a:extLst>
                    <a:ext uri="{FF2B5EF4-FFF2-40B4-BE49-F238E27FC236}">
                      <a16:creationId xmlns:a16="http://schemas.microsoft.com/office/drawing/2014/main" id="{17FEC09C-D8A1-4F66-8814-B2D733B431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383517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7" name="صورة الشريحة 36">
                  <a:extLst>
                    <a:ext uri="{FF2B5EF4-FFF2-40B4-BE49-F238E27FC236}">
                      <a16:creationId xmlns:a16="http://schemas.microsoft.com/office/drawing/2014/main" id="{C839804C-6C2C-4F7C-8208-D63796466F5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285430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3" cId="621900242">
                      <pslz:zmPr id="{455E0B1A-EF3B-4235-A701-C02A91C45DDD}" transitionDur="1000">
                        <p166:blipFill xmlns:p166="http://schemas.microsoft.com/office/powerpoint/2016/6/main">
                          <a:blip r:embed="rId5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7" name="صورة الشريحة 36">
                  <a:hlinkClick r:id="rId55" action="ppaction://hlinksldjump"/>
                  <a:extLst>
                    <a:ext uri="{FF2B5EF4-FFF2-40B4-BE49-F238E27FC236}">
                      <a16:creationId xmlns:a16="http://schemas.microsoft.com/office/drawing/2014/main" id="{C839804C-6C2C-4F7C-8208-D63796466F5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933059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</p:grpSp>
      <p:sp>
        <p:nvSpPr>
          <p:cNvPr id="48" name="شكل حر: شكل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B895A8-676A-448A-A626-9C62F15CD231}"/>
              </a:ext>
            </a:extLst>
          </p:cNvPr>
          <p:cNvSpPr/>
          <p:nvPr/>
        </p:nvSpPr>
        <p:spPr>
          <a:xfrm>
            <a:off x="11815865" y="3191204"/>
            <a:ext cx="319087" cy="533400"/>
          </a:xfrm>
          <a:custGeom>
            <a:avLst/>
            <a:gdLst>
              <a:gd name="connsiteX0" fmla="*/ 0 w 319087"/>
              <a:gd name="connsiteY0" fmla="*/ 533400 h 533400"/>
              <a:gd name="connsiteX1" fmla="*/ 119063 w 319087"/>
              <a:gd name="connsiteY1" fmla="*/ 533400 h 533400"/>
              <a:gd name="connsiteX2" fmla="*/ 319088 w 319087"/>
              <a:gd name="connsiteY2" fmla="*/ 266700 h 533400"/>
              <a:gd name="connsiteX3" fmla="*/ 119063 w 319087"/>
              <a:gd name="connsiteY3" fmla="*/ 0 h 533400"/>
              <a:gd name="connsiteX4" fmla="*/ 0 w 319087"/>
              <a:gd name="connsiteY4" fmla="*/ 0 h 533400"/>
              <a:gd name="connsiteX5" fmla="*/ 200025 w 319087"/>
              <a:gd name="connsiteY5" fmla="*/ 266700 h 533400"/>
              <a:gd name="connsiteX6" fmla="*/ 0 w 319087"/>
              <a:gd name="connsiteY6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0" y="533400"/>
                </a:move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49" name="شكل حر: شكل 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0A3396-1C06-44A0-B24B-711CE13FDF58}"/>
              </a:ext>
            </a:extLst>
          </p:cNvPr>
          <p:cNvSpPr/>
          <p:nvPr/>
        </p:nvSpPr>
        <p:spPr>
          <a:xfrm rot="10465501">
            <a:off x="92631" y="3205441"/>
            <a:ext cx="319087" cy="533400"/>
          </a:xfrm>
          <a:custGeom>
            <a:avLst/>
            <a:gdLst>
              <a:gd name="connsiteX0" fmla="*/ 0 w 319087"/>
              <a:gd name="connsiteY0" fmla="*/ 533400 h 533400"/>
              <a:gd name="connsiteX1" fmla="*/ 119063 w 319087"/>
              <a:gd name="connsiteY1" fmla="*/ 533400 h 533400"/>
              <a:gd name="connsiteX2" fmla="*/ 319088 w 319087"/>
              <a:gd name="connsiteY2" fmla="*/ 266700 h 533400"/>
              <a:gd name="connsiteX3" fmla="*/ 119063 w 319087"/>
              <a:gd name="connsiteY3" fmla="*/ 0 h 533400"/>
              <a:gd name="connsiteX4" fmla="*/ 0 w 319087"/>
              <a:gd name="connsiteY4" fmla="*/ 0 h 533400"/>
              <a:gd name="connsiteX5" fmla="*/ 200025 w 319087"/>
              <a:gd name="connsiteY5" fmla="*/ 266700 h 533400"/>
              <a:gd name="connsiteX6" fmla="*/ 0 w 319087"/>
              <a:gd name="connsiteY6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0" y="533400"/>
                </a:move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50" name="!!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9F708D8-674C-4623-96C3-B5A9CBF40E98}"/>
              </a:ext>
            </a:extLst>
          </p:cNvPr>
          <p:cNvSpPr/>
          <p:nvPr/>
        </p:nvSpPr>
        <p:spPr>
          <a:xfrm>
            <a:off x="6228171" y="6417526"/>
            <a:ext cx="180000" cy="144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!! 2">
            <a:hlinkClick r:id="rId13" action="ppaction://hlinksldjump"/>
            <a:extLst>
              <a:ext uri="{FF2B5EF4-FFF2-40B4-BE49-F238E27FC236}">
                <a16:creationId xmlns:a16="http://schemas.microsoft.com/office/drawing/2014/main" id="{CB42FD1D-A219-444A-B34B-EEB874B9BE59}"/>
              </a:ext>
            </a:extLst>
          </p:cNvPr>
          <p:cNvSpPr/>
          <p:nvPr/>
        </p:nvSpPr>
        <p:spPr>
          <a:xfrm>
            <a:off x="7203289" y="6417526"/>
            <a:ext cx="180000" cy="144000"/>
          </a:xfrm>
          <a:prstGeom prst="flowChartConnector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4058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1C32DAA-006C-40B5-BCD1-9F1DFCDCD495}"/>
              </a:ext>
            </a:extLst>
          </p:cNvPr>
          <p:cNvGrpSpPr/>
          <p:nvPr/>
        </p:nvGrpSpPr>
        <p:grpSpPr>
          <a:xfrm>
            <a:off x="7851486" y="-523199"/>
            <a:ext cx="6979598" cy="6979598"/>
            <a:chOff x="7851486" y="-523199"/>
            <a:chExt cx="6979598" cy="6979598"/>
          </a:xfrm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C5544990-A8B1-4DC5-95B9-409ABC839472}"/>
                </a:ext>
              </a:extLst>
            </p:cNvPr>
            <p:cNvSpPr/>
            <p:nvPr/>
          </p:nvSpPr>
          <p:spPr>
            <a:xfrm rot="18686078">
              <a:off x="10590105" y="-170825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C350C853-9CCE-4626-AC5E-ABDC16F3C330}"/>
                </a:ext>
              </a:extLst>
            </p:cNvPr>
            <p:cNvSpPr/>
            <p:nvPr/>
          </p:nvSpPr>
          <p:spPr>
            <a:xfrm rot="19438810">
              <a:off x="10374663" y="-523199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8324C0A2-3E3A-45E3-B233-10B083DA92ED}"/>
                </a:ext>
              </a:extLst>
            </p:cNvPr>
            <p:cNvSpPr/>
            <p:nvPr/>
          </p:nvSpPr>
          <p:spPr>
            <a:xfrm rot="19265058">
              <a:off x="10648883" y="314581"/>
              <a:ext cx="1502359" cy="4105463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2645B902-F6E8-459E-AF72-5A0D2E32E47C}"/>
                </a:ext>
              </a:extLst>
            </p:cNvPr>
            <p:cNvSpPr/>
            <p:nvPr/>
          </p:nvSpPr>
          <p:spPr>
            <a:xfrm rot="19265058">
              <a:off x="10916777" y="491733"/>
              <a:ext cx="1502359" cy="3252535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C14AA997-804D-4267-B353-CE8663202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t="68696" r="27935" b="13768"/>
          <a:stretch/>
        </p:blipFill>
        <p:spPr>
          <a:xfrm>
            <a:off x="309013" y="2079527"/>
            <a:ext cx="10644809" cy="3281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33921AA-D349-4927-9C10-03A4ACA65F78}"/>
              </a:ext>
            </a:extLst>
          </p:cNvPr>
          <p:cNvGrpSpPr/>
          <p:nvPr/>
        </p:nvGrpSpPr>
        <p:grpSpPr>
          <a:xfrm>
            <a:off x="401651" y="-57813"/>
            <a:ext cx="4717279" cy="1331136"/>
            <a:chOff x="401651" y="-57813"/>
            <a:chExt cx="4717279" cy="1632650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30237744-8D63-45A5-BDAF-9AD3F1FE5978}"/>
                </a:ext>
              </a:extLst>
            </p:cNvPr>
            <p:cNvGrpSpPr/>
            <p:nvPr/>
          </p:nvGrpSpPr>
          <p:grpSpPr>
            <a:xfrm>
              <a:off x="401651" y="-57813"/>
              <a:ext cx="4683483" cy="1632650"/>
              <a:chOff x="374875" y="133847"/>
              <a:chExt cx="4134752" cy="1632650"/>
            </a:xfrm>
          </p:grpSpPr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7718C5BA-E1E2-4ABB-9DFC-1E9BA0F42673}"/>
                  </a:ext>
                </a:extLst>
              </p:cNvPr>
              <p:cNvSpPr/>
              <p:nvPr/>
            </p:nvSpPr>
            <p:spPr>
              <a:xfrm rot="15215462">
                <a:off x="1625926" y="-1117204"/>
                <a:ext cx="1632650" cy="4134752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776B7D3E-7BE4-43B1-BE5F-2309EF415281}"/>
                  </a:ext>
                </a:extLst>
              </p:cNvPr>
              <p:cNvSpPr/>
              <p:nvPr/>
            </p:nvSpPr>
            <p:spPr>
              <a:xfrm rot="14708373">
                <a:off x="1524286" y="-684034"/>
                <a:ext cx="1502359" cy="3252535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C7BF4DF0-761A-4841-B03B-6E1329E6E1C2}"/>
                </a:ext>
              </a:extLst>
            </p:cNvPr>
            <p:cNvSpPr txBox="1"/>
            <p:nvPr/>
          </p:nvSpPr>
          <p:spPr>
            <a:xfrm>
              <a:off x="507659" y="215653"/>
              <a:ext cx="4611271" cy="1170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endParaRPr lang="ar-SA" sz="1800" b="0" i="0" u="none" strike="noStrike" baseline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r>
                <a:rPr lang="en-US" sz="2000" b="1" i="0" u="none" strike="noStrike" baseline="0">
                  <a:solidFill>
                    <a:schemeClr val="bg1"/>
                  </a:solidFill>
                  <a:latin typeface="CVGAC S+ Proxima Nova"/>
                </a:rPr>
                <a:t>Past Progressive with </a:t>
              </a:r>
              <a:r>
                <a:rPr lang="en-US" sz="2000" b="1" i="1" u="sng" strike="noStrike" baseline="0">
                  <a:solidFill>
                    <a:schemeClr val="bg1"/>
                  </a:solidFill>
                  <a:latin typeface="CVGAC S+ Proxima Nova"/>
                </a:rPr>
                <a:t>While</a:t>
              </a:r>
              <a:r>
                <a:rPr lang="en-US" sz="2000" b="1" i="1" u="none" strike="noStrike" baseline="0">
                  <a:solidFill>
                    <a:schemeClr val="bg1"/>
                  </a:solidFill>
                  <a:latin typeface="CVGAC S+ Proxima Nova"/>
                </a:rPr>
                <a:t> </a:t>
              </a:r>
              <a:endParaRPr lang="en-US" sz="2000" b="0" i="0" u="none" strike="noStrike" baseline="0">
                <a:solidFill>
                  <a:schemeClr val="bg1"/>
                </a:solidFill>
                <a:latin typeface="CVGAC S+ Proxima Nova"/>
              </a:endParaRPr>
            </a:p>
            <a:p>
              <a:endParaRPr lang="ar-SA"/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444FC04-16BE-4A46-8B72-297420E115CD}"/>
              </a:ext>
            </a:extLst>
          </p:cNvPr>
          <p:cNvSpPr txBox="1"/>
          <p:nvPr/>
        </p:nvSpPr>
        <p:spPr>
          <a:xfrm>
            <a:off x="6418364" y="509871"/>
            <a:ext cx="5679713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/>
              <a:t>We can use the with </a:t>
            </a:r>
            <a:r>
              <a:rPr lang="en-US" sz="2400" b="1">
                <a:solidFill>
                  <a:srgbClr val="FF0000"/>
                </a:solidFill>
              </a:rPr>
              <a:t>past progressive </a:t>
            </a:r>
            <a:r>
              <a:rPr lang="en-US" sz="2400" b="1" i="1">
                <a:solidFill>
                  <a:srgbClr val="FF0000"/>
                </a:solidFill>
              </a:rPr>
              <a:t>while</a:t>
            </a:r>
            <a:r>
              <a:rPr lang="en-US" sz="2400" i="1"/>
              <a:t> </a:t>
            </a:r>
            <a:r>
              <a:rPr lang="en-US" sz="2400"/>
              <a:t>to talk about </a:t>
            </a:r>
            <a:r>
              <a:rPr lang="en-US" sz="2400" b="1">
                <a:solidFill>
                  <a:srgbClr val="FF0000"/>
                </a:solidFill>
              </a:rPr>
              <a:t>actions that were happening at the same time</a:t>
            </a:r>
            <a:r>
              <a:rPr lang="en-US" b="1">
                <a:solidFill>
                  <a:srgbClr val="FF0000"/>
                </a:solidFill>
              </a:rPr>
              <a:t>: </a:t>
            </a:r>
          </a:p>
        </p:txBody>
      </p:sp>
      <p:pic>
        <p:nvPicPr>
          <p:cNvPr id="17" name="Picture 2" descr="ضوء لمبة المتوهجة الرسوم المتحركة فيلم مصباح ، مصباح, النص, مصباح png">
            <a:extLst>
              <a:ext uri="{FF2B5EF4-FFF2-40B4-BE49-F238E27FC236}">
                <a16:creationId xmlns:a16="http://schemas.microsoft.com/office/drawing/2014/main" id="{03244361-0459-47C3-B9BD-9F58EF33D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9" b="96248" l="10000" r="90000">
                        <a14:foregroundMark x1="47667" y1="83865" x2="47667" y2="83865"/>
                        <a14:foregroundMark x1="52667" y1="75422" x2="52667" y2="75422"/>
                        <a14:foregroundMark x1="52444" y1="90056" x2="52444" y2="90056"/>
                        <a14:foregroundMark x1="52111" y1="96248" x2="52111" y2="96248"/>
                        <a14:foregroundMark x1="73556" y1="63415" x2="73556" y2="63415"/>
                        <a14:foregroundMark x1="73000" y1="40338" x2="73000" y2="40338"/>
                        <a14:foregroundMark x1="64889" y1="7505" x2="64889" y2="7505"/>
                        <a14:foregroundMark x1="47778" y1="6379" x2="47778" y2="6379"/>
                        <a14:foregroundMark x1="35222" y1="16323" x2="35222" y2="16323"/>
                        <a14:foregroundMark x1="25111" y1="43527" x2="25111" y2="43527"/>
                        <a14:foregroundMark x1="31333" y1="65478" x2="31333" y2="65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1" t="1795" r="20244" b="-2894"/>
          <a:stretch/>
        </p:blipFill>
        <p:spPr bwMode="auto">
          <a:xfrm>
            <a:off x="5276642" y="465680"/>
            <a:ext cx="720488" cy="7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92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1C32DAA-006C-40B5-BCD1-9F1DFCDCD495}"/>
              </a:ext>
            </a:extLst>
          </p:cNvPr>
          <p:cNvGrpSpPr/>
          <p:nvPr/>
        </p:nvGrpSpPr>
        <p:grpSpPr>
          <a:xfrm>
            <a:off x="7851486" y="-523199"/>
            <a:ext cx="6979598" cy="6979598"/>
            <a:chOff x="7851486" y="-523199"/>
            <a:chExt cx="6979598" cy="6979598"/>
          </a:xfrm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C5544990-A8B1-4DC5-95B9-409ABC839472}"/>
                </a:ext>
              </a:extLst>
            </p:cNvPr>
            <p:cNvSpPr/>
            <p:nvPr/>
          </p:nvSpPr>
          <p:spPr>
            <a:xfrm rot="18686078">
              <a:off x="10590105" y="-170825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C350C853-9CCE-4626-AC5E-ABDC16F3C330}"/>
                </a:ext>
              </a:extLst>
            </p:cNvPr>
            <p:cNvSpPr/>
            <p:nvPr/>
          </p:nvSpPr>
          <p:spPr>
            <a:xfrm rot="19438810">
              <a:off x="10374663" y="-523199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8324C0A2-3E3A-45E3-B233-10B083DA92ED}"/>
                </a:ext>
              </a:extLst>
            </p:cNvPr>
            <p:cNvSpPr/>
            <p:nvPr/>
          </p:nvSpPr>
          <p:spPr>
            <a:xfrm rot="19265058">
              <a:off x="10648883" y="314581"/>
              <a:ext cx="1502359" cy="4105463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2645B902-F6E8-459E-AF72-5A0D2E32E47C}"/>
                </a:ext>
              </a:extLst>
            </p:cNvPr>
            <p:cNvSpPr/>
            <p:nvPr/>
          </p:nvSpPr>
          <p:spPr>
            <a:xfrm rot="19265058">
              <a:off x="10916777" y="491733"/>
              <a:ext cx="1502359" cy="3252535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11" name="رسم 10" descr="لمبة">
            <a:extLst>
              <a:ext uri="{FF2B5EF4-FFF2-40B4-BE49-F238E27FC236}">
                <a16:creationId xmlns:a16="http://schemas.microsoft.com/office/drawing/2014/main" id="{11D45370-3313-4FC4-9CCD-1333F3629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336" y="1946274"/>
            <a:ext cx="546175" cy="5461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C933D2A-1C52-4B74-BD30-DDD00AAFDB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5" r="6131"/>
          <a:stretch/>
        </p:blipFill>
        <p:spPr>
          <a:xfrm>
            <a:off x="8256962" y="1684921"/>
            <a:ext cx="3618724" cy="2157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4BE72E4-290F-4CDB-952B-D34A744C2E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9" r="4218"/>
          <a:stretch/>
        </p:blipFill>
        <p:spPr>
          <a:xfrm>
            <a:off x="8316948" y="4129192"/>
            <a:ext cx="3603944" cy="2157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65066E9-7040-4BFD-B0A3-DA919B805E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38" t="4809" b="3143"/>
          <a:stretch/>
        </p:blipFill>
        <p:spPr>
          <a:xfrm>
            <a:off x="4290491" y="4189742"/>
            <a:ext cx="2906882" cy="2001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F64B333-678D-4442-B1C3-2C6EA8BD8D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43" t="424" r="3963" b="455"/>
          <a:stretch/>
        </p:blipFill>
        <p:spPr>
          <a:xfrm>
            <a:off x="585878" y="4156645"/>
            <a:ext cx="2699483" cy="2147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3D23143-CFA4-4EFF-AA51-BE4795C1CA0E}"/>
              </a:ext>
            </a:extLst>
          </p:cNvPr>
          <p:cNvSpPr txBox="1"/>
          <p:nvPr/>
        </p:nvSpPr>
        <p:spPr>
          <a:xfrm>
            <a:off x="7358752" y="3485894"/>
            <a:ext cx="815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  <a:latin typeface="CVGAC S+ Proxima Nova"/>
              </a:rPr>
              <a:t>Yahya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CB6D002-700E-4EEF-A4CC-0408C3C2A6D5}"/>
              </a:ext>
            </a:extLst>
          </p:cNvPr>
          <p:cNvSpPr txBox="1"/>
          <p:nvPr/>
        </p:nvSpPr>
        <p:spPr>
          <a:xfrm>
            <a:off x="1161731" y="6350053"/>
            <a:ext cx="1284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>
                <a:solidFill>
                  <a:srgbClr val="000000"/>
                </a:solidFill>
                <a:latin typeface="CVGAC S+ Proxima Nova"/>
              </a:rPr>
              <a:t>1.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VGAC S+ Proxima Nova"/>
              </a:rPr>
              <a:t>Faisal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8DBF8B5-E67C-4B1A-B8A1-B19DA45B8FCD}"/>
              </a:ext>
            </a:extLst>
          </p:cNvPr>
          <p:cNvSpPr txBox="1"/>
          <p:nvPr/>
        </p:nvSpPr>
        <p:spPr>
          <a:xfrm>
            <a:off x="5002844" y="6273461"/>
            <a:ext cx="12845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>
                <a:solidFill>
                  <a:srgbClr val="000000"/>
                </a:solidFill>
                <a:latin typeface="CVGAC S+ Proxima Nova"/>
              </a:rPr>
              <a:t>2.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VGAC S+ Proxima Nova"/>
              </a:rPr>
              <a:t>Fatima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FE5B53B-4A20-466C-A835-62686718D86F}"/>
              </a:ext>
            </a:extLst>
          </p:cNvPr>
          <p:cNvSpPr txBox="1"/>
          <p:nvPr/>
        </p:nvSpPr>
        <p:spPr>
          <a:xfrm>
            <a:off x="9526114" y="6273461"/>
            <a:ext cx="15041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>
                <a:solidFill>
                  <a:srgbClr val="000000"/>
                </a:solidFill>
                <a:latin typeface="CVGAC S+ Proxima Nova"/>
              </a:rPr>
              <a:t>3.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VGAC S+ Proxima Nova"/>
              </a:rPr>
              <a:t>the people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30359CD-6E4F-4E44-9958-3459F8B8007F}"/>
              </a:ext>
            </a:extLst>
          </p:cNvPr>
          <p:cNvSpPr txBox="1"/>
          <p:nvPr/>
        </p:nvSpPr>
        <p:spPr>
          <a:xfrm>
            <a:off x="1222423" y="1155808"/>
            <a:ext cx="79227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>
                <a:solidFill>
                  <a:srgbClr val="FF0000"/>
                </a:solidFill>
                <a:latin typeface="CVGAC S+ Proxima Nova"/>
              </a:rPr>
              <a:t>C.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CVGAC S+ Proxima Nova"/>
              </a:rPr>
              <a:t> Work with a partner. Make sentences to describe the actions in the pictures. </a:t>
            </a:r>
          </a:p>
          <a:p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A176394-8030-4B66-BF6A-BC26E6335056}"/>
              </a:ext>
            </a:extLst>
          </p:cNvPr>
          <p:cNvSpPr txBox="1"/>
          <p:nvPr/>
        </p:nvSpPr>
        <p:spPr>
          <a:xfrm>
            <a:off x="1570061" y="1815341"/>
            <a:ext cx="6226893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sng" strike="noStrike" baseline="0">
                <a:solidFill>
                  <a:srgbClr val="000000"/>
                </a:solidFill>
                <a:latin typeface="CVGAC S+ MMHHW Slant Std MEA"/>
              </a:rPr>
              <a:t>It was raining while Yahya was washing the car. </a:t>
            </a:r>
          </a:p>
          <a:p>
            <a:endParaRPr lang="ar-SA"/>
          </a:p>
        </p:txBody>
      </p:sp>
      <p:pic>
        <p:nvPicPr>
          <p:cNvPr id="22" name="Picture 4" descr="4th Social Studies Class#16 Review#3 - Lessons - Blendspace">
            <a:extLst>
              <a:ext uri="{FF2B5EF4-FFF2-40B4-BE49-F238E27FC236}">
                <a16:creationId xmlns:a16="http://schemas.microsoft.com/office/drawing/2014/main" id="{D1C610B8-FDE0-456B-89BC-EA8C822A4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3" b="90000" l="7556" r="93444">
                        <a14:foregroundMark x1="58667" y1="48966" x2="58667" y2="48966"/>
                        <a14:foregroundMark x1="21778" y1="10115" x2="21778" y2="10115"/>
                        <a14:foregroundMark x1="91222" y1="5287" x2="91222" y2="5287"/>
                        <a14:foregroundMark x1="38222" y1="71264" x2="38222" y2="71264"/>
                        <a14:foregroundMark x1="39000" y1="67241" x2="39000" y2="67241"/>
                        <a14:foregroundMark x1="7556" y1="68276" x2="7556" y2="68276"/>
                        <a14:foregroundMark x1="8889" y1="68276" x2="8889" y2="68276"/>
                        <a14:foregroundMark x1="93333" y1="46092" x2="93333" y2="46092"/>
                        <a14:foregroundMark x1="93333" y1="42644" x2="93333" y2="42644"/>
                        <a14:foregroundMark x1="93444" y1="45057" x2="93444" y2="45057"/>
                        <a14:foregroundMark x1="75222" y1="18966" x2="52222" y2="18506"/>
                        <a14:foregroundMark x1="52222" y1="18506" x2="43111" y2="21379"/>
                        <a14:foregroundMark x1="43111" y1="21379" x2="51889" y2="27586"/>
                        <a14:foregroundMark x1="51889" y1="27586" x2="71778" y2="27356"/>
                        <a14:foregroundMark x1="71778" y1="27356" x2="62111" y2="19655"/>
                        <a14:foregroundMark x1="62111" y1="19655" x2="42111" y2="20805"/>
                        <a14:foregroundMark x1="89778" y1="6782" x2="30333" y2="13333"/>
                        <a14:foregroundMark x1="30333" y1="13333" x2="26667" y2="26207"/>
                        <a14:foregroundMark x1="26667" y1="26207" x2="27667" y2="37011"/>
                        <a14:foregroundMark x1="27667" y1="37011" x2="33222" y2="46207"/>
                        <a14:foregroundMark x1="33222" y1="46207" x2="46444" y2="46552"/>
                        <a14:foregroundMark x1="46444" y1="46552" x2="76556" y2="45057"/>
                        <a14:foregroundMark x1="76556" y1="45057" x2="85667" y2="45057"/>
                        <a14:foregroundMark x1="85667" y1="45057" x2="88222" y2="28966"/>
                        <a14:foregroundMark x1="88222" y1="28966" x2="85556" y2="7816"/>
                        <a14:foregroundMark x1="49889" y1="56782" x2="34556" y2="54598"/>
                        <a14:foregroundMark x1="34556" y1="54598" x2="44111" y2="56322"/>
                        <a14:foregroundMark x1="22111" y1="61609" x2="20778" y2="70920"/>
                        <a14:foregroundMark x1="20778" y1="70920" x2="27111" y2="65057"/>
                        <a14:foregroundMark x1="27111" y1="65057" x2="24444" y2="62759"/>
                        <a14:foregroundMark x1="20000" y1="72874" x2="23778" y2="7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" t="2937" r="5507" b="10709"/>
          <a:stretch/>
        </p:blipFill>
        <p:spPr bwMode="auto">
          <a:xfrm>
            <a:off x="21507" y="93459"/>
            <a:ext cx="1866045" cy="1721882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94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1C32DAA-006C-40B5-BCD1-9F1DFCDCD495}"/>
              </a:ext>
            </a:extLst>
          </p:cNvPr>
          <p:cNvGrpSpPr/>
          <p:nvPr/>
        </p:nvGrpSpPr>
        <p:grpSpPr>
          <a:xfrm rot="3319572">
            <a:off x="-2509624" y="-358407"/>
            <a:ext cx="6340984" cy="6718710"/>
            <a:chOff x="7851486" y="-523199"/>
            <a:chExt cx="6979598" cy="6979598"/>
          </a:xfrm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C5544990-A8B1-4DC5-95B9-409ABC839472}"/>
                </a:ext>
              </a:extLst>
            </p:cNvPr>
            <p:cNvSpPr/>
            <p:nvPr/>
          </p:nvSpPr>
          <p:spPr>
            <a:xfrm rot="18686078">
              <a:off x="10590105" y="-170825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C350C853-9CCE-4626-AC5E-ABDC16F3C330}"/>
                </a:ext>
              </a:extLst>
            </p:cNvPr>
            <p:cNvSpPr/>
            <p:nvPr/>
          </p:nvSpPr>
          <p:spPr>
            <a:xfrm rot="19438810">
              <a:off x="10374663" y="-523199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8324C0A2-3E3A-45E3-B233-10B083DA92ED}"/>
                </a:ext>
              </a:extLst>
            </p:cNvPr>
            <p:cNvSpPr/>
            <p:nvPr/>
          </p:nvSpPr>
          <p:spPr>
            <a:xfrm rot="19265058">
              <a:off x="10648883" y="314581"/>
              <a:ext cx="1502359" cy="4105463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2645B902-F6E8-459E-AF72-5A0D2E32E47C}"/>
                </a:ext>
              </a:extLst>
            </p:cNvPr>
            <p:cNvSpPr/>
            <p:nvPr/>
          </p:nvSpPr>
          <p:spPr>
            <a:xfrm rot="19265058">
              <a:off x="10916777" y="491733"/>
              <a:ext cx="1502359" cy="3252535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11" name="مربع نص 6">
            <a:extLst>
              <a:ext uri="{FF2B5EF4-FFF2-40B4-BE49-F238E27FC236}">
                <a16:creationId xmlns:a16="http://schemas.microsoft.com/office/drawing/2014/main" id="{FAC0D783-8C32-4C11-B04C-70D73E91A883}"/>
              </a:ext>
            </a:extLst>
          </p:cNvPr>
          <p:cNvSpPr txBox="1"/>
          <p:nvPr/>
        </p:nvSpPr>
        <p:spPr>
          <a:xfrm>
            <a:off x="2280943" y="256434"/>
            <a:ext cx="7685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latin typeface="Comic Sans MS" panose="030F0702030302020204" pitchFamily="66" charset="0"/>
              </a:rPr>
              <a:t>1- Draw mind Map For your Lesson Today</a:t>
            </a:r>
          </a:p>
        </p:txBody>
      </p:sp>
      <p:pic>
        <p:nvPicPr>
          <p:cNvPr id="12" name="Picture 8" descr="Asking - Free technology icons">
            <a:extLst>
              <a:ext uri="{FF2B5EF4-FFF2-40B4-BE49-F238E27FC236}">
                <a16:creationId xmlns:a16="http://schemas.microsoft.com/office/drawing/2014/main" id="{CAEBEFBB-A4D7-4DBC-BDF4-8F6281BC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654" y="-60770"/>
            <a:ext cx="1756346" cy="1804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58E27981-D105-4E67-9B12-981704F511D6}"/>
              </a:ext>
            </a:extLst>
          </p:cNvPr>
          <p:cNvGrpSpPr/>
          <p:nvPr/>
        </p:nvGrpSpPr>
        <p:grpSpPr>
          <a:xfrm>
            <a:off x="2550936" y="1402864"/>
            <a:ext cx="7415597" cy="5198702"/>
            <a:chOff x="2444008" y="1659298"/>
            <a:chExt cx="7415597" cy="4768196"/>
          </a:xfrm>
        </p:grpSpPr>
        <p:pic>
          <p:nvPicPr>
            <p:cNvPr id="1026" name="Picture 2" descr="Strategy Mind Map Template">
              <a:extLst>
                <a:ext uri="{FF2B5EF4-FFF2-40B4-BE49-F238E27FC236}">
                  <a16:creationId xmlns:a16="http://schemas.microsoft.com/office/drawing/2014/main" id="{81C538DB-B2FF-430C-9312-2B5EB054AF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6" t="4602" r="7197" b="6637"/>
            <a:stretch/>
          </p:blipFill>
          <p:spPr bwMode="auto">
            <a:xfrm>
              <a:off x="2444008" y="1659298"/>
              <a:ext cx="7415597" cy="476819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خطط انسيابي: رابط 6">
              <a:extLst>
                <a:ext uri="{FF2B5EF4-FFF2-40B4-BE49-F238E27FC236}">
                  <a16:creationId xmlns:a16="http://schemas.microsoft.com/office/drawing/2014/main" id="{0FEBC149-5E2E-407E-8469-C17A40A4BE5D}"/>
                </a:ext>
              </a:extLst>
            </p:cNvPr>
            <p:cNvSpPr/>
            <p:nvPr/>
          </p:nvSpPr>
          <p:spPr>
            <a:xfrm>
              <a:off x="5263077" y="3128211"/>
              <a:ext cx="1685204" cy="134659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177810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1C32DAA-006C-40B5-BCD1-9F1DFCDCD495}"/>
              </a:ext>
            </a:extLst>
          </p:cNvPr>
          <p:cNvGrpSpPr/>
          <p:nvPr/>
        </p:nvGrpSpPr>
        <p:grpSpPr>
          <a:xfrm>
            <a:off x="7851486" y="-523199"/>
            <a:ext cx="6979598" cy="6979598"/>
            <a:chOff x="7851486" y="-523199"/>
            <a:chExt cx="6979598" cy="6979598"/>
          </a:xfrm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C5544990-A8B1-4DC5-95B9-409ABC839472}"/>
                </a:ext>
              </a:extLst>
            </p:cNvPr>
            <p:cNvSpPr/>
            <p:nvPr/>
          </p:nvSpPr>
          <p:spPr>
            <a:xfrm rot="18686078">
              <a:off x="10590105" y="-170825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C350C853-9CCE-4626-AC5E-ABDC16F3C330}"/>
                </a:ext>
              </a:extLst>
            </p:cNvPr>
            <p:cNvSpPr/>
            <p:nvPr/>
          </p:nvSpPr>
          <p:spPr>
            <a:xfrm rot="19438810">
              <a:off x="10374663" y="-523199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8324C0A2-3E3A-45E3-B233-10B083DA92ED}"/>
                </a:ext>
              </a:extLst>
            </p:cNvPr>
            <p:cNvSpPr/>
            <p:nvPr/>
          </p:nvSpPr>
          <p:spPr>
            <a:xfrm rot="19265058">
              <a:off x="10648883" y="314581"/>
              <a:ext cx="1502359" cy="4105463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2645B902-F6E8-459E-AF72-5A0D2E32E47C}"/>
                </a:ext>
              </a:extLst>
            </p:cNvPr>
            <p:cNvSpPr/>
            <p:nvPr/>
          </p:nvSpPr>
          <p:spPr>
            <a:xfrm rot="19265058">
              <a:off x="10916777" y="491733"/>
              <a:ext cx="1502359" cy="3252535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7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id="{968254BE-5140-45AC-8CDA-C59B833B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8250" l="10000" r="90500">
                        <a14:foregroundMark x1="29750" y1="5000" x2="29750" y2="5000"/>
                        <a14:foregroundMark x1="39750" y1="2250" x2="39750" y2="2250"/>
                        <a14:foregroundMark x1="71000" y1="3500" x2="71000" y2="3500"/>
                        <a14:foregroundMark x1="56250" y1="7500" x2="56250" y2="7500"/>
                        <a14:foregroundMark x1="76000" y1="89000" x2="76000" y2="89000"/>
                        <a14:foregroundMark x1="14500" y1="97000" x2="14500" y2="97000"/>
                        <a14:foregroundMark x1="18500" y1="98250" x2="18500" y2="98250"/>
                        <a14:foregroundMark x1="40250" y1="81500" x2="40250" y2="81500"/>
                        <a14:foregroundMark x1="29250" y1="65500" x2="29250" y2="65500"/>
                        <a14:foregroundMark x1="22500" y1="45250" x2="22500" y2="45250"/>
                        <a14:foregroundMark x1="38750" y1="37000" x2="38750" y2="37000"/>
                        <a14:foregroundMark x1="45000" y1="34750" x2="45000" y2="34750"/>
                        <a14:foregroundMark x1="61500" y1="27750" x2="61500" y2="27750"/>
                        <a14:foregroundMark x1="72750" y1="30000" x2="72750" y2="30000"/>
                        <a14:foregroundMark x1="72000" y1="39000" x2="72000" y2="39000"/>
                        <a14:foregroundMark x1="62750" y1="52750" x2="62750" y2="52750"/>
                        <a14:foregroundMark x1="74250" y1="56000" x2="73500" y2="56250"/>
                        <a14:foregroundMark x1="49750" y1="65750" x2="49750" y2="65750"/>
                        <a14:foregroundMark x1="53250" y1="56250" x2="53250" y2="56250"/>
                        <a14:foregroundMark x1="67750" y1="2250" x2="67750" y2="2250"/>
                        <a14:foregroundMark x1="90500" y1="88500" x2="90500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950">
            <a:off x="455766" y="986515"/>
            <a:ext cx="4400119" cy="4795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C8645DB-BCF3-4446-A9BB-F7D8CF298B9A}"/>
              </a:ext>
            </a:extLst>
          </p:cNvPr>
          <p:cNvSpPr txBox="1"/>
          <p:nvPr/>
        </p:nvSpPr>
        <p:spPr>
          <a:xfrm>
            <a:off x="5395719" y="3318974"/>
            <a:ext cx="41545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/>
              <a:t>W.B.P 97-98</a:t>
            </a:r>
            <a:endParaRPr lang="ar-SA" sz="3600" b="1"/>
          </a:p>
        </p:txBody>
      </p:sp>
    </p:spTree>
    <p:extLst>
      <p:ext uri="{BB962C8B-B14F-4D97-AF65-F5344CB8AC3E}">
        <p14:creationId xmlns:p14="http://schemas.microsoft.com/office/powerpoint/2010/main" val="555716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1C32DAA-006C-40B5-BCD1-9F1DFCDCD495}"/>
              </a:ext>
            </a:extLst>
          </p:cNvPr>
          <p:cNvGrpSpPr/>
          <p:nvPr/>
        </p:nvGrpSpPr>
        <p:grpSpPr>
          <a:xfrm>
            <a:off x="7851486" y="-523199"/>
            <a:ext cx="6979598" cy="6979598"/>
            <a:chOff x="7851486" y="-523199"/>
            <a:chExt cx="6979598" cy="6979598"/>
          </a:xfrm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C5544990-A8B1-4DC5-95B9-409ABC839472}"/>
                </a:ext>
              </a:extLst>
            </p:cNvPr>
            <p:cNvSpPr/>
            <p:nvPr/>
          </p:nvSpPr>
          <p:spPr>
            <a:xfrm rot="18686078">
              <a:off x="10590105" y="-170825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C350C853-9CCE-4626-AC5E-ABDC16F3C330}"/>
                </a:ext>
              </a:extLst>
            </p:cNvPr>
            <p:cNvSpPr/>
            <p:nvPr/>
          </p:nvSpPr>
          <p:spPr>
            <a:xfrm rot="19438810">
              <a:off x="10374663" y="-523199"/>
              <a:ext cx="1502359" cy="697959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8324C0A2-3E3A-45E3-B233-10B083DA92ED}"/>
                </a:ext>
              </a:extLst>
            </p:cNvPr>
            <p:cNvSpPr/>
            <p:nvPr/>
          </p:nvSpPr>
          <p:spPr>
            <a:xfrm rot="19265058">
              <a:off x="10648883" y="314581"/>
              <a:ext cx="1502359" cy="4105463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2645B902-F6E8-459E-AF72-5A0D2E32E47C}"/>
                </a:ext>
              </a:extLst>
            </p:cNvPr>
            <p:cNvSpPr/>
            <p:nvPr/>
          </p:nvSpPr>
          <p:spPr>
            <a:xfrm rot="19265058">
              <a:off x="10916777" y="491733"/>
              <a:ext cx="1502359" cy="3252535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14338" name="Picture 2" descr="Image Result For Good Day Logo - Have A Good Day Png, Transparent Png - vhv">
            <a:extLst>
              <a:ext uri="{FF2B5EF4-FFF2-40B4-BE49-F238E27FC236}">
                <a16:creationId xmlns:a16="http://schemas.microsoft.com/office/drawing/2014/main" id="{CACBDC38-1896-4FCD-99CC-C60B90C40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8" b="92147" l="4884" r="95116">
                        <a14:foregroundMark x1="13721" y1="41361" x2="13721" y2="41361"/>
                        <a14:foregroundMark x1="15233" y1="13351" x2="15233" y2="13351"/>
                        <a14:foregroundMark x1="4884" y1="38220" x2="4884" y2="38220"/>
                        <a14:foregroundMark x1="10581" y1="92147" x2="10581" y2="92147"/>
                        <a14:foregroundMark x1="39302" y1="40576" x2="39302" y2="40576"/>
                        <a14:foregroundMark x1="30698" y1="43455" x2="30698" y2="43455"/>
                        <a14:foregroundMark x1="23256" y1="43455" x2="23256" y2="43455"/>
                        <a14:foregroundMark x1="58256" y1="60471" x2="58256" y2="60471"/>
                        <a14:foregroundMark x1="78256" y1="49476" x2="78256" y2="49476"/>
                        <a14:foregroundMark x1="95116" y1="16754" x2="95116" y2="1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08" y="1775095"/>
            <a:ext cx="8191500" cy="36385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6F69A68-1A31-49F9-9AA6-3C3CC368A9CD}"/>
              </a:ext>
            </a:extLst>
          </p:cNvPr>
          <p:cNvSpPr txBox="1"/>
          <p:nvPr/>
        </p:nvSpPr>
        <p:spPr>
          <a:xfrm>
            <a:off x="4490519" y="5413645"/>
            <a:ext cx="53034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/>
              <a:t>Done By Hissah Alotaibi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1900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23791D2-4B7B-4447-BB5F-C46476FE97E2}"/>
              </a:ext>
            </a:extLst>
          </p:cNvPr>
          <p:cNvGrpSpPr/>
          <p:nvPr/>
        </p:nvGrpSpPr>
        <p:grpSpPr>
          <a:xfrm>
            <a:off x="-22554351" y="2539973"/>
            <a:ext cx="64434424" cy="1778053"/>
            <a:chOff x="1467876" y="3675289"/>
            <a:chExt cx="64434424" cy="1778053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" name="صورة الشريحة 2">
                  <a:extLst>
                    <a:ext uri="{FF2B5EF4-FFF2-40B4-BE49-F238E27FC236}">
                      <a16:creationId xmlns:a16="http://schemas.microsoft.com/office/drawing/2014/main" id="{DA1708D9-9BE5-41DA-BB56-23482359C39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467876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8" cId="2059421459">
                      <pslz:zmPr id="{0299D19E-42A2-4A55-B0DC-143EA18DADC4}" transitionDur="1000">
                        <p166:blipFill xmlns:p166="http://schemas.microsoft.com/office/powerpoint/2016/6/main">
                          <a:blip r:embed="rId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" name="صورة الشريحة 2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DA1708D9-9BE5-41DA-BB56-23482359C39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2554351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" name="صورة الشريحة 4">
                  <a:extLst>
                    <a:ext uri="{FF2B5EF4-FFF2-40B4-BE49-F238E27FC236}">
                      <a16:creationId xmlns:a16="http://schemas.microsoft.com/office/drawing/2014/main" id="{0AD47AE9-3184-4D7B-AE51-3D2F502C1C5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520583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1" cId="2082758581">
                      <pslz:zmPr id="{F66CE314-E2A2-41E5-99F0-9C494DB6C152}" transitionDur="1000">
                        <p166:blipFill xmlns:p166="http://schemas.microsoft.com/office/powerpoint/2016/6/main">
                          <a:blip r:embed="rId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" name="صورة الشريحة 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0AD47AE9-3184-4D7B-AE51-3D2F502C1C5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8501644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7" name="صورة الشريحة 6">
                  <a:extLst>
                    <a:ext uri="{FF2B5EF4-FFF2-40B4-BE49-F238E27FC236}">
                      <a16:creationId xmlns:a16="http://schemas.microsoft.com/office/drawing/2014/main" id="{8CBD3CC0-782A-47A7-A37E-A2193BB22A9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32601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6" cId="3099388396">
                      <pslz:zmPr id="{BB770AEC-FA2C-4B93-8F09-11894DD9C30F}" transitionDur="1000">
                        <p166:blipFill xmlns:p166="http://schemas.microsoft.com/office/powerpoint/2016/6/main">
                          <a:blip r:embed="rId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7" name="صورة الشريحة 6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8CBD3CC0-782A-47A7-A37E-A2193BB22A9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14696217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9" name="صورة الشريحة 8">
                  <a:extLst>
                    <a:ext uri="{FF2B5EF4-FFF2-40B4-BE49-F238E27FC236}">
                      <a16:creationId xmlns:a16="http://schemas.microsoft.com/office/drawing/2014/main" id="{E163ACE1-EF72-43C8-8154-0FE0DC9F026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7099285" y="3738842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7" cId="1417111981">
                      <pslz:zmPr id="{391458B9-7D97-4E37-8941-872557DF81BE}" transitionDur="1000">
                        <p166:blipFill xmlns:p166="http://schemas.microsoft.com/office/powerpoint/2016/6/main">
                          <a:blip r:embed="rId11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9" name="صورة الشريحة 8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E163ACE1-EF72-43C8-8154-0FE0DC9F026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6922942" y="2603526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1" name="صورة الشريحة 10">
                  <a:extLst>
                    <a:ext uri="{FF2B5EF4-FFF2-40B4-BE49-F238E27FC236}">
                      <a16:creationId xmlns:a16="http://schemas.microsoft.com/office/drawing/2014/main" id="{8B140F25-AA0E-4B2F-8C2F-450C953839A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3426168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9" cId="3809155103">
                      <pslz:zmPr id="{66F48C66-54C3-486F-BEEA-A72A18C557AA}" transitionDur="1000">
                        <p166:blipFill xmlns:p166="http://schemas.microsoft.com/office/powerpoint/2016/6/main">
                          <a:blip r:embed="rId1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1" name="صورة الشريحة 10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8B140F25-AA0E-4B2F-8C2F-450C953839A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-10596059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3" name="صورة الشريحة 12">
                  <a:extLst>
                    <a:ext uri="{FF2B5EF4-FFF2-40B4-BE49-F238E27FC236}">
                      <a16:creationId xmlns:a16="http://schemas.microsoft.com/office/drawing/2014/main" id="{EDA646FC-611F-4513-A981-CA9A8744611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0574327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0" cId="3634800045">
                      <pslz:zmPr id="{2E7C619F-AAFB-44F4-A977-A937F8F06DF6}" transitionDur="1000">
                        <p166:blipFill xmlns:p166="http://schemas.microsoft.com/office/powerpoint/2016/6/main">
                          <a:blip r:embed="rId17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3" name="صورة الشريحة 12">
                  <a:hlinkClick r:id="rId18" action="ppaction://hlinksldjump"/>
                  <a:extLst>
                    <a:ext uri="{FF2B5EF4-FFF2-40B4-BE49-F238E27FC236}">
                      <a16:creationId xmlns:a16="http://schemas.microsoft.com/office/drawing/2014/main" id="{EDA646FC-611F-4513-A981-CA9A8744611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3447900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5" name="صورة الشريحة 14">
                  <a:extLst>
                    <a:ext uri="{FF2B5EF4-FFF2-40B4-BE49-F238E27FC236}">
                      <a16:creationId xmlns:a16="http://schemas.microsoft.com/office/drawing/2014/main" id="{D02D31E9-870D-4CCA-BDDC-28CC07DF236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412386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5" cId="39196700">
                      <pslz:zmPr id="{5A4980AE-7459-465B-836B-906D48E20AC2}" transitionDur="1000">
                        <p166:blipFill xmlns:p166="http://schemas.microsoft.com/office/powerpoint/2016/6/main">
                          <a:blip r:embed="rId2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5" name="صورة الشريحة 14">
                  <a:hlinkClick r:id="rId21" action="ppaction://hlinksldjump"/>
                  <a:extLst>
                    <a:ext uri="{FF2B5EF4-FFF2-40B4-BE49-F238E27FC236}">
                      <a16:creationId xmlns:a16="http://schemas.microsoft.com/office/drawing/2014/main" id="{D02D31E9-870D-4CCA-BDDC-28CC07DF236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633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7" name="صورة الشريحة 16">
                  <a:extLst>
                    <a:ext uri="{FF2B5EF4-FFF2-40B4-BE49-F238E27FC236}">
                      <a16:creationId xmlns:a16="http://schemas.microsoft.com/office/drawing/2014/main" id="{5BD6212D-1032-4693-BDBA-9626637A995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7737233" y="3738842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4" cId="3722828200">
                      <pslz:zmPr id="{27E9489E-C4FF-4AF8-A75D-BB0C02D7CE40}" transitionDur="1000">
                        <p166:blipFill xmlns:p166="http://schemas.microsoft.com/office/powerpoint/2016/6/main">
                          <a:blip r:embed="rId2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7" name="صورة الشريحة 16">
                  <a:hlinkClick r:id="rId24" action="ppaction://hlinksldjump"/>
                  <a:extLst>
                    <a:ext uri="{FF2B5EF4-FFF2-40B4-BE49-F238E27FC236}">
                      <a16:creationId xmlns:a16="http://schemas.microsoft.com/office/drawing/2014/main" id="{5BD6212D-1032-4693-BDBA-9626637A995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15006" y="2603526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9" name="صورة الشريحة 18">
                  <a:extLst>
                    <a:ext uri="{FF2B5EF4-FFF2-40B4-BE49-F238E27FC236}">
                      <a16:creationId xmlns:a16="http://schemas.microsoft.com/office/drawing/2014/main" id="{194E6D2D-844A-49EE-80F9-F605591C645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829622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2" cId="3970409862">
                      <pslz:zmPr id="{37619FBB-49B7-492D-95C4-706CE0ED03A9}" transitionDur="1000">
                        <p166:blipFill xmlns:p166="http://schemas.microsoft.com/office/powerpoint/2016/6/main">
                          <a:blip r:embed="rId2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9" name="صورة الشريحة 18">
                  <a:hlinkClick r:id="rId27" action="ppaction://hlinksldjump"/>
                  <a:extLst>
                    <a:ext uri="{FF2B5EF4-FFF2-40B4-BE49-F238E27FC236}">
                      <a16:creationId xmlns:a16="http://schemas.microsoft.com/office/drawing/2014/main" id="{194E6D2D-844A-49EE-80F9-F605591C645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273993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1" name="صورة الشريحة 20">
                  <a:extLst>
                    <a:ext uri="{FF2B5EF4-FFF2-40B4-BE49-F238E27FC236}">
                      <a16:creationId xmlns:a16="http://schemas.microsoft.com/office/drawing/2014/main" id="{63B27006-2BEE-45CE-AAB6-1220E122E88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1359047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6" cId="3585288291">
                      <pslz:zmPr id="{20E481D4-876D-4461-9B39-6C8F555D96E9}" transitionDur="1000">
                        <p166:blipFill xmlns:p166="http://schemas.microsoft.com/office/powerpoint/2016/6/main">
                          <a:blip r:embed="rId29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1" name="صورة الشريحة 20">
                  <a:hlinkClick r:id="rId30" action="ppaction://hlinksldjump"/>
                  <a:extLst>
                    <a:ext uri="{FF2B5EF4-FFF2-40B4-BE49-F238E27FC236}">
                      <a16:creationId xmlns:a16="http://schemas.microsoft.com/office/drawing/2014/main" id="{63B27006-2BEE-45CE-AAB6-1220E122E88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36820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3" name="صورة الشريحة 22">
                  <a:extLst>
                    <a:ext uri="{FF2B5EF4-FFF2-40B4-BE49-F238E27FC236}">
                      <a16:creationId xmlns:a16="http://schemas.microsoft.com/office/drawing/2014/main" id="{8B6C1814-3217-41A4-9A17-B84F4A7E9C8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4834089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3" cId="1849095629">
                      <pslz:zmPr id="{3A2E81F9-AFEE-4DF4-984F-98395EE1D967}" transitionDur="1000">
                        <p166:blipFill xmlns:p166="http://schemas.microsoft.com/office/powerpoint/2016/6/main">
                          <a:blip r:embed="rId3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3" name="صورة الشريحة 22">
                  <a:hlinkClick r:id="rId33" action="ppaction://hlinksldjump"/>
                  <a:extLst>
                    <a:ext uri="{FF2B5EF4-FFF2-40B4-BE49-F238E27FC236}">
                      <a16:creationId xmlns:a16="http://schemas.microsoft.com/office/drawing/2014/main" id="{8B6C1814-3217-41A4-9A17-B84F4A7E9C8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811862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5" name="صورة الشريحة 24">
                  <a:extLst>
                    <a:ext uri="{FF2B5EF4-FFF2-40B4-BE49-F238E27FC236}">
                      <a16:creationId xmlns:a16="http://schemas.microsoft.com/office/drawing/2014/main" id="{C6840D5A-C56F-443D-B924-4497248CC0A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5755225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7" cId="3177810378">
                      <pslz:zmPr id="{89197DB9-A40D-4EFE-A256-AD41005B1DAA}" transitionDur="1000">
                        <p166:blipFill xmlns:p166="http://schemas.microsoft.com/office/powerpoint/2016/6/main">
                          <a:blip r:embed="rId3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5" name="صورة الشريحة 24">
                  <a:hlinkClick r:id="rId36" action="ppaction://hlinksldjump"/>
                  <a:extLst>
                    <a:ext uri="{FF2B5EF4-FFF2-40B4-BE49-F238E27FC236}">
                      <a16:creationId xmlns:a16="http://schemas.microsoft.com/office/drawing/2014/main" id="{C6840D5A-C56F-443D-B924-4497248CC0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732998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7" name="صورة الشريحة 26">
                  <a:extLst>
                    <a:ext uri="{FF2B5EF4-FFF2-40B4-BE49-F238E27FC236}">
                      <a16:creationId xmlns:a16="http://schemas.microsoft.com/office/drawing/2014/main" id="{62B6BE6B-140F-4E72-9538-690C597156F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1893005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8" cId="3832508009">
                      <pslz:zmPr id="{634C4C3C-281D-42FE-AEC8-1DE88421DC36}" transitionDur="1000">
                        <p166:blipFill xmlns:p166="http://schemas.microsoft.com/office/powerpoint/2016/6/main">
                          <a:blip r:embed="rId3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7" name="صورة الشريحة 26">
                  <a:hlinkClick r:id="rId39" action="ppaction://hlinksldjump"/>
                  <a:extLst>
                    <a:ext uri="{FF2B5EF4-FFF2-40B4-BE49-F238E27FC236}">
                      <a16:creationId xmlns:a16="http://schemas.microsoft.com/office/drawing/2014/main" id="{62B6BE6B-140F-4E72-9538-690C597156F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870778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9" name="صورة الشريحة 28">
                  <a:extLst>
                    <a:ext uri="{FF2B5EF4-FFF2-40B4-BE49-F238E27FC236}">
                      <a16:creationId xmlns:a16="http://schemas.microsoft.com/office/drawing/2014/main" id="{BDCE4F7B-E5A3-4548-9CF2-91415D338BD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5310136" y="3724604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9" cId="89315175">
                      <pslz:zmPr id="{4EFD13D0-E13A-454B-8A95-3F239C4D8612}" transitionDur="1000">
                        <p166:blipFill xmlns:p166="http://schemas.microsoft.com/office/powerpoint/2016/6/main">
                          <a:blip r:embed="rId41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9" name="صورة الشريحة 28">
                  <a:hlinkClick r:id="rId42" action="ppaction://hlinksldjump"/>
                  <a:extLst>
                    <a:ext uri="{FF2B5EF4-FFF2-40B4-BE49-F238E27FC236}">
                      <a16:creationId xmlns:a16="http://schemas.microsoft.com/office/drawing/2014/main" id="{BDCE4F7B-E5A3-4548-9CF2-91415D338BD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287909" y="2589288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1" name="صورة الشريحة 30">
                  <a:extLst>
                    <a:ext uri="{FF2B5EF4-FFF2-40B4-BE49-F238E27FC236}">
                      <a16:creationId xmlns:a16="http://schemas.microsoft.com/office/drawing/2014/main" id="{60F7C8E1-5146-4198-AD65-59B005E3C4A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8727267" y="3709938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0" cId="1454192220">
                      <pslz:zmPr id="{DE154169-BDBE-4667-AA0D-89F6476F3E2C}" transitionDur="1000">
                        <p166:blipFill xmlns:p166="http://schemas.microsoft.com/office/powerpoint/2016/6/main">
                          <a:blip r:embed="rId4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1" name="صورة الشريحة 30">
                  <a:hlinkClick r:id="rId45" action="ppaction://hlinksldjump"/>
                  <a:extLst>
                    <a:ext uri="{FF2B5EF4-FFF2-40B4-BE49-F238E27FC236}">
                      <a16:creationId xmlns:a16="http://schemas.microsoft.com/office/drawing/2014/main" id="{60F7C8E1-5146-4198-AD65-59B005E3C4A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705040" y="2574622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3" name="صورة الشريحة 32">
                  <a:extLst>
                    <a:ext uri="{FF2B5EF4-FFF2-40B4-BE49-F238E27FC236}">
                      <a16:creationId xmlns:a16="http://schemas.microsoft.com/office/drawing/2014/main" id="{BB59CE96-1B7C-4E85-9EC8-FCD18C44A93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2205692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1" cId="2114994273">
                      <pslz:zmPr id="{24A042BF-5C41-4142-82C5-96F593E1508A}" transitionDur="1000">
                        <p166:blipFill xmlns:p166="http://schemas.microsoft.com/office/powerpoint/2016/6/main">
                          <a:blip r:embed="rId47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3" name="صورة الشريحة 32">
                  <a:hlinkClick r:id="rId48" action="ppaction://hlinksldjump"/>
                  <a:extLst>
                    <a:ext uri="{FF2B5EF4-FFF2-40B4-BE49-F238E27FC236}">
                      <a16:creationId xmlns:a16="http://schemas.microsoft.com/office/drawing/2014/main" id="{BB59CE96-1B7C-4E85-9EC8-FCD18C44A93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183465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5" name="صورة الشريحة 34">
                  <a:extLst>
                    <a:ext uri="{FF2B5EF4-FFF2-40B4-BE49-F238E27FC236}">
                      <a16:creationId xmlns:a16="http://schemas.microsoft.com/office/drawing/2014/main" id="{17FEC09C-D8A1-4F66-8814-B2D733B431A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9304758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2" cId="555716476">
                      <pslz:zmPr id="{4A661881-41CE-49DF-B5E1-D0599B26BF65}" transitionDur="1000">
                        <p166:blipFill xmlns:p166="http://schemas.microsoft.com/office/powerpoint/2016/6/main">
                          <a:blip r:embed="rId5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5" name="صورة الشريحة 34">
                  <a:hlinkClick r:id="rId51" action="ppaction://hlinksldjump"/>
                  <a:extLst>
                    <a:ext uri="{FF2B5EF4-FFF2-40B4-BE49-F238E27FC236}">
                      <a16:creationId xmlns:a16="http://schemas.microsoft.com/office/drawing/2014/main" id="{17FEC09C-D8A1-4F66-8814-B2D733B431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282531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7" name="صورة الشريحة 36">
                  <a:extLst>
                    <a:ext uri="{FF2B5EF4-FFF2-40B4-BE49-F238E27FC236}">
                      <a16:creationId xmlns:a16="http://schemas.microsoft.com/office/drawing/2014/main" id="{C839804C-6C2C-4F7C-8208-D63796466F5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285430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3" cId="621900242">
                      <pslz:zmPr id="{455E0B1A-EF3B-4235-A701-C02A91C45DDD}" transitionDur="1000">
                        <p166:blipFill xmlns:p166="http://schemas.microsoft.com/office/powerpoint/2016/6/main">
                          <a:blip r:embed="rId5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7" name="صورة الشريحة 36">
                  <a:hlinkClick r:id="rId54" action="ppaction://hlinksldjump"/>
                  <a:extLst>
                    <a:ext uri="{FF2B5EF4-FFF2-40B4-BE49-F238E27FC236}">
                      <a16:creationId xmlns:a16="http://schemas.microsoft.com/office/drawing/2014/main" id="{C839804C-6C2C-4F7C-8208-D63796466F5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832073" y="253997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</p:grpSp>
      <p:sp>
        <p:nvSpPr>
          <p:cNvPr id="48" name="شكل حر: شكل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B895A8-676A-448A-A626-9C62F15CD231}"/>
              </a:ext>
            </a:extLst>
          </p:cNvPr>
          <p:cNvSpPr/>
          <p:nvPr/>
        </p:nvSpPr>
        <p:spPr>
          <a:xfrm>
            <a:off x="11815865" y="3191204"/>
            <a:ext cx="319087" cy="533400"/>
          </a:xfrm>
          <a:custGeom>
            <a:avLst/>
            <a:gdLst>
              <a:gd name="connsiteX0" fmla="*/ 0 w 319087"/>
              <a:gd name="connsiteY0" fmla="*/ 533400 h 533400"/>
              <a:gd name="connsiteX1" fmla="*/ 119063 w 319087"/>
              <a:gd name="connsiteY1" fmla="*/ 533400 h 533400"/>
              <a:gd name="connsiteX2" fmla="*/ 319088 w 319087"/>
              <a:gd name="connsiteY2" fmla="*/ 266700 h 533400"/>
              <a:gd name="connsiteX3" fmla="*/ 119063 w 319087"/>
              <a:gd name="connsiteY3" fmla="*/ 0 h 533400"/>
              <a:gd name="connsiteX4" fmla="*/ 0 w 319087"/>
              <a:gd name="connsiteY4" fmla="*/ 0 h 533400"/>
              <a:gd name="connsiteX5" fmla="*/ 200025 w 319087"/>
              <a:gd name="connsiteY5" fmla="*/ 266700 h 533400"/>
              <a:gd name="connsiteX6" fmla="*/ 0 w 319087"/>
              <a:gd name="connsiteY6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0" y="533400"/>
                </a:move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49" name="شكل حر: شكل 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0A3396-1C06-44A0-B24B-711CE13FDF58}"/>
              </a:ext>
            </a:extLst>
          </p:cNvPr>
          <p:cNvSpPr/>
          <p:nvPr/>
        </p:nvSpPr>
        <p:spPr>
          <a:xfrm rot="10465501">
            <a:off x="92631" y="3205441"/>
            <a:ext cx="319087" cy="533400"/>
          </a:xfrm>
          <a:custGeom>
            <a:avLst/>
            <a:gdLst>
              <a:gd name="connsiteX0" fmla="*/ 0 w 319087"/>
              <a:gd name="connsiteY0" fmla="*/ 533400 h 533400"/>
              <a:gd name="connsiteX1" fmla="*/ 119063 w 319087"/>
              <a:gd name="connsiteY1" fmla="*/ 533400 h 533400"/>
              <a:gd name="connsiteX2" fmla="*/ 319088 w 319087"/>
              <a:gd name="connsiteY2" fmla="*/ 266700 h 533400"/>
              <a:gd name="connsiteX3" fmla="*/ 119063 w 319087"/>
              <a:gd name="connsiteY3" fmla="*/ 0 h 533400"/>
              <a:gd name="connsiteX4" fmla="*/ 0 w 319087"/>
              <a:gd name="connsiteY4" fmla="*/ 0 h 533400"/>
              <a:gd name="connsiteX5" fmla="*/ 200025 w 319087"/>
              <a:gd name="connsiteY5" fmla="*/ 266700 h 533400"/>
              <a:gd name="connsiteX6" fmla="*/ 0 w 319087"/>
              <a:gd name="connsiteY6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0" y="533400"/>
                </a:move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50" name="!!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9F708D8-674C-4623-96C3-B5A9CBF40E98}"/>
              </a:ext>
            </a:extLst>
          </p:cNvPr>
          <p:cNvSpPr/>
          <p:nvPr/>
        </p:nvSpPr>
        <p:spPr>
          <a:xfrm>
            <a:off x="6228171" y="6417526"/>
            <a:ext cx="180000" cy="144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!! 2">
            <a:hlinkClick r:id="rId12" action="ppaction://hlinksldjump"/>
            <a:extLst>
              <a:ext uri="{FF2B5EF4-FFF2-40B4-BE49-F238E27FC236}">
                <a16:creationId xmlns:a16="http://schemas.microsoft.com/office/drawing/2014/main" id="{CB42FD1D-A219-444A-B34B-EEB874B9BE59}"/>
              </a:ext>
            </a:extLst>
          </p:cNvPr>
          <p:cNvSpPr/>
          <p:nvPr/>
        </p:nvSpPr>
        <p:spPr>
          <a:xfrm>
            <a:off x="7203289" y="6417526"/>
            <a:ext cx="180000" cy="144000"/>
          </a:xfrm>
          <a:prstGeom prst="flowChartConnector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6581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23791D2-4B7B-4447-BB5F-C46476FE97E2}"/>
              </a:ext>
            </a:extLst>
          </p:cNvPr>
          <p:cNvGrpSpPr/>
          <p:nvPr/>
        </p:nvGrpSpPr>
        <p:grpSpPr>
          <a:xfrm>
            <a:off x="-32749484" y="2531840"/>
            <a:ext cx="64434424" cy="1880602"/>
            <a:chOff x="1467876" y="3572740"/>
            <a:chExt cx="64434424" cy="1880602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" name="صورة الشريحة 2">
                  <a:extLst>
                    <a:ext uri="{FF2B5EF4-FFF2-40B4-BE49-F238E27FC236}">
                      <a16:creationId xmlns:a16="http://schemas.microsoft.com/office/drawing/2014/main" id="{DA1708D9-9BE5-41DA-BB56-23482359C39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467876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8" cId="2059421459">
                      <pslz:zmPr id="{0299D19E-42A2-4A55-B0DC-143EA18DADC4}" transitionDur="1000">
                        <p166:blipFill xmlns:p166="http://schemas.microsoft.com/office/powerpoint/2016/6/main">
                          <a:blip r:embed="rId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" name="صورة الشريحة 2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DA1708D9-9BE5-41DA-BB56-23482359C39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32749484" y="263438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" name="صورة الشريحة 4">
                  <a:extLst>
                    <a:ext uri="{FF2B5EF4-FFF2-40B4-BE49-F238E27FC236}">
                      <a16:creationId xmlns:a16="http://schemas.microsoft.com/office/drawing/2014/main" id="{0AD47AE9-3184-4D7B-AE51-3D2F502C1C5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520583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1" cId="2082758581">
                      <pslz:zmPr id="{F66CE314-E2A2-41E5-99F0-9C494DB6C152}" transitionDur="1000">
                        <p166:blipFill xmlns:p166="http://schemas.microsoft.com/office/powerpoint/2016/6/main">
                          <a:blip r:embed="rId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" name="صورة الشريحة 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0AD47AE9-3184-4D7B-AE51-3D2F502C1C5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28696777" y="263438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7" name="صورة الشريحة 6">
                  <a:extLst>
                    <a:ext uri="{FF2B5EF4-FFF2-40B4-BE49-F238E27FC236}">
                      <a16:creationId xmlns:a16="http://schemas.microsoft.com/office/drawing/2014/main" id="{8CBD3CC0-782A-47A7-A37E-A2193BB22A9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32601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6" cId="3099388396">
                      <pslz:zmPr id="{BB770AEC-FA2C-4B93-8F09-11894DD9C30F}" transitionDur="1000">
                        <p166:blipFill xmlns:p166="http://schemas.microsoft.com/office/powerpoint/2016/6/main">
                          <a:blip r:embed="rId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7" name="صورة الشريحة 6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8CBD3CC0-782A-47A7-A37E-A2193BB22A9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24891350" y="263438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9" name="صورة الشريحة 8">
                  <a:extLst>
                    <a:ext uri="{FF2B5EF4-FFF2-40B4-BE49-F238E27FC236}">
                      <a16:creationId xmlns:a16="http://schemas.microsoft.com/office/drawing/2014/main" id="{E163ACE1-EF72-43C8-8154-0FE0DC9F026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7099285" y="3738842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7" cId="1417111981">
                      <pslz:zmPr id="{391458B9-7D97-4E37-8941-872557DF81BE}" transitionDur="1000">
                        <p166:blipFill xmlns:p166="http://schemas.microsoft.com/office/powerpoint/2016/6/main">
                          <a:blip r:embed="rId11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9" name="صورة الشريحة 8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E163ACE1-EF72-43C8-8154-0FE0DC9F026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118075" y="2697942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1" name="صورة الشريحة 10">
                  <a:extLst>
                    <a:ext uri="{FF2B5EF4-FFF2-40B4-BE49-F238E27FC236}">
                      <a16:creationId xmlns:a16="http://schemas.microsoft.com/office/drawing/2014/main" id="{8B140F25-AA0E-4B2F-8C2F-450C953839A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3426168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9" cId="3809155103">
                      <pslz:zmPr id="{66F48C66-54C3-486F-BEEA-A72A18C557AA}" transitionDur="1000">
                        <p166:blipFill xmlns:p166="http://schemas.microsoft.com/office/powerpoint/2016/6/main">
                          <a:blip r:embed="rId1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1" name="صورة الشريحة 10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8B140F25-AA0E-4B2F-8C2F-450C953839A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-20791192" y="263438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3" name="صورة الشريحة 12">
                  <a:extLst>
                    <a:ext uri="{FF2B5EF4-FFF2-40B4-BE49-F238E27FC236}">
                      <a16:creationId xmlns:a16="http://schemas.microsoft.com/office/drawing/2014/main" id="{EDA646FC-611F-4513-A981-CA9A8744611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0574327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0" cId="3634800045">
                      <pslz:zmPr id="{2E7C619F-AAFB-44F4-A977-A937F8F06DF6}" transitionDur="1000">
                        <p166:blipFill xmlns:p166="http://schemas.microsoft.com/office/powerpoint/2016/6/main">
                          <a:blip r:embed="rId17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3" name="صورة الشريحة 12">
                  <a:hlinkClick r:id="rId18" action="ppaction://hlinksldjump"/>
                  <a:extLst>
                    <a:ext uri="{FF2B5EF4-FFF2-40B4-BE49-F238E27FC236}">
                      <a16:creationId xmlns:a16="http://schemas.microsoft.com/office/drawing/2014/main" id="{EDA646FC-611F-4513-A981-CA9A8744611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13643033" y="263438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5" name="صورة الشريحة 14">
                  <a:extLst>
                    <a:ext uri="{FF2B5EF4-FFF2-40B4-BE49-F238E27FC236}">
                      <a16:creationId xmlns:a16="http://schemas.microsoft.com/office/drawing/2014/main" id="{D02D31E9-870D-4CCA-BDDC-28CC07DF236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412386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5" cId="39196700">
                      <pslz:zmPr id="{5A4980AE-7459-465B-836B-906D48E20AC2}" transitionDur="1000">
                        <p166:blipFill xmlns:p166="http://schemas.microsoft.com/office/powerpoint/2016/6/main">
                          <a:blip r:embed="rId2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5" name="صورة الشريحة 14">
                  <a:hlinkClick r:id="rId21" action="ppaction://hlinksldjump"/>
                  <a:extLst>
                    <a:ext uri="{FF2B5EF4-FFF2-40B4-BE49-F238E27FC236}">
                      <a16:creationId xmlns:a16="http://schemas.microsoft.com/office/drawing/2014/main" id="{D02D31E9-870D-4CCA-BDDC-28CC07DF236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-10093500" y="263438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7" name="صورة الشريحة 16">
                  <a:extLst>
                    <a:ext uri="{FF2B5EF4-FFF2-40B4-BE49-F238E27FC236}">
                      <a16:creationId xmlns:a16="http://schemas.microsoft.com/office/drawing/2014/main" id="{5BD6212D-1032-4693-BDBA-9626637A995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7737233" y="3738842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4" cId="3722828200">
                      <pslz:zmPr id="{27E9489E-C4FF-4AF8-A75D-BB0C02D7CE40}" transitionDur="1000">
                        <p166:blipFill xmlns:p166="http://schemas.microsoft.com/office/powerpoint/2016/6/main">
                          <a:blip r:embed="rId2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7" name="صورة الشريحة 16">
                  <a:hlinkClick r:id="rId24" action="ppaction://hlinksldjump"/>
                  <a:extLst>
                    <a:ext uri="{FF2B5EF4-FFF2-40B4-BE49-F238E27FC236}">
                      <a16:creationId xmlns:a16="http://schemas.microsoft.com/office/drawing/2014/main" id="{5BD6212D-1032-4693-BDBA-9626637A995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-6480127" y="2697942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9" name="صورة الشريحة 18">
                  <a:extLst>
                    <a:ext uri="{FF2B5EF4-FFF2-40B4-BE49-F238E27FC236}">
                      <a16:creationId xmlns:a16="http://schemas.microsoft.com/office/drawing/2014/main" id="{194E6D2D-844A-49EE-80F9-F605591C645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829622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2" cId="3970409862">
                      <pslz:zmPr id="{37619FBB-49B7-492D-95C4-706CE0ED03A9}" transitionDur="1000">
                        <p166:blipFill xmlns:p166="http://schemas.microsoft.com/office/powerpoint/2016/6/main">
                          <a:blip r:embed="rId2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9" name="صورة الشريحة 18">
                  <a:hlinkClick r:id="rId27" action="ppaction://hlinksldjump"/>
                  <a:extLst>
                    <a:ext uri="{FF2B5EF4-FFF2-40B4-BE49-F238E27FC236}">
                      <a16:creationId xmlns:a16="http://schemas.microsoft.com/office/drawing/2014/main" id="{194E6D2D-844A-49EE-80F9-F605591C645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78860" y="263438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1" name="صورة الشريحة 20">
                  <a:extLst>
                    <a:ext uri="{FF2B5EF4-FFF2-40B4-BE49-F238E27FC236}">
                      <a16:creationId xmlns:a16="http://schemas.microsoft.com/office/drawing/2014/main" id="{63B27006-2BEE-45CE-AAB6-1220E122E88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1359047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6" cId="3585288291">
                      <pslz:zmPr id="{20E481D4-876D-4461-9B39-6C8F555D96E9}" transitionDur="1000">
                        <p166:blipFill xmlns:p166="http://schemas.microsoft.com/office/powerpoint/2016/6/main">
                          <a:blip r:embed="rId29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1" name="صورة الشريحة 20">
                  <a:hlinkClick r:id="rId30" action="ppaction://hlinksldjump"/>
                  <a:extLst>
                    <a:ext uri="{FF2B5EF4-FFF2-40B4-BE49-F238E27FC236}">
                      <a16:creationId xmlns:a16="http://schemas.microsoft.com/office/drawing/2014/main" id="{63B27006-2BEE-45CE-AAB6-1220E122E88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-2858313" y="263438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3" name="صورة الشريحة 22">
                  <a:extLst>
                    <a:ext uri="{FF2B5EF4-FFF2-40B4-BE49-F238E27FC236}">
                      <a16:creationId xmlns:a16="http://schemas.microsoft.com/office/drawing/2014/main" id="{8B6C1814-3217-41A4-9A17-B84F4A7E9C8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18507363"/>
                    </p:ext>
                  </p:extLst>
                </p:nvPr>
              </p:nvGraphicFramePr>
              <p:xfrm>
                <a:off x="34837472" y="357274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3" cId="1849095629">
                      <pslz:zmPr id="{3A2E81F9-AFEE-4DF4-984F-98395EE1D967}" transitionDur="1000">
                        <p166:blipFill xmlns:p166="http://schemas.microsoft.com/office/powerpoint/2016/6/main">
                          <a:blip r:embed="rId3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3" name="صورة الشريحة 22">
                  <a:hlinkClick r:id="rId33" action="ppaction://hlinksldjump"/>
                  <a:extLst>
                    <a:ext uri="{FF2B5EF4-FFF2-40B4-BE49-F238E27FC236}">
                      <a16:creationId xmlns:a16="http://schemas.microsoft.com/office/drawing/2014/main" id="{8B6C1814-3217-41A4-9A17-B84F4A7E9C8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0112" y="253184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5" name="صورة الشريحة 24">
                  <a:extLst>
                    <a:ext uri="{FF2B5EF4-FFF2-40B4-BE49-F238E27FC236}">
                      <a16:creationId xmlns:a16="http://schemas.microsoft.com/office/drawing/2014/main" id="{C6840D5A-C56F-443D-B924-4497248CC0A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5755225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7" cId="3177810378">
                      <pslz:zmPr id="{89197DB9-A40D-4EFE-A256-AD41005B1DAA}" transitionDur="1000">
                        <p166:blipFill xmlns:p166="http://schemas.microsoft.com/office/powerpoint/2016/6/main">
                          <a:blip r:embed="rId3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5" name="صورة الشريحة 24">
                  <a:hlinkClick r:id="rId36" action="ppaction://hlinksldjump"/>
                  <a:extLst>
                    <a:ext uri="{FF2B5EF4-FFF2-40B4-BE49-F238E27FC236}">
                      <a16:creationId xmlns:a16="http://schemas.microsoft.com/office/drawing/2014/main" id="{C6840D5A-C56F-443D-B924-4497248CC0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537865" y="263438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7" name="صورة الشريحة 26">
                  <a:extLst>
                    <a:ext uri="{FF2B5EF4-FFF2-40B4-BE49-F238E27FC236}">
                      <a16:creationId xmlns:a16="http://schemas.microsoft.com/office/drawing/2014/main" id="{62B6BE6B-140F-4E72-9538-690C597156F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1893005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8" cId="3832508009">
                      <pslz:zmPr id="{634C4C3C-281D-42FE-AEC8-1DE88421DC36}" transitionDur="1000">
                        <p166:blipFill xmlns:p166="http://schemas.microsoft.com/office/powerpoint/2016/6/main">
                          <a:blip r:embed="rId3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7" name="صورة الشريحة 26">
                  <a:hlinkClick r:id="rId39" action="ppaction://hlinksldjump"/>
                  <a:extLst>
                    <a:ext uri="{FF2B5EF4-FFF2-40B4-BE49-F238E27FC236}">
                      <a16:creationId xmlns:a16="http://schemas.microsoft.com/office/drawing/2014/main" id="{62B6BE6B-140F-4E72-9538-690C597156F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75645" y="263438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9" name="صورة الشريحة 28">
                  <a:extLst>
                    <a:ext uri="{FF2B5EF4-FFF2-40B4-BE49-F238E27FC236}">
                      <a16:creationId xmlns:a16="http://schemas.microsoft.com/office/drawing/2014/main" id="{BDCE4F7B-E5A3-4548-9CF2-91415D338BD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5310136" y="3724604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9" cId="89315175">
                      <pslz:zmPr id="{4EFD13D0-E13A-454B-8A95-3F239C4D8612}" transitionDur="1000">
                        <p166:blipFill xmlns:p166="http://schemas.microsoft.com/office/powerpoint/2016/6/main">
                          <a:blip r:embed="rId41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9" name="صورة الشريحة 28">
                  <a:hlinkClick r:id="rId42" action="ppaction://hlinksldjump"/>
                  <a:extLst>
                    <a:ext uri="{FF2B5EF4-FFF2-40B4-BE49-F238E27FC236}">
                      <a16:creationId xmlns:a16="http://schemas.microsoft.com/office/drawing/2014/main" id="{BDCE4F7B-E5A3-4548-9CF2-91415D338BD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92776" y="268370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1" name="صورة الشريحة 30">
                  <a:extLst>
                    <a:ext uri="{FF2B5EF4-FFF2-40B4-BE49-F238E27FC236}">
                      <a16:creationId xmlns:a16="http://schemas.microsoft.com/office/drawing/2014/main" id="{60F7C8E1-5146-4198-AD65-59B005E3C4A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8727267" y="3709938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0" cId="1454192220">
                      <pslz:zmPr id="{DE154169-BDBE-4667-AA0D-89F6476F3E2C}" transitionDur="1000">
                        <p166:blipFill xmlns:p166="http://schemas.microsoft.com/office/powerpoint/2016/6/main">
                          <a:blip r:embed="rId4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1" name="صورة الشريحة 30">
                  <a:hlinkClick r:id="rId45" action="ppaction://hlinksldjump"/>
                  <a:extLst>
                    <a:ext uri="{FF2B5EF4-FFF2-40B4-BE49-F238E27FC236}">
                      <a16:creationId xmlns:a16="http://schemas.microsoft.com/office/drawing/2014/main" id="{60F7C8E1-5146-4198-AD65-59B005E3C4A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509907" y="2669038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3" name="صورة الشريحة 32">
                  <a:extLst>
                    <a:ext uri="{FF2B5EF4-FFF2-40B4-BE49-F238E27FC236}">
                      <a16:creationId xmlns:a16="http://schemas.microsoft.com/office/drawing/2014/main" id="{BB59CE96-1B7C-4E85-9EC8-FCD18C44A93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2205692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1" cId="2114994273">
                      <pslz:zmPr id="{24A042BF-5C41-4142-82C5-96F593E1508A}" transitionDur="1000">
                        <p166:blipFill xmlns:p166="http://schemas.microsoft.com/office/powerpoint/2016/6/main">
                          <a:blip r:embed="rId47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3" name="صورة الشريحة 32">
                  <a:hlinkClick r:id="rId48" action="ppaction://hlinksldjump"/>
                  <a:extLst>
                    <a:ext uri="{FF2B5EF4-FFF2-40B4-BE49-F238E27FC236}">
                      <a16:creationId xmlns:a16="http://schemas.microsoft.com/office/drawing/2014/main" id="{BB59CE96-1B7C-4E85-9EC8-FCD18C44A93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988332" y="263438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5" name="صورة الشريحة 34">
                  <a:extLst>
                    <a:ext uri="{FF2B5EF4-FFF2-40B4-BE49-F238E27FC236}">
                      <a16:creationId xmlns:a16="http://schemas.microsoft.com/office/drawing/2014/main" id="{17FEC09C-D8A1-4F66-8814-B2D733B431A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9304758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2" cId="555716476">
                      <pslz:zmPr id="{4A661881-41CE-49DF-B5E1-D0599B26BF65}" transitionDur="1000">
                        <p166:blipFill xmlns:p166="http://schemas.microsoft.com/office/powerpoint/2016/6/main">
                          <a:blip r:embed="rId5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5" name="صورة الشريحة 34">
                  <a:hlinkClick r:id="rId51" action="ppaction://hlinksldjump"/>
                  <a:extLst>
                    <a:ext uri="{FF2B5EF4-FFF2-40B4-BE49-F238E27FC236}">
                      <a16:creationId xmlns:a16="http://schemas.microsoft.com/office/drawing/2014/main" id="{17FEC09C-D8A1-4F66-8814-B2D733B431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087398" y="263438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7" name="صورة الشريحة 36">
                  <a:extLst>
                    <a:ext uri="{FF2B5EF4-FFF2-40B4-BE49-F238E27FC236}">
                      <a16:creationId xmlns:a16="http://schemas.microsoft.com/office/drawing/2014/main" id="{C839804C-6C2C-4F7C-8208-D63796466F5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285430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3" cId="621900242">
                      <pslz:zmPr id="{455E0B1A-EF3B-4235-A701-C02A91C45DDD}" transitionDur="1000">
                        <p166:blipFill xmlns:p166="http://schemas.microsoft.com/office/powerpoint/2016/6/main">
                          <a:blip r:embed="rId5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7" name="صورة الشريحة 36">
                  <a:hlinkClick r:id="rId54" action="ppaction://hlinksldjump"/>
                  <a:extLst>
                    <a:ext uri="{FF2B5EF4-FFF2-40B4-BE49-F238E27FC236}">
                      <a16:creationId xmlns:a16="http://schemas.microsoft.com/office/drawing/2014/main" id="{C839804C-6C2C-4F7C-8208-D63796466F5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636940" y="263438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</p:grpSp>
      <p:sp>
        <p:nvSpPr>
          <p:cNvPr id="48" name="شكل حر: شكل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B895A8-676A-448A-A626-9C62F15CD231}"/>
              </a:ext>
            </a:extLst>
          </p:cNvPr>
          <p:cNvSpPr/>
          <p:nvPr/>
        </p:nvSpPr>
        <p:spPr>
          <a:xfrm>
            <a:off x="11815865" y="3191204"/>
            <a:ext cx="319087" cy="533400"/>
          </a:xfrm>
          <a:custGeom>
            <a:avLst/>
            <a:gdLst>
              <a:gd name="connsiteX0" fmla="*/ 0 w 319087"/>
              <a:gd name="connsiteY0" fmla="*/ 533400 h 533400"/>
              <a:gd name="connsiteX1" fmla="*/ 119063 w 319087"/>
              <a:gd name="connsiteY1" fmla="*/ 533400 h 533400"/>
              <a:gd name="connsiteX2" fmla="*/ 319088 w 319087"/>
              <a:gd name="connsiteY2" fmla="*/ 266700 h 533400"/>
              <a:gd name="connsiteX3" fmla="*/ 119063 w 319087"/>
              <a:gd name="connsiteY3" fmla="*/ 0 h 533400"/>
              <a:gd name="connsiteX4" fmla="*/ 0 w 319087"/>
              <a:gd name="connsiteY4" fmla="*/ 0 h 533400"/>
              <a:gd name="connsiteX5" fmla="*/ 200025 w 319087"/>
              <a:gd name="connsiteY5" fmla="*/ 266700 h 533400"/>
              <a:gd name="connsiteX6" fmla="*/ 0 w 319087"/>
              <a:gd name="connsiteY6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0" y="533400"/>
                </a:move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49" name="شكل حر: شكل 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0A3396-1C06-44A0-B24B-711CE13FDF58}"/>
              </a:ext>
            </a:extLst>
          </p:cNvPr>
          <p:cNvSpPr/>
          <p:nvPr/>
        </p:nvSpPr>
        <p:spPr>
          <a:xfrm rot="10465501">
            <a:off x="92631" y="3205441"/>
            <a:ext cx="319087" cy="533400"/>
          </a:xfrm>
          <a:custGeom>
            <a:avLst/>
            <a:gdLst>
              <a:gd name="connsiteX0" fmla="*/ 0 w 319087"/>
              <a:gd name="connsiteY0" fmla="*/ 533400 h 533400"/>
              <a:gd name="connsiteX1" fmla="*/ 119063 w 319087"/>
              <a:gd name="connsiteY1" fmla="*/ 533400 h 533400"/>
              <a:gd name="connsiteX2" fmla="*/ 319088 w 319087"/>
              <a:gd name="connsiteY2" fmla="*/ 266700 h 533400"/>
              <a:gd name="connsiteX3" fmla="*/ 119063 w 319087"/>
              <a:gd name="connsiteY3" fmla="*/ 0 h 533400"/>
              <a:gd name="connsiteX4" fmla="*/ 0 w 319087"/>
              <a:gd name="connsiteY4" fmla="*/ 0 h 533400"/>
              <a:gd name="connsiteX5" fmla="*/ 200025 w 319087"/>
              <a:gd name="connsiteY5" fmla="*/ 266700 h 533400"/>
              <a:gd name="connsiteX6" fmla="*/ 0 w 319087"/>
              <a:gd name="connsiteY6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0" y="533400"/>
                </a:move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50" name="!!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9F708D8-674C-4623-96C3-B5A9CBF40E98}"/>
              </a:ext>
            </a:extLst>
          </p:cNvPr>
          <p:cNvSpPr/>
          <p:nvPr/>
        </p:nvSpPr>
        <p:spPr>
          <a:xfrm>
            <a:off x="6228171" y="6417526"/>
            <a:ext cx="180000" cy="144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!! 2">
            <a:hlinkClick r:id="rId12" action="ppaction://hlinksldjump"/>
            <a:extLst>
              <a:ext uri="{FF2B5EF4-FFF2-40B4-BE49-F238E27FC236}">
                <a16:creationId xmlns:a16="http://schemas.microsoft.com/office/drawing/2014/main" id="{CB42FD1D-A219-444A-B34B-EEB874B9BE59}"/>
              </a:ext>
            </a:extLst>
          </p:cNvPr>
          <p:cNvSpPr/>
          <p:nvPr/>
        </p:nvSpPr>
        <p:spPr>
          <a:xfrm>
            <a:off x="7203289" y="6417526"/>
            <a:ext cx="180000" cy="144000"/>
          </a:xfrm>
          <a:prstGeom prst="flowChartConnector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238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23791D2-4B7B-4447-BB5F-C46476FE97E2}"/>
              </a:ext>
            </a:extLst>
          </p:cNvPr>
          <p:cNvGrpSpPr/>
          <p:nvPr/>
        </p:nvGrpSpPr>
        <p:grpSpPr>
          <a:xfrm>
            <a:off x="-43568459" y="2694211"/>
            <a:ext cx="64434424" cy="1880602"/>
            <a:chOff x="1467876" y="3572740"/>
            <a:chExt cx="64434424" cy="1880602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" name="صورة الشريحة 2">
                  <a:extLst>
                    <a:ext uri="{FF2B5EF4-FFF2-40B4-BE49-F238E27FC236}">
                      <a16:creationId xmlns:a16="http://schemas.microsoft.com/office/drawing/2014/main" id="{DA1708D9-9BE5-41DA-BB56-23482359C39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467876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8" cId="2059421459">
                      <pslz:zmPr id="{0299D19E-42A2-4A55-B0DC-143EA18DADC4}" transitionDur="1000">
                        <p166:blipFill xmlns:p166="http://schemas.microsoft.com/office/powerpoint/2016/6/main">
                          <a:blip r:embed="rId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" name="صورة الشريحة 2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DA1708D9-9BE5-41DA-BB56-23482359C39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43568459" y="279676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" name="صورة الشريحة 4">
                  <a:extLst>
                    <a:ext uri="{FF2B5EF4-FFF2-40B4-BE49-F238E27FC236}">
                      <a16:creationId xmlns:a16="http://schemas.microsoft.com/office/drawing/2014/main" id="{0AD47AE9-3184-4D7B-AE51-3D2F502C1C5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520583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1" cId="2082758581">
                      <pslz:zmPr id="{F66CE314-E2A2-41E5-99F0-9C494DB6C152}" transitionDur="1000">
                        <p166:blipFill xmlns:p166="http://schemas.microsoft.com/office/powerpoint/2016/6/main">
                          <a:blip r:embed="rId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" name="صورة الشريحة 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0AD47AE9-3184-4D7B-AE51-3D2F502C1C5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39515752" y="279676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7" name="صورة الشريحة 6">
                  <a:extLst>
                    <a:ext uri="{FF2B5EF4-FFF2-40B4-BE49-F238E27FC236}">
                      <a16:creationId xmlns:a16="http://schemas.microsoft.com/office/drawing/2014/main" id="{8CBD3CC0-782A-47A7-A37E-A2193BB22A9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32601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6" cId="3099388396">
                      <pslz:zmPr id="{BB770AEC-FA2C-4B93-8F09-11894DD9C30F}" transitionDur="1000">
                        <p166:blipFill xmlns:p166="http://schemas.microsoft.com/office/powerpoint/2016/6/main">
                          <a:blip r:embed="rId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7" name="صورة الشريحة 6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8CBD3CC0-782A-47A7-A37E-A2193BB22A9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35710325" y="279676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9" name="صورة الشريحة 8">
                  <a:extLst>
                    <a:ext uri="{FF2B5EF4-FFF2-40B4-BE49-F238E27FC236}">
                      <a16:creationId xmlns:a16="http://schemas.microsoft.com/office/drawing/2014/main" id="{E163ACE1-EF72-43C8-8154-0FE0DC9F026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7099285" y="3738842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7" cId="1417111981">
                      <pslz:zmPr id="{391458B9-7D97-4E37-8941-872557DF81BE}" transitionDur="1000">
                        <p166:blipFill xmlns:p166="http://schemas.microsoft.com/office/powerpoint/2016/6/main">
                          <a:blip r:embed="rId11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9" name="صورة الشريحة 8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E163ACE1-EF72-43C8-8154-0FE0DC9F026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27937050" y="286031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1" name="صورة الشريحة 10">
                  <a:extLst>
                    <a:ext uri="{FF2B5EF4-FFF2-40B4-BE49-F238E27FC236}">
                      <a16:creationId xmlns:a16="http://schemas.microsoft.com/office/drawing/2014/main" id="{8B140F25-AA0E-4B2F-8C2F-450C953839A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3426168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9" cId="3809155103">
                      <pslz:zmPr id="{66F48C66-54C3-486F-BEEA-A72A18C557AA}" transitionDur="1000">
                        <p166:blipFill xmlns:p166="http://schemas.microsoft.com/office/powerpoint/2016/6/main">
                          <a:blip r:embed="rId1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1" name="صورة الشريحة 10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8B140F25-AA0E-4B2F-8C2F-450C953839A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-31610167" y="279676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3" name="صورة الشريحة 12">
                  <a:extLst>
                    <a:ext uri="{FF2B5EF4-FFF2-40B4-BE49-F238E27FC236}">
                      <a16:creationId xmlns:a16="http://schemas.microsoft.com/office/drawing/2014/main" id="{EDA646FC-611F-4513-A981-CA9A8744611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0574327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0" cId="3634800045">
                      <pslz:zmPr id="{2E7C619F-AAFB-44F4-A977-A937F8F06DF6}" transitionDur="1000">
                        <p166:blipFill xmlns:p166="http://schemas.microsoft.com/office/powerpoint/2016/6/main">
                          <a:blip r:embed="rId17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3" name="صورة الشريحة 12">
                  <a:hlinkClick r:id="rId18" action="ppaction://hlinksldjump"/>
                  <a:extLst>
                    <a:ext uri="{FF2B5EF4-FFF2-40B4-BE49-F238E27FC236}">
                      <a16:creationId xmlns:a16="http://schemas.microsoft.com/office/drawing/2014/main" id="{EDA646FC-611F-4513-A981-CA9A8744611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24462008" y="279676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5" name="صورة الشريحة 14">
                  <a:extLst>
                    <a:ext uri="{FF2B5EF4-FFF2-40B4-BE49-F238E27FC236}">
                      <a16:creationId xmlns:a16="http://schemas.microsoft.com/office/drawing/2014/main" id="{D02D31E9-870D-4CCA-BDDC-28CC07DF236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412386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5" cId="39196700">
                      <pslz:zmPr id="{5A4980AE-7459-465B-836B-906D48E20AC2}" transitionDur="1000">
                        <p166:blipFill xmlns:p166="http://schemas.microsoft.com/office/powerpoint/2016/6/main">
                          <a:blip r:embed="rId2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5" name="صورة الشريحة 14">
                  <a:hlinkClick r:id="rId21" action="ppaction://hlinksldjump"/>
                  <a:extLst>
                    <a:ext uri="{FF2B5EF4-FFF2-40B4-BE49-F238E27FC236}">
                      <a16:creationId xmlns:a16="http://schemas.microsoft.com/office/drawing/2014/main" id="{D02D31E9-870D-4CCA-BDDC-28CC07DF236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-20912475" y="279676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7" name="صورة الشريحة 16">
                  <a:extLst>
                    <a:ext uri="{FF2B5EF4-FFF2-40B4-BE49-F238E27FC236}">
                      <a16:creationId xmlns:a16="http://schemas.microsoft.com/office/drawing/2014/main" id="{5BD6212D-1032-4693-BDBA-9626637A995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7737233" y="3738842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4" cId="3722828200">
                      <pslz:zmPr id="{27E9489E-C4FF-4AF8-A75D-BB0C02D7CE40}" transitionDur="1000">
                        <p166:blipFill xmlns:p166="http://schemas.microsoft.com/office/powerpoint/2016/6/main">
                          <a:blip r:embed="rId2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7" name="صورة الشريحة 16">
                  <a:hlinkClick r:id="rId24" action="ppaction://hlinksldjump"/>
                  <a:extLst>
                    <a:ext uri="{FF2B5EF4-FFF2-40B4-BE49-F238E27FC236}">
                      <a16:creationId xmlns:a16="http://schemas.microsoft.com/office/drawing/2014/main" id="{5BD6212D-1032-4693-BDBA-9626637A995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-17299102" y="286031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9" name="صورة الشريحة 18">
                  <a:extLst>
                    <a:ext uri="{FF2B5EF4-FFF2-40B4-BE49-F238E27FC236}">
                      <a16:creationId xmlns:a16="http://schemas.microsoft.com/office/drawing/2014/main" id="{194E6D2D-844A-49EE-80F9-F605591C645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829622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2" cId="3970409862">
                      <pslz:zmPr id="{37619FBB-49B7-492D-95C4-706CE0ED03A9}" transitionDur="1000">
                        <p166:blipFill xmlns:p166="http://schemas.microsoft.com/office/powerpoint/2016/6/main">
                          <a:blip r:embed="rId2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9" name="صورة الشريحة 18">
                  <a:hlinkClick r:id="rId27" action="ppaction://hlinksldjump"/>
                  <a:extLst>
                    <a:ext uri="{FF2B5EF4-FFF2-40B4-BE49-F238E27FC236}">
                      <a16:creationId xmlns:a16="http://schemas.microsoft.com/office/drawing/2014/main" id="{194E6D2D-844A-49EE-80F9-F605591C645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-6740115" y="279676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1" name="صورة الشريحة 20">
                  <a:extLst>
                    <a:ext uri="{FF2B5EF4-FFF2-40B4-BE49-F238E27FC236}">
                      <a16:creationId xmlns:a16="http://schemas.microsoft.com/office/drawing/2014/main" id="{63B27006-2BEE-45CE-AAB6-1220E122E88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1359047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6" cId="3585288291">
                      <pslz:zmPr id="{20E481D4-876D-4461-9B39-6C8F555D96E9}" transitionDur="1000">
                        <p166:blipFill xmlns:p166="http://schemas.microsoft.com/office/powerpoint/2016/6/main">
                          <a:blip r:embed="rId29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1" name="صورة الشريحة 20">
                  <a:hlinkClick r:id="rId30" action="ppaction://hlinksldjump"/>
                  <a:extLst>
                    <a:ext uri="{FF2B5EF4-FFF2-40B4-BE49-F238E27FC236}">
                      <a16:creationId xmlns:a16="http://schemas.microsoft.com/office/drawing/2014/main" id="{63B27006-2BEE-45CE-AAB6-1220E122E88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-13677288" y="279676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3" name="صورة الشريحة 22">
                  <a:extLst>
                    <a:ext uri="{FF2B5EF4-FFF2-40B4-BE49-F238E27FC236}">
                      <a16:creationId xmlns:a16="http://schemas.microsoft.com/office/drawing/2014/main" id="{8B6C1814-3217-41A4-9A17-B84F4A7E9C8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4837472" y="357274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3" cId="1849095629">
                      <pslz:zmPr id="{3A2E81F9-AFEE-4DF4-984F-98395EE1D967}" transitionDur="1000">
                        <p166:blipFill xmlns:p166="http://schemas.microsoft.com/office/powerpoint/2016/6/main">
                          <a:blip r:embed="rId3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3" name="صورة الشريحة 22">
                  <a:hlinkClick r:id="rId33" action="ppaction://hlinksldjump"/>
                  <a:extLst>
                    <a:ext uri="{FF2B5EF4-FFF2-40B4-BE49-F238E27FC236}">
                      <a16:creationId xmlns:a16="http://schemas.microsoft.com/office/drawing/2014/main" id="{8B6C1814-3217-41A4-9A17-B84F4A7E9C8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-10198863" y="2694211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5" name="صورة الشريحة 24">
                  <a:extLst>
                    <a:ext uri="{FF2B5EF4-FFF2-40B4-BE49-F238E27FC236}">
                      <a16:creationId xmlns:a16="http://schemas.microsoft.com/office/drawing/2014/main" id="{C6840D5A-C56F-443D-B924-4497248CC0A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5755225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7" cId="3177810378">
                      <pslz:zmPr id="{89197DB9-A40D-4EFE-A256-AD41005B1DAA}" transitionDur="1000">
                        <p166:blipFill xmlns:p166="http://schemas.microsoft.com/office/powerpoint/2016/6/main">
                          <a:blip r:embed="rId3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5" name="صورة الشريحة 24">
                  <a:hlinkClick r:id="rId36" action="ppaction://hlinksldjump"/>
                  <a:extLst>
                    <a:ext uri="{FF2B5EF4-FFF2-40B4-BE49-F238E27FC236}">
                      <a16:creationId xmlns:a16="http://schemas.microsoft.com/office/drawing/2014/main" id="{C6840D5A-C56F-443D-B924-4497248CC0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18890" y="279676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7" name="صورة الشريحة 26">
                  <a:extLst>
                    <a:ext uri="{FF2B5EF4-FFF2-40B4-BE49-F238E27FC236}">
                      <a16:creationId xmlns:a16="http://schemas.microsoft.com/office/drawing/2014/main" id="{62B6BE6B-140F-4E72-9538-690C597156F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1893005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8" cId="3832508009">
                      <pslz:zmPr id="{634C4C3C-281D-42FE-AEC8-1DE88421DC36}" transitionDur="1000">
                        <p166:blipFill xmlns:p166="http://schemas.microsoft.com/office/powerpoint/2016/6/main">
                          <a:blip r:embed="rId3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7" name="صورة الشريحة 26">
                  <a:hlinkClick r:id="rId39" action="ppaction://hlinksldjump"/>
                  <a:extLst>
                    <a:ext uri="{FF2B5EF4-FFF2-40B4-BE49-F238E27FC236}">
                      <a16:creationId xmlns:a16="http://schemas.microsoft.com/office/drawing/2014/main" id="{62B6BE6B-140F-4E72-9538-690C597156F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-3143330" y="279676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9" name="صورة الشريحة 28">
                  <a:extLst>
                    <a:ext uri="{FF2B5EF4-FFF2-40B4-BE49-F238E27FC236}">
                      <a16:creationId xmlns:a16="http://schemas.microsoft.com/office/drawing/2014/main" id="{BDCE4F7B-E5A3-4548-9CF2-91415D338BD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5310136" y="3724604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9" cId="89315175">
                      <pslz:zmPr id="{4EFD13D0-E13A-454B-8A95-3F239C4D8612}" transitionDur="1000">
                        <p166:blipFill xmlns:p166="http://schemas.microsoft.com/office/powerpoint/2016/6/main">
                          <a:blip r:embed="rId41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9" name="صورة الشريحة 28">
                  <a:hlinkClick r:id="rId42" action="ppaction://hlinksldjump"/>
                  <a:extLst>
                    <a:ext uri="{FF2B5EF4-FFF2-40B4-BE49-F238E27FC236}">
                      <a16:creationId xmlns:a16="http://schemas.microsoft.com/office/drawing/2014/main" id="{BDCE4F7B-E5A3-4548-9CF2-91415D338BD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3801" y="2846075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1" name="صورة الشريحة 30">
                  <a:extLst>
                    <a:ext uri="{FF2B5EF4-FFF2-40B4-BE49-F238E27FC236}">
                      <a16:creationId xmlns:a16="http://schemas.microsoft.com/office/drawing/2014/main" id="{60F7C8E1-5146-4198-AD65-59B005E3C4A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8727267" y="3709938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0" cId="1454192220">
                      <pslz:zmPr id="{DE154169-BDBE-4667-AA0D-89F6476F3E2C}" transitionDur="1000">
                        <p166:blipFill xmlns:p166="http://schemas.microsoft.com/office/powerpoint/2016/6/main">
                          <a:blip r:embed="rId4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1" name="صورة الشريحة 30">
                  <a:hlinkClick r:id="rId45" action="ppaction://hlinksldjump"/>
                  <a:extLst>
                    <a:ext uri="{FF2B5EF4-FFF2-40B4-BE49-F238E27FC236}">
                      <a16:creationId xmlns:a16="http://schemas.microsoft.com/office/drawing/2014/main" id="{60F7C8E1-5146-4198-AD65-59B005E3C4A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90932" y="283140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3" name="صورة الشريحة 32">
                  <a:extLst>
                    <a:ext uri="{FF2B5EF4-FFF2-40B4-BE49-F238E27FC236}">
                      <a16:creationId xmlns:a16="http://schemas.microsoft.com/office/drawing/2014/main" id="{BB59CE96-1B7C-4E85-9EC8-FCD18C44A93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2205692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1" cId="2114994273">
                      <pslz:zmPr id="{24A042BF-5C41-4142-82C5-96F593E1508A}" transitionDur="1000">
                        <p166:blipFill xmlns:p166="http://schemas.microsoft.com/office/powerpoint/2016/6/main">
                          <a:blip r:embed="rId47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3" name="صورة الشريحة 32">
                  <a:hlinkClick r:id="rId48" action="ppaction://hlinksldjump"/>
                  <a:extLst>
                    <a:ext uri="{FF2B5EF4-FFF2-40B4-BE49-F238E27FC236}">
                      <a16:creationId xmlns:a16="http://schemas.microsoft.com/office/drawing/2014/main" id="{BB59CE96-1B7C-4E85-9EC8-FCD18C44A93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69357" y="279676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5" name="صورة الشريحة 34">
                  <a:extLst>
                    <a:ext uri="{FF2B5EF4-FFF2-40B4-BE49-F238E27FC236}">
                      <a16:creationId xmlns:a16="http://schemas.microsoft.com/office/drawing/2014/main" id="{17FEC09C-D8A1-4F66-8814-B2D733B431A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9304758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2" cId="555716476">
                      <pslz:zmPr id="{4A661881-41CE-49DF-B5E1-D0599B26BF65}" transitionDur="1000">
                        <p166:blipFill xmlns:p166="http://schemas.microsoft.com/office/powerpoint/2016/6/main">
                          <a:blip r:embed="rId5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5" name="صورة الشريحة 34">
                  <a:hlinkClick r:id="rId51" action="ppaction://hlinksldjump"/>
                  <a:extLst>
                    <a:ext uri="{FF2B5EF4-FFF2-40B4-BE49-F238E27FC236}">
                      <a16:creationId xmlns:a16="http://schemas.microsoft.com/office/drawing/2014/main" id="{17FEC09C-D8A1-4F66-8814-B2D733B431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268423" y="279676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7" name="صورة الشريحة 36">
                  <a:extLst>
                    <a:ext uri="{FF2B5EF4-FFF2-40B4-BE49-F238E27FC236}">
                      <a16:creationId xmlns:a16="http://schemas.microsoft.com/office/drawing/2014/main" id="{C839804C-6C2C-4F7C-8208-D63796466F5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285430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3" cId="621900242">
                      <pslz:zmPr id="{455E0B1A-EF3B-4235-A701-C02A91C45DDD}" transitionDur="1000">
                        <p166:blipFill xmlns:p166="http://schemas.microsoft.com/office/powerpoint/2016/6/main">
                          <a:blip r:embed="rId5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7" name="صورة الشريحة 36">
                  <a:hlinkClick r:id="rId54" action="ppaction://hlinksldjump"/>
                  <a:extLst>
                    <a:ext uri="{FF2B5EF4-FFF2-40B4-BE49-F238E27FC236}">
                      <a16:creationId xmlns:a16="http://schemas.microsoft.com/office/drawing/2014/main" id="{C839804C-6C2C-4F7C-8208-D63796466F5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817965" y="2796760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</p:grpSp>
      <p:sp>
        <p:nvSpPr>
          <p:cNvPr id="48" name="شكل حر: شكل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B895A8-676A-448A-A626-9C62F15CD231}"/>
              </a:ext>
            </a:extLst>
          </p:cNvPr>
          <p:cNvSpPr/>
          <p:nvPr/>
        </p:nvSpPr>
        <p:spPr>
          <a:xfrm>
            <a:off x="11815865" y="3191204"/>
            <a:ext cx="319087" cy="533400"/>
          </a:xfrm>
          <a:custGeom>
            <a:avLst/>
            <a:gdLst>
              <a:gd name="connsiteX0" fmla="*/ 0 w 319087"/>
              <a:gd name="connsiteY0" fmla="*/ 533400 h 533400"/>
              <a:gd name="connsiteX1" fmla="*/ 119063 w 319087"/>
              <a:gd name="connsiteY1" fmla="*/ 533400 h 533400"/>
              <a:gd name="connsiteX2" fmla="*/ 319088 w 319087"/>
              <a:gd name="connsiteY2" fmla="*/ 266700 h 533400"/>
              <a:gd name="connsiteX3" fmla="*/ 119063 w 319087"/>
              <a:gd name="connsiteY3" fmla="*/ 0 h 533400"/>
              <a:gd name="connsiteX4" fmla="*/ 0 w 319087"/>
              <a:gd name="connsiteY4" fmla="*/ 0 h 533400"/>
              <a:gd name="connsiteX5" fmla="*/ 200025 w 319087"/>
              <a:gd name="connsiteY5" fmla="*/ 266700 h 533400"/>
              <a:gd name="connsiteX6" fmla="*/ 0 w 319087"/>
              <a:gd name="connsiteY6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0" y="533400"/>
                </a:move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49" name="شكل حر: شكل 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0A3396-1C06-44A0-B24B-711CE13FDF58}"/>
              </a:ext>
            </a:extLst>
          </p:cNvPr>
          <p:cNvSpPr/>
          <p:nvPr/>
        </p:nvSpPr>
        <p:spPr>
          <a:xfrm rot="10465501">
            <a:off x="92631" y="3205441"/>
            <a:ext cx="319087" cy="533400"/>
          </a:xfrm>
          <a:custGeom>
            <a:avLst/>
            <a:gdLst>
              <a:gd name="connsiteX0" fmla="*/ 0 w 319087"/>
              <a:gd name="connsiteY0" fmla="*/ 533400 h 533400"/>
              <a:gd name="connsiteX1" fmla="*/ 119063 w 319087"/>
              <a:gd name="connsiteY1" fmla="*/ 533400 h 533400"/>
              <a:gd name="connsiteX2" fmla="*/ 319088 w 319087"/>
              <a:gd name="connsiteY2" fmla="*/ 266700 h 533400"/>
              <a:gd name="connsiteX3" fmla="*/ 119063 w 319087"/>
              <a:gd name="connsiteY3" fmla="*/ 0 h 533400"/>
              <a:gd name="connsiteX4" fmla="*/ 0 w 319087"/>
              <a:gd name="connsiteY4" fmla="*/ 0 h 533400"/>
              <a:gd name="connsiteX5" fmla="*/ 200025 w 319087"/>
              <a:gd name="connsiteY5" fmla="*/ 266700 h 533400"/>
              <a:gd name="connsiteX6" fmla="*/ 0 w 319087"/>
              <a:gd name="connsiteY6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0" y="533400"/>
                </a:move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50" name="!!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9F708D8-674C-4623-96C3-B5A9CBF40E98}"/>
              </a:ext>
            </a:extLst>
          </p:cNvPr>
          <p:cNvSpPr/>
          <p:nvPr/>
        </p:nvSpPr>
        <p:spPr>
          <a:xfrm>
            <a:off x="6228171" y="6417526"/>
            <a:ext cx="180000" cy="144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!! 2">
            <a:hlinkClick r:id="rId12" action="ppaction://hlinksldjump"/>
            <a:extLst>
              <a:ext uri="{FF2B5EF4-FFF2-40B4-BE49-F238E27FC236}">
                <a16:creationId xmlns:a16="http://schemas.microsoft.com/office/drawing/2014/main" id="{CB42FD1D-A219-444A-B34B-EEB874B9BE59}"/>
              </a:ext>
            </a:extLst>
          </p:cNvPr>
          <p:cNvSpPr/>
          <p:nvPr/>
        </p:nvSpPr>
        <p:spPr>
          <a:xfrm>
            <a:off x="7203289" y="6417526"/>
            <a:ext cx="180000" cy="144000"/>
          </a:xfrm>
          <a:prstGeom prst="flowChartConnector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016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23791D2-4B7B-4447-BB5F-C46476FE97E2}"/>
              </a:ext>
            </a:extLst>
          </p:cNvPr>
          <p:cNvGrpSpPr/>
          <p:nvPr/>
        </p:nvGrpSpPr>
        <p:grpSpPr>
          <a:xfrm>
            <a:off x="-52738096" y="2625845"/>
            <a:ext cx="64434424" cy="1880602"/>
            <a:chOff x="1467876" y="3572740"/>
            <a:chExt cx="64434424" cy="1880602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" name="صورة الشريحة 2">
                  <a:extLst>
                    <a:ext uri="{FF2B5EF4-FFF2-40B4-BE49-F238E27FC236}">
                      <a16:creationId xmlns:a16="http://schemas.microsoft.com/office/drawing/2014/main" id="{DA1708D9-9BE5-41DA-BB56-23482359C39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467876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8" cId="2059421459">
                      <pslz:zmPr id="{0299D19E-42A2-4A55-B0DC-143EA18DADC4}" transitionDur="1000">
                        <p166:blipFill xmlns:p166="http://schemas.microsoft.com/office/powerpoint/2016/6/main">
                          <a:blip r:embed="rId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" name="صورة الشريحة 2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DA1708D9-9BE5-41DA-BB56-23482359C39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52738096" y="272839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" name="صورة الشريحة 4">
                  <a:extLst>
                    <a:ext uri="{FF2B5EF4-FFF2-40B4-BE49-F238E27FC236}">
                      <a16:creationId xmlns:a16="http://schemas.microsoft.com/office/drawing/2014/main" id="{0AD47AE9-3184-4D7B-AE51-3D2F502C1C5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520583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1" cId="2082758581">
                      <pslz:zmPr id="{F66CE314-E2A2-41E5-99F0-9C494DB6C152}" transitionDur="1000">
                        <p166:blipFill xmlns:p166="http://schemas.microsoft.com/office/powerpoint/2016/6/main">
                          <a:blip r:embed="rId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" name="صورة الشريحة 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0AD47AE9-3184-4D7B-AE51-3D2F502C1C5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48685389" y="272839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7" name="صورة الشريحة 6">
                  <a:extLst>
                    <a:ext uri="{FF2B5EF4-FFF2-40B4-BE49-F238E27FC236}">
                      <a16:creationId xmlns:a16="http://schemas.microsoft.com/office/drawing/2014/main" id="{8CBD3CC0-782A-47A7-A37E-A2193BB22A9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32601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6" cId="3099388396">
                      <pslz:zmPr id="{BB770AEC-FA2C-4B93-8F09-11894DD9C30F}" transitionDur="1000">
                        <p166:blipFill xmlns:p166="http://schemas.microsoft.com/office/powerpoint/2016/6/main">
                          <a:blip r:embed="rId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7" name="صورة الشريحة 6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8CBD3CC0-782A-47A7-A37E-A2193BB22A9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44879962" y="272839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9" name="صورة الشريحة 8">
                  <a:extLst>
                    <a:ext uri="{FF2B5EF4-FFF2-40B4-BE49-F238E27FC236}">
                      <a16:creationId xmlns:a16="http://schemas.microsoft.com/office/drawing/2014/main" id="{E163ACE1-EF72-43C8-8154-0FE0DC9F026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7099285" y="3738842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7" cId="1417111981">
                      <pslz:zmPr id="{391458B9-7D97-4E37-8941-872557DF81BE}" transitionDur="1000">
                        <p166:blipFill xmlns:p166="http://schemas.microsoft.com/office/powerpoint/2016/6/main">
                          <a:blip r:embed="rId11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9" name="صورة الشريحة 8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E163ACE1-EF72-43C8-8154-0FE0DC9F026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37106687" y="2791947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1" name="صورة الشريحة 10">
                  <a:extLst>
                    <a:ext uri="{FF2B5EF4-FFF2-40B4-BE49-F238E27FC236}">
                      <a16:creationId xmlns:a16="http://schemas.microsoft.com/office/drawing/2014/main" id="{8B140F25-AA0E-4B2F-8C2F-450C953839A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3426168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9" cId="3809155103">
                      <pslz:zmPr id="{66F48C66-54C3-486F-BEEA-A72A18C557AA}" transitionDur="1000">
                        <p166:blipFill xmlns:p166="http://schemas.microsoft.com/office/powerpoint/2016/6/main">
                          <a:blip r:embed="rId1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1" name="صورة الشريحة 10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8B140F25-AA0E-4B2F-8C2F-450C953839A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-40779804" y="272839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3" name="صورة الشريحة 12">
                  <a:extLst>
                    <a:ext uri="{FF2B5EF4-FFF2-40B4-BE49-F238E27FC236}">
                      <a16:creationId xmlns:a16="http://schemas.microsoft.com/office/drawing/2014/main" id="{EDA646FC-611F-4513-A981-CA9A8744611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0574327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0" cId="3634800045">
                      <pslz:zmPr id="{2E7C619F-AAFB-44F4-A977-A937F8F06DF6}" transitionDur="1000">
                        <p166:blipFill xmlns:p166="http://schemas.microsoft.com/office/powerpoint/2016/6/main">
                          <a:blip r:embed="rId17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3" name="صورة الشريحة 12">
                  <a:hlinkClick r:id="rId18" action="ppaction://hlinksldjump"/>
                  <a:extLst>
                    <a:ext uri="{FF2B5EF4-FFF2-40B4-BE49-F238E27FC236}">
                      <a16:creationId xmlns:a16="http://schemas.microsoft.com/office/drawing/2014/main" id="{EDA646FC-611F-4513-A981-CA9A8744611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33631645" y="272839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5" name="صورة الشريحة 14">
                  <a:extLst>
                    <a:ext uri="{FF2B5EF4-FFF2-40B4-BE49-F238E27FC236}">
                      <a16:creationId xmlns:a16="http://schemas.microsoft.com/office/drawing/2014/main" id="{D02D31E9-870D-4CCA-BDDC-28CC07DF236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412386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5" cId="39196700">
                      <pslz:zmPr id="{5A4980AE-7459-465B-836B-906D48E20AC2}" transitionDur="1000">
                        <p166:blipFill xmlns:p166="http://schemas.microsoft.com/office/powerpoint/2016/6/main">
                          <a:blip r:embed="rId2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5" name="صورة الشريحة 14">
                  <a:hlinkClick r:id="rId21" action="ppaction://hlinksldjump"/>
                  <a:extLst>
                    <a:ext uri="{FF2B5EF4-FFF2-40B4-BE49-F238E27FC236}">
                      <a16:creationId xmlns:a16="http://schemas.microsoft.com/office/drawing/2014/main" id="{D02D31E9-870D-4CCA-BDDC-28CC07DF236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-30082112" y="272839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7" name="صورة الشريحة 16">
                  <a:extLst>
                    <a:ext uri="{FF2B5EF4-FFF2-40B4-BE49-F238E27FC236}">
                      <a16:creationId xmlns:a16="http://schemas.microsoft.com/office/drawing/2014/main" id="{5BD6212D-1032-4693-BDBA-9626637A995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7737233" y="3738842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4" cId="3722828200">
                      <pslz:zmPr id="{27E9489E-C4FF-4AF8-A75D-BB0C02D7CE40}" transitionDur="1000">
                        <p166:blipFill xmlns:p166="http://schemas.microsoft.com/office/powerpoint/2016/6/main">
                          <a:blip r:embed="rId2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7" name="صورة الشريحة 16">
                  <a:hlinkClick r:id="rId24" action="ppaction://hlinksldjump"/>
                  <a:extLst>
                    <a:ext uri="{FF2B5EF4-FFF2-40B4-BE49-F238E27FC236}">
                      <a16:creationId xmlns:a16="http://schemas.microsoft.com/office/drawing/2014/main" id="{5BD6212D-1032-4693-BDBA-9626637A995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-26468739" y="2791947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9" name="صورة الشريحة 18">
                  <a:extLst>
                    <a:ext uri="{FF2B5EF4-FFF2-40B4-BE49-F238E27FC236}">
                      <a16:creationId xmlns:a16="http://schemas.microsoft.com/office/drawing/2014/main" id="{194E6D2D-844A-49EE-80F9-F605591C645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829622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2" cId="3970409862">
                      <pslz:zmPr id="{37619FBB-49B7-492D-95C4-706CE0ED03A9}" transitionDur="1000">
                        <p166:blipFill xmlns:p166="http://schemas.microsoft.com/office/powerpoint/2016/6/main">
                          <a:blip r:embed="rId2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9" name="صورة الشريحة 18">
                  <a:hlinkClick r:id="rId27" action="ppaction://hlinksldjump"/>
                  <a:extLst>
                    <a:ext uri="{FF2B5EF4-FFF2-40B4-BE49-F238E27FC236}">
                      <a16:creationId xmlns:a16="http://schemas.microsoft.com/office/drawing/2014/main" id="{194E6D2D-844A-49EE-80F9-F605591C645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-15909752" y="272839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1" name="صورة الشريحة 20">
                  <a:extLst>
                    <a:ext uri="{FF2B5EF4-FFF2-40B4-BE49-F238E27FC236}">
                      <a16:creationId xmlns:a16="http://schemas.microsoft.com/office/drawing/2014/main" id="{63B27006-2BEE-45CE-AAB6-1220E122E88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1359047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6" cId="3585288291">
                      <pslz:zmPr id="{20E481D4-876D-4461-9B39-6C8F555D96E9}" transitionDur="1000">
                        <p166:blipFill xmlns:p166="http://schemas.microsoft.com/office/powerpoint/2016/6/main">
                          <a:blip r:embed="rId29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1" name="صورة الشريحة 20">
                  <a:hlinkClick r:id="rId30" action="ppaction://hlinksldjump"/>
                  <a:extLst>
                    <a:ext uri="{FF2B5EF4-FFF2-40B4-BE49-F238E27FC236}">
                      <a16:creationId xmlns:a16="http://schemas.microsoft.com/office/drawing/2014/main" id="{63B27006-2BEE-45CE-AAB6-1220E122E88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-22846925" y="272839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3" name="صورة الشريحة 22">
                  <a:extLst>
                    <a:ext uri="{FF2B5EF4-FFF2-40B4-BE49-F238E27FC236}">
                      <a16:creationId xmlns:a16="http://schemas.microsoft.com/office/drawing/2014/main" id="{8B6C1814-3217-41A4-9A17-B84F4A7E9C8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4837472" y="357274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3" cId="1849095629">
                      <pslz:zmPr id="{3A2E81F9-AFEE-4DF4-984F-98395EE1D967}" transitionDur="1000">
                        <p166:blipFill xmlns:p166="http://schemas.microsoft.com/office/powerpoint/2016/6/main">
                          <a:blip r:embed="rId3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3" name="صورة الشريحة 22">
                  <a:hlinkClick r:id="rId33" action="ppaction://hlinksldjump"/>
                  <a:extLst>
                    <a:ext uri="{FF2B5EF4-FFF2-40B4-BE49-F238E27FC236}">
                      <a16:creationId xmlns:a16="http://schemas.microsoft.com/office/drawing/2014/main" id="{8B6C1814-3217-41A4-9A17-B84F4A7E9C8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-19368500" y="2625845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5" name="صورة الشريحة 24">
                  <a:extLst>
                    <a:ext uri="{FF2B5EF4-FFF2-40B4-BE49-F238E27FC236}">
                      <a16:creationId xmlns:a16="http://schemas.microsoft.com/office/drawing/2014/main" id="{C6840D5A-C56F-443D-B924-4497248CC0A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8303911"/>
                    </p:ext>
                  </p:extLst>
                </p:nvPr>
              </p:nvGraphicFramePr>
              <p:xfrm>
                <a:off x="55755225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7" cId="3177810378">
                      <pslz:zmPr id="{89197DB9-A40D-4EFE-A256-AD41005B1DAA}" transitionDur="1000">
                        <p166:blipFill xmlns:p166="http://schemas.microsoft.com/office/powerpoint/2016/6/main">
                          <a:blip r:embed="rId3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5" name="صورة الشريحة 24">
                  <a:hlinkClick r:id="rId36" action="ppaction://hlinksldjump"/>
                  <a:extLst>
                    <a:ext uri="{FF2B5EF4-FFF2-40B4-BE49-F238E27FC236}">
                      <a16:creationId xmlns:a16="http://schemas.microsoft.com/office/drawing/2014/main" id="{C6840D5A-C56F-443D-B924-4497248CC0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49253" y="272839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7" name="صورة الشريحة 26">
                  <a:extLst>
                    <a:ext uri="{FF2B5EF4-FFF2-40B4-BE49-F238E27FC236}">
                      <a16:creationId xmlns:a16="http://schemas.microsoft.com/office/drawing/2014/main" id="{62B6BE6B-140F-4E72-9538-690C597156F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1893005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8" cId="3832508009">
                      <pslz:zmPr id="{634C4C3C-281D-42FE-AEC8-1DE88421DC36}" transitionDur="1000">
                        <p166:blipFill xmlns:p166="http://schemas.microsoft.com/office/powerpoint/2016/6/main">
                          <a:blip r:embed="rId3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7" name="صورة الشريحة 26">
                  <a:hlinkClick r:id="rId39" action="ppaction://hlinksldjump"/>
                  <a:extLst>
                    <a:ext uri="{FF2B5EF4-FFF2-40B4-BE49-F238E27FC236}">
                      <a16:creationId xmlns:a16="http://schemas.microsoft.com/office/drawing/2014/main" id="{62B6BE6B-140F-4E72-9538-690C597156F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-12312967" y="272839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9" name="صورة الشريحة 28">
                  <a:extLst>
                    <a:ext uri="{FF2B5EF4-FFF2-40B4-BE49-F238E27FC236}">
                      <a16:creationId xmlns:a16="http://schemas.microsoft.com/office/drawing/2014/main" id="{BDCE4F7B-E5A3-4548-9CF2-91415D338BD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5310136" y="3724604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9" cId="89315175">
                      <pslz:zmPr id="{4EFD13D0-E13A-454B-8A95-3F239C4D8612}" transitionDur="1000">
                        <p166:blipFill xmlns:p166="http://schemas.microsoft.com/office/powerpoint/2016/6/main">
                          <a:blip r:embed="rId41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9" name="صورة الشريحة 28">
                  <a:hlinkClick r:id="rId42" action="ppaction://hlinksldjump"/>
                  <a:extLst>
                    <a:ext uri="{FF2B5EF4-FFF2-40B4-BE49-F238E27FC236}">
                      <a16:creationId xmlns:a16="http://schemas.microsoft.com/office/drawing/2014/main" id="{BDCE4F7B-E5A3-4548-9CF2-91415D338BD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-8895836" y="277770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1" name="صورة الشريحة 30">
                  <a:extLst>
                    <a:ext uri="{FF2B5EF4-FFF2-40B4-BE49-F238E27FC236}">
                      <a16:creationId xmlns:a16="http://schemas.microsoft.com/office/drawing/2014/main" id="{60F7C8E1-5146-4198-AD65-59B005E3C4A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8727267" y="3709938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0" cId="1454192220">
                      <pslz:zmPr id="{DE154169-BDBE-4667-AA0D-89F6476F3E2C}" transitionDur="1000">
                        <p166:blipFill xmlns:p166="http://schemas.microsoft.com/office/powerpoint/2016/6/main">
                          <a:blip r:embed="rId4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1" name="صورة الشريحة 30">
                  <a:hlinkClick r:id="rId45" action="ppaction://hlinksldjump"/>
                  <a:extLst>
                    <a:ext uri="{FF2B5EF4-FFF2-40B4-BE49-F238E27FC236}">
                      <a16:creationId xmlns:a16="http://schemas.microsoft.com/office/drawing/2014/main" id="{60F7C8E1-5146-4198-AD65-59B005E3C4A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-5478705" y="2763043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3" name="صورة الشريحة 32">
                  <a:extLst>
                    <a:ext uri="{FF2B5EF4-FFF2-40B4-BE49-F238E27FC236}">
                      <a16:creationId xmlns:a16="http://schemas.microsoft.com/office/drawing/2014/main" id="{BB59CE96-1B7C-4E85-9EC8-FCD18C44A93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2205692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1" cId="2114994273">
                      <pslz:zmPr id="{24A042BF-5C41-4142-82C5-96F593E1508A}" transitionDur="1000">
                        <p166:blipFill xmlns:p166="http://schemas.microsoft.com/office/powerpoint/2016/6/main">
                          <a:blip r:embed="rId47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3" name="صورة الشريحة 32">
                  <a:hlinkClick r:id="rId48" action="ppaction://hlinksldjump"/>
                  <a:extLst>
                    <a:ext uri="{FF2B5EF4-FFF2-40B4-BE49-F238E27FC236}">
                      <a16:creationId xmlns:a16="http://schemas.microsoft.com/office/drawing/2014/main" id="{BB59CE96-1B7C-4E85-9EC8-FCD18C44A93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-2000280" y="272839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5" name="صورة الشريحة 34">
                  <a:extLst>
                    <a:ext uri="{FF2B5EF4-FFF2-40B4-BE49-F238E27FC236}">
                      <a16:creationId xmlns:a16="http://schemas.microsoft.com/office/drawing/2014/main" id="{17FEC09C-D8A1-4F66-8814-B2D733B431A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9304758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2" cId="555716476">
                      <pslz:zmPr id="{4A661881-41CE-49DF-B5E1-D0599B26BF65}" transitionDur="1000">
                        <p166:blipFill xmlns:p166="http://schemas.microsoft.com/office/powerpoint/2016/6/main">
                          <a:blip r:embed="rId5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5" name="صورة الشريحة 34">
                  <a:hlinkClick r:id="rId51" action="ppaction://hlinksldjump"/>
                  <a:extLst>
                    <a:ext uri="{FF2B5EF4-FFF2-40B4-BE49-F238E27FC236}">
                      <a16:creationId xmlns:a16="http://schemas.microsoft.com/office/drawing/2014/main" id="{17FEC09C-D8A1-4F66-8814-B2D733B431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98786" y="272839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7" name="صورة الشريحة 36">
                  <a:extLst>
                    <a:ext uri="{FF2B5EF4-FFF2-40B4-BE49-F238E27FC236}">
                      <a16:creationId xmlns:a16="http://schemas.microsoft.com/office/drawing/2014/main" id="{C839804C-6C2C-4F7C-8208-D63796466F5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2854300" y="3675289"/>
                <a:ext cx="3048000" cy="1714500"/>
              </p:xfrm>
              <a:graphic>
                <a:graphicData uri="http://schemas.microsoft.com/office/powerpoint/2016/slidezoom">
                  <pslz:sldZm>
                    <pslz:sldZmObj sldId="273" cId="621900242">
                      <pslz:zmPr id="{455E0B1A-EF3B-4235-A701-C02A91C45DDD}" transitionDur="1000">
                        <p166:blipFill xmlns:p166="http://schemas.microsoft.com/office/powerpoint/2016/6/main">
                          <a:blip r:embed="rId5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  <a:effectLst>
                            <a:reflection blurRad="6350" stA="50000" endA="300" endPos="55500" dist="1016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7" name="صورة الشريحة 36">
                  <a:hlinkClick r:id="rId54" action="ppaction://hlinksldjump"/>
                  <a:extLst>
                    <a:ext uri="{FF2B5EF4-FFF2-40B4-BE49-F238E27FC236}">
                      <a16:creationId xmlns:a16="http://schemas.microsoft.com/office/drawing/2014/main" id="{C839804C-6C2C-4F7C-8208-D63796466F5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48328" y="2728394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0000" endA="300" endPos="55500" dist="101600" dir="5400000" sy="-100000" algn="bl" rotWithShape="0"/>
                </a:effectLst>
              </p:spPr>
            </p:pic>
          </mc:Fallback>
        </mc:AlternateContent>
      </p:grpSp>
      <p:sp>
        <p:nvSpPr>
          <p:cNvPr id="48" name="شكل حر: شكل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B895A8-676A-448A-A626-9C62F15CD231}"/>
              </a:ext>
            </a:extLst>
          </p:cNvPr>
          <p:cNvSpPr/>
          <p:nvPr/>
        </p:nvSpPr>
        <p:spPr>
          <a:xfrm>
            <a:off x="11815865" y="3191204"/>
            <a:ext cx="319087" cy="533400"/>
          </a:xfrm>
          <a:custGeom>
            <a:avLst/>
            <a:gdLst>
              <a:gd name="connsiteX0" fmla="*/ 0 w 319087"/>
              <a:gd name="connsiteY0" fmla="*/ 533400 h 533400"/>
              <a:gd name="connsiteX1" fmla="*/ 119063 w 319087"/>
              <a:gd name="connsiteY1" fmla="*/ 533400 h 533400"/>
              <a:gd name="connsiteX2" fmla="*/ 319088 w 319087"/>
              <a:gd name="connsiteY2" fmla="*/ 266700 h 533400"/>
              <a:gd name="connsiteX3" fmla="*/ 119063 w 319087"/>
              <a:gd name="connsiteY3" fmla="*/ 0 h 533400"/>
              <a:gd name="connsiteX4" fmla="*/ 0 w 319087"/>
              <a:gd name="connsiteY4" fmla="*/ 0 h 533400"/>
              <a:gd name="connsiteX5" fmla="*/ 200025 w 319087"/>
              <a:gd name="connsiteY5" fmla="*/ 266700 h 533400"/>
              <a:gd name="connsiteX6" fmla="*/ 0 w 319087"/>
              <a:gd name="connsiteY6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0" y="533400"/>
                </a:move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49" name="شكل حر: شكل 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0A3396-1C06-44A0-B24B-711CE13FDF58}"/>
              </a:ext>
            </a:extLst>
          </p:cNvPr>
          <p:cNvSpPr/>
          <p:nvPr/>
        </p:nvSpPr>
        <p:spPr>
          <a:xfrm rot="10465501">
            <a:off x="92631" y="3205441"/>
            <a:ext cx="319087" cy="533400"/>
          </a:xfrm>
          <a:custGeom>
            <a:avLst/>
            <a:gdLst>
              <a:gd name="connsiteX0" fmla="*/ 0 w 319087"/>
              <a:gd name="connsiteY0" fmla="*/ 533400 h 533400"/>
              <a:gd name="connsiteX1" fmla="*/ 119063 w 319087"/>
              <a:gd name="connsiteY1" fmla="*/ 533400 h 533400"/>
              <a:gd name="connsiteX2" fmla="*/ 319088 w 319087"/>
              <a:gd name="connsiteY2" fmla="*/ 266700 h 533400"/>
              <a:gd name="connsiteX3" fmla="*/ 119063 w 319087"/>
              <a:gd name="connsiteY3" fmla="*/ 0 h 533400"/>
              <a:gd name="connsiteX4" fmla="*/ 0 w 319087"/>
              <a:gd name="connsiteY4" fmla="*/ 0 h 533400"/>
              <a:gd name="connsiteX5" fmla="*/ 200025 w 319087"/>
              <a:gd name="connsiteY5" fmla="*/ 266700 h 533400"/>
              <a:gd name="connsiteX6" fmla="*/ 0 w 319087"/>
              <a:gd name="connsiteY6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0" y="533400"/>
                </a:move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50" name="!!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9F708D8-674C-4623-96C3-B5A9CBF40E98}"/>
              </a:ext>
            </a:extLst>
          </p:cNvPr>
          <p:cNvSpPr/>
          <p:nvPr/>
        </p:nvSpPr>
        <p:spPr>
          <a:xfrm>
            <a:off x="6228171" y="6417526"/>
            <a:ext cx="180000" cy="144000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!! 2">
            <a:hlinkClick r:id="rId12" action="ppaction://hlinksldjump"/>
            <a:extLst>
              <a:ext uri="{FF2B5EF4-FFF2-40B4-BE49-F238E27FC236}">
                <a16:creationId xmlns:a16="http://schemas.microsoft.com/office/drawing/2014/main" id="{CB42FD1D-A219-444A-B34B-EEB874B9BE59}"/>
              </a:ext>
            </a:extLst>
          </p:cNvPr>
          <p:cNvSpPr/>
          <p:nvPr/>
        </p:nvSpPr>
        <p:spPr>
          <a:xfrm>
            <a:off x="7203289" y="6417526"/>
            <a:ext cx="180000" cy="144000"/>
          </a:xfrm>
          <a:prstGeom prst="flowChartConnec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7035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F9FACA2-A35D-4F88-BB00-E1B58D5E9907}"/>
              </a:ext>
            </a:extLst>
          </p:cNvPr>
          <p:cNvGrpSpPr/>
          <p:nvPr/>
        </p:nvGrpSpPr>
        <p:grpSpPr>
          <a:xfrm>
            <a:off x="221064" y="160775"/>
            <a:ext cx="8841975" cy="6697226"/>
            <a:chOff x="3128963" y="461963"/>
            <a:chExt cx="5934076" cy="5934075"/>
          </a:xfrm>
        </p:grpSpPr>
        <p:pic>
          <p:nvPicPr>
            <p:cNvPr id="2050" name="Picture 2" descr="صور دعاء عن يوم الجمعة أجمل صور أدعية جمعة مباركة - عالم الصور">
              <a:extLst>
                <a:ext uri="{FF2B5EF4-FFF2-40B4-BE49-F238E27FC236}">
                  <a16:creationId xmlns:a16="http://schemas.microsoft.com/office/drawing/2014/main" id="{0D47797C-9F18-4FD4-A36E-3FDEBD0D1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963" y="461963"/>
              <a:ext cx="5934075" cy="59340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شكل بيضاوي 1">
              <a:extLst>
                <a:ext uri="{FF2B5EF4-FFF2-40B4-BE49-F238E27FC236}">
                  <a16:creationId xmlns:a16="http://schemas.microsoft.com/office/drawing/2014/main" id="{D571F621-631A-48D3-B408-BD1C2E75086C}"/>
                </a:ext>
              </a:extLst>
            </p:cNvPr>
            <p:cNvSpPr/>
            <p:nvPr/>
          </p:nvSpPr>
          <p:spPr>
            <a:xfrm>
              <a:off x="7005235" y="3952068"/>
              <a:ext cx="2057804" cy="2247254"/>
            </a:xfrm>
            <a:prstGeom prst="ellipse">
              <a:avLst/>
            </a:prstGeom>
            <a:solidFill>
              <a:srgbClr val="F7F2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172F39FB-C561-4D19-8842-E07DC4EBC873}"/>
              </a:ext>
            </a:extLst>
          </p:cNvPr>
          <p:cNvSpPr/>
          <p:nvPr/>
        </p:nvSpPr>
        <p:spPr>
          <a:xfrm rot="18686078">
            <a:off x="10323408" y="-617206"/>
            <a:ext cx="1502359" cy="6979598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ECC29C6A-8E84-4334-B5B1-9070D2D8423C}"/>
              </a:ext>
            </a:extLst>
          </p:cNvPr>
          <p:cNvSpPr/>
          <p:nvPr/>
        </p:nvSpPr>
        <p:spPr>
          <a:xfrm rot="19438810">
            <a:off x="10488964" y="-551774"/>
            <a:ext cx="1502359" cy="6979598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B21CDD4C-7073-4D4C-A99E-681E9B73FA21}"/>
              </a:ext>
            </a:extLst>
          </p:cNvPr>
          <p:cNvSpPr/>
          <p:nvPr/>
        </p:nvSpPr>
        <p:spPr>
          <a:xfrm rot="19265058">
            <a:off x="10763184" y="286006"/>
            <a:ext cx="1502359" cy="4105463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C5973B57-7CC0-4FAF-8DBA-2167528D1335}"/>
              </a:ext>
            </a:extLst>
          </p:cNvPr>
          <p:cNvSpPr/>
          <p:nvPr/>
        </p:nvSpPr>
        <p:spPr>
          <a:xfrm rot="19265058">
            <a:off x="11031078" y="463158"/>
            <a:ext cx="1502359" cy="3252535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9421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C5544990-A8B1-4DC5-95B9-409ABC839472}"/>
              </a:ext>
            </a:extLst>
          </p:cNvPr>
          <p:cNvSpPr/>
          <p:nvPr/>
        </p:nvSpPr>
        <p:spPr>
          <a:xfrm rot="18686078">
            <a:off x="10590105" y="-170825"/>
            <a:ext cx="1502359" cy="6979598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865C8D8-5DED-40B5-8473-FDCADF597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00"/>
          <a:stretch/>
        </p:blipFill>
        <p:spPr>
          <a:xfrm rot="21108977">
            <a:off x="1702190" y="-295438"/>
            <a:ext cx="7556029" cy="7379685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C350C853-9CCE-4626-AC5E-ABDC16F3C330}"/>
              </a:ext>
            </a:extLst>
          </p:cNvPr>
          <p:cNvSpPr/>
          <p:nvPr/>
        </p:nvSpPr>
        <p:spPr>
          <a:xfrm rot="19438810">
            <a:off x="10374663" y="-523199"/>
            <a:ext cx="1502359" cy="6979598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8324C0A2-3E3A-45E3-B233-10B083DA92ED}"/>
              </a:ext>
            </a:extLst>
          </p:cNvPr>
          <p:cNvSpPr/>
          <p:nvPr/>
        </p:nvSpPr>
        <p:spPr>
          <a:xfrm rot="19265058">
            <a:off x="10648883" y="314581"/>
            <a:ext cx="1502359" cy="4105463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2645B902-F6E8-459E-AF72-5A0D2E32E47C}"/>
              </a:ext>
            </a:extLst>
          </p:cNvPr>
          <p:cNvSpPr/>
          <p:nvPr/>
        </p:nvSpPr>
        <p:spPr>
          <a:xfrm rot="19265058">
            <a:off x="10916777" y="491733"/>
            <a:ext cx="1502359" cy="3252535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2758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قطرية مستديرة 10">
            <a:extLst>
              <a:ext uri="{FF2B5EF4-FFF2-40B4-BE49-F238E27FC236}">
                <a16:creationId xmlns:a16="http://schemas.microsoft.com/office/drawing/2014/main" id="{559F952B-5D2B-40D6-99C1-C6D6752B1676}"/>
              </a:ext>
            </a:extLst>
          </p:cNvPr>
          <p:cNvSpPr/>
          <p:nvPr/>
        </p:nvSpPr>
        <p:spPr>
          <a:xfrm>
            <a:off x="3390155" y="1811085"/>
            <a:ext cx="5470902" cy="3595607"/>
          </a:xfrm>
          <a:prstGeom prst="round2DiagRect">
            <a:avLst>
              <a:gd name="adj1" fmla="val 16667"/>
              <a:gd name="adj2" fmla="val 29412"/>
            </a:avLst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C5544990-A8B1-4DC5-95B9-409ABC839472}"/>
              </a:ext>
            </a:extLst>
          </p:cNvPr>
          <p:cNvSpPr/>
          <p:nvPr/>
        </p:nvSpPr>
        <p:spPr>
          <a:xfrm rot="19778899">
            <a:off x="8234364" y="170138"/>
            <a:ext cx="1502359" cy="6979598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B78EE224-6075-44E7-9DBA-C486202DA6E3}"/>
              </a:ext>
            </a:extLst>
          </p:cNvPr>
          <p:cNvSpPr/>
          <p:nvPr/>
        </p:nvSpPr>
        <p:spPr>
          <a:xfrm rot="19265058">
            <a:off x="8508584" y="1007918"/>
            <a:ext cx="1502359" cy="4105463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7" name="مستطيل: زوايا قطرية مستديرة 6">
            <a:extLst>
              <a:ext uri="{FF2B5EF4-FFF2-40B4-BE49-F238E27FC236}">
                <a16:creationId xmlns:a16="http://schemas.microsoft.com/office/drawing/2014/main" id="{21586EE9-3C0E-4A4F-8621-1714B90FB088}"/>
              </a:ext>
            </a:extLst>
          </p:cNvPr>
          <p:cNvSpPr/>
          <p:nvPr/>
        </p:nvSpPr>
        <p:spPr>
          <a:xfrm>
            <a:off x="3059095" y="1557231"/>
            <a:ext cx="5470902" cy="3595607"/>
          </a:xfrm>
          <a:prstGeom prst="round2DiagRect">
            <a:avLst>
              <a:gd name="adj1" fmla="val 16667"/>
              <a:gd name="adj2" fmla="val 29412"/>
            </a:avLst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7FA9F19-C824-425E-8F41-813885755273}"/>
              </a:ext>
            </a:extLst>
          </p:cNvPr>
          <p:cNvSpPr txBox="1"/>
          <p:nvPr/>
        </p:nvSpPr>
        <p:spPr>
          <a:xfrm>
            <a:off x="3951630" y="2454727"/>
            <a:ext cx="446351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/>
              <a:t>Unit-2- </a:t>
            </a:r>
          </a:p>
          <a:p>
            <a:pPr algn="ctr"/>
            <a:r>
              <a:rPr lang="en-US" sz="3600"/>
              <a:t>Careers</a:t>
            </a:r>
          </a:p>
          <a:p>
            <a:pPr algn="ctr"/>
            <a:r>
              <a:rPr lang="en-US" sz="3600">
                <a:solidFill>
                  <a:schemeClr val="accent2">
                    <a:lumMod val="50000"/>
                  </a:schemeClr>
                </a:solidFill>
              </a:rPr>
              <a:t>L-11 Form, Meaning and Function</a:t>
            </a:r>
            <a:endParaRPr lang="ar-SA" sz="36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705757BF-FE66-408A-AD46-787ACD8DBC5F}"/>
              </a:ext>
            </a:extLst>
          </p:cNvPr>
          <p:cNvSpPr/>
          <p:nvPr/>
        </p:nvSpPr>
        <p:spPr>
          <a:xfrm rot="19265058">
            <a:off x="8776478" y="1185070"/>
            <a:ext cx="1502359" cy="3252535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388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لام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779</Words>
  <Application>Microsoft Office PowerPoint</Application>
  <PresentationFormat>شاشة عريضة</PresentationFormat>
  <Paragraphs>131</Paragraphs>
  <Slides>24</Slides>
  <Notes>2</Notes>
  <HiddenSlides>18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8" baseType="lpstr">
      <vt:lpstr>ae_AlMohanad</vt:lpstr>
      <vt:lpstr>Arial</vt:lpstr>
      <vt:lpstr>Calibri</vt:lpstr>
      <vt:lpstr>Calibri Light</vt:lpstr>
      <vt:lpstr>Comic Sans MS</vt:lpstr>
      <vt:lpstr>CVGAC S+ MMHHW Slant Std MEA</vt:lpstr>
      <vt:lpstr>CVGAC S+ Proxima Nova</vt:lpstr>
      <vt:lpstr>Dancing Script</vt:lpstr>
      <vt:lpstr>HelveticaNeue</vt:lpstr>
      <vt:lpstr>MMHHWSlantStdMEA</vt:lpstr>
      <vt:lpstr>MV Boli</vt:lpstr>
      <vt:lpstr>ProximaNova-Bold</vt:lpstr>
      <vt:lpstr>ProximaNova-Light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62</cp:revision>
  <dcterms:created xsi:type="dcterms:W3CDTF">2021-10-02T20:20:40Z</dcterms:created>
  <dcterms:modified xsi:type="dcterms:W3CDTF">2022-09-16T09:25:53Z</dcterms:modified>
</cp:coreProperties>
</file>