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sldIdLst>
    <p:sldId id="256" r:id="rId2"/>
    <p:sldId id="296" r:id="rId3"/>
    <p:sldId id="299" r:id="rId4"/>
    <p:sldId id="850" r:id="rId5"/>
    <p:sldId id="298" r:id="rId6"/>
    <p:sldId id="300" r:id="rId7"/>
    <p:sldId id="852" r:id="rId8"/>
    <p:sldId id="853" r:id="rId9"/>
    <p:sldId id="306" r:id="rId10"/>
    <p:sldId id="303" r:id="rId11"/>
    <p:sldId id="310" r:id="rId12"/>
    <p:sldId id="305" r:id="rId13"/>
    <p:sldId id="786" r:id="rId14"/>
    <p:sldId id="1204" r:id="rId15"/>
    <p:sldId id="1205" r:id="rId16"/>
    <p:sldId id="302" r:id="rId17"/>
    <p:sldId id="854" r:id="rId18"/>
    <p:sldId id="307" r:id="rId19"/>
    <p:sldId id="309" r:id="rId20"/>
    <p:sldId id="787" r:id="rId21"/>
    <p:sldId id="855" r:id="rId22"/>
    <p:sldId id="301" r:id="rId23"/>
    <p:sldId id="856" r:id="rId24"/>
    <p:sldId id="1206" r:id="rId25"/>
    <p:sldId id="884" r:id="rId26"/>
    <p:sldId id="267" r:id="rId27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 Rounded MT Bold"/>
        <a:ea typeface="Arial Rounded MT Bold"/>
        <a:cs typeface="Arial Rounded MT Bold"/>
        <a:sym typeface="Arial Rounded MT Bold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 Rounded MT Bold"/>
        <a:ea typeface="Arial Rounded MT Bold"/>
        <a:cs typeface="Arial Rounded MT Bold"/>
        <a:sym typeface="Arial Rounded MT Bold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 Rounded MT Bold"/>
        <a:ea typeface="Arial Rounded MT Bold"/>
        <a:cs typeface="Arial Rounded MT Bold"/>
        <a:sym typeface="Arial Rounded MT Bold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 Rounded MT Bold"/>
        <a:ea typeface="Arial Rounded MT Bold"/>
        <a:cs typeface="Arial Rounded MT Bold"/>
        <a:sym typeface="Arial Rounded MT Bold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 Rounded MT Bold"/>
        <a:ea typeface="Arial Rounded MT Bold"/>
        <a:cs typeface="Arial Rounded MT Bold"/>
        <a:sym typeface="Arial Rounded MT Bold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 Rounded MT Bold"/>
        <a:ea typeface="Arial Rounded MT Bold"/>
        <a:cs typeface="Arial Rounded MT Bold"/>
        <a:sym typeface="Arial Rounded MT Bold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 Rounded MT Bold"/>
        <a:ea typeface="Arial Rounded MT Bold"/>
        <a:cs typeface="Arial Rounded MT Bold"/>
        <a:sym typeface="Arial Rounded MT Bold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 Rounded MT Bold"/>
        <a:ea typeface="Arial Rounded MT Bold"/>
        <a:cs typeface="Arial Rounded MT Bold"/>
        <a:sym typeface="Arial Rounded MT Bold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 Rounded MT Bold"/>
        <a:ea typeface="Arial Rounded MT Bold"/>
        <a:cs typeface="Arial Rounded MT Bold"/>
        <a:sym typeface="Arial Rounded MT Bold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3719A7"/>
    <a:srgbClr val="002060"/>
    <a:srgbClr val="CC3300"/>
    <a:srgbClr val="00CC00"/>
    <a:srgbClr val="CCFF66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 Rounded MT Bold"/>
          <a:ea typeface="Arial Rounded MT Bold"/>
          <a:cs typeface="Arial Rounded MT Bold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>
          <a:latin typeface="Arial Rounded MT Bold"/>
          <a:ea typeface="Arial Rounded MT Bold"/>
          <a:cs typeface="Arial Rounded MT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 Rounded MT Bold"/>
          <a:ea typeface="Arial Rounded MT Bold"/>
          <a:cs typeface="Arial Rounded MT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 Rounded MT Bold"/>
          <a:ea typeface="Arial Rounded MT Bold"/>
          <a:cs typeface="Arial Rounded MT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 Rounded MT Bold"/>
          <a:ea typeface="Arial Rounded MT Bold"/>
          <a:cs typeface="Arial Rounded MT Bold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>
          <a:latin typeface="Arial Rounded MT Bold"/>
          <a:ea typeface="Arial Rounded MT Bold"/>
          <a:cs typeface="Arial Rounded MT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 Rounded MT Bold"/>
          <a:ea typeface="Arial Rounded MT Bold"/>
          <a:cs typeface="Arial Rounded MT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 Rounded MT Bold"/>
          <a:ea typeface="Arial Rounded MT Bold"/>
          <a:cs typeface="Arial Rounded MT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 Rounded MT Bold"/>
          <a:ea typeface="Arial Rounded MT Bold"/>
          <a:cs typeface="Arial Rounded MT Bold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>
          <a:latin typeface="Arial Rounded MT Bold"/>
          <a:ea typeface="Arial Rounded MT Bold"/>
          <a:cs typeface="Arial Rounded MT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 Rounded MT Bold"/>
          <a:ea typeface="Arial Rounded MT Bold"/>
          <a:cs typeface="Arial Rounded MT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 Rounded MT Bold"/>
          <a:ea typeface="Arial Rounded MT Bold"/>
          <a:cs typeface="Arial Rounded MT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 Rounded MT Bold"/>
          <a:ea typeface="Arial Rounded MT Bold"/>
          <a:cs typeface="Arial Rounded MT Bold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 Rounded MT Bold"/>
          <a:ea typeface="Arial Rounded MT Bold"/>
          <a:cs typeface="Arial Rounded MT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 Rounded MT Bold"/>
          <a:ea typeface="Arial Rounded MT Bold"/>
          <a:cs typeface="Arial Rounded MT Bold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 Rounded MT Bold"/>
          <a:ea typeface="Arial Rounded MT Bold"/>
          <a:cs typeface="Arial Rounded MT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 Rounded MT Bold"/>
          <a:ea typeface="Arial Rounded MT Bold"/>
          <a:cs typeface="Arial Rounded MT Bold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 Rounded MT Bold"/>
          <a:ea typeface="Arial Rounded MT Bold"/>
          <a:cs typeface="Arial Rounded MT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 Rounded MT Bold"/>
          <a:ea typeface="Arial Rounded MT Bold"/>
          <a:cs typeface="Arial Rounded MT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 Rounded MT Bold"/>
          <a:ea typeface="Arial Rounded MT Bold"/>
          <a:cs typeface="Arial Rounded MT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 Rounded MT Bold"/>
          <a:ea typeface="Arial Rounded MT Bold"/>
          <a:cs typeface="Arial Rounded MT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 Rounded MT Bold"/>
          <a:ea typeface="Arial Rounded MT Bold"/>
          <a:cs typeface="Arial Rounded MT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 Rounded MT Bold"/>
          <a:ea typeface="Arial Rounded MT Bold"/>
          <a:cs typeface="Arial Rounded MT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 Rounded MT Bold"/>
          <a:ea typeface="Arial Rounded MT Bold"/>
          <a:cs typeface="Arial Rounded MT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9" name="Shape 10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275829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latinLnBrk="0">
      <a:defRPr sz="1200">
        <a:latin typeface="+mn-lt"/>
        <a:ea typeface="+mn-ea"/>
        <a:cs typeface="+mn-cs"/>
        <a:sym typeface="Calibri"/>
      </a:defRPr>
    </a:lvl1pPr>
    <a:lvl2pPr indent="228600" algn="r" latinLnBrk="0">
      <a:defRPr sz="1200">
        <a:latin typeface="+mn-lt"/>
        <a:ea typeface="+mn-ea"/>
        <a:cs typeface="+mn-cs"/>
        <a:sym typeface="Calibri"/>
      </a:defRPr>
    </a:lvl2pPr>
    <a:lvl3pPr indent="457200" algn="r" latinLnBrk="0">
      <a:defRPr sz="1200">
        <a:latin typeface="+mn-lt"/>
        <a:ea typeface="+mn-ea"/>
        <a:cs typeface="+mn-cs"/>
        <a:sym typeface="Calibri"/>
      </a:defRPr>
    </a:lvl3pPr>
    <a:lvl4pPr indent="685800" algn="r" latinLnBrk="0">
      <a:defRPr sz="1200">
        <a:latin typeface="+mn-lt"/>
        <a:ea typeface="+mn-ea"/>
        <a:cs typeface="+mn-cs"/>
        <a:sym typeface="Calibri"/>
      </a:defRPr>
    </a:lvl4pPr>
    <a:lvl5pPr indent="914400" algn="r" latinLnBrk="0">
      <a:defRPr sz="1200">
        <a:latin typeface="+mn-lt"/>
        <a:ea typeface="+mn-ea"/>
        <a:cs typeface="+mn-cs"/>
        <a:sym typeface="Calibri"/>
      </a:defRPr>
    </a:lvl5pPr>
    <a:lvl6pPr indent="1143000" algn="r" latinLnBrk="0">
      <a:defRPr sz="1200">
        <a:latin typeface="+mn-lt"/>
        <a:ea typeface="+mn-ea"/>
        <a:cs typeface="+mn-cs"/>
        <a:sym typeface="Calibri"/>
      </a:defRPr>
    </a:lvl6pPr>
    <a:lvl7pPr indent="1371600" algn="r" latinLnBrk="0">
      <a:defRPr sz="1200">
        <a:latin typeface="+mn-lt"/>
        <a:ea typeface="+mn-ea"/>
        <a:cs typeface="+mn-cs"/>
        <a:sym typeface="Calibri"/>
      </a:defRPr>
    </a:lvl7pPr>
    <a:lvl8pPr indent="1600200" algn="r" latinLnBrk="0">
      <a:defRPr sz="1200">
        <a:latin typeface="+mn-lt"/>
        <a:ea typeface="+mn-ea"/>
        <a:cs typeface="+mn-cs"/>
        <a:sym typeface="Calibri"/>
      </a:defRPr>
    </a:lvl8pPr>
    <a:lvl9pPr indent="1828800" algn="r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7" descr="Picture 7"/>
          <p:cNvPicPr>
            <a:picLocks noChangeAspect="1"/>
          </p:cNvPicPr>
          <p:nvPr/>
        </p:nvPicPr>
        <p:blipFill>
          <a:blip r:embed="rId2"/>
          <a:srcRect t="83297" r="23"/>
          <a:stretch>
            <a:fillRect/>
          </a:stretch>
        </p:blipFill>
        <p:spPr>
          <a:xfrm>
            <a:off x="55294" y="689307"/>
            <a:ext cx="12122849" cy="21384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tle Text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1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1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9"/>
            <a:ext cx="9144001" cy="1655762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179" algn="ctr">
              <a:buSzTx/>
              <a:buFontTx/>
              <a:buNone/>
              <a:defRPr sz="2400"/>
            </a:lvl2pPr>
            <a:lvl3pPr marL="0" indent="914358" algn="ctr">
              <a:buSzTx/>
              <a:buFontTx/>
              <a:buNone/>
              <a:defRPr sz="2400"/>
            </a:lvl3pPr>
            <a:lvl4pPr marL="0" indent="1371537" algn="ctr">
              <a:buSzTx/>
              <a:buFontTx/>
              <a:buNone/>
              <a:defRPr sz="2400"/>
            </a:lvl4pPr>
            <a:lvl5pPr marL="0" indent="1828716" algn="ctr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CDA18-AEAE-482D-97A5-1A660FE19E9D}" type="datetime1">
              <a:rPr lang="en-US" smtClean="0"/>
              <a:t>8/27/2022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844435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7" descr="Picture 7"/>
          <p:cNvPicPr>
            <a:picLocks noChangeAspect="1"/>
          </p:cNvPicPr>
          <p:nvPr/>
        </p:nvPicPr>
        <p:blipFill>
          <a:blip r:embed="rId2"/>
          <a:srcRect t="83297" r="23"/>
          <a:stretch>
            <a:fillRect/>
          </a:stretch>
        </p:blipFill>
        <p:spPr>
          <a:xfrm>
            <a:off x="55294" y="689307"/>
            <a:ext cx="12122849" cy="213846"/>
          </a:xfrm>
          <a:prstGeom prst="rect">
            <a:avLst/>
          </a:prstGeom>
          <a:ln w="12700">
            <a:miter lim="400000"/>
          </a:ln>
        </p:spPr>
      </p:pic>
      <p:sp>
        <p:nvSpPr>
          <p:cNvPr id="32" name="Title Text"/>
          <p:cNvSpPr txBox="1">
            <a:spLocks noGrp="1"/>
          </p:cNvSpPr>
          <p:nvPr>
            <p:ph type="title"/>
          </p:nvPr>
        </p:nvSpPr>
        <p:spPr>
          <a:xfrm>
            <a:off x="831852" y="1709740"/>
            <a:ext cx="10515601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3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2" y="4589465"/>
            <a:ext cx="10515601" cy="1500189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179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358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537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716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7" descr="Picture 7"/>
          <p:cNvPicPr>
            <a:picLocks noChangeAspect="1"/>
          </p:cNvPicPr>
          <p:nvPr/>
        </p:nvPicPr>
        <p:blipFill>
          <a:blip r:embed="rId2"/>
          <a:srcRect t="83297" r="23"/>
          <a:stretch>
            <a:fillRect/>
          </a:stretch>
        </p:blipFill>
        <p:spPr>
          <a:xfrm>
            <a:off x="55294" y="689307"/>
            <a:ext cx="12122849" cy="213846"/>
          </a:xfrm>
          <a:prstGeom prst="rect">
            <a:avLst/>
          </a:prstGeom>
          <a:ln w="12700">
            <a:miter lim="400000"/>
          </a:ln>
        </p:spPr>
      </p:pic>
      <p:sp>
        <p:nvSpPr>
          <p:cNvPr id="4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1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7" descr="Picture 7"/>
          <p:cNvPicPr>
            <a:picLocks noChangeAspect="1"/>
          </p:cNvPicPr>
          <p:nvPr/>
        </p:nvPicPr>
        <p:blipFill>
          <a:blip r:embed="rId2"/>
          <a:srcRect t="83297" r="23"/>
          <a:stretch>
            <a:fillRect/>
          </a:stretch>
        </p:blipFill>
        <p:spPr>
          <a:xfrm>
            <a:off x="55294" y="689307"/>
            <a:ext cx="12122849" cy="213846"/>
          </a:xfrm>
          <a:prstGeom prst="rect">
            <a:avLst/>
          </a:prstGeom>
          <a:ln w="12700">
            <a:miter lim="400000"/>
          </a:ln>
        </p:spPr>
      </p:pic>
      <p:sp>
        <p:nvSpPr>
          <p:cNvPr id="52" name="Title Text"/>
          <p:cNvSpPr txBox="1">
            <a:spLocks noGrp="1"/>
          </p:cNvSpPr>
          <p:nvPr>
            <p:ph type="title"/>
          </p:nvPr>
        </p:nvSpPr>
        <p:spPr>
          <a:xfrm>
            <a:off x="839787" y="365127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/>
            </a:lvl1pPr>
            <a:lvl2pPr marL="0" indent="457179">
              <a:buSzTx/>
              <a:buFontTx/>
              <a:buNone/>
              <a:defRPr sz="2400"/>
            </a:lvl2pPr>
            <a:lvl3pPr marL="0" indent="914358">
              <a:buSzTx/>
              <a:buFontTx/>
              <a:buNone/>
              <a:defRPr sz="2400"/>
            </a:lvl3pPr>
            <a:lvl4pPr marL="0" indent="1371537">
              <a:buSzTx/>
              <a:buFontTx/>
              <a:buNone/>
              <a:defRPr sz="2400"/>
            </a:lvl4pPr>
            <a:lvl5pPr marL="0" indent="1828716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4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6172201" y="1681163"/>
            <a:ext cx="5183189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/>
            </a:pPr>
            <a:endParaRPr/>
          </a:p>
        </p:txBody>
      </p:sp>
      <p:sp>
        <p:nvSpPr>
          <p:cNvPr id="5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7" descr="Picture 7"/>
          <p:cNvPicPr>
            <a:picLocks noChangeAspect="1"/>
          </p:cNvPicPr>
          <p:nvPr/>
        </p:nvPicPr>
        <p:blipFill>
          <a:blip r:embed="rId2"/>
          <a:srcRect t="83297" r="23"/>
          <a:stretch>
            <a:fillRect/>
          </a:stretch>
        </p:blipFill>
        <p:spPr>
          <a:xfrm>
            <a:off x="55294" y="689307"/>
            <a:ext cx="12122849" cy="213846"/>
          </a:xfrm>
          <a:prstGeom prst="rect">
            <a:avLst/>
          </a:prstGeom>
          <a:ln w="12700">
            <a:miter lim="400000"/>
          </a:ln>
        </p:spPr>
      </p:pic>
      <p:sp>
        <p:nvSpPr>
          <p:cNvPr id="63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" descr="Picture 7"/>
          <p:cNvPicPr>
            <a:picLocks noChangeAspect="1"/>
          </p:cNvPicPr>
          <p:nvPr/>
        </p:nvPicPr>
        <p:blipFill>
          <a:blip r:embed="rId2"/>
          <a:srcRect t="83297" r="23"/>
          <a:stretch>
            <a:fillRect/>
          </a:stretch>
        </p:blipFill>
        <p:spPr>
          <a:xfrm>
            <a:off x="55294" y="689307"/>
            <a:ext cx="12122849" cy="213846"/>
          </a:xfrm>
          <a:prstGeom prst="rect">
            <a:avLst/>
          </a:prstGeom>
          <a:ln w="12700">
            <a:miter lim="400000"/>
          </a:ln>
        </p:spPr>
      </p:pic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Picture 7" descr="Picture 7"/>
          <p:cNvPicPr>
            <a:picLocks noChangeAspect="1"/>
          </p:cNvPicPr>
          <p:nvPr/>
        </p:nvPicPr>
        <p:blipFill>
          <a:blip r:embed="rId2"/>
          <a:srcRect t="83297" r="23"/>
          <a:stretch>
            <a:fillRect/>
          </a:stretch>
        </p:blipFill>
        <p:spPr>
          <a:xfrm>
            <a:off x="55294" y="689307"/>
            <a:ext cx="12122849" cy="213846"/>
          </a:xfrm>
          <a:prstGeom prst="rect">
            <a:avLst/>
          </a:prstGeom>
          <a:ln w="12700">
            <a:miter lim="400000"/>
          </a:ln>
        </p:spPr>
      </p:pic>
      <p:sp>
        <p:nvSpPr>
          <p:cNvPr id="80" name="Title Text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8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7"/>
            <a:ext cx="6172201" cy="4873626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24" indent="-261245">
              <a:defRPr sz="3200"/>
            </a:lvl2pPr>
            <a:lvl3pPr marL="1219144" indent="-304786">
              <a:defRPr sz="3200"/>
            </a:lvl3pPr>
            <a:lvl4pPr marL="1737281" indent="-365743">
              <a:defRPr sz="3200"/>
            </a:lvl4pPr>
            <a:lvl5pPr marL="2194461" indent="-365743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2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839788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8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Picture 7" descr="Picture 7"/>
          <p:cNvPicPr>
            <a:picLocks noChangeAspect="1"/>
          </p:cNvPicPr>
          <p:nvPr/>
        </p:nvPicPr>
        <p:blipFill>
          <a:blip r:embed="rId2"/>
          <a:srcRect t="83297" r="23"/>
          <a:stretch>
            <a:fillRect/>
          </a:stretch>
        </p:blipFill>
        <p:spPr>
          <a:xfrm>
            <a:off x="55294" y="689307"/>
            <a:ext cx="12122849" cy="213846"/>
          </a:xfrm>
          <a:prstGeom prst="rect">
            <a:avLst/>
          </a:prstGeom>
          <a:ln w="12700">
            <a:miter lim="400000"/>
          </a:ln>
        </p:spPr>
      </p:pic>
      <p:sp>
        <p:nvSpPr>
          <p:cNvPr id="91" name="Title Text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92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5183187" y="987427"/>
            <a:ext cx="6172201" cy="4873626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9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8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179">
              <a:buSzTx/>
              <a:buFontTx/>
              <a:buNone/>
              <a:defRPr sz="1600"/>
            </a:lvl2pPr>
            <a:lvl3pPr marL="0" indent="914358">
              <a:buSzTx/>
              <a:buFontTx/>
              <a:buNone/>
              <a:defRPr sz="1600"/>
            </a:lvl3pPr>
            <a:lvl4pPr marL="0" indent="1371537">
              <a:buSzTx/>
              <a:buFontTx/>
              <a:buNone/>
              <a:defRPr sz="1600"/>
            </a:lvl4pPr>
            <a:lvl5pPr marL="0" indent="1828716"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Picture 7" descr="Picture 7"/>
          <p:cNvPicPr>
            <a:picLocks noChangeAspect="1"/>
          </p:cNvPicPr>
          <p:nvPr/>
        </p:nvPicPr>
        <p:blipFill>
          <a:blip r:embed="rId2"/>
          <a:srcRect t="83297" r="23"/>
          <a:stretch>
            <a:fillRect/>
          </a:stretch>
        </p:blipFill>
        <p:spPr>
          <a:xfrm>
            <a:off x="55294" y="689307"/>
            <a:ext cx="12122849" cy="213846"/>
          </a:xfrm>
          <a:prstGeom prst="rect">
            <a:avLst/>
          </a:prstGeom>
          <a:ln w="12700">
            <a:miter lim="400000"/>
          </a:ln>
        </p:spPr>
      </p:pic>
      <p:sp>
        <p:nvSpPr>
          <p:cNvPr id="10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Picture 7"/>
          <p:cNvPicPr>
            <a:picLocks noChangeAspect="1"/>
          </p:cNvPicPr>
          <p:nvPr/>
        </p:nvPicPr>
        <p:blipFill>
          <a:blip r:embed="rId12"/>
          <a:srcRect t="83297" r="23"/>
          <a:stretch>
            <a:fillRect/>
          </a:stretch>
        </p:blipFill>
        <p:spPr>
          <a:xfrm>
            <a:off x="55294" y="689307"/>
            <a:ext cx="12122849" cy="213846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1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1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68536" y="6404294"/>
            <a:ext cx="285265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ransition spd="med"/>
  <p:txStyles>
    <p:titleStyle>
      <a:lvl1pPr marL="0" marR="0" indent="0" algn="l" defTabSz="914358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Arial Rounded MT Bold"/>
          <a:ea typeface="Arial Rounded MT Bold"/>
          <a:cs typeface="Arial Rounded MT Bold"/>
          <a:sym typeface="Arial Rounded MT Bold"/>
        </a:defRPr>
      </a:lvl1pPr>
      <a:lvl2pPr marL="0" marR="0" indent="0" algn="l" defTabSz="914358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Arial Rounded MT Bold"/>
          <a:ea typeface="Arial Rounded MT Bold"/>
          <a:cs typeface="Arial Rounded MT Bold"/>
          <a:sym typeface="Arial Rounded MT Bold"/>
        </a:defRPr>
      </a:lvl2pPr>
      <a:lvl3pPr marL="0" marR="0" indent="0" algn="l" defTabSz="914358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Arial Rounded MT Bold"/>
          <a:ea typeface="Arial Rounded MT Bold"/>
          <a:cs typeface="Arial Rounded MT Bold"/>
          <a:sym typeface="Arial Rounded MT Bold"/>
        </a:defRPr>
      </a:lvl3pPr>
      <a:lvl4pPr marL="0" marR="0" indent="0" algn="l" defTabSz="914358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Arial Rounded MT Bold"/>
          <a:ea typeface="Arial Rounded MT Bold"/>
          <a:cs typeface="Arial Rounded MT Bold"/>
          <a:sym typeface="Arial Rounded MT Bold"/>
        </a:defRPr>
      </a:lvl4pPr>
      <a:lvl5pPr marL="0" marR="0" indent="0" algn="l" defTabSz="914358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Arial Rounded MT Bold"/>
          <a:ea typeface="Arial Rounded MT Bold"/>
          <a:cs typeface="Arial Rounded MT Bold"/>
          <a:sym typeface="Arial Rounded MT Bold"/>
        </a:defRPr>
      </a:lvl5pPr>
      <a:lvl6pPr marL="0" marR="0" indent="0" algn="l" defTabSz="914358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Arial Rounded MT Bold"/>
          <a:ea typeface="Arial Rounded MT Bold"/>
          <a:cs typeface="Arial Rounded MT Bold"/>
          <a:sym typeface="Arial Rounded MT Bold"/>
        </a:defRPr>
      </a:lvl6pPr>
      <a:lvl7pPr marL="0" marR="0" indent="0" algn="l" defTabSz="914358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Arial Rounded MT Bold"/>
          <a:ea typeface="Arial Rounded MT Bold"/>
          <a:cs typeface="Arial Rounded MT Bold"/>
          <a:sym typeface="Arial Rounded MT Bold"/>
        </a:defRPr>
      </a:lvl7pPr>
      <a:lvl8pPr marL="0" marR="0" indent="0" algn="l" defTabSz="914358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Arial Rounded MT Bold"/>
          <a:ea typeface="Arial Rounded MT Bold"/>
          <a:cs typeface="Arial Rounded MT Bold"/>
          <a:sym typeface="Arial Rounded MT Bold"/>
        </a:defRPr>
      </a:lvl8pPr>
      <a:lvl9pPr marL="0" marR="0" indent="0" algn="l" defTabSz="914358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Arial Rounded MT Bold"/>
          <a:ea typeface="Arial Rounded MT Bold"/>
          <a:cs typeface="Arial Rounded MT Bold"/>
          <a:sym typeface="Arial Rounded MT Bold"/>
        </a:defRPr>
      </a:lvl9pPr>
    </p:titleStyle>
    <p:bodyStyle>
      <a:lvl1pPr marL="228589" marR="0" indent="-228589" algn="r" defTabSz="914358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rial Rounded MT Bold"/>
          <a:ea typeface="Arial Rounded MT Bold"/>
          <a:cs typeface="Arial Rounded MT Bold"/>
          <a:sym typeface="Arial Rounded MT Bold"/>
        </a:defRPr>
      </a:lvl1pPr>
      <a:lvl2pPr marL="723867" marR="0" indent="-266688" algn="r" defTabSz="914358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rial Rounded MT Bold"/>
          <a:ea typeface="Arial Rounded MT Bold"/>
          <a:cs typeface="Arial Rounded MT Bold"/>
          <a:sym typeface="Arial Rounded MT Bold"/>
        </a:defRPr>
      </a:lvl2pPr>
      <a:lvl3pPr marL="1234383" marR="0" indent="-320026" algn="r" defTabSz="914358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rial Rounded MT Bold"/>
          <a:ea typeface="Arial Rounded MT Bold"/>
          <a:cs typeface="Arial Rounded MT Bold"/>
          <a:sym typeface="Arial Rounded MT Bold"/>
        </a:defRPr>
      </a:lvl3pPr>
      <a:lvl4pPr marL="1748039" marR="0" indent="-376501" algn="r" defTabSz="914358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rial Rounded MT Bold"/>
          <a:ea typeface="Arial Rounded MT Bold"/>
          <a:cs typeface="Arial Rounded MT Bold"/>
          <a:sym typeface="Arial Rounded MT Bold"/>
        </a:defRPr>
      </a:lvl4pPr>
      <a:lvl5pPr marL="2205218" marR="0" indent="-376501" algn="r" defTabSz="914358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rial Rounded MT Bold"/>
          <a:ea typeface="Arial Rounded MT Bold"/>
          <a:cs typeface="Arial Rounded MT Bold"/>
          <a:sym typeface="Arial Rounded MT Bold"/>
        </a:defRPr>
      </a:lvl5pPr>
      <a:lvl6pPr marL="2662397" marR="0" indent="-376501" algn="r" defTabSz="914358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rial Rounded MT Bold"/>
          <a:ea typeface="Arial Rounded MT Bold"/>
          <a:cs typeface="Arial Rounded MT Bold"/>
          <a:sym typeface="Arial Rounded MT Bold"/>
        </a:defRPr>
      </a:lvl6pPr>
      <a:lvl7pPr marL="3119577" marR="0" indent="-376501" algn="r" defTabSz="914358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rial Rounded MT Bold"/>
          <a:ea typeface="Arial Rounded MT Bold"/>
          <a:cs typeface="Arial Rounded MT Bold"/>
          <a:sym typeface="Arial Rounded MT Bold"/>
        </a:defRPr>
      </a:lvl7pPr>
      <a:lvl8pPr marL="3576754" marR="0" indent="-376501" algn="r" defTabSz="914358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rial Rounded MT Bold"/>
          <a:ea typeface="Arial Rounded MT Bold"/>
          <a:cs typeface="Arial Rounded MT Bold"/>
          <a:sym typeface="Arial Rounded MT Bold"/>
        </a:defRPr>
      </a:lvl8pPr>
      <a:lvl9pPr marL="4033935" marR="0" indent="-376501" algn="r" defTabSz="914358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rial Rounded MT Bold"/>
          <a:ea typeface="Arial Rounded MT Bold"/>
          <a:cs typeface="Arial Rounded MT Bold"/>
          <a:sym typeface="Arial Rounded MT Bold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 Rounded MT Bold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 Rounded MT Bold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 Rounded MT Bold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 Rounded MT Bold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 Rounded MT Bold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 Rounded MT Bold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 Rounded MT Bold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 Rounded MT Bold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 Rounded MT Bold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مجموعة 10">
            <a:extLst>
              <a:ext uri="{FF2B5EF4-FFF2-40B4-BE49-F238E27FC236}">
                <a16:creationId xmlns:a16="http://schemas.microsoft.com/office/drawing/2014/main" id="{07AE19C6-64BC-4E66-A1DC-F85E05ED9B4D}"/>
              </a:ext>
            </a:extLst>
          </p:cNvPr>
          <p:cNvGrpSpPr/>
          <p:nvPr/>
        </p:nvGrpSpPr>
        <p:grpSpPr>
          <a:xfrm>
            <a:off x="0" y="0"/>
            <a:ext cx="12192000" cy="6100762"/>
            <a:chOff x="6500964" y="354638"/>
            <a:chExt cx="6245555" cy="4684920"/>
          </a:xfrm>
        </p:grpSpPr>
        <p:sp>
          <p:nvSpPr>
            <p:cNvPr id="12" name="مستطيل 11">
              <a:extLst>
                <a:ext uri="{FF2B5EF4-FFF2-40B4-BE49-F238E27FC236}">
                  <a16:creationId xmlns:a16="http://schemas.microsoft.com/office/drawing/2014/main" id="{571E306F-3A75-4C78-94E6-AC1C8823250B}"/>
                </a:ext>
              </a:extLst>
            </p:cNvPr>
            <p:cNvSpPr/>
            <p:nvPr/>
          </p:nvSpPr>
          <p:spPr>
            <a:xfrm>
              <a:off x="6503770" y="354638"/>
              <a:ext cx="6242749" cy="4684920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4000" dirty="0">
                  <a:solidFill>
                    <a:srgbClr val="66003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Mega Goal </a:t>
              </a:r>
              <a:r>
                <a:rPr lang="en-US" sz="4000" dirty="0" smtClean="0">
                  <a:solidFill>
                    <a:srgbClr val="66003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1.1</a:t>
              </a:r>
              <a:endParaRPr lang="en-US" sz="4000" dirty="0">
                <a:solidFill>
                  <a:srgbClr val="660033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US" sz="1600" dirty="0">
                <a:solidFill>
                  <a:srgbClr val="660033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en-US" sz="4800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U: </a:t>
              </a:r>
              <a:r>
                <a:rPr lang="en-US" sz="4800" dirty="0">
                  <a:solidFill>
                    <a:srgbClr val="0000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lang="en-US" sz="2800" dirty="0">
                  <a:solidFill>
                    <a:schemeClr val="bg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		</a:t>
              </a:r>
            </a:p>
            <a:p>
              <a:pPr algn="ctr"/>
              <a:endParaRPr lang="en-US" sz="2800" b="1" u="sng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en-US" sz="6600" b="1" u="sng" dirty="0">
                  <a:solidFill>
                    <a:srgbClr val="FFFF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Careers</a:t>
              </a:r>
            </a:p>
            <a:p>
              <a:pPr algn="ctr"/>
              <a:r>
                <a:rPr lang="en-US" sz="5400" b="1" u="sng" dirty="0">
                  <a:solidFill>
                    <a:srgbClr val="66003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Form</a:t>
              </a:r>
              <a:r>
                <a:rPr lang="en-US" sz="5400" b="1" dirty="0">
                  <a:solidFill>
                    <a:srgbClr val="66003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, </a:t>
              </a:r>
              <a:r>
                <a:rPr lang="en-US" sz="5400" b="1" u="sng" dirty="0">
                  <a:solidFill>
                    <a:srgbClr val="66003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Meaning</a:t>
              </a:r>
              <a:r>
                <a:rPr lang="en-US" sz="5400" b="1" dirty="0">
                  <a:solidFill>
                    <a:srgbClr val="66003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and </a:t>
              </a:r>
              <a:r>
                <a:rPr lang="en-US" sz="5400" b="1" u="sng" dirty="0">
                  <a:solidFill>
                    <a:srgbClr val="66003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Function</a:t>
              </a:r>
            </a:p>
            <a:p>
              <a:pPr algn="ctr"/>
              <a:r>
                <a:rPr lang="en-US" sz="6600" b="1" u="sng" dirty="0">
                  <a:solidFill>
                    <a:srgbClr val="FFFF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        </a:t>
              </a:r>
            </a:p>
            <a:p>
              <a:pPr algn="ctr"/>
              <a:endParaRPr lang="en-US" sz="11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en-US" sz="6000" i="1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By: </a:t>
              </a:r>
              <a:r>
                <a:rPr lang="en-US" sz="6000" i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Yousef  </a:t>
              </a:r>
              <a:r>
                <a:rPr lang="en-US" sz="6000" i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Alyazedi</a:t>
              </a:r>
              <a:endParaRPr lang="ar-SA" sz="60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مستطيل 12">
              <a:extLst>
                <a:ext uri="{FF2B5EF4-FFF2-40B4-BE49-F238E27FC236}">
                  <a16:creationId xmlns:a16="http://schemas.microsoft.com/office/drawing/2014/main" id="{58C5006B-0142-4F91-B0E7-E2D4ED6AA534}"/>
                </a:ext>
              </a:extLst>
            </p:cNvPr>
            <p:cNvSpPr/>
            <p:nvPr/>
          </p:nvSpPr>
          <p:spPr>
            <a:xfrm>
              <a:off x="6500964" y="354638"/>
              <a:ext cx="6245555" cy="468492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sz="1799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different&#10;&#10;Description automatically generated">
            <a:extLst>
              <a:ext uri="{FF2B5EF4-FFF2-40B4-BE49-F238E27FC236}">
                <a16:creationId xmlns:a16="http://schemas.microsoft.com/office/drawing/2014/main" id="{906BA80E-A7A1-4067-9E0C-5BC711D9E8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69"/>
          <a:stretch/>
        </p:blipFill>
        <p:spPr>
          <a:xfrm>
            <a:off x="587574" y="1651819"/>
            <a:ext cx="9335536" cy="443926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7F24D71-3A03-430E-ABB7-07710757CB02}"/>
              </a:ext>
            </a:extLst>
          </p:cNvPr>
          <p:cNvSpPr/>
          <p:nvPr/>
        </p:nvSpPr>
        <p:spPr>
          <a:xfrm>
            <a:off x="462495" y="398207"/>
            <a:ext cx="9460615" cy="954107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Prepositions of Time</a:t>
            </a:r>
          </a:p>
        </p:txBody>
      </p:sp>
    </p:spTree>
    <p:extLst>
      <p:ext uri="{BB962C8B-B14F-4D97-AF65-F5344CB8AC3E}">
        <p14:creationId xmlns:p14="http://schemas.microsoft.com/office/powerpoint/2010/main" val="133089799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/>
          <p:cNvSpPr/>
          <p:nvPr/>
        </p:nvSpPr>
        <p:spPr>
          <a:xfrm>
            <a:off x="292424" y="284200"/>
            <a:ext cx="8484434" cy="908861"/>
          </a:xfrm>
          <a:prstGeom prst="flowChartTerminator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Comic Sans MS" panose="030F0702030302020204" pitchFamily="66" charset="0"/>
              </a:rPr>
              <a:t>They work hard on Monday .</a:t>
            </a:r>
          </a:p>
        </p:txBody>
      </p:sp>
      <p:sp>
        <p:nvSpPr>
          <p:cNvPr id="7" name="مخطط انسيابي: محطة طرفية 6"/>
          <p:cNvSpPr/>
          <p:nvPr/>
        </p:nvSpPr>
        <p:spPr>
          <a:xfrm>
            <a:off x="292424" y="1359987"/>
            <a:ext cx="8484434" cy="908861"/>
          </a:xfrm>
          <a:prstGeom prst="flowChartTerminator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Comic Sans MS" panose="030F0702030302020204" pitchFamily="66" charset="0"/>
              </a:rPr>
              <a:t>She sleeps in the morning .</a:t>
            </a:r>
          </a:p>
        </p:txBody>
      </p:sp>
      <p:sp>
        <p:nvSpPr>
          <p:cNvPr id="5" name="مخطط انسيابي: محطة طرفية 4"/>
          <p:cNvSpPr/>
          <p:nvPr/>
        </p:nvSpPr>
        <p:spPr>
          <a:xfrm>
            <a:off x="292424" y="2435774"/>
            <a:ext cx="8484434" cy="908861"/>
          </a:xfrm>
          <a:prstGeom prst="flowChartTerminator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Comic Sans MS" panose="030F0702030302020204" pitchFamily="66" charset="0"/>
              </a:rPr>
              <a:t>The meeting starts at 2:30 pm . </a:t>
            </a:r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E78A28EC-89F1-4743-A4CE-C297F28231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512" y="3635141"/>
            <a:ext cx="5780663" cy="194431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786981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شكل بيضاوي 2"/>
          <p:cNvSpPr/>
          <p:nvPr/>
        </p:nvSpPr>
        <p:spPr>
          <a:xfrm>
            <a:off x="-3573" y="1212947"/>
            <a:ext cx="2214563" cy="1298374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 Rounded MT Bold"/>
              <a:ea typeface="Arial Rounded MT Bold"/>
              <a:cs typeface="Arial Rounded MT Bold"/>
              <a:sym typeface="Arial Rounded MT Bold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mic Sans MS" panose="030F0702030302020204" pitchFamily="66" charset="0"/>
                <a:sym typeface="Arial Rounded MT Bold"/>
              </a:rPr>
              <a:t>At</a:t>
            </a:r>
          </a:p>
        </p:txBody>
      </p:sp>
      <p:sp>
        <p:nvSpPr>
          <p:cNvPr id="4" name="سهم إلى اليمين 3"/>
          <p:cNvSpPr/>
          <p:nvPr/>
        </p:nvSpPr>
        <p:spPr>
          <a:xfrm>
            <a:off x="2325288" y="4531281"/>
            <a:ext cx="846537" cy="835819"/>
          </a:xfrm>
          <a:prstGeom prst="rightArrow">
            <a:avLst/>
          </a:prstGeom>
          <a:solidFill>
            <a:srgbClr val="FFFF00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 Rounded MT Bold"/>
              <a:ea typeface="Arial Rounded MT Bold"/>
              <a:cs typeface="Arial Rounded MT Bold"/>
              <a:sym typeface="Arial Rounded MT Bold"/>
            </a:endParaRPr>
          </a:p>
        </p:txBody>
      </p:sp>
      <p:sp>
        <p:nvSpPr>
          <p:cNvPr id="5" name="مخطط انسيابي: معالجة 4"/>
          <p:cNvSpPr/>
          <p:nvPr/>
        </p:nvSpPr>
        <p:spPr>
          <a:xfrm>
            <a:off x="3286122" y="2763497"/>
            <a:ext cx="2085975" cy="1015661"/>
          </a:xfrm>
          <a:prstGeom prst="flowChartProcess">
            <a:avLst/>
          </a:prstGeom>
          <a:solidFill>
            <a:srgbClr val="FFC000"/>
          </a:solidFill>
          <a:ln w="12700" cap="flat">
            <a:solidFill>
              <a:schemeClr val="bg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 Rounded MT Bold"/>
              <a:ea typeface="Arial Rounded MT Bold"/>
              <a:cs typeface="Arial Rounded MT Bold"/>
              <a:sym typeface="Arial Rounded MT Bold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Arial Rounded MT Bold"/>
                <a:ea typeface="Arial Rounded MT Bold"/>
                <a:cs typeface="Arial Rounded MT Bold"/>
                <a:sym typeface="Arial Rounded MT Bold"/>
              </a:rPr>
              <a:t>Months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 Rounded MT Bold"/>
              <a:ea typeface="Arial Rounded MT Bold"/>
              <a:cs typeface="Arial Rounded MT Bold"/>
              <a:sym typeface="Arial Rounded MT Bold"/>
            </a:endParaRPr>
          </a:p>
        </p:txBody>
      </p:sp>
      <p:sp>
        <p:nvSpPr>
          <p:cNvPr id="7" name="شكل بيضاوي 6"/>
          <p:cNvSpPr/>
          <p:nvPr/>
        </p:nvSpPr>
        <p:spPr>
          <a:xfrm>
            <a:off x="0" y="2809663"/>
            <a:ext cx="2210991" cy="1298374"/>
          </a:xfrm>
          <a:prstGeom prst="ellips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 Rounded MT Bold"/>
              <a:ea typeface="Arial Rounded MT Bold"/>
              <a:cs typeface="Arial Rounded MT Bold"/>
              <a:sym typeface="Arial Rounded MT Bold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mic Sans MS" panose="030F0702030302020204" pitchFamily="66" charset="0"/>
                <a:sym typeface="Arial Rounded MT Bold"/>
              </a:rPr>
              <a:t>In</a:t>
            </a:r>
          </a:p>
        </p:txBody>
      </p:sp>
      <p:sp>
        <p:nvSpPr>
          <p:cNvPr id="8" name="سهم إلى اليمين 7"/>
          <p:cNvSpPr/>
          <p:nvPr/>
        </p:nvSpPr>
        <p:spPr>
          <a:xfrm>
            <a:off x="2293143" y="1444225"/>
            <a:ext cx="878682" cy="835819"/>
          </a:xfrm>
          <a:prstGeom prst="rightArrow">
            <a:avLst/>
          </a:prstGeom>
          <a:solidFill>
            <a:srgbClr val="FFFF00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 Rounded MT Bold"/>
              <a:ea typeface="Arial Rounded MT Bold"/>
              <a:cs typeface="Arial Rounded MT Bold"/>
              <a:sym typeface="Arial Rounded MT Bold"/>
            </a:endParaRPr>
          </a:p>
        </p:txBody>
      </p:sp>
      <p:sp>
        <p:nvSpPr>
          <p:cNvPr id="9" name="مخطط انسيابي: معالجة 8"/>
          <p:cNvSpPr/>
          <p:nvPr/>
        </p:nvSpPr>
        <p:spPr>
          <a:xfrm>
            <a:off x="3250405" y="1659482"/>
            <a:ext cx="2085975" cy="461663"/>
          </a:xfrm>
          <a:prstGeom prst="flowChartProcess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b="1" dirty="0">
                <a:solidFill>
                  <a:srgbClr val="0070C0"/>
                </a:solidFill>
                <a:latin typeface="Comic Sans MS" panose="030F0702030302020204" pitchFamily="66" charset="0"/>
                <a:ea typeface="Arial Rounded MT Bold"/>
                <a:cs typeface="Arial Rounded MT Bold"/>
              </a:rPr>
              <a:t>Times of day</a:t>
            </a:r>
            <a:endParaRPr kumimoji="0" lang="en-US" sz="2400" b="1" i="0" u="none" strike="noStrike" cap="none" spc="0" normalizeH="0" baseline="0" dirty="0">
              <a:ln>
                <a:noFill/>
              </a:ln>
              <a:solidFill>
                <a:srgbClr val="0070C0"/>
              </a:solidFill>
              <a:effectLst/>
              <a:uFillTx/>
              <a:latin typeface="Comic Sans MS" panose="030F0702030302020204" pitchFamily="66" charset="0"/>
              <a:ea typeface="Arial Rounded MT Bold"/>
              <a:cs typeface="Arial Rounded MT Bold"/>
              <a:sym typeface="Arial Rounded MT Bold"/>
            </a:endParaRPr>
          </a:p>
        </p:txBody>
      </p:sp>
      <p:sp>
        <p:nvSpPr>
          <p:cNvPr id="10" name="مخطط انسيابي: معالجة 9"/>
          <p:cNvSpPr/>
          <p:nvPr/>
        </p:nvSpPr>
        <p:spPr>
          <a:xfrm>
            <a:off x="5728104" y="2763497"/>
            <a:ext cx="2085975" cy="1015661"/>
          </a:xfrm>
          <a:prstGeom prst="flowChartProcess">
            <a:avLst/>
          </a:prstGeom>
          <a:solidFill>
            <a:srgbClr val="FFC000"/>
          </a:solidFill>
          <a:ln w="12700" cap="flat">
            <a:solidFill>
              <a:schemeClr val="bg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 Rounded MT Bold"/>
              <a:ea typeface="Arial Rounded MT Bold"/>
              <a:cs typeface="Arial Rounded MT Bold"/>
              <a:sym typeface="Arial Rounded MT Bold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Arial Rounded MT Bold"/>
                <a:ea typeface="Arial Rounded MT Bold"/>
                <a:cs typeface="Arial Rounded MT Bold"/>
                <a:sym typeface="Arial Rounded MT Bold"/>
              </a:rPr>
              <a:t>Years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 Rounded MT Bold"/>
              <a:ea typeface="Arial Rounded MT Bold"/>
              <a:cs typeface="Arial Rounded MT Bold"/>
              <a:sym typeface="Arial Rounded MT Bold"/>
            </a:endParaRPr>
          </a:p>
        </p:txBody>
      </p:sp>
      <p:sp>
        <p:nvSpPr>
          <p:cNvPr id="11" name="شكل بيضاوي 10"/>
          <p:cNvSpPr/>
          <p:nvPr/>
        </p:nvSpPr>
        <p:spPr>
          <a:xfrm>
            <a:off x="-3573" y="4294943"/>
            <a:ext cx="2214563" cy="1298374"/>
          </a:xfrm>
          <a:prstGeom prst="ellipse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dirty="0"/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b="1" dirty="0">
                <a:solidFill>
                  <a:schemeClr val="tx1"/>
                </a:solidFill>
                <a:latin typeface="Comic Sans MS" panose="030F0702030302020204" pitchFamily="66" charset="0"/>
              </a:rPr>
              <a:t>On</a:t>
            </a:r>
            <a:endParaRPr kumimoji="0" lang="en-US" sz="36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omic Sans MS" panose="030F0702030302020204" pitchFamily="66" charset="0"/>
              <a:sym typeface="Arial Rounded MT Bold"/>
            </a:endParaRPr>
          </a:p>
        </p:txBody>
      </p:sp>
      <p:sp>
        <p:nvSpPr>
          <p:cNvPr id="12" name="سهم إلى اليمين 11"/>
          <p:cNvSpPr/>
          <p:nvPr/>
        </p:nvSpPr>
        <p:spPr>
          <a:xfrm>
            <a:off x="2325288" y="2853419"/>
            <a:ext cx="846537" cy="835819"/>
          </a:xfrm>
          <a:prstGeom prst="rightArrow">
            <a:avLst/>
          </a:prstGeom>
          <a:solidFill>
            <a:srgbClr val="FFFF00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 Rounded MT Bold"/>
              <a:ea typeface="Arial Rounded MT Bold"/>
              <a:cs typeface="Arial Rounded MT Bold"/>
              <a:sym typeface="Arial Rounded MT Bold"/>
            </a:endParaRPr>
          </a:p>
        </p:txBody>
      </p:sp>
      <p:sp>
        <p:nvSpPr>
          <p:cNvPr id="13" name="مخطط انسيابي: معالجة 12"/>
          <p:cNvSpPr/>
          <p:nvPr/>
        </p:nvSpPr>
        <p:spPr>
          <a:xfrm>
            <a:off x="3286122" y="4328580"/>
            <a:ext cx="2085975" cy="1231104"/>
          </a:xfrm>
          <a:prstGeom prst="flowChartProcess">
            <a:avLst/>
          </a:prstGeom>
          <a:ln>
            <a:solidFill>
              <a:schemeClr val="bg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spc="0" normalizeH="0" baseline="0" dirty="0">
              <a:ln>
                <a:noFill/>
              </a:ln>
              <a:solidFill>
                <a:srgbClr val="0070C0"/>
              </a:solidFill>
              <a:effectLst/>
              <a:uFillTx/>
              <a:latin typeface="Arial Rounded MT Bold"/>
              <a:ea typeface="Arial Rounded MT Bold"/>
              <a:cs typeface="Arial Rounded MT Bold"/>
              <a:sym typeface="Arial Rounded MT Bold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Arial Rounded MT Bold"/>
                <a:ea typeface="Arial Rounded MT Bold"/>
                <a:cs typeface="Arial Rounded MT Bold"/>
                <a:sym typeface="Arial Rounded MT Bold"/>
              </a:rPr>
              <a:t>Days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 Rounded MT Bold"/>
              <a:ea typeface="Arial Rounded MT Bold"/>
              <a:cs typeface="Arial Rounded MT Bold"/>
              <a:sym typeface="Arial Rounded MT Bold"/>
            </a:endParaRPr>
          </a:p>
        </p:txBody>
      </p:sp>
      <p:sp>
        <p:nvSpPr>
          <p:cNvPr id="14" name="مخطط انسيابي: معالجة 13"/>
          <p:cNvSpPr/>
          <p:nvPr/>
        </p:nvSpPr>
        <p:spPr>
          <a:xfrm>
            <a:off x="5728104" y="4328580"/>
            <a:ext cx="2085975" cy="1231104"/>
          </a:xfrm>
          <a:prstGeom prst="flowChartProcess">
            <a:avLst/>
          </a:prstGeom>
          <a:ln>
            <a:solidFill>
              <a:schemeClr val="bg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2800" b="1" dirty="0">
              <a:solidFill>
                <a:srgbClr val="0070C0"/>
              </a:solidFill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800" b="1" dirty="0">
                <a:solidFill>
                  <a:srgbClr val="0070C0"/>
                </a:solidFill>
              </a:rPr>
              <a:t>Dates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 Rounded MT Bold"/>
              <a:ea typeface="Arial Rounded MT Bold"/>
              <a:cs typeface="Arial Rounded MT Bold"/>
              <a:sym typeface="Arial Rounded MT Bold"/>
            </a:endParaRPr>
          </a:p>
        </p:txBody>
      </p:sp>
      <p:sp>
        <p:nvSpPr>
          <p:cNvPr id="16" name="مخطط انسيابي: معالجة 15"/>
          <p:cNvSpPr/>
          <p:nvPr/>
        </p:nvSpPr>
        <p:spPr>
          <a:xfrm>
            <a:off x="8170086" y="2763497"/>
            <a:ext cx="2445527" cy="1015661"/>
          </a:xfrm>
          <a:prstGeom prst="flowChartProcess">
            <a:avLst/>
          </a:prstGeom>
          <a:solidFill>
            <a:srgbClr val="FFC000"/>
          </a:solidFill>
          <a:ln w="12700" cap="flat">
            <a:solidFill>
              <a:schemeClr val="bg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 Rounded MT Bold"/>
              <a:ea typeface="Arial Rounded MT Bold"/>
              <a:cs typeface="Arial Rounded MT Bold"/>
              <a:sym typeface="Arial Rounded MT Bold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Arial Rounded MT Bold"/>
                <a:ea typeface="Arial Rounded MT Bold"/>
                <a:cs typeface="Arial Rounded MT Bold"/>
                <a:sym typeface="Arial Rounded MT Bold"/>
              </a:rPr>
              <a:t>Parts of the day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 Rounded MT Bold"/>
              <a:ea typeface="Arial Rounded MT Bold"/>
              <a:cs typeface="Arial Rounded MT Bold"/>
              <a:sym typeface="Arial Rounded MT Bold"/>
            </a:endParaRPr>
          </a:p>
        </p:txBody>
      </p:sp>
      <p:sp>
        <p:nvSpPr>
          <p:cNvPr id="2" name="مربع نص 1"/>
          <p:cNvSpPr txBox="1"/>
          <p:nvPr/>
        </p:nvSpPr>
        <p:spPr>
          <a:xfrm>
            <a:off x="5414960" y="1659480"/>
            <a:ext cx="6777040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CC3300"/>
                </a:solidFill>
                <a:effectLst/>
                <a:uFillTx/>
                <a:latin typeface="Comic Sans MS" panose="030F0702030302020204" pitchFamily="66" charset="0"/>
                <a:sym typeface="Arial Rounded MT Bold"/>
              </a:rPr>
              <a:t>10:30</a:t>
            </a:r>
            <a:r>
              <a:rPr kumimoji="0" lang="en-US" sz="2400" b="0" i="0" u="none" strike="noStrike" cap="none" spc="0" normalizeH="0" dirty="0">
                <a:ln>
                  <a:noFill/>
                </a:ln>
                <a:solidFill>
                  <a:srgbClr val="CC3300"/>
                </a:solidFill>
                <a:effectLst/>
                <a:uFillTx/>
                <a:latin typeface="Comic Sans MS" panose="030F0702030302020204" pitchFamily="66" charset="0"/>
                <a:sym typeface="Arial Rounded MT Bold"/>
              </a:rPr>
              <a:t>  </a:t>
            </a:r>
            <a:r>
              <a:rPr kumimoji="0" lang="en-US" sz="2400" b="0" i="0" u="none" strike="noStrike" cap="none" spc="0" normalizeH="0" dirty="0">
                <a:ln>
                  <a:noFill/>
                </a:ln>
                <a:solidFill>
                  <a:srgbClr val="00B050"/>
                </a:solidFill>
                <a:effectLst/>
                <a:uFillTx/>
                <a:latin typeface="Comic Sans MS" panose="030F0702030302020204" pitchFamily="66" charset="0"/>
                <a:sym typeface="Arial Rounded MT Bold"/>
              </a:rPr>
              <a:t>,</a:t>
            </a:r>
            <a:r>
              <a:rPr kumimoji="0" lang="en-US" sz="2400" b="0" i="0" u="none" strike="noStrike" cap="none" spc="0" normalizeH="0" dirty="0">
                <a:ln>
                  <a:noFill/>
                </a:ln>
                <a:solidFill>
                  <a:srgbClr val="CC3300"/>
                </a:solidFill>
                <a:effectLst/>
                <a:uFillTx/>
                <a:latin typeface="Comic Sans MS" panose="030F0702030302020204" pitchFamily="66" charset="0"/>
                <a:sym typeface="Arial Rounded MT Bold"/>
              </a:rPr>
              <a:t> seven o’clock </a:t>
            </a:r>
            <a:r>
              <a:rPr kumimoji="0" lang="en-US" sz="2400" b="0" i="0" u="none" strike="noStrike" cap="none" spc="0" normalizeH="0" dirty="0">
                <a:ln>
                  <a:noFill/>
                </a:ln>
                <a:solidFill>
                  <a:srgbClr val="00B050"/>
                </a:solidFill>
                <a:effectLst/>
                <a:uFillTx/>
                <a:latin typeface="Comic Sans MS" panose="030F0702030302020204" pitchFamily="66" charset="0"/>
                <a:sym typeface="Arial Rounded MT Bold"/>
              </a:rPr>
              <a:t>,</a:t>
            </a:r>
            <a:r>
              <a:rPr kumimoji="0" lang="en-US" sz="2400" b="0" i="0" u="none" strike="noStrike" cap="none" spc="0" normalizeH="0" dirty="0">
                <a:ln>
                  <a:noFill/>
                </a:ln>
                <a:solidFill>
                  <a:srgbClr val="CC3300"/>
                </a:solidFill>
                <a:effectLst/>
                <a:uFillTx/>
                <a:latin typeface="Comic Sans MS" panose="030F0702030302020204" pitchFamily="66" charset="0"/>
                <a:sym typeface="Arial Rounded MT Bold"/>
              </a:rPr>
              <a:t> noon </a:t>
            </a:r>
            <a:r>
              <a:rPr kumimoji="0" lang="en-US" sz="2400" b="0" i="0" u="none" strike="noStrike" cap="none" spc="0" normalizeH="0" dirty="0">
                <a:ln>
                  <a:noFill/>
                </a:ln>
                <a:solidFill>
                  <a:srgbClr val="00B050"/>
                </a:solidFill>
                <a:effectLst/>
                <a:uFillTx/>
                <a:latin typeface="Comic Sans MS" panose="030F0702030302020204" pitchFamily="66" charset="0"/>
                <a:sym typeface="Arial Rounded MT Bold"/>
              </a:rPr>
              <a:t>,</a:t>
            </a:r>
            <a:r>
              <a:rPr kumimoji="0" lang="en-US" sz="2400" b="0" i="0" u="none" strike="noStrike" cap="none" spc="0" normalizeH="0" dirty="0">
                <a:ln>
                  <a:noFill/>
                </a:ln>
                <a:solidFill>
                  <a:srgbClr val="CC3300"/>
                </a:solidFill>
                <a:effectLst/>
                <a:uFillTx/>
                <a:latin typeface="Comic Sans MS" panose="030F0702030302020204" pitchFamily="66" charset="0"/>
                <a:sym typeface="Arial Rounded MT Bold"/>
              </a:rPr>
              <a:t> midnight </a:t>
            </a:r>
            <a:r>
              <a:rPr kumimoji="0" lang="en-US" sz="2400" b="0" i="0" u="none" strike="noStrike" cap="none" spc="0" normalizeH="0" dirty="0">
                <a:ln>
                  <a:noFill/>
                </a:ln>
                <a:solidFill>
                  <a:srgbClr val="00B050"/>
                </a:solidFill>
                <a:effectLst/>
                <a:uFillTx/>
                <a:latin typeface="Comic Sans MS" panose="030F0702030302020204" pitchFamily="66" charset="0"/>
                <a:sym typeface="Arial Rounded MT Bold"/>
              </a:rPr>
              <a:t>,</a:t>
            </a:r>
            <a:r>
              <a:rPr kumimoji="0" lang="en-US" sz="2400" b="0" i="0" u="none" strike="noStrike" cap="none" spc="0" normalizeH="0" dirty="0">
                <a:ln>
                  <a:noFill/>
                </a:ln>
                <a:solidFill>
                  <a:srgbClr val="CC3300"/>
                </a:solidFill>
                <a:effectLst/>
                <a:uFillTx/>
                <a:latin typeface="Comic Sans MS" panose="030F0702030302020204" pitchFamily="66" charset="0"/>
                <a:sym typeface="Arial Rounded MT Bold"/>
              </a:rPr>
              <a:t> night 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CC3300"/>
              </a:solidFill>
              <a:effectLst/>
              <a:uFillTx/>
              <a:latin typeface="Comic Sans MS" panose="030F0702030302020204" pitchFamily="66" charset="0"/>
              <a:sym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29799223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BF5B84C-97A9-44C0-AE40-9206347BC1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23" y="657571"/>
            <a:ext cx="9327499" cy="308443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FF4A746-2A29-49C5-8496-751D82A6B85D}"/>
              </a:ext>
            </a:extLst>
          </p:cNvPr>
          <p:cNvSpPr txBox="1"/>
          <p:nvPr/>
        </p:nvSpPr>
        <p:spPr>
          <a:xfrm>
            <a:off x="1633643" y="1556422"/>
            <a:ext cx="1165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Comic Sans MS" panose="030F0702030302020204" pitchFamily="66" charset="0"/>
              </a:rPr>
              <a:t>does</a:t>
            </a:r>
            <a:endParaRPr lang="en-US" sz="28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2982DC-353B-42D3-B119-8514EE54F4C1}"/>
              </a:ext>
            </a:extLst>
          </p:cNvPr>
          <p:cNvSpPr txBox="1"/>
          <p:nvPr/>
        </p:nvSpPr>
        <p:spPr>
          <a:xfrm>
            <a:off x="3882129" y="1556422"/>
            <a:ext cx="7180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Comic Sans MS" panose="030F0702030302020204" pitchFamily="66" charset="0"/>
              </a:rPr>
              <a:t>do</a:t>
            </a:r>
            <a:endParaRPr lang="en-US" sz="28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8FF93D-5D92-41B5-B9BD-8A2E39DFCC0D}"/>
              </a:ext>
            </a:extLst>
          </p:cNvPr>
          <p:cNvSpPr txBox="1"/>
          <p:nvPr/>
        </p:nvSpPr>
        <p:spPr>
          <a:xfrm>
            <a:off x="1577370" y="1799678"/>
            <a:ext cx="105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Comic Sans MS" panose="030F0702030302020204" pitchFamily="66" charset="0"/>
              </a:rPr>
              <a:t>writes</a:t>
            </a:r>
            <a:endParaRPr lang="en-US" sz="28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E3A210-9A13-4503-A5CC-0350443E0FC5}"/>
              </a:ext>
            </a:extLst>
          </p:cNvPr>
          <p:cNvSpPr txBox="1"/>
          <p:nvPr/>
        </p:nvSpPr>
        <p:spPr>
          <a:xfrm>
            <a:off x="2967727" y="2072956"/>
            <a:ext cx="13932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Comic Sans MS" panose="030F0702030302020204" pitchFamily="66" charset="0"/>
              </a:rPr>
              <a:t>drives</a:t>
            </a:r>
            <a:endParaRPr lang="en-US" sz="28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793255-C7FB-4609-BC99-D78DF49BC54C}"/>
              </a:ext>
            </a:extLst>
          </p:cNvPr>
          <p:cNvSpPr txBox="1"/>
          <p:nvPr/>
        </p:nvSpPr>
        <p:spPr>
          <a:xfrm>
            <a:off x="1807417" y="2301147"/>
            <a:ext cx="13932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Comic Sans MS" panose="030F0702030302020204" pitchFamily="66" charset="0"/>
              </a:rPr>
              <a:t>at</a:t>
            </a:r>
            <a:endParaRPr lang="en-US" sz="28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FE577E4-2978-40DC-80ED-A4420C2AB3DE}"/>
              </a:ext>
            </a:extLst>
          </p:cNvPr>
          <p:cNvSpPr txBox="1"/>
          <p:nvPr/>
        </p:nvSpPr>
        <p:spPr>
          <a:xfrm>
            <a:off x="1634672" y="2570787"/>
            <a:ext cx="13932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Comic Sans MS" panose="030F0702030302020204" pitchFamily="66" charset="0"/>
              </a:rPr>
              <a:t>do</a:t>
            </a:r>
            <a:endParaRPr lang="en-US" sz="28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0B7C466-0B5F-4046-9147-BEEC128D13BD}"/>
              </a:ext>
            </a:extLst>
          </p:cNvPr>
          <p:cNvSpPr txBox="1"/>
          <p:nvPr/>
        </p:nvSpPr>
        <p:spPr>
          <a:xfrm>
            <a:off x="3903535" y="2588602"/>
            <a:ext cx="13932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Comic Sans MS" panose="030F0702030302020204" pitchFamily="66" charset="0"/>
              </a:rPr>
              <a:t>work</a:t>
            </a:r>
            <a:endParaRPr lang="en-US" sz="28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86B7713-0E47-4C16-A2DB-3ACA1179981B}"/>
              </a:ext>
            </a:extLst>
          </p:cNvPr>
          <p:cNvSpPr txBox="1"/>
          <p:nvPr/>
        </p:nvSpPr>
        <p:spPr>
          <a:xfrm>
            <a:off x="5722013" y="2588602"/>
            <a:ext cx="13932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Comic Sans MS" panose="030F0702030302020204" pitchFamily="66" charset="0"/>
              </a:rPr>
              <a:t>work</a:t>
            </a:r>
            <a:endParaRPr lang="en-US" sz="28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4614EF9-6434-4334-9672-2DD19FB0972E}"/>
              </a:ext>
            </a:extLst>
          </p:cNvPr>
          <p:cNvSpPr txBox="1"/>
          <p:nvPr/>
        </p:nvSpPr>
        <p:spPr>
          <a:xfrm>
            <a:off x="3027930" y="2869391"/>
            <a:ext cx="13932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Comic Sans MS" panose="030F0702030302020204" pitchFamily="66" charset="0"/>
              </a:rPr>
              <a:t>writes</a:t>
            </a:r>
            <a:endParaRPr lang="en-US" sz="28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2B891B-5AFB-4E4F-BF3F-A7BF05FF9646}"/>
              </a:ext>
            </a:extLst>
          </p:cNvPr>
          <p:cNvSpPr txBox="1"/>
          <p:nvPr/>
        </p:nvSpPr>
        <p:spPr>
          <a:xfrm>
            <a:off x="5999653" y="2869391"/>
            <a:ext cx="13932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Comic Sans MS" panose="030F0702030302020204" pitchFamily="66" charset="0"/>
              </a:rPr>
              <a:t>works</a:t>
            </a:r>
            <a:endParaRPr lang="en-US" sz="28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946F87B-C3CF-4E22-9E21-801DEEB0C104}"/>
              </a:ext>
            </a:extLst>
          </p:cNvPr>
          <p:cNvSpPr txBox="1"/>
          <p:nvPr/>
        </p:nvSpPr>
        <p:spPr>
          <a:xfrm>
            <a:off x="7435174" y="2869391"/>
            <a:ext cx="13932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Comic Sans MS" panose="030F0702030302020204" pitchFamily="66" charset="0"/>
              </a:rPr>
              <a:t>on</a:t>
            </a:r>
            <a:endParaRPr lang="en-US" sz="28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0B1BE3C-F124-4669-BAAD-B2679515F005}"/>
              </a:ext>
            </a:extLst>
          </p:cNvPr>
          <p:cNvSpPr txBox="1"/>
          <p:nvPr/>
        </p:nvSpPr>
        <p:spPr>
          <a:xfrm>
            <a:off x="2178413" y="3093237"/>
            <a:ext cx="13932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Comic Sans MS" panose="030F0702030302020204" pitchFamily="66" charset="0"/>
              </a:rPr>
              <a:t>on</a:t>
            </a:r>
            <a:endParaRPr lang="en-US" sz="28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DC70790-80FC-4325-A77D-55C580AB73BF}"/>
              </a:ext>
            </a:extLst>
          </p:cNvPr>
          <p:cNvSpPr txBox="1"/>
          <p:nvPr/>
        </p:nvSpPr>
        <p:spPr>
          <a:xfrm>
            <a:off x="2404463" y="3355963"/>
            <a:ext cx="13932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Comic Sans MS" panose="030F0702030302020204" pitchFamily="66" charset="0"/>
              </a:rPr>
              <a:t>flies</a:t>
            </a:r>
            <a:endParaRPr lang="en-US" sz="28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E89E05B-34C5-4440-948A-AB0D7191E268}"/>
              </a:ext>
            </a:extLst>
          </p:cNvPr>
          <p:cNvSpPr txBox="1"/>
          <p:nvPr/>
        </p:nvSpPr>
        <p:spPr>
          <a:xfrm>
            <a:off x="6099974" y="3355964"/>
            <a:ext cx="13932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Comic Sans MS" panose="030F0702030302020204" pitchFamily="66" charset="0"/>
              </a:rPr>
              <a:t>in</a:t>
            </a:r>
            <a:endParaRPr lang="en-US" sz="28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97171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92368F5-2633-499D-9D81-946D21BD7F2F}"/>
              </a:ext>
            </a:extLst>
          </p:cNvPr>
          <p:cNvSpPr txBox="1"/>
          <p:nvPr/>
        </p:nvSpPr>
        <p:spPr>
          <a:xfrm>
            <a:off x="203200" y="609597"/>
            <a:ext cx="11785600" cy="461665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  <a:ea typeface="Cocon® Next Arabic" panose="020A0503020102020204" pitchFamily="18" charset="-78"/>
                <a:cs typeface="Co Text Arabic Regular" panose="020B0503060202020204" pitchFamily="34" charset="-78"/>
              </a:rPr>
              <a:t>Write  (  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  <a:ea typeface="Cocon® Next Arabic" panose="020A0503020102020204" pitchFamily="18" charset="-78"/>
                <a:cs typeface="Co Text Arabic Regular" panose="020B0503060202020204" pitchFamily="34" charset="-78"/>
              </a:rPr>
              <a:t>C</a:t>
            </a:r>
            <a:r>
              <a:rPr lang="en-US" sz="2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  <a:ea typeface="Cocon® Next Arabic" panose="020A0503020102020204" pitchFamily="18" charset="-78"/>
                <a:cs typeface="Co Text Arabic Regular" panose="020B0503060202020204" pitchFamily="34" charset="-78"/>
              </a:rPr>
              <a:t>   ) if a sentence has the correct form and (  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  <a:ea typeface="Cocon® Next Arabic" panose="020A0503020102020204" pitchFamily="18" charset="-78"/>
                <a:cs typeface="Co Text Arabic Regular" panose="020B0503060202020204" pitchFamily="34" charset="-78"/>
              </a:rPr>
              <a:t>I</a:t>
            </a:r>
            <a:r>
              <a:rPr lang="en-US" sz="2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  <a:ea typeface="Cocon® Next Arabic" panose="020A0503020102020204" pitchFamily="18" charset="-78"/>
                <a:cs typeface="Co Text Arabic Regular" panose="020B0503060202020204" pitchFamily="34" charset="-78"/>
              </a:rPr>
              <a:t>  ) for incorrect .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174F903-4950-4535-BCC4-65F8AFCFEA12}"/>
              </a:ext>
            </a:extLst>
          </p:cNvPr>
          <p:cNvSpPr/>
          <p:nvPr/>
        </p:nvSpPr>
        <p:spPr>
          <a:xfrm>
            <a:off x="428171" y="1625600"/>
            <a:ext cx="1262742" cy="56605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F2FF5B4-75C5-44F6-809B-A9D89D1D4085}"/>
              </a:ext>
            </a:extLst>
          </p:cNvPr>
          <p:cNvSpPr/>
          <p:nvPr/>
        </p:nvSpPr>
        <p:spPr>
          <a:xfrm>
            <a:off x="2431144" y="1625600"/>
            <a:ext cx="7649028" cy="46445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He writes a diary regularly 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42D8686-8E58-45AF-9CCC-22362180257F}"/>
              </a:ext>
            </a:extLst>
          </p:cNvPr>
          <p:cNvSpPr txBox="1"/>
          <p:nvPr/>
        </p:nvSpPr>
        <p:spPr>
          <a:xfrm>
            <a:off x="682171" y="1681832"/>
            <a:ext cx="754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</a:t>
            </a:r>
            <a:r>
              <a:rPr lang="en-US" sz="2800" dirty="0">
                <a:solidFill>
                  <a:srgbClr val="0000FF"/>
                </a:solidFill>
                <a:latin typeface="Comic Sans MS" panose="030F0702030302020204" pitchFamily="66" charset="0"/>
              </a:rPr>
              <a:t>C</a:t>
            </a:r>
            <a:r>
              <a:rPr lang="en-US" sz="2800" dirty="0">
                <a:latin typeface="Comic Sans MS" panose="030F0702030302020204" pitchFamily="66" charset="0"/>
              </a:rPr>
              <a:t>  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DA4231B-CCD3-46CF-B432-76C35E0F7E81}"/>
              </a:ext>
            </a:extLst>
          </p:cNvPr>
          <p:cNvSpPr/>
          <p:nvPr/>
        </p:nvSpPr>
        <p:spPr>
          <a:xfrm>
            <a:off x="428171" y="2745996"/>
            <a:ext cx="1262742" cy="56605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871F04A-AF49-4743-AFA8-014CF22D2233}"/>
              </a:ext>
            </a:extLst>
          </p:cNvPr>
          <p:cNvSpPr/>
          <p:nvPr/>
        </p:nvSpPr>
        <p:spPr>
          <a:xfrm>
            <a:off x="2431144" y="2745995"/>
            <a:ext cx="8489392" cy="46445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She don’t eat fish .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2CB0E33-2107-48BF-86A9-F4A4E012F759}"/>
              </a:ext>
            </a:extLst>
          </p:cNvPr>
          <p:cNvSpPr/>
          <p:nvPr/>
        </p:nvSpPr>
        <p:spPr>
          <a:xfrm>
            <a:off x="428171" y="3829402"/>
            <a:ext cx="1262742" cy="56605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D833182-685C-49DD-B144-D0170C0E0C36}"/>
              </a:ext>
            </a:extLst>
          </p:cNvPr>
          <p:cNvSpPr/>
          <p:nvPr/>
        </p:nvSpPr>
        <p:spPr>
          <a:xfrm>
            <a:off x="2431144" y="3829402"/>
            <a:ext cx="8489392" cy="46445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Ali gets up early at Sunday .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47794B5-3E8D-43F1-9D0A-6DA88B50524B}"/>
              </a:ext>
            </a:extLst>
          </p:cNvPr>
          <p:cNvSpPr/>
          <p:nvPr/>
        </p:nvSpPr>
        <p:spPr>
          <a:xfrm>
            <a:off x="428171" y="4949371"/>
            <a:ext cx="1262742" cy="56605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497F683-AA23-49D5-A389-23C263E7008E}"/>
              </a:ext>
            </a:extLst>
          </p:cNvPr>
          <p:cNvSpPr/>
          <p:nvPr/>
        </p:nvSpPr>
        <p:spPr>
          <a:xfrm>
            <a:off x="2431144" y="4949371"/>
            <a:ext cx="7649028" cy="46445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The train doesn’t leave on 12 am.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EBA65C0-E22D-421E-AA78-3E0079E01E62}"/>
              </a:ext>
            </a:extLst>
          </p:cNvPr>
          <p:cNvSpPr txBox="1"/>
          <p:nvPr/>
        </p:nvSpPr>
        <p:spPr>
          <a:xfrm>
            <a:off x="682171" y="3872240"/>
            <a:ext cx="754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</a:t>
            </a:r>
            <a:r>
              <a:rPr lang="en-US" sz="2800" dirty="0">
                <a:solidFill>
                  <a:srgbClr val="0000FF"/>
                </a:solidFill>
                <a:latin typeface="Comic Sans MS" panose="030F0702030302020204" pitchFamily="66" charset="0"/>
              </a:rPr>
              <a:t>I</a:t>
            </a:r>
            <a:r>
              <a:rPr lang="en-US" sz="2800" dirty="0">
                <a:latin typeface="Comic Sans MS" panose="030F0702030302020204" pitchFamily="66" charset="0"/>
              </a:rPr>
              <a:t>  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566C563-6C36-4996-AB3E-34959F494D83}"/>
              </a:ext>
            </a:extLst>
          </p:cNvPr>
          <p:cNvSpPr txBox="1"/>
          <p:nvPr/>
        </p:nvSpPr>
        <p:spPr>
          <a:xfrm>
            <a:off x="682171" y="2758963"/>
            <a:ext cx="754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</a:t>
            </a:r>
            <a:r>
              <a:rPr lang="en-US" sz="2800" dirty="0">
                <a:solidFill>
                  <a:srgbClr val="0000FF"/>
                </a:solidFill>
                <a:latin typeface="Comic Sans MS" panose="030F0702030302020204" pitchFamily="66" charset="0"/>
              </a:rPr>
              <a:t>I</a:t>
            </a:r>
            <a:r>
              <a:rPr lang="en-US" sz="2800" dirty="0">
                <a:latin typeface="Comic Sans MS" panose="030F0702030302020204" pitchFamily="66" charset="0"/>
              </a:rPr>
              <a:t>  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66B95EC-9478-41E0-ACCA-1E3FC4E98CAD}"/>
              </a:ext>
            </a:extLst>
          </p:cNvPr>
          <p:cNvSpPr txBox="1"/>
          <p:nvPr/>
        </p:nvSpPr>
        <p:spPr>
          <a:xfrm>
            <a:off x="682171" y="4992209"/>
            <a:ext cx="754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</a:t>
            </a:r>
            <a:r>
              <a:rPr lang="en-US" sz="2800" dirty="0">
                <a:solidFill>
                  <a:srgbClr val="0000FF"/>
                </a:solidFill>
                <a:latin typeface="Comic Sans MS" panose="030F0702030302020204" pitchFamily="66" charset="0"/>
              </a:rPr>
              <a:t>I</a:t>
            </a:r>
            <a:r>
              <a:rPr lang="en-US" sz="2800" dirty="0">
                <a:latin typeface="Comic Sans MS" panose="030F0702030302020204" pitchFamily="66" charset="0"/>
              </a:rPr>
              <a:t>  </a:t>
            </a:r>
            <a:endParaRPr lang="en-U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6100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7" grpId="0"/>
      <p:bldP spid="19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مربع نص 4">
            <a:extLst>
              <a:ext uri="{FF2B5EF4-FFF2-40B4-BE49-F238E27FC236}">
                <a16:creationId xmlns:a16="http://schemas.microsoft.com/office/drawing/2014/main" id="{835A26BD-0AF0-44ED-90DA-585974257276}"/>
              </a:ext>
            </a:extLst>
          </p:cNvPr>
          <p:cNvSpPr txBox="1"/>
          <p:nvPr/>
        </p:nvSpPr>
        <p:spPr>
          <a:xfrm>
            <a:off x="-217013" y="-5564"/>
            <a:ext cx="9009319" cy="8165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/>
              <a:t>Open your </a:t>
            </a:r>
            <a:r>
              <a:rPr lang="en-US" sz="3600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Student’s book </a:t>
            </a:r>
            <a:r>
              <a:rPr lang="en-US" sz="3600" dirty="0"/>
              <a:t>at page: </a:t>
            </a:r>
            <a:r>
              <a:rPr lang="en-US" sz="3600" dirty="0">
                <a:solidFill>
                  <a:srgbClr val="FF0000"/>
                </a:solidFill>
              </a:rPr>
              <a:t>31                             </a:t>
            </a:r>
            <a:endParaRPr lang="ar-SA" sz="3600" dirty="0">
              <a:solidFill>
                <a:srgbClr val="FF0000"/>
              </a:solidFill>
            </a:endParaRPr>
          </a:p>
        </p:txBody>
      </p:sp>
      <p:pic>
        <p:nvPicPr>
          <p:cNvPr id="7" name="Picture 2" descr="Free Download Open Book Clip Art Clipart Book Clip - Book Clipart Png Black  And White, Cliparts &amp; Cartoons - Jing.fm">
            <a:extLst>
              <a:ext uri="{FF2B5EF4-FFF2-40B4-BE49-F238E27FC236}">
                <a16:creationId xmlns:a16="http://schemas.microsoft.com/office/drawing/2014/main" id="{8434C7F3-84DA-4D1B-BB57-5D12B1EFDF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179" b="92500" l="2907" r="9814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7751" y="3013118"/>
            <a:ext cx="2422815" cy="2926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صورة 2" descr="صورة تحتوي على نص, علامة&#10;&#10;تم إنشاء الوصف تلقائياً">
            <a:extLst>
              <a:ext uri="{FF2B5EF4-FFF2-40B4-BE49-F238E27FC236}">
                <a16:creationId xmlns:a16="http://schemas.microsoft.com/office/drawing/2014/main" id="{E26FE58F-F708-4642-B38D-8559C2C50E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64" y="828319"/>
            <a:ext cx="8381669" cy="5351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411471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5824"/>
            <a:ext cx="12192000" cy="597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219991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E3A4A1-22C4-4ECD-9490-AC53A0AE11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00" y="418810"/>
            <a:ext cx="7242243" cy="277455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02666518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تحضير 1"/>
          <p:cNvSpPr/>
          <p:nvPr/>
        </p:nvSpPr>
        <p:spPr>
          <a:xfrm>
            <a:off x="2564606" y="811619"/>
            <a:ext cx="5414962" cy="1015661"/>
          </a:xfrm>
          <a:prstGeom prst="flowChartPreparation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000" b="0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Comic Sans MS" panose="030F0702030302020204" pitchFamily="66" charset="0"/>
                <a:sym typeface="Arial Rounded MT Bold"/>
              </a:rPr>
              <a:t>Relative Pronouns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mic Sans MS" panose="030F0702030302020204" pitchFamily="66" charset="0"/>
                <a:sym typeface="Arial Rounded MT Bold"/>
              </a:rPr>
              <a:t> </a:t>
            </a:r>
          </a:p>
        </p:txBody>
      </p:sp>
      <p:cxnSp>
        <p:nvCxnSpPr>
          <p:cNvPr id="4" name="رابط كسهم مستقيم 3"/>
          <p:cNvCxnSpPr/>
          <p:nvPr/>
        </p:nvCxnSpPr>
        <p:spPr>
          <a:xfrm flipH="1">
            <a:off x="2394944" y="1848711"/>
            <a:ext cx="1281710" cy="168482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رابط كسهم مستقيم 7"/>
          <p:cNvCxnSpPr/>
          <p:nvPr/>
        </p:nvCxnSpPr>
        <p:spPr>
          <a:xfrm>
            <a:off x="5257798" y="1848711"/>
            <a:ext cx="14289" cy="150018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شكل بيضاوي 8"/>
          <p:cNvSpPr/>
          <p:nvPr/>
        </p:nvSpPr>
        <p:spPr>
          <a:xfrm>
            <a:off x="1186494" y="3518706"/>
            <a:ext cx="1799002" cy="822302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 Rounded MT Bold"/>
                <a:ea typeface="Arial Rounded MT Bold"/>
                <a:cs typeface="Arial Rounded MT Bold"/>
                <a:sym typeface="Arial Rounded MT Bold"/>
              </a:rPr>
              <a:t>Who</a:t>
            </a:r>
          </a:p>
        </p:txBody>
      </p:sp>
      <p:sp>
        <p:nvSpPr>
          <p:cNvPr id="15" name="شكل بيضاوي 14"/>
          <p:cNvSpPr/>
          <p:nvPr/>
        </p:nvSpPr>
        <p:spPr>
          <a:xfrm>
            <a:off x="4155916" y="3348899"/>
            <a:ext cx="2810261" cy="822302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 Rounded MT Bold"/>
                <a:ea typeface="Arial Rounded MT Bold"/>
                <a:cs typeface="Arial Rounded MT Bold"/>
                <a:sym typeface="Arial Rounded MT Bold"/>
              </a:rPr>
              <a:t>Which</a:t>
            </a:r>
          </a:p>
        </p:txBody>
      </p:sp>
      <p:cxnSp>
        <p:nvCxnSpPr>
          <p:cNvPr id="21" name="رابط كسهم مستقيم 20"/>
          <p:cNvCxnSpPr/>
          <p:nvPr/>
        </p:nvCxnSpPr>
        <p:spPr>
          <a:xfrm flipH="1">
            <a:off x="1360588" y="4360374"/>
            <a:ext cx="707231" cy="82367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رابط كسهم مستقيم 21"/>
          <p:cNvCxnSpPr>
            <a:endCxn id="31" idx="0"/>
          </p:cNvCxnSpPr>
          <p:nvPr/>
        </p:nvCxnSpPr>
        <p:spPr>
          <a:xfrm>
            <a:off x="4748334" y="4074623"/>
            <a:ext cx="553" cy="112879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رابط كسهم مستقيم 24"/>
          <p:cNvCxnSpPr/>
          <p:nvPr/>
        </p:nvCxnSpPr>
        <p:spPr>
          <a:xfrm>
            <a:off x="9639972" y="3881507"/>
            <a:ext cx="1166479" cy="13025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مستطيل مستدير الزوايا 29"/>
          <p:cNvSpPr/>
          <p:nvPr/>
        </p:nvSpPr>
        <p:spPr>
          <a:xfrm>
            <a:off x="557213" y="5203416"/>
            <a:ext cx="1721051" cy="646983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Comic Sans MS" panose="030F0702030302020204" pitchFamily="66" charset="0"/>
                <a:sym typeface="Arial Rounded MT Bold"/>
              </a:rPr>
              <a:t>People</a:t>
            </a:r>
          </a:p>
        </p:txBody>
      </p:sp>
      <p:sp>
        <p:nvSpPr>
          <p:cNvPr id="31" name="مستطيل مستدير الزوايا 30"/>
          <p:cNvSpPr/>
          <p:nvPr/>
        </p:nvSpPr>
        <p:spPr>
          <a:xfrm>
            <a:off x="3888361" y="5203416"/>
            <a:ext cx="1721051" cy="646983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Comic Sans MS" panose="030F0702030302020204" pitchFamily="66" charset="0"/>
              </a:rPr>
              <a:t>Animals</a:t>
            </a:r>
          </a:p>
        </p:txBody>
      </p:sp>
      <p:sp>
        <p:nvSpPr>
          <p:cNvPr id="32" name="مستطيل مستدير الزوايا 31"/>
          <p:cNvSpPr/>
          <p:nvPr/>
        </p:nvSpPr>
        <p:spPr>
          <a:xfrm>
            <a:off x="5797585" y="5203416"/>
            <a:ext cx="1721051" cy="646983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Comic Sans MS" panose="030F0702030302020204" pitchFamily="66" charset="0"/>
                <a:sym typeface="Arial Rounded MT Bold"/>
              </a:rPr>
              <a:t>things</a:t>
            </a:r>
          </a:p>
        </p:txBody>
      </p:sp>
      <p:sp>
        <p:nvSpPr>
          <p:cNvPr id="33" name="مستطيل مستدير الزوايا 32"/>
          <p:cNvSpPr/>
          <p:nvPr/>
        </p:nvSpPr>
        <p:spPr>
          <a:xfrm>
            <a:off x="9639972" y="5228585"/>
            <a:ext cx="1904328" cy="646983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Comic Sans MS" panose="030F0702030302020204" pitchFamily="66" charset="0"/>
              </a:rPr>
              <a:t>For both</a:t>
            </a:r>
          </a:p>
        </p:txBody>
      </p:sp>
      <p:sp>
        <p:nvSpPr>
          <p:cNvPr id="44" name="شكل بيضاوي 43"/>
          <p:cNvSpPr/>
          <p:nvPr/>
        </p:nvSpPr>
        <p:spPr>
          <a:xfrm>
            <a:off x="8308773" y="3354615"/>
            <a:ext cx="1935366" cy="822302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000000"/>
                </a:solidFill>
                <a:latin typeface="Arial Rounded MT Bold"/>
                <a:ea typeface="Arial Rounded MT Bold"/>
                <a:cs typeface="Arial Rounded MT Bold"/>
              </a:rPr>
              <a:t>That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 Rounded MT Bold"/>
              <a:ea typeface="Arial Rounded MT Bold"/>
              <a:cs typeface="Arial Rounded MT Bold"/>
              <a:sym typeface="Arial Rounded MT Bold"/>
            </a:endParaRPr>
          </a:p>
        </p:txBody>
      </p:sp>
      <p:cxnSp>
        <p:nvCxnSpPr>
          <p:cNvPr id="48" name="رابط كسهم مستقيم 47"/>
          <p:cNvCxnSpPr>
            <a:stCxn id="15" idx="5"/>
          </p:cNvCxnSpPr>
          <p:nvPr/>
        </p:nvCxnSpPr>
        <p:spPr>
          <a:xfrm flipH="1">
            <a:off x="6545382" y="4050778"/>
            <a:ext cx="9242" cy="117780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1" name="رابط كسهم مستقيم 50"/>
          <p:cNvCxnSpPr/>
          <p:nvPr/>
        </p:nvCxnSpPr>
        <p:spPr>
          <a:xfrm>
            <a:off x="6891122" y="1848711"/>
            <a:ext cx="2081428" cy="150018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11793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5" grpId="0" animBg="1"/>
      <p:bldP spid="30" grpId="0" animBg="1"/>
      <p:bldP spid="31" grpId="0" animBg="1"/>
      <p:bldP spid="32" grpId="0" animBg="1"/>
      <p:bldP spid="33" grpId="0" animBg="1"/>
      <p:bldP spid="4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خطط انسيابي: معالجة 2"/>
          <p:cNvSpPr/>
          <p:nvPr/>
        </p:nvSpPr>
        <p:spPr>
          <a:xfrm>
            <a:off x="-1" y="891389"/>
            <a:ext cx="8486775" cy="646329"/>
          </a:xfrm>
          <a:prstGeom prst="flowChartProcess">
            <a:avLst/>
          </a:prstGeom>
          <a:solidFill>
            <a:srgbClr val="FFFF00"/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CC3300"/>
                </a:solidFill>
                <a:effectLst/>
                <a:uFillTx/>
                <a:latin typeface="Arial Rounded MT Bold"/>
                <a:ea typeface="Arial Rounded MT Bold"/>
                <a:cs typeface="Arial Rounded MT Bold"/>
                <a:sym typeface="Arial Rounded MT Bold"/>
              </a:rPr>
              <a:t>Choose the best answer :</a:t>
            </a:r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-1" y="2012516"/>
            <a:ext cx="12192001" cy="646983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Comic Sans MS" panose="030F0702030302020204" pitchFamily="66" charset="0"/>
                <a:sym typeface="Arial Rounded MT Bold"/>
              </a:rPr>
              <a:t>1</a:t>
            </a:r>
            <a:r>
              <a:rPr lang="en-U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- The student ……………</a:t>
            </a: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Comic Sans MS" panose="030F0702030302020204" pitchFamily="66" charset="0"/>
                <a:sym typeface="Arial Rounded MT Bold"/>
              </a:rPr>
              <a:t>… was talking to you</a:t>
            </a:r>
            <a:r>
              <a:rPr kumimoji="0" lang="en-US" sz="3200" b="0" i="0" u="none" strike="noStrike" cap="none" spc="0" normalizeH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Comic Sans MS" panose="030F0702030302020204" pitchFamily="66" charset="0"/>
                <a:sym typeface="Arial Rounded MT Bold"/>
              </a:rPr>
              <a:t> was the best .</a:t>
            </a: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Comic Sans MS" panose="030F0702030302020204" pitchFamily="66" charset="0"/>
                <a:sym typeface="Arial Rounded MT Bold"/>
              </a:rPr>
              <a:t>           </a:t>
            </a:r>
            <a:r>
              <a:rPr kumimoji="0" lang="en-US" sz="3200" b="0" i="0" u="none" strike="noStrike" cap="none" spc="0" normalizeH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Comic Sans MS" panose="030F0702030302020204" pitchFamily="66" charset="0"/>
                <a:sym typeface="Arial Rounded MT Bold"/>
              </a:rPr>
              <a:t>                       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Comic Sans MS" panose="030F0702030302020204" pitchFamily="66" charset="0"/>
              <a:sym typeface="Arial Rounded MT Bold"/>
            </a:endParaRPr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0" y="3056624"/>
            <a:ext cx="12192001" cy="715087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dirty="0">
                <a:solidFill>
                  <a:srgbClr val="FF0000"/>
                </a:solidFill>
                <a:latin typeface="Comic Sans MS" panose="030F0702030302020204" pitchFamily="66" charset="0"/>
              </a:rPr>
              <a:t> a – who                            b- which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Comic Sans MS" panose="030F0702030302020204" pitchFamily="66" charset="0"/>
              <a:sym typeface="Arial Rounded MT Bold"/>
            </a:endParaRPr>
          </a:p>
        </p:txBody>
      </p:sp>
      <p:sp>
        <p:nvSpPr>
          <p:cNvPr id="11" name="مستطيل مستدير الزوايا 10"/>
          <p:cNvSpPr/>
          <p:nvPr/>
        </p:nvSpPr>
        <p:spPr>
          <a:xfrm>
            <a:off x="0" y="5574151"/>
            <a:ext cx="12192001" cy="715087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Comic Sans MS" panose="030F0702030302020204" pitchFamily="66" charset="0"/>
              </a:rPr>
              <a:t> a – who                             b- which</a:t>
            </a:r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-2" y="4321292"/>
            <a:ext cx="12192001" cy="646983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Comic Sans MS" panose="030F0702030302020204" pitchFamily="66" charset="0"/>
                <a:sym typeface="Arial Rounded MT Bold"/>
              </a:rPr>
              <a:t>2</a:t>
            </a:r>
            <a:r>
              <a:rPr lang="en-U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- The bookstore ……………</a:t>
            </a: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Comic Sans MS" panose="030F0702030302020204" pitchFamily="66" charset="0"/>
                <a:sym typeface="Arial Rounded MT Bold"/>
              </a:rPr>
              <a:t>… is</a:t>
            </a:r>
            <a:r>
              <a:rPr kumimoji="0" lang="en-US" sz="3200" b="0" i="0" u="none" strike="noStrike" cap="none" spc="0" normalizeH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Comic Sans MS" panose="030F0702030302020204" pitchFamily="66" charset="0"/>
                <a:sym typeface="Arial Rounded MT Bold"/>
              </a:rPr>
              <a:t> selling books is called </a:t>
            </a:r>
            <a:r>
              <a:rPr kumimoji="0" lang="en-US" sz="3200" b="0" i="0" u="none" strike="noStrike" cap="none" spc="0" normalizeH="0" dirty="0" err="1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Comic Sans MS" panose="030F0702030302020204" pitchFamily="66" charset="0"/>
                <a:sym typeface="Arial Rounded MT Bold"/>
              </a:rPr>
              <a:t>Jarir</a:t>
            </a:r>
            <a:r>
              <a:rPr kumimoji="0" lang="en-US" sz="3200" b="0" i="0" u="none" strike="noStrike" cap="none" spc="0" normalizeH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Comic Sans MS" panose="030F0702030302020204" pitchFamily="66" charset="0"/>
                <a:sym typeface="Arial Rounded MT Bold"/>
              </a:rPr>
              <a:t>  .</a:t>
            </a: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Comic Sans MS" panose="030F0702030302020204" pitchFamily="66" charset="0"/>
                <a:sym typeface="Arial Rounded MT Bold"/>
              </a:rPr>
              <a:t>           </a:t>
            </a:r>
            <a:r>
              <a:rPr kumimoji="0" lang="en-US" sz="3200" b="0" i="0" u="none" strike="noStrike" cap="none" spc="0" normalizeH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Comic Sans MS" panose="030F0702030302020204" pitchFamily="66" charset="0"/>
                <a:sym typeface="Arial Rounded MT Bold"/>
              </a:rPr>
              <a:t>                       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Comic Sans MS" panose="030F0702030302020204" pitchFamily="66" charset="0"/>
              <a:sym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270867182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9" grpId="0" animBg="1"/>
      <p:bldP spid="11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سهم إلى اليمين 1"/>
          <p:cNvSpPr/>
          <p:nvPr/>
        </p:nvSpPr>
        <p:spPr>
          <a:xfrm>
            <a:off x="0" y="88588"/>
            <a:ext cx="6797040" cy="1283906"/>
          </a:xfrm>
          <a:prstGeom prst="rightArrow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  <a:latin typeface="Arial Rounded MT Bold"/>
                <a:ea typeface="Arial Rounded MT Bold"/>
                <a:cs typeface="Arial Rounded MT Bold"/>
              </a:rPr>
              <a:t>Lesson objectives</a:t>
            </a:r>
          </a:p>
        </p:txBody>
      </p:sp>
      <p:sp>
        <p:nvSpPr>
          <p:cNvPr id="3" name="مخطط انسيابي: معالجة متعاقبة 2"/>
          <p:cNvSpPr/>
          <p:nvPr/>
        </p:nvSpPr>
        <p:spPr>
          <a:xfrm>
            <a:off x="0" y="2550902"/>
            <a:ext cx="12192000" cy="578880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Comic Sans MS" panose="030F0702030302020204" pitchFamily="66" charset="0"/>
                <a:ea typeface="Arial Rounded MT Bold"/>
                <a:cs typeface="Arial Rounded MT Bold"/>
              </a:rPr>
              <a:t>Make </a:t>
            </a:r>
            <a:r>
              <a:rPr lang="en-US" sz="2800" dirty="0" err="1">
                <a:solidFill>
                  <a:srgbClr val="002060"/>
                </a:solidFill>
                <a:latin typeface="Comic Sans MS" panose="030F0702030302020204" pitchFamily="66" charset="0"/>
                <a:ea typeface="Arial Rounded MT Bold"/>
                <a:cs typeface="Arial Rounded MT Bold"/>
              </a:rPr>
              <a:t>Wh</a:t>
            </a:r>
            <a:r>
              <a:rPr lang="en-US" sz="2800" dirty="0">
                <a:solidFill>
                  <a:srgbClr val="002060"/>
                </a:solidFill>
                <a:latin typeface="Comic Sans MS" panose="030F0702030302020204" pitchFamily="66" charset="0"/>
                <a:ea typeface="Arial Rounded MT Bold"/>
                <a:cs typeface="Arial Rounded MT Bold"/>
              </a:rPr>
              <a:t>-Question in the simple present .</a:t>
            </a:r>
          </a:p>
        </p:txBody>
      </p:sp>
      <p:sp>
        <p:nvSpPr>
          <p:cNvPr id="5" name="مخطط انسيابي: معالجة متعاقبة 4"/>
          <p:cNvSpPr/>
          <p:nvPr/>
        </p:nvSpPr>
        <p:spPr>
          <a:xfrm>
            <a:off x="0" y="3547797"/>
            <a:ext cx="12192000" cy="578880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Comic Sans MS" panose="030F0702030302020204" pitchFamily="66" charset="0"/>
                <a:ea typeface="Arial Rounded MT Bold"/>
                <a:cs typeface="Arial Rounded MT Bold"/>
              </a:rPr>
              <a:t>Know the differences between prepositions of time for the present  </a:t>
            </a:r>
          </a:p>
        </p:txBody>
      </p:sp>
      <p:sp>
        <p:nvSpPr>
          <p:cNvPr id="6" name="مخطط انسيابي: معالجة متعاقبة 5"/>
          <p:cNvSpPr/>
          <p:nvPr/>
        </p:nvSpPr>
        <p:spPr>
          <a:xfrm>
            <a:off x="0" y="4544692"/>
            <a:ext cx="12192000" cy="578880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Comic Sans MS" panose="030F0702030302020204" pitchFamily="66" charset="0"/>
                <a:ea typeface="Arial Rounded MT Bold"/>
                <a:cs typeface="Arial Rounded MT Bold"/>
              </a:rPr>
              <a:t>Know relative pronouns and their uses .</a:t>
            </a:r>
          </a:p>
        </p:txBody>
      </p:sp>
      <p:sp>
        <p:nvSpPr>
          <p:cNvPr id="7" name="مخطط انسيابي: معالجة متعاقبة 6"/>
          <p:cNvSpPr/>
          <p:nvPr/>
        </p:nvSpPr>
        <p:spPr>
          <a:xfrm>
            <a:off x="0" y="1570078"/>
            <a:ext cx="12192000" cy="578880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Comic Sans MS" panose="030F0702030302020204" pitchFamily="66" charset="0"/>
                <a:ea typeface="Arial Rounded MT Bold"/>
                <a:cs typeface="Arial Rounded MT Bold"/>
              </a:rPr>
              <a:t>Use simple present tense in affirmative and negative sentences .</a:t>
            </a:r>
          </a:p>
        </p:txBody>
      </p:sp>
      <p:sp>
        <p:nvSpPr>
          <p:cNvPr id="8" name="مخطط انسيابي: معالجة متعاقبة 7"/>
          <p:cNvSpPr/>
          <p:nvPr/>
        </p:nvSpPr>
        <p:spPr>
          <a:xfrm>
            <a:off x="0" y="5558613"/>
            <a:ext cx="12192000" cy="578880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Comic Sans MS" panose="030F0702030302020204" pitchFamily="66" charset="0"/>
                <a:ea typeface="Arial Rounded MT Bold"/>
                <a:cs typeface="Arial Rounded MT Bold"/>
              </a:rPr>
              <a:t>Use ( while ) in the past progressive .</a:t>
            </a:r>
          </a:p>
        </p:txBody>
      </p:sp>
      <p:pic>
        <p:nvPicPr>
          <p:cNvPr id="9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3489" y="-301078"/>
            <a:ext cx="1854130" cy="185413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7823366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5C621D4C-0D63-4B99-857D-2BBF685428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17" y="535496"/>
            <a:ext cx="7866221" cy="228561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01160D2-D293-4C7C-970B-AC07044D6CB7}"/>
              </a:ext>
            </a:extLst>
          </p:cNvPr>
          <p:cNvSpPr txBox="1"/>
          <p:nvPr/>
        </p:nvSpPr>
        <p:spPr>
          <a:xfrm>
            <a:off x="2393298" y="881173"/>
            <a:ext cx="1165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Comic Sans MS" panose="030F0702030302020204" pitchFamily="66" charset="0"/>
              </a:rPr>
              <a:t>who</a:t>
            </a:r>
            <a:endParaRPr lang="en-US" sz="28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D376B1-E826-4A0A-8F26-5F1B914CC8E0}"/>
              </a:ext>
            </a:extLst>
          </p:cNvPr>
          <p:cNvSpPr txBox="1"/>
          <p:nvPr/>
        </p:nvSpPr>
        <p:spPr>
          <a:xfrm>
            <a:off x="2393298" y="1193772"/>
            <a:ext cx="1165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Comic Sans MS" panose="030F0702030302020204" pitchFamily="66" charset="0"/>
              </a:rPr>
              <a:t>that</a:t>
            </a:r>
            <a:endParaRPr lang="en-US" sz="28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134BEC-2D7F-42FC-986E-6D5A51E338A1}"/>
              </a:ext>
            </a:extLst>
          </p:cNvPr>
          <p:cNvSpPr txBox="1"/>
          <p:nvPr/>
        </p:nvSpPr>
        <p:spPr>
          <a:xfrm>
            <a:off x="4324743" y="1502125"/>
            <a:ext cx="1165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Comic Sans MS" panose="030F0702030302020204" pitchFamily="66" charset="0"/>
              </a:rPr>
              <a:t>who</a:t>
            </a:r>
            <a:endParaRPr lang="en-US" sz="28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2BA1B0-CAF4-43DE-A0E6-66D3D1BF295F}"/>
              </a:ext>
            </a:extLst>
          </p:cNvPr>
          <p:cNvSpPr txBox="1"/>
          <p:nvPr/>
        </p:nvSpPr>
        <p:spPr>
          <a:xfrm>
            <a:off x="2578005" y="1800104"/>
            <a:ext cx="1165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Comic Sans MS" panose="030F0702030302020204" pitchFamily="66" charset="0"/>
              </a:rPr>
              <a:t>that</a:t>
            </a:r>
            <a:endParaRPr lang="en-US" sz="28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B718A6-2AD5-42A7-B121-9DBF767510BD}"/>
              </a:ext>
            </a:extLst>
          </p:cNvPr>
          <p:cNvSpPr txBox="1"/>
          <p:nvPr/>
        </p:nvSpPr>
        <p:spPr>
          <a:xfrm>
            <a:off x="1954891" y="2107082"/>
            <a:ext cx="1165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Comic Sans MS" panose="030F0702030302020204" pitchFamily="66" charset="0"/>
              </a:rPr>
              <a:t>who</a:t>
            </a:r>
            <a:endParaRPr lang="en-US" sz="28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D0C81F0-D60D-4C15-8662-C4D44EE2101C}"/>
              </a:ext>
            </a:extLst>
          </p:cNvPr>
          <p:cNvSpPr txBox="1"/>
          <p:nvPr/>
        </p:nvSpPr>
        <p:spPr>
          <a:xfrm>
            <a:off x="2641862" y="2414060"/>
            <a:ext cx="1165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Comic Sans MS" panose="030F0702030302020204" pitchFamily="66" charset="0"/>
              </a:rPr>
              <a:t>that</a:t>
            </a:r>
            <a:endParaRPr lang="en-US" sz="28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83855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4844EC4E-7381-45C7-AE94-9A1B354267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75" y="290170"/>
            <a:ext cx="7866667" cy="391428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0872679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1539"/>
            <a:ext cx="12192000" cy="2557462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D32F1037-73AD-453F-91CE-1917F3B3F899}"/>
              </a:ext>
            </a:extLst>
          </p:cNvPr>
          <p:cNvSpPr/>
          <p:nvPr/>
        </p:nvSpPr>
        <p:spPr>
          <a:xfrm>
            <a:off x="147488" y="3796172"/>
            <a:ext cx="11985523" cy="578880"/>
          </a:xfrm>
          <a:prstGeom prst="round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Comic Sans MS" panose="030F0702030302020204" pitchFamily="66" charset="0"/>
                <a:sym typeface="Arial Rounded MT Bold"/>
              </a:rPr>
              <a:t>While I was describing the theft, the police officer was writing down .</a:t>
            </a:r>
          </a:p>
        </p:txBody>
      </p:sp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A45D09BB-4EE1-4834-99E9-1B8B452363C9}"/>
              </a:ext>
            </a:extLst>
          </p:cNvPr>
          <p:cNvSpPr/>
          <p:nvPr/>
        </p:nvSpPr>
        <p:spPr>
          <a:xfrm>
            <a:off x="147488" y="5321103"/>
            <a:ext cx="11911779" cy="578880"/>
          </a:xfrm>
          <a:prstGeom prst="round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Comic Sans MS" panose="030F0702030302020204" pitchFamily="66" charset="0"/>
                <a:sym typeface="Arial Rounded MT Bold"/>
              </a:rPr>
              <a:t>I was having my dinner while my father was talking on the phone .</a:t>
            </a:r>
          </a:p>
        </p:txBody>
      </p:sp>
    </p:spTree>
    <p:extLst>
      <p:ext uri="{BB962C8B-B14F-4D97-AF65-F5344CB8AC3E}">
        <p14:creationId xmlns:p14="http://schemas.microsoft.com/office/powerpoint/2010/main" val="39346813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032A06A4-E0CB-4A93-9494-DF721BA60A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42" y="647601"/>
            <a:ext cx="7742857" cy="193333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08664987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92368F5-2633-499D-9D81-946D21BD7F2F}"/>
              </a:ext>
            </a:extLst>
          </p:cNvPr>
          <p:cNvSpPr txBox="1"/>
          <p:nvPr/>
        </p:nvSpPr>
        <p:spPr>
          <a:xfrm>
            <a:off x="203200" y="609597"/>
            <a:ext cx="11785600" cy="461665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  <a:ea typeface="Cocon® Next Arabic" panose="020A0503020102020204" pitchFamily="18" charset="-78"/>
                <a:cs typeface="Co Text Arabic Regular" panose="020B0503060202020204" pitchFamily="34" charset="-78"/>
              </a:rPr>
              <a:t>Write  (  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  <a:ea typeface="Cocon® Next Arabic" panose="020A0503020102020204" pitchFamily="18" charset="-78"/>
                <a:cs typeface="Co Text Arabic Regular" panose="020B0503060202020204" pitchFamily="34" charset="-78"/>
              </a:rPr>
              <a:t>C</a:t>
            </a:r>
            <a:r>
              <a:rPr lang="en-US" sz="2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  <a:ea typeface="Cocon® Next Arabic" panose="020A0503020102020204" pitchFamily="18" charset="-78"/>
                <a:cs typeface="Co Text Arabic Regular" panose="020B0503060202020204" pitchFamily="34" charset="-78"/>
              </a:rPr>
              <a:t>   ) if a sentence has the correct form and (  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  <a:ea typeface="Cocon® Next Arabic" panose="020A0503020102020204" pitchFamily="18" charset="-78"/>
                <a:cs typeface="Co Text Arabic Regular" panose="020B0503060202020204" pitchFamily="34" charset="-78"/>
              </a:rPr>
              <a:t>I</a:t>
            </a:r>
            <a:r>
              <a:rPr lang="en-US" sz="2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  <a:ea typeface="Cocon® Next Arabic" panose="020A0503020102020204" pitchFamily="18" charset="-78"/>
                <a:cs typeface="Co Text Arabic Regular" panose="020B0503060202020204" pitchFamily="34" charset="-78"/>
              </a:rPr>
              <a:t>  ) for incorrect .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174F903-4950-4535-BCC4-65F8AFCFEA12}"/>
              </a:ext>
            </a:extLst>
          </p:cNvPr>
          <p:cNvSpPr/>
          <p:nvPr/>
        </p:nvSpPr>
        <p:spPr>
          <a:xfrm>
            <a:off x="428171" y="1625600"/>
            <a:ext cx="1262742" cy="56605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F2FF5B4-75C5-44F6-809B-A9D89D1D4085}"/>
              </a:ext>
            </a:extLst>
          </p:cNvPr>
          <p:cNvSpPr/>
          <p:nvPr/>
        </p:nvSpPr>
        <p:spPr>
          <a:xfrm>
            <a:off x="2431144" y="1625600"/>
            <a:ext cx="8489392" cy="46445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The house who we rented was in pink 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42D8686-8E58-45AF-9CCC-22362180257F}"/>
              </a:ext>
            </a:extLst>
          </p:cNvPr>
          <p:cNvSpPr txBox="1"/>
          <p:nvPr/>
        </p:nvSpPr>
        <p:spPr>
          <a:xfrm>
            <a:off x="682171" y="1681832"/>
            <a:ext cx="754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</a:t>
            </a:r>
            <a:r>
              <a:rPr lang="en-US" sz="2800" dirty="0">
                <a:solidFill>
                  <a:srgbClr val="0000FF"/>
                </a:solidFill>
                <a:latin typeface="Comic Sans MS" panose="030F0702030302020204" pitchFamily="66" charset="0"/>
              </a:rPr>
              <a:t>I</a:t>
            </a:r>
            <a:r>
              <a:rPr lang="en-US" sz="2800" dirty="0">
                <a:latin typeface="Comic Sans MS" panose="030F0702030302020204" pitchFamily="66" charset="0"/>
              </a:rPr>
              <a:t>  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DA4231B-CCD3-46CF-B432-76C35E0F7E81}"/>
              </a:ext>
            </a:extLst>
          </p:cNvPr>
          <p:cNvSpPr/>
          <p:nvPr/>
        </p:nvSpPr>
        <p:spPr>
          <a:xfrm>
            <a:off x="428171" y="2745996"/>
            <a:ext cx="1262742" cy="56605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871F04A-AF49-4743-AFA8-014CF22D2233}"/>
              </a:ext>
            </a:extLst>
          </p:cNvPr>
          <p:cNvSpPr/>
          <p:nvPr/>
        </p:nvSpPr>
        <p:spPr>
          <a:xfrm>
            <a:off x="2431144" y="2745995"/>
            <a:ext cx="8489392" cy="46445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The woman who lives next door is a doctor .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2CB0E33-2107-48BF-86A9-F4A4E012F759}"/>
              </a:ext>
            </a:extLst>
          </p:cNvPr>
          <p:cNvSpPr/>
          <p:nvPr/>
        </p:nvSpPr>
        <p:spPr>
          <a:xfrm>
            <a:off x="428171" y="3829402"/>
            <a:ext cx="1262742" cy="56605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D833182-685C-49DD-B144-D0170C0E0C36}"/>
              </a:ext>
            </a:extLst>
          </p:cNvPr>
          <p:cNvSpPr/>
          <p:nvPr/>
        </p:nvSpPr>
        <p:spPr>
          <a:xfrm>
            <a:off x="2431144" y="3829402"/>
            <a:ext cx="8489392" cy="46445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While she was crying , he was laughing .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47794B5-3E8D-43F1-9D0A-6DA88B50524B}"/>
              </a:ext>
            </a:extLst>
          </p:cNvPr>
          <p:cNvSpPr/>
          <p:nvPr/>
        </p:nvSpPr>
        <p:spPr>
          <a:xfrm>
            <a:off x="428171" y="4949371"/>
            <a:ext cx="1262742" cy="56605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497F683-AA23-49D5-A389-23C263E7008E}"/>
              </a:ext>
            </a:extLst>
          </p:cNvPr>
          <p:cNvSpPr/>
          <p:nvPr/>
        </p:nvSpPr>
        <p:spPr>
          <a:xfrm>
            <a:off x="2431144" y="4949371"/>
            <a:ext cx="8489392" cy="46445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While he was do the washing-up , I was doing the ironing .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EBA65C0-E22D-421E-AA78-3E0079E01E62}"/>
              </a:ext>
            </a:extLst>
          </p:cNvPr>
          <p:cNvSpPr txBox="1"/>
          <p:nvPr/>
        </p:nvSpPr>
        <p:spPr>
          <a:xfrm>
            <a:off x="682171" y="3872240"/>
            <a:ext cx="754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</a:t>
            </a:r>
            <a:r>
              <a:rPr lang="en-US" sz="2800" dirty="0">
                <a:solidFill>
                  <a:srgbClr val="0000FF"/>
                </a:solidFill>
                <a:latin typeface="Comic Sans MS" panose="030F0702030302020204" pitchFamily="66" charset="0"/>
              </a:rPr>
              <a:t>C</a:t>
            </a:r>
            <a:r>
              <a:rPr lang="en-US" sz="2800" dirty="0">
                <a:latin typeface="Comic Sans MS" panose="030F0702030302020204" pitchFamily="66" charset="0"/>
              </a:rPr>
              <a:t>  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566C563-6C36-4996-AB3E-34959F494D83}"/>
              </a:ext>
            </a:extLst>
          </p:cNvPr>
          <p:cNvSpPr txBox="1"/>
          <p:nvPr/>
        </p:nvSpPr>
        <p:spPr>
          <a:xfrm>
            <a:off x="682171" y="2758963"/>
            <a:ext cx="754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</a:t>
            </a:r>
            <a:r>
              <a:rPr lang="en-US" sz="2800" dirty="0">
                <a:solidFill>
                  <a:srgbClr val="0000FF"/>
                </a:solidFill>
                <a:latin typeface="Comic Sans MS" panose="030F0702030302020204" pitchFamily="66" charset="0"/>
              </a:rPr>
              <a:t>C</a:t>
            </a:r>
            <a:r>
              <a:rPr lang="en-US" sz="2800" dirty="0">
                <a:latin typeface="Comic Sans MS" panose="030F0702030302020204" pitchFamily="66" charset="0"/>
              </a:rPr>
              <a:t>  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66B95EC-9478-41E0-ACCA-1E3FC4E98CAD}"/>
              </a:ext>
            </a:extLst>
          </p:cNvPr>
          <p:cNvSpPr txBox="1"/>
          <p:nvPr/>
        </p:nvSpPr>
        <p:spPr>
          <a:xfrm>
            <a:off x="682171" y="4992209"/>
            <a:ext cx="754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</a:t>
            </a:r>
            <a:r>
              <a:rPr lang="en-US" sz="2800" dirty="0">
                <a:solidFill>
                  <a:srgbClr val="0000FF"/>
                </a:solidFill>
                <a:latin typeface="Comic Sans MS" panose="030F0702030302020204" pitchFamily="66" charset="0"/>
              </a:rPr>
              <a:t>I</a:t>
            </a:r>
            <a:r>
              <a:rPr lang="en-US" sz="2800" dirty="0">
                <a:latin typeface="Comic Sans MS" panose="030F0702030302020204" pitchFamily="66" charset="0"/>
              </a:rPr>
              <a:t>  </a:t>
            </a:r>
            <a:endParaRPr lang="en-U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0769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7" grpId="0"/>
      <p:bldP spid="19" grpId="0"/>
      <p:bldP spid="2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D95DE438-9ABE-4E2F-9C6D-B0F51F81E2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544" y="764704"/>
            <a:ext cx="7620000" cy="2857500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51C940F0-891D-48D9-A7EC-F2927B02FAC2}"/>
              </a:ext>
            </a:extLst>
          </p:cNvPr>
          <p:cNvSpPr txBox="1"/>
          <p:nvPr/>
        </p:nvSpPr>
        <p:spPr>
          <a:xfrm>
            <a:off x="119336" y="4077072"/>
            <a:ext cx="119533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6000" dirty="0">
                <a:latin typeface="Algerian" panose="04020705040A02060702" pitchFamily="82" charset="0"/>
              </a:rPr>
              <a:t>Workbook   P. </a:t>
            </a:r>
            <a:r>
              <a:rPr lang="en-US" sz="6000" dirty="0" smtClean="0">
                <a:latin typeface="Algerian" panose="04020705040A02060702" pitchFamily="82" charset="0"/>
              </a:rPr>
              <a:t>97   </a:t>
            </a:r>
            <a:r>
              <a:rPr lang="en-US" sz="6000" dirty="0">
                <a:solidFill>
                  <a:srgbClr val="008000"/>
                </a:solidFill>
                <a:latin typeface="Algerian" panose="04020705040A02060702" pitchFamily="82" charset="0"/>
              </a:rPr>
              <a:t>(</a:t>
            </a:r>
            <a:r>
              <a:rPr lang="en-US" sz="6000" dirty="0">
                <a:latin typeface="Algerian" panose="04020705040A02060702" pitchFamily="82" charset="0"/>
              </a:rPr>
              <a:t>  K  </a:t>
            </a:r>
            <a:r>
              <a:rPr lang="en-US" sz="6000" dirty="0">
                <a:solidFill>
                  <a:srgbClr val="008000"/>
                </a:solidFill>
                <a:latin typeface="Algerian" panose="04020705040A02060702" pitchFamily="82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30625295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4D0FB0BC-F3EB-4A38-9B48-5DDA74473DF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5" name="صورة 4" descr="صورة 2">
            <a:extLst>
              <a:ext uri="{FF2B5EF4-FFF2-40B4-BE49-F238E27FC236}">
                <a16:creationId xmlns:a16="http://schemas.microsoft.com/office/drawing/2014/main" id="{A1AC19D2-772C-4E00-B1C4-55E412745F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5950" y="1657350"/>
            <a:ext cx="9258299" cy="44434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شكل بيضاوي 1"/>
          <p:cNvSpPr/>
          <p:nvPr/>
        </p:nvSpPr>
        <p:spPr>
          <a:xfrm>
            <a:off x="1448972" y="73824"/>
            <a:ext cx="8370277" cy="1861004"/>
          </a:xfrm>
          <a:prstGeom prst="ellipse">
            <a:avLst/>
          </a:prstGeom>
          <a:solidFill>
            <a:schemeClr val="accent2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Comic Sans MS" panose="030F0702030302020204" pitchFamily="66" charset="0"/>
                <a:sym typeface="Arial Rounded MT Bold"/>
              </a:rPr>
              <a:t>  Today we</a:t>
            </a:r>
            <a:r>
              <a:rPr kumimoji="0" lang="ar-SA" sz="4000" b="0" i="0" u="none" strike="noStrike" cap="none" spc="0" normalizeH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Comic Sans MS" panose="030F0702030302020204" pitchFamily="66" charset="0"/>
                <a:sym typeface="Arial Rounded MT Bold"/>
              </a:rPr>
              <a:t> </a:t>
            </a:r>
            <a:r>
              <a:rPr lang="en-US" sz="4000" dirty="0">
                <a:solidFill>
                  <a:srgbClr val="002060"/>
                </a:solidFill>
                <a:latin typeface="Comic Sans MS" panose="030F0702030302020204" pitchFamily="66" charset="0"/>
              </a:rPr>
              <a:t>have</a:t>
            </a:r>
            <a:r>
              <a:rPr kumimoji="0" lang="en-US" sz="4000" b="0" i="0" u="none" strike="noStrike" cap="none" spc="0" normalizeH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Comic Sans MS" panose="030F0702030302020204" pitchFamily="66" charset="0"/>
                <a:sym typeface="Arial Rounded MT Bold"/>
              </a:rPr>
              <a:t> 4 parts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mic Sans MS" panose="030F0702030302020204" pitchFamily="66" charset="0"/>
                <a:sym typeface="Arial Rounded MT Bold"/>
              </a:rPr>
              <a:t> 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omic Sans MS" panose="030F0702030302020204" pitchFamily="66" charset="0"/>
              <a:sym typeface="Arial Rounded MT Bold"/>
            </a:endParaRPr>
          </a:p>
        </p:txBody>
      </p:sp>
      <p:sp>
        <p:nvSpPr>
          <p:cNvPr id="3" name="مخطط انسيابي: تحضير 2"/>
          <p:cNvSpPr/>
          <p:nvPr/>
        </p:nvSpPr>
        <p:spPr>
          <a:xfrm>
            <a:off x="2614611" y="2190248"/>
            <a:ext cx="7708106" cy="1077216"/>
          </a:xfrm>
          <a:prstGeom prst="flowChartPreparation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 Rounded MT Bold"/>
              <a:ea typeface="Arial Rounded MT Bold"/>
              <a:cs typeface="Arial Rounded MT Bold"/>
              <a:sym typeface="Arial Rounded MT Bold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Comic Sans MS" panose="030F0702030302020204" pitchFamily="66" charset="0"/>
                <a:sym typeface="Arial Rounded MT Bold"/>
              </a:rPr>
              <a:t>Simple </a:t>
            </a:r>
            <a:r>
              <a:rPr kumimoji="0" lang="en-US" sz="2800" b="0" i="0" u="none" strike="noStrike" cap="none" spc="0" normalizeH="0" baseline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Comic Sans MS" panose="030F0702030302020204" pitchFamily="66" charset="0"/>
                <a:sym typeface="Arial Rounded MT Bold"/>
              </a:rPr>
              <a:t>Present Tense</a:t>
            </a:r>
            <a:endParaRPr kumimoji="0" lang="en-US" sz="2800" b="0" i="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Comic Sans MS" panose="030F0702030302020204" pitchFamily="66" charset="0"/>
              <a:sym typeface="Arial Rounded MT Bold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 Rounded MT Bold"/>
              <a:ea typeface="Arial Rounded MT Bold"/>
              <a:cs typeface="Arial Rounded MT Bold"/>
              <a:sym typeface="Arial Rounded MT Bold"/>
            </a:endParaRPr>
          </a:p>
        </p:txBody>
      </p:sp>
      <p:sp>
        <p:nvSpPr>
          <p:cNvPr id="4" name="مخطط انسيابي: تحضير 3"/>
          <p:cNvSpPr/>
          <p:nvPr/>
        </p:nvSpPr>
        <p:spPr>
          <a:xfrm>
            <a:off x="2707481" y="3267464"/>
            <a:ext cx="7708106" cy="1077216"/>
          </a:xfrm>
          <a:prstGeom prst="flowChartPreparation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 Rounded MT Bold"/>
              <a:ea typeface="Arial Rounded MT Bold"/>
              <a:cs typeface="Arial Rounded MT Bold"/>
              <a:sym typeface="Arial Rounded MT Bold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Comic Sans MS" panose="030F0702030302020204" pitchFamily="66" charset="0"/>
                <a:sym typeface="Arial Rounded MT Bold"/>
              </a:rPr>
              <a:t>Prepositions of Time 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 Rounded MT Bold"/>
              <a:ea typeface="Arial Rounded MT Bold"/>
              <a:cs typeface="Arial Rounded MT Bold"/>
              <a:sym typeface="Arial Rounded MT Bold"/>
            </a:endParaRPr>
          </a:p>
        </p:txBody>
      </p:sp>
      <p:sp>
        <p:nvSpPr>
          <p:cNvPr id="5" name="مخطط انسيابي: تحضير 4"/>
          <p:cNvSpPr/>
          <p:nvPr/>
        </p:nvSpPr>
        <p:spPr>
          <a:xfrm>
            <a:off x="2614612" y="4361105"/>
            <a:ext cx="7893844" cy="1077216"/>
          </a:xfrm>
          <a:prstGeom prst="flowChartPreparation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 Rounded MT Bold"/>
              <a:ea typeface="Arial Rounded MT Bold"/>
              <a:cs typeface="Arial Rounded MT Bold"/>
              <a:sym typeface="Arial Rounded MT Bold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Comic Sans MS" panose="030F0702030302020204" pitchFamily="66" charset="0"/>
                <a:sym typeface="Arial Rounded MT Bold"/>
              </a:rPr>
              <a:t>Relative Pronouns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 Rounded MT Bold"/>
              <a:ea typeface="Arial Rounded MT Bold"/>
              <a:cs typeface="Arial Rounded MT Bold"/>
              <a:sym typeface="Arial Rounded MT Bold"/>
            </a:endParaRPr>
          </a:p>
        </p:txBody>
      </p:sp>
      <p:sp>
        <p:nvSpPr>
          <p:cNvPr id="6" name="مخطط انسيابي: تحضير 5"/>
          <p:cNvSpPr/>
          <p:nvPr/>
        </p:nvSpPr>
        <p:spPr>
          <a:xfrm>
            <a:off x="2614611" y="5454746"/>
            <a:ext cx="7893845" cy="1077216"/>
          </a:xfrm>
          <a:prstGeom prst="flowChartPreparation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 Rounded MT Bold"/>
              <a:ea typeface="Arial Rounded MT Bold"/>
              <a:cs typeface="Arial Rounded MT Bold"/>
              <a:sym typeface="Arial Rounded MT Bold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Comic Sans MS" panose="030F0702030302020204" pitchFamily="66" charset="0"/>
                <a:sym typeface="Arial Rounded MT Bold"/>
              </a:rPr>
              <a:t>Past Progressive with </a:t>
            </a:r>
            <a:r>
              <a:rPr kumimoji="0" lang="en-US" sz="2800" b="0" i="1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Comic Sans MS" panose="030F0702030302020204" pitchFamily="66" charset="0"/>
                <a:sym typeface="Arial Rounded MT Bold"/>
              </a:rPr>
              <a:t>While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 Rounded MT Bold"/>
              <a:ea typeface="Arial Rounded MT Bold"/>
              <a:cs typeface="Arial Rounded MT Bold"/>
              <a:sym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383032870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مربع نص 4">
            <a:extLst>
              <a:ext uri="{FF2B5EF4-FFF2-40B4-BE49-F238E27FC236}">
                <a16:creationId xmlns:a16="http://schemas.microsoft.com/office/drawing/2014/main" id="{835A26BD-0AF0-44ED-90DA-585974257276}"/>
              </a:ext>
            </a:extLst>
          </p:cNvPr>
          <p:cNvSpPr txBox="1"/>
          <p:nvPr/>
        </p:nvSpPr>
        <p:spPr>
          <a:xfrm>
            <a:off x="-217013" y="-5564"/>
            <a:ext cx="9009319" cy="8165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/>
              <a:t>Open your </a:t>
            </a:r>
            <a:r>
              <a:rPr lang="en-US" sz="3600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Student’s book </a:t>
            </a:r>
            <a:r>
              <a:rPr lang="en-US" sz="3600" dirty="0"/>
              <a:t>at page: </a:t>
            </a:r>
            <a:r>
              <a:rPr lang="en-US" sz="3600" dirty="0">
                <a:solidFill>
                  <a:srgbClr val="FF0000"/>
                </a:solidFill>
              </a:rPr>
              <a:t>30                             </a:t>
            </a:r>
            <a:endParaRPr lang="ar-SA" sz="3600" dirty="0">
              <a:solidFill>
                <a:srgbClr val="FF0000"/>
              </a:solidFill>
            </a:endParaRPr>
          </a:p>
        </p:txBody>
      </p:sp>
      <p:pic>
        <p:nvPicPr>
          <p:cNvPr id="7" name="Picture 2" descr="Free Download Open Book Clip Art Clipart Book Clip - Book Clipart Png Black  And White, Cliparts &amp; Cartoons - Jing.fm">
            <a:extLst>
              <a:ext uri="{FF2B5EF4-FFF2-40B4-BE49-F238E27FC236}">
                <a16:creationId xmlns:a16="http://schemas.microsoft.com/office/drawing/2014/main" id="{8434C7F3-84DA-4D1B-BB57-5D12B1EFDF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179" b="92500" l="2907" r="9814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7751" y="3013118"/>
            <a:ext cx="2422815" cy="2926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صورة 2" descr="صورة تحتوي على نص, علامة&#10;&#10;تم إنشاء الوصف تلقائياً">
            <a:extLst>
              <a:ext uri="{FF2B5EF4-FFF2-40B4-BE49-F238E27FC236}">
                <a16:creationId xmlns:a16="http://schemas.microsoft.com/office/drawing/2014/main" id="{E26FE58F-F708-4642-B38D-8559C2C50E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64" y="828319"/>
            <a:ext cx="8381669" cy="5351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191497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5824"/>
            <a:ext cx="12192000" cy="597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974700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خطط انسيابي: معالجة 2"/>
          <p:cNvSpPr/>
          <p:nvPr/>
        </p:nvSpPr>
        <p:spPr>
          <a:xfrm>
            <a:off x="339211" y="529092"/>
            <a:ext cx="4929188" cy="769439"/>
          </a:xfrm>
          <a:prstGeom prst="flowChartProcess">
            <a:avLst/>
          </a:prstGeom>
          <a:solidFill>
            <a:srgbClr val="FFFF00"/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400" b="0" i="0" u="none" strike="noStrike" cap="none" spc="0" normalizeH="0" baseline="0" dirty="0">
                <a:ln>
                  <a:noFill/>
                </a:ln>
                <a:solidFill>
                  <a:srgbClr val="CC3300"/>
                </a:solidFill>
                <a:effectLst/>
                <a:uFillTx/>
                <a:latin typeface="Arial Rounded MT Bold"/>
                <a:ea typeface="Arial Rounded MT Bold"/>
                <a:cs typeface="Arial Rounded MT Bold"/>
                <a:sym typeface="Arial Rounded MT Bold"/>
              </a:rPr>
              <a:t>Examples </a:t>
            </a:r>
          </a:p>
        </p:txBody>
      </p:sp>
      <p:sp>
        <p:nvSpPr>
          <p:cNvPr id="4" name="سهم إلى اليسار واليمين 3"/>
          <p:cNvSpPr/>
          <p:nvPr/>
        </p:nvSpPr>
        <p:spPr>
          <a:xfrm>
            <a:off x="-2" y="1568856"/>
            <a:ext cx="7949384" cy="1161629"/>
          </a:xfrm>
          <a:prstGeom prst="leftRightArrow">
            <a:avLst/>
          </a:prstGeom>
          <a:solidFill>
            <a:srgbClr val="92D05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Comic Sans MS" panose="030F0702030302020204" pitchFamily="66" charset="0"/>
                <a:sym typeface="Arial Rounded MT Bold"/>
              </a:rPr>
              <a:t>   He goes to school every day .</a:t>
            </a:r>
          </a:p>
        </p:txBody>
      </p:sp>
      <p:sp>
        <p:nvSpPr>
          <p:cNvPr id="6" name="سهم إلى اليسار واليمين 5"/>
          <p:cNvSpPr/>
          <p:nvPr/>
        </p:nvSpPr>
        <p:spPr>
          <a:xfrm>
            <a:off x="0" y="2670590"/>
            <a:ext cx="7949382" cy="1161629"/>
          </a:xfrm>
          <a:prstGeom prst="leftRightArrow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Comic Sans MS" panose="030F0702030302020204" pitchFamily="66" charset="0"/>
                <a:sym typeface="Arial Rounded MT Bold"/>
              </a:rPr>
              <a:t>   They always</a:t>
            </a:r>
            <a:r>
              <a:rPr kumimoji="0" lang="en-US" sz="3200" b="0" i="0" u="none" strike="noStrike" cap="none" spc="0" normalizeH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Comic Sans MS" panose="030F0702030302020204" pitchFamily="66" charset="0"/>
                <a:sym typeface="Arial Rounded MT Bold"/>
              </a:rPr>
              <a:t> study hard .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2060"/>
              </a:solidFill>
              <a:effectLst/>
              <a:uFillTx/>
              <a:latin typeface="Comic Sans MS" panose="030F0702030302020204" pitchFamily="66" charset="0"/>
              <a:sym typeface="Arial Rounded MT Bold"/>
            </a:endParaRPr>
          </a:p>
        </p:txBody>
      </p:sp>
      <p:sp>
        <p:nvSpPr>
          <p:cNvPr id="7" name="سهم إلى اليسار واليمين 6"/>
          <p:cNvSpPr/>
          <p:nvPr/>
        </p:nvSpPr>
        <p:spPr>
          <a:xfrm>
            <a:off x="0" y="3772324"/>
            <a:ext cx="7949382" cy="1161629"/>
          </a:xfrm>
          <a:prstGeom prst="left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Comic Sans MS" panose="030F0702030302020204" pitchFamily="66" charset="0"/>
                <a:sym typeface="Arial Rounded MT Bold"/>
              </a:rPr>
              <a:t>   Ali doesn</a:t>
            </a:r>
            <a:r>
              <a:rPr lang="en-US" sz="3200" dirty="0">
                <a:solidFill>
                  <a:srgbClr val="002060"/>
                </a:solidFill>
                <a:latin typeface="Comic Sans MS" panose="030F0702030302020204" pitchFamily="66" charset="0"/>
              </a:rPr>
              <a:t>’t speak English .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2060"/>
              </a:solidFill>
              <a:effectLst/>
              <a:uFillTx/>
              <a:latin typeface="Comic Sans MS" panose="030F0702030302020204" pitchFamily="66" charset="0"/>
              <a:sym typeface="Arial Rounded MT Bold"/>
            </a:endParaRPr>
          </a:p>
        </p:txBody>
      </p:sp>
      <p:sp>
        <p:nvSpPr>
          <p:cNvPr id="8" name="سهم إلى اليسار واليمين 7"/>
          <p:cNvSpPr/>
          <p:nvPr/>
        </p:nvSpPr>
        <p:spPr>
          <a:xfrm>
            <a:off x="0" y="4874058"/>
            <a:ext cx="7949383" cy="1161629"/>
          </a:xfrm>
          <a:prstGeom prst="left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002060"/>
                </a:solidFill>
                <a:latin typeface="Comic Sans MS" panose="030F0702030302020204" pitchFamily="66" charset="0"/>
              </a:rPr>
              <a:t>   We</a:t>
            </a: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Comic Sans MS" panose="030F0702030302020204" pitchFamily="66" charset="0"/>
                <a:sym typeface="Arial Rounded MT Bold"/>
              </a:rPr>
              <a:t> don’t walk slowly .</a:t>
            </a:r>
          </a:p>
        </p:txBody>
      </p:sp>
    </p:spTree>
    <p:extLst>
      <p:ext uri="{BB962C8B-B14F-4D97-AF65-F5344CB8AC3E}">
        <p14:creationId xmlns:p14="http://schemas.microsoft.com/office/powerpoint/2010/main" val="382719006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able&#10;&#10;Description automatically generated with medium confidence">
            <a:extLst>
              <a:ext uri="{FF2B5EF4-FFF2-40B4-BE49-F238E27FC236}">
                <a16:creationId xmlns:a16="http://schemas.microsoft.com/office/drawing/2014/main" id="{705BA364-4181-4637-813F-034DC53107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58" y="377778"/>
            <a:ext cx="8133333" cy="472380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0DE84E8-5817-455E-903B-3CD405CD1EA3}"/>
              </a:ext>
            </a:extLst>
          </p:cNvPr>
          <p:cNvSpPr txBox="1"/>
          <p:nvPr/>
        </p:nvSpPr>
        <p:spPr>
          <a:xfrm>
            <a:off x="663712" y="434050"/>
            <a:ext cx="2417113" cy="369330"/>
          </a:xfrm>
          <a:prstGeom prst="rect">
            <a:avLst/>
          </a:prstGeom>
          <a:noFill/>
          <a:ln w="28575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 Rounded MT Bold"/>
              <a:ea typeface="Arial Rounded MT Bold"/>
              <a:cs typeface="Arial Rounded MT Bold"/>
              <a:sym typeface="Arial Rounded MT Bold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7A34B8-E989-4235-9F8D-BE0328F2D8F2}"/>
              </a:ext>
            </a:extLst>
          </p:cNvPr>
          <p:cNvSpPr txBox="1"/>
          <p:nvPr/>
        </p:nvSpPr>
        <p:spPr>
          <a:xfrm>
            <a:off x="663711" y="3485272"/>
            <a:ext cx="3429987" cy="369330"/>
          </a:xfrm>
          <a:prstGeom prst="rect">
            <a:avLst/>
          </a:prstGeom>
          <a:noFill/>
          <a:ln w="28575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 Rounded MT Bold"/>
              <a:ea typeface="Arial Rounded MT Bold"/>
              <a:cs typeface="Arial Rounded MT Bold"/>
              <a:sym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22040484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EA4259CC-5546-4A80-ACDD-A3559395EB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58" y="3748378"/>
            <a:ext cx="8815093" cy="162267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1DBCC6B-045D-45C6-83EE-17BA4F7E2C02}"/>
              </a:ext>
            </a:extLst>
          </p:cNvPr>
          <p:cNvSpPr txBox="1"/>
          <p:nvPr/>
        </p:nvSpPr>
        <p:spPr>
          <a:xfrm>
            <a:off x="452698" y="3938955"/>
            <a:ext cx="3781680" cy="369330"/>
          </a:xfrm>
          <a:prstGeom prst="rect">
            <a:avLst/>
          </a:prstGeom>
          <a:noFill/>
          <a:ln w="28575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 Rounded MT Bold"/>
              <a:ea typeface="Arial Rounded MT Bold"/>
              <a:cs typeface="Arial Rounded MT Bold"/>
              <a:sym typeface="Arial Rounded MT Bold"/>
            </a:endParaRPr>
          </a:p>
        </p:txBody>
      </p:sp>
      <p:sp>
        <p:nvSpPr>
          <p:cNvPr id="6" name="مخطط انسيابي: محطة طرفية 6">
            <a:extLst>
              <a:ext uri="{FF2B5EF4-FFF2-40B4-BE49-F238E27FC236}">
                <a16:creationId xmlns:a16="http://schemas.microsoft.com/office/drawing/2014/main" id="{23176984-D684-4682-AA60-B123CE311A53}"/>
              </a:ext>
            </a:extLst>
          </p:cNvPr>
          <p:cNvSpPr/>
          <p:nvPr/>
        </p:nvSpPr>
        <p:spPr>
          <a:xfrm>
            <a:off x="104701" y="207980"/>
            <a:ext cx="7618462" cy="908861"/>
          </a:xfrm>
          <a:prstGeom prst="flowChartTerminator">
            <a:avLst/>
          </a:prstGeom>
          <a:ln>
            <a:solidFill>
              <a:schemeClr val="bg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r>
              <a:rPr lang="en-US" sz="3600" dirty="0">
                <a:solidFill>
                  <a:srgbClr val="008000"/>
                </a:solidFill>
                <a:latin typeface="Comic Sans MS" panose="030F0702030302020204" pitchFamily="66" charset="0"/>
              </a:rPr>
              <a:t>Where does he travel </a:t>
            </a:r>
            <a:r>
              <a:rPr lang="en-US" sz="3600" dirty="0">
                <a:solidFill>
                  <a:srgbClr val="C00000"/>
                </a:solidFill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7" name="مخطط انسيابي: محطة طرفية 6">
            <a:extLst>
              <a:ext uri="{FF2B5EF4-FFF2-40B4-BE49-F238E27FC236}">
                <a16:creationId xmlns:a16="http://schemas.microsoft.com/office/drawing/2014/main" id="{88DC5E7E-4FCD-4D33-B3AC-C0F7072199E9}"/>
              </a:ext>
            </a:extLst>
          </p:cNvPr>
          <p:cNvSpPr/>
          <p:nvPr/>
        </p:nvSpPr>
        <p:spPr>
          <a:xfrm>
            <a:off x="0" y="1209265"/>
            <a:ext cx="7618462" cy="908861"/>
          </a:xfrm>
          <a:prstGeom prst="flowChartTerminator">
            <a:avLst/>
          </a:prstGeom>
          <a:ln>
            <a:solidFill>
              <a:schemeClr val="bg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r>
              <a:rPr lang="en-US" sz="3600" dirty="0">
                <a:solidFill>
                  <a:srgbClr val="008000"/>
                </a:solidFill>
                <a:latin typeface="Comic Sans MS" panose="030F0702030302020204" pitchFamily="66" charset="0"/>
              </a:rPr>
              <a:t>What do you study </a:t>
            </a:r>
            <a:r>
              <a:rPr lang="en-US" sz="3600" dirty="0">
                <a:solidFill>
                  <a:srgbClr val="C00000"/>
                </a:solidFill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8" name="مخطط انسيابي: محطة طرفية 6">
            <a:extLst>
              <a:ext uri="{FF2B5EF4-FFF2-40B4-BE49-F238E27FC236}">
                <a16:creationId xmlns:a16="http://schemas.microsoft.com/office/drawing/2014/main" id="{D34FCA63-B4A1-4376-B82E-BB4EE30D8061}"/>
              </a:ext>
            </a:extLst>
          </p:cNvPr>
          <p:cNvSpPr/>
          <p:nvPr/>
        </p:nvSpPr>
        <p:spPr>
          <a:xfrm>
            <a:off x="104701" y="2321257"/>
            <a:ext cx="7618462" cy="908861"/>
          </a:xfrm>
          <a:prstGeom prst="flowChartTerminator">
            <a:avLst/>
          </a:prstGeom>
          <a:ln>
            <a:solidFill>
              <a:schemeClr val="bg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r>
              <a:rPr lang="en-US" sz="3600" dirty="0">
                <a:solidFill>
                  <a:srgbClr val="008000"/>
                </a:solidFill>
                <a:latin typeface="Comic Sans MS" panose="030F0702030302020204" pitchFamily="66" charset="0"/>
              </a:rPr>
              <a:t>Why does she go to Spain </a:t>
            </a:r>
            <a:r>
              <a:rPr lang="en-US" sz="3600" dirty="0">
                <a:solidFill>
                  <a:srgbClr val="C00000"/>
                </a:solidFill>
                <a:latin typeface="Comic Sans MS" panose="030F0702030302020204" pitchFamily="66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694791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خطط انسيابي: معالجة 2"/>
          <p:cNvSpPr/>
          <p:nvPr/>
        </p:nvSpPr>
        <p:spPr>
          <a:xfrm>
            <a:off x="117986" y="907340"/>
            <a:ext cx="8486775" cy="584773"/>
          </a:xfrm>
          <a:prstGeom prst="flowChartProcess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 err="1">
                <a:ln>
                  <a:noFill/>
                </a:ln>
                <a:solidFill>
                  <a:srgbClr val="CC3300"/>
                </a:solidFill>
                <a:effectLst/>
                <a:uFillTx/>
                <a:latin typeface="Comic Sans MS" panose="030F0702030302020204" pitchFamily="66" charset="0"/>
                <a:ea typeface="Arial Rounded MT Bold"/>
                <a:cs typeface="Arial Rounded MT Bold"/>
                <a:sym typeface="Arial Rounded MT Bold"/>
              </a:rPr>
              <a:t>Wh</a:t>
            </a: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CC3300"/>
                </a:solidFill>
                <a:effectLst/>
                <a:uFillTx/>
                <a:latin typeface="Comic Sans MS" panose="030F0702030302020204" pitchFamily="66" charset="0"/>
                <a:ea typeface="Arial Rounded MT Bold"/>
                <a:cs typeface="Arial Rounded MT Bold"/>
                <a:sym typeface="Arial Rounded MT Bold"/>
              </a:rPr>
              <a:t>- Questions in the simple present </a:t>
            </a:r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103235" y="1978464"/>
            <a:ext cx="11341511" cy="715087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Comic Sans MS" panose="030F0702030302020204" pitchFamily="66" charset="0"/>
                <a:sym typeface="Arial Rounded MT Bold"/>
              </a:rPr>
              <a:t>He works in a hospital .           </a:t>
            </a:r>
            <a:r>
              <a:rPr kumimoji="0" lang="en-US" sz="3600" b="0" i="0" u="none" strike="noStrike" cap="none" spc="0" normalizeH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Comic Sans MS" panose="030F0702030302020204" pitchFamily="66" charset="0"/>
                <a:sym typeface="Arial Rounded MT Bold"/>
              </a:rPr>
              <a:t>                 </a:t>
            </a: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Comic Sans MS" panose="030F0702030302020204" pitchFamily="66" charset="0"/>
                <a:sym typeface="Arial Rounded MT Bold"/>
              </a:rPr>
              <a:t>(</a:t>
            </a:r>
            <a:r>
              <a:rPr kumimoji="0" lang="en-US" sz="3600" b="0" i="0" u="none" strike="noStrike" cap="none" spc="0" normalizeH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Comic Sans MS" panose="030F0702030302020204" pitchFamily="66" charset="0"/>
                <a:sym typeface="Arial Rounded MT Bold"/>
              </a:rPr>
              <a:t> </a:t>
            </a:r>
            <a:r>
              <a:rPr kumimoji="0" lang="en-US" sz="3600" i="0" u="none" strike="noStrike" cap="none" spc="0" normalizeH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Comic Sans MS" panose="030F0702030302020204" pitchFamily="66" charset="0"/>
                <a:sym typeface="Arial Rounded MT Bold"/>
              </a:rPr>
              <a:t>Where</a:t>
            </a:r>
            <a:r>
              <a:rPr kumimoji="0" lang="en-US" sz="3600" b="0" i="0" u="none" strike="noStrike" cap="none" spc="0" normalizeH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Comic Sans MS" panose="030F0702030302020204" pitchFamily="66" charset="0"/>
                <a:sym typeface="Arial Rounded MT Bold"/>
              </a:rPr>
              <a:t> )  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Comic Sans MS" panose="030F0702030302020204" pitchFamily="66" charset="0"/>
              <a:sym typeface="Arial Rounded MT Bold"/>
            </a:endParaRPr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132733" y="3056624"/>
            <a:ext cx="11341510" cy="715087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Comic Sans MS" panose="030F0702030302020204" pitchFamily="66" charset="0"/>
                <a:sym typeface="Arial Rounded MT Bold"/>
              </a:rPr>
              <a:t>Where does he work ?</a:t>
            </a:r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176977" y="4260667"/>
            <a:ext cx="11341510" cy="715087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Comic Sans MS" panose="030F0702030302020204" pitchFamily="66" charset="0"/>
              </a:rPr>
              <a:t>They</a:t>
            </a: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Comic Sans MS" panose="030F0702030302020204" pitchFamily="66" charset="0"/>
                <a:sym typeface="Arial Rounded MT Bold"/>
              </a:rPr>
              <a:t> read sport </a:t>
            </a:r>
            <a:r>
              <a:rPr lang="en-US" sz="3600" dirty="0">
                <a:solidFill>
                  <a:srgbClr val="FF0000"/>
                </a:solidFill>
                <a:latin typeface="Comic Sans MS" panose="030F0702030302020204" pitchFamily="66" charset="0"/>
              </a:rPr>
              <a:t>magazine</a:t>
            </a: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Comic Sans MS" panose="030F0702030302020204" pitchFamily="66" charset="0"/>
                <a:sym typeface="Arial Rounded MT Bold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Comic Sans MS" panose="030F0702030302020204" pitchFamily="66" charset="0"/>
              </a:rPr>
              <a:t>.                      ( What  )</a:t>
            </a:r>
          </a:p>
        </p:txBody>
      </p:sp>
      <p:sp>
        <p:nvSpPr>
          <p:cNvPr id="11" name="مستطيل مستدير الزوايا 10"/>
          <p:cNvSpPr/>
          <p:nvPr/>
        </p:nvSpPr>
        <p:spPr>
          <a:xfrm>
            <a:off x="117985" y="5574151"/>
            <a:ext cx="11341510" cy="715087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Comic Sans MS" panose="030F0702030302020204" pitchFamily="66" charset="0"/>
                <a:sym typeface="Arial Rounded MT Bold"/>
              </a:rPr>
              <a:t>What do they read</a:t>
            </a:r>
            <a:r>
              <a:rPr kumimoji="0" lang="en-US" sz="3600" b="0" i="0" u="none" strike="noStrike" cap="none" spc="0" normalizeH="0" dirty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Comic Sans MS" panose="030F0702030302020204" pitchFamily="66" charset="0"/>
                <a:sym typeface="Arial Rounded MT Bold"/>
              </a:rPr>
              <a:t> ?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70C0"/>
              </a:solidFill>
              <a:effectLst/>
              <a:uFillTx/>
              <a:latin typeface="Comic Sans MS" panose="030F0702030302020204" pitchFamily="66" charset="0"/>
              <a:sym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162570542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 Rounded MT Bold"/>
            <a:ea typeface="Arial Rounded MT Bold"/>
            <a:cs typeface="Arial Rounded MT Bold"/>
            <a:sym typeface="Arial Rounded MT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 Rounded MT Bold"/>
            <a:ea typeface="Arial Rounded MT Bold"/>
            <a:cs typeface="Arial Rounded MT Bold"/>
            <a:sym typeface="Arial Rounded MT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 Rounded MT Bold"/>
            <a:ea typeface="Arial Rounded MT Bold"/>
            <a:cs typeface="Arial Rounded MT Bold"/>
            <a:sym typeface="Arial Rounded MT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 Rounded MT Bold"/>
            <a:ea typeface="Arial Rounded MT Bold"/>
            <a:cs typeface="Arial Rounded MT Bold"/>
            <a:sym typeface="Arial Rounded MT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563</TotalTime>
  <Words>434</Words>
  <Application>Microsoft Office PowerPoint</Application>
  <PresentationFormat>Widescreen</PresentationFormat>
  <Paragraphs>117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Algerian</vt:lpstr>
      <vt:lpstr>Arial</vt:lpstr>
      <vt:lpstr>Arial Rounded MT Bold</vt:lpstr>
      <vt:lpstr>Calibri</vt:lpstr>
      <vt:lpstr>Cavolini</vt:lpstr>
      <vt:lpstr>Co Text Arabic Regular</vt:lpstr>
      <vt:lpstr>Cocon® Next Arabic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Fc</dc:creator>
  <cp:lastModifiedBy>Maher</cp:lastModifiedBy>
  <cp:revision>60</cp:revision>
  <dcterms:modified xsi:type="dcterms:W3CDTF">2022-08-27T14:05:34Z</dcterms:modified>
</cp:coreProperties>
</file>