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597" r:id="rId7"/>
    <p:sldId id="598" r:id="rId8"/>
    <p:sldId id="596" r:id="rId9"/>
    <p:sldId id="603" r:id="rId10"/>
    <p:sldId id="260" r:id="rId11"/>
    <p:sldId id="601" r:id="rId12"/>
    <p:sldId id="261" r:id="rId13"/>
    <p:sldId id="599" r:id="rId14"/>
    <p:sldId id="600" r:id="rId15"/>
    <p:sldId id="60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9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84" d="100"/>
          <a:sy n="84" d="100"/>
        </p:scale>
        <p:origin x="33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4.xml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12" Type="http://schemas.openxmlformats.org/officeDocument/2006/relationships/image" Target="../media/image280.png"/><Relationship Id="rId17" Type="http://schemas.openxmlformats.org/officeDocument/2006/relationships/image" Target="../media/image32.png"/><Relationship Id="rId2" Type="http://schemas.openxmlformats.org/officeDocument/2006/relationships/image" Target="../media/image5.jpeg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5" Type="http://schemas.openxmlformats.org/officeDocument/2006/relationships/slide" Target="slide10.xml"/><Relationship Id="rId10" Type="http://schemas.openxmlformats.org/officeDocument/2006/relationships/image" Target="../media/image31.png"/><Relationship Id="rId9" Type="http://schemas.openxmlformats.org/officeDocument/2006/relationships/image" Target="../media/image270.png"/><Relationship Id="rId1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4.xml"/><Relationship Id="rId7" Type="http://schemas.openxmlformats.org/officeDocument/2006/relationships/slide" Target="slide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8.xml"/><Relationship Id="rId10" Type="http://schemas.openxmlformats.org/officeDocument/2006/relationships/image" Target="../media/image34.png"/><Relationship Id="rId4" Type="http://schemas.openxmlformats.org/officeDocument/2006/relationships/slide" Target="slide5.xml"/><Relationship Id="rId9" Type="http://schemas.openxmlformats.org/officeDocument/2006/relationships/hyperlink" Target="https://wordwall.net/resource/35469398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slide" Target="slide12.xml"/><Relationship Id="rId2" Type="http://schemas.openxmlformats.org/officeDocument/2006/relationships/audio" Target="../media/media3.mp3"/><Relationship Id="rId16" Type="http://schemas.openxmlformats.org/officeDocument/2006/relationships/image" Target="../media/image40.jpeg"/><Relationship Id="rId1" Type="http://schemas.microsoft.com/office/2007/relationships/media" Target="../media/media3.mp3"/><Relationship Id="rId6" Type="http://schemas.openxmlformats.org/officeDocument/2006/relationships/image" Target="../media/image36.jpeg"/><Relationship Id="rId11" Type="http://schemas.openxmlformats.org/officeDocument/2006/relationships/slide" Target="slide10.xml"/><Relationship Id="rId5" Type="http://schemas.openxmlformats.org/officeDocument/2006/relationships/image" Target="../media/image35.png"/><Relationship Id="rId15" Type="http://schemas.openxmlformats.org/officeDocument/2006/relationships/image" Target="../media/image39.png"/><Relationship Id="rId10" Type="http://schemas.openxmlformats.org/officeDocument/2006/relationships/slide" Target="slide8.xml"/><Relationship Id="rId4" Type="http://schemas.openxmlformats.org/officeDocument/2006/relationships/image" Target="../media/image5.jpeg"/><Relationship Id="rId9" Type="http://schemas.openxmlformats.org/officeDocument/2006/relationships/slide" Target="slide5.xml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slide" Target="slide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slide" Target="slide10.xml"/><Relationship Id="rId5" Type="http://schemas.openxmlformats.org/officeDocument/2006/relationships/image" Target="../media/image43.jpeg"/><Relationship Id="rId10" Type="http://schemas.openxmlformats.org/officeDocument/2006/relationships/slide" Target="slide8.xml"/><Relationship Id="rId4" Type="http://schemas.openxmlformats.org/officeDocument/2006/relationships/image" Target="../media/image42.png"/><Relationship Id="rId9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4.xml"/><Relationship Id="rId7" Type="http://schemas.openxmlformats.org/officeDocument/2006/relationships/slide" Target="slide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4.xml"/><Relationship Id="rId7" Type="http://schemas.openxmlformats.org/officeDocument/2006/relationships/slide" Target="slide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12" Type="http://schemas.openxmlformats.org/officeDocument/2006/relationships/slide" Target="slide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slide" Target="slide10.xml"/><Relationship Id="rId5" Type="http://schemas.openxmlformats.org/officeDocument/2006/relationships/slide" Target="slide3.xml"/><Relationship Id="rId10" Type="http://schemas.openxmlformats.org/officeDocument/2006/relationships/slide" Target="slide8.xml"/><Relationship Id="rId4" Type="http://schemas.openxmlformats.org/officeDocument/2006/relationships/image" Target="../media/image9.png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slide" Target="slide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jpeg"/><Relationship Id="rId11" Type="http://schemas.openxmlformats.org/officeDocument/2006/relationships/slide" Target="slide10.xml"/><Relationship Id="rId5" Type="http://schemas.openxmlformats.org/officeDocument/2006/relationships/image" Target="../media/image13.png"/><Relationship Id="rId10" Type="http://schemas.openxmlformats.org/officeDocument/2006/relationships/slide" Target="slide8.xml"/><Relationship Id="rId4" Type="http://schemas.openxmlformats.org/officeDocument/2006/relationships/image" Target="../media/image5.jpeg"/><Relationship Id="rId9" Type="http://schemas.openxmlformats.org/officeDocument/2006/relationships/slide" Target="slide5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slide" Target="slide12.xml"/><Relationship Id="rId4" Type="http://schemas.openxmlformats.org/officeDocument/2006/relationships/image" Target="../media/image5.jpeg"/><Relationship Id="rId9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slide" Target="slide12.xml"/><Relationship Id="rId4" Type="http://schemas.openxmlformats.org/officeDocument/2006/relationships/image" Target="../media/image5.jpeg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slide" Target="slide12.xml"/><Relationship Id="rId4" Type="http://schemas.openxmlformats.org/officeDocument/2006/relationships/image" Target="../media/image5.jpeg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682" y="3122269"/>
            <a:ext cx="5068568" cy="3135379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1 Listen &amp; discuss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2 pair work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10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258147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-1445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F01921AD-F80B-5E8B-9107-2B69D15B3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001" y="1691417"/>
            <a:ext cx="5552089" cy="11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صورة الشريحة 11">
                <a:extLst>
                  <a:ext uri="{FF2B5EF4-FFF2-40B4-BE49-F238E27FC236}">
                    <a16:creationId xmlns:a16="http://schemas.microsoft.com/office/drawing/2014/main" id="{C15B5E7E-5C51-6F2A-42B9-93848C3D2C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7597835"/>
                  </p:ext>
                </p:extLst>
              </p:nvPr>
            </p:nvGraphicFramePr>
            <p:xfrm>
              <a:off x="7653968" y="274597"/>
              <a:ext cx="2146172" cy="1207222"/>
            </p:xfrm>
            <a:graphic>
              <a:graphicData uri="http://schemas.microsoft.com/office/powerpoint/2016/slidezoom">
                <pslz:sldZm>
                  <pslz:sldZmObj sldId="259" cId="1581118698">
                    <pslz:zmPr id="{1F8BCCD8-F395-479B-8CDF-CAD5226B35E7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46172" cy="120722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صورة الشريحة 1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C15B5E7E-5C51-6F2A-42B9-93848C3D2C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53968" y="274597"/>
                <a:ext cx="2146172" cy="120722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7BBFA004-44BD-E940-7FF7-F1C7CE11AC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47400644"/>
                  </p:ext>
                </p:extLst>
              </p:nvPr>
            </p:nvGraphicFramePr>
            <p:xfrm>
              <a:off x="9640645" y="1248188"/>
              <a:ext cx="2146172" cy="1207222"/>
            </p:xfrm>
            <a:graphic>
              <a:graphicData uri="http://schemas.microsoft.com/office/powerpoint/2016/slidezoom">
                <pslz:sldZm>
                  <pslz:sldZmObj sldId="597" cId="206398503">
                    <pslz:zmPr id="{3CDD5A38-81E5-43DD-84BB-96B40BBA828C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46172" cy="120722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7BBFA004-44BD-E940-7FF7-F1C7CE11AC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40645" y="1248188"/>
                <a:ext cx="2146172" cy="120722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صورة الشريحة 15">
                <a:extLst>
                  <a:ext uri="{FF2B5EF4-FFF2-40B4-BE49-F238E27FC236}">
                    <a16:creationId xmlns:a16="http://schemas.microsoft.com/office/drawing/2014/main" id="{108EF5AB-9296-73FA-09FD-53F237C907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72458364"/>
                  </p:ext>
                </p:extLst>
              </p:nvPr>
            </p:nvGraphicFramePr>
            <p:xfrm>
              <a:off x="8019809" y="2448554"/>
              <a:ext cx="2146172" cy="1207222"/>
            </p:xfrm>
            <a:graphic>
              <a:graphicData uri="http://schemas.microsoft.com/office/powerpoint/2016/slidezoom">
                <pslz:sldZm>
                  <pslz:sldZmObj sldId="598" cId="3662756125">
                    <pslz:zmPr id="{D33E4439-7A6A-451E-A5C3-5EA0C0F29DF1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46172" cy="120722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صورة الشريحة 1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108EF5AB-9296-73FA-09FD-53F237C907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19809" y="2448554"/>
                <a:ext cx="2146172" cy="120722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7" name="مربع نص 16">
            <a:hlinkClick r:id="rId13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5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9" name="مربع نص 18">
            <a:hlinkClick r:id="rId14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0" name="مربع نص 19">
            <a:hlinkClick r:id="rId15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1" name="مربع نص 20">
            <a:hlinkClick r:id="rId16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D725E4F0-ED9F-80BF-7C8C-470EB0819AA6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3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B7AE35D-61AC-5442-370A-4E74AA4E8FB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9323" y="1517574"/>
            <a:ext cx="7438165" cy="470148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95A995E0-FBAD-C5EB-6283-8F2BC2FDCAEB}"/>
              </a:ext>
            </a:extLst>
          </p:cNvPr>
          <p:cNvSpPr/>
          <p:nvPr/>
        </p:nvSpPr>
        <p:spPr>
          <a:xfrm>
            <a:off x="1706330" y="3854473"/>
            <a:ext cx="8660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D01A7F7-BCC0-45BD-AF2D-DAD71EF6330A}"/>
              </a:ext>
            </a:extLst>
          </p:cNvPr>
          <p:cNvSpPr/>
          <p:nvPr/>
        </p:nvSpPr>
        <p:spPr>
          <a:xfrm>
            <a:off x="1722423" y="4328878"/>
            <a:ext cx="8338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9FCEBB2-259D-CF6F-680F-0B408C51E8B7}"/>
              </a:ext>
            </a:extLst>
          </p:cNvPr>
          <p:cNvSpPr/>
          <p:nvPr/>
        </p:nvSpPr>
        <p:spPr>
          <a:xfrm>
            <a:off x="1722422" y="4803283"/>
            <a:ext cx="8338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E2CA51F-8784-5791-6A9D-23F12A83C9E9}"/>
              </a:ext>
            </a:extLst>
          </p:cNvPr>
          <p:cNvSpPr/>
          <p:nvPr/>
        </p:nvSpPr>
        <p:spPr>
          <a:xfrm>
            <a:off x="1706327" y="5277688"/>
            <a:ext cx="8660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3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4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9" name="مربع نص 18">
            <a:hlinkClick r:id="rId5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0" name="مربع نص 19">
            <a:hlinkClick r:id="rId6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1" name="مربع نص 20">
            <a:hlinkClick r:id="rId7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B141EDC4-2ECA-7929-D24C-3A421EA5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955" y="987223"/>
            <a:ext cx="237978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Lets play</a:t>
            </a:r>
            <a:endParaRPr lang="ar-SA" dirty="0"/>
          </a:p>
        </p:txBody>
      </p:sp>
      <p:pic>
        <p:nvPicPr>
          <p:cNvPr id="13" name="Picture 2" descr="dice">
            <a:extLst>
              <a:ext uri="{FF2B5EF4-FFF2-40B4-BE49-F238E27FC236}">
                <a16:creationId xmlns:a16="http://schemas.microsoft.com/office/drawing/2014/main" id="{C7ED291C-2D33-6C3D-93EF-AA2E0D6F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8" y="301697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reate Gamified Interactive Reviews with Wordwall | Profweb">
            <a:hlinkClick r:id="rId9"/>
            <a:extLst>
              <a:ext uri="{FF2B5EF4-FFF2-40B4-BE49-F238E27FC236}">
                <a16:creationId xmlns:a16="http://schemas.microsoft.com/office/drawing/2014/main" id="{2ADE3857-E36B-E4E4-5912-5191A807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87" y="2729044"/>
            <a:ext cx="4891230" cy="257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216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8F39F94-EEAC-F747-BE4D-90A1525557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012" b="81536"/>
          <a:stretch/>
        </p:blipFill>
        <p:spPr>
          <a:xfrm>
            <a:off x="228600" y="507441"/>
            <a:ext cx="3900055" cy="867942"/>
          </a:xfrm>
          <a:prstGeom prst="rect">
            <a:avLst/>
          </a:prstGeom>
        </p:spPr>
      </p:pic>
      <p:pic>
        <p:nvPicPr>
          <p:cNvPr id="12" name="Picture 2" descr="Classroom Cartoon clipart - Student, Teamwork, Communication ...">
            <a:extLst>
              <a:ext uri="{FF2B5EF4-FFF2-40B4-BE49-F238E27FC236}">
                <a16:creationId xmlns:a16="http://schemas.microsoft.com/office/drawing/2014/main" id="{FADE7E63-426B-ECB8-A1D1-ED2E42801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652" y="248905"/>
            <a:ext cx="1833105" cy="13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lientmoji">
            <a:extLst>
              <a:ext uri="{FF2B5EF4-FFF2-40B4-BE49-F238E27FC236}">
                <a16:creationId xmlns:a16="http://schemas.microsoft.com/office/drawing/2014/main" id="{76172A2C-2BBB-448E-280B-C45B802C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21" y="1006511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8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5" name="مربع نص 14">
            <a:hlinkClick r:id="rId9" action="ppaction://hlinksldjump"/>
            <a:extLst>
              <a:ext uri="{FF2B5EF4-FFF2-40B4-BE49-F238E27FC236}">
                <a16:creationId xmlns:a16="http://schemas.microsoft.com/office/drawing/2014/main" id="{C81DCE74-B8BA-C298-FDA5-249C7F3DC212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6" name="مربع نص 15">
            <a:hlinkClick r:id="rId10" action="ppaction://hlinksldjump"/>
            <a:extLst>
              <a:ext uri="{FF2B5EF4-FFF2-40B4-BE49-F238E27FC236}">
                <a16:creationId xmlns:a16="http://schemas.microsoft.com/office/drawing/2014/main" id="{64651BA1-3045-7666-EBFF-C61BF8758E28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7" name="مربع نص 16">
            <a:hlinkClick r:id="rId11" action="ppaction://hlinksldjump"/>
            <a:extLst>
              <a:ext uri="{FF2B5EF4-FFF2-40B4-BE49-F238E27FC236}">
                <a16:creationId xmlns:a16="http://schemas.microsoft.com/office/drawing/2014/main" id="{223DF431-1A11-A7E5-174C-F22AE413A505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8" name="مربع نص 17">
            <a:hlinkClick r:id="rId12" action="ppaction://hlinksldjump"/>
            <a:extLst>
              <a:ext uri="{FF2B5EF4-FFF2-40B4-BE49-F238E27FC236}">
                <a16:creationId xmlns:a16="http://schemas.microsoft.com/office/drawing/2014/main" id="{B7A3AA15-F458-7A28-5624-62F280674C7D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2" name="u2 pair work">
            <a:hlinkClick r:id="" action="ppaction://media"/>
            <a:extLst>
              <a:ext uri="{FF2B5EF4-FFF2-40B4-BE49-F238E27FC236}">
                <a16:creationId xmlns:a16="http://schemas.microsoft.com/office/drawing/2014/main" id="{F9D5B9A4-77C6-08A2-C3B2-8FE414EC3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49521" y="204085"/>
            <a:ext cx="1300419" cy="130041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C902EB1-46B8-E786-91C6-875C27C4E84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326" r="3938"/>
          <a:stretch/>
        </p:blipFill>
        <p:spPr>
          <a:xfrm>
            <a:off x="5123535" y="446709"/>
            <a:ext cx="4337732" cy="3482565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91DE89DE-C449-FF97-A791-7C40BA0D76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23535" y="3956778"/>
            <a:ext cx="4273878" cy="2243984"/>
          </a:xfrm>
          <a:prstGeom prst="rect">
            <a:avLst/>
          </a:prstGeom>
        </p:spPr>
      </p:pic>
      <p:pic>
        <p:nvPicPr>
          <p:cNvPr id="1026" name="Picture 2" descr="بطاقات آداب صلاة الجمعة للاطفال .. فضل يوم الجمعة ⋆ بالعربي نتعلم">
            <a:extLst>
              <a:ext uri="{FF2B5EF4-FFF2-40B4-BE49-F238E27FC236}">
                <a16:creationId xmlns:a16="http://schemas.microsoft.com/office/drawing/2014/main" id="{83229DD8-2123-9573-AEB7-262FC8D17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7" b="4980"/>
          <a:stretch/>
        </p:blipFill>
        <p:spPr bwMode="auto">
          <a:xfrm>
            <a:off x="236098" y="1834035"/>
            <a:ext cx="4167666" cy="41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344783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191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A-B-C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new words</a:t>
            </a:r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9" action="ppaction://hlinksldjump"/>
            <a:extLst>
              <a:ext uri="{FF2B5EF4-FFF2-40B4-BE49-F238E27FC236}">
                <a16:creationId xmlns:a16="http://schemas.microsoft.com/office/drawing/2014/main" id="{83BD7FCE-8667-7F69-AFF8-C0848E148732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10" action="ppaction://hlinksldjump"/>
            <a:extLst>
              <a:ext uri="{FF2B5EF4-FFF2-40B4-BE49-F238E27FC236}">
                <a16:creationId xmlns:a16="http://schemas.microsoft.com/office/drawing/2014/main" id="{3CD3B683-DE88-AE4D-FA63-405A5BC0DF63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11" action="ppaction://hlinksldjump"/>
            <a:extLst>
              <a:ext uri="{FF2B5EF4-FFF2-40B4-BE49-F238E27FC236}">
                <a16:creationId xmlns:a16="http://schemas.microsoft.com/office/drawing/2014/main" id="{A0B967ED-F722-0FA5-AA37-0ADA1BFAC622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12" action="ppaction://hlinksldjump"/>
            <a:extLst>
              <a:ext uri="{FF2B5EF4-FFF2-40B4-BE49-F238E27FC236}">
                <a16:creationId xmlns:a16="http://schemas.microsoft.com/office/drawing/2014/main" id="{5F9B276B-1E3B-95CA-2B3C-D5C962A8617A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33049" y="116623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p.191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3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3" name="مربع نص 22">
            <a:hlinkClick r:id="rId4" action="ppaction://hlinksldjump"/>
            <a:extLst>
              <a:ext uri="{FF2B5EF4-FFF2-40B4-BE49-F238E27FC236}">
                <a16:creationId xmlns:a16="http://schemas.microsoft.com/office/drawing/2014/main" id="{B37CAE51-7CB5-C673-7819-91892DCFC8A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24" name="مربع نص 23">
            <a:hlinkClick r:id="rId5" action="ppaction://hlinksldjump"/>
            <a:extLst>
              <a:ext uri="{FF2B5EF4-FFF2-40B4-BE49-F238E27FC236}">
                <a16:creationId xmlns:a16="http://schemas.microsoft.com/office/drawing/2014/main" id="{C1954478-7EED-05CC-DCA0-77B6A87A5FC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5" name="مربع نص 24">
            <a:hlinkClick r:id="rId6" action="ppaction://hlinksldjump"/>
            <a:extLst>
              <a:ext uri="{FF2B5EF4-FFF2-40B4-BE49-F238E27FC236}">
                <a16:creationId xmlns:a16="http://schemas.microsoft.com/office/drawing/2014/main" id="{673A80D7-9F51-BC41-145B-F0AC10A04A0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6" name="مربع نص 25">
            <a:hlinkClick r:id="rId7" action="ppaction://hlinksldjump"/>
            <a:extLst>
              <a:ext uri="{FF2B5EF4-FFF2-40B4-BE49-F238E27FC236}">
                <a16:creationId xmlns:a16="http://schemas.microsoft.com/office/drawing/2014/main" id="{88105336-9781-C4B4-8EED-7D0DB990711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1E0EC8B-F190-FDEC-B87E-7A245375A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084" y="269887"/>
            <a:ext cx="8502527" cy="6318226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DD14DB84-CAF3-FC16-2119-0BD4B2E0EF9B}"/>
              </a:ext>
            </a:extLst>
          </p:cNvPr>
          <p:cNvSpPr/>
          <p:nvPr/>
        </p:nvSpPr>
        <p:spPr>
          <a:xfrm>
            <a:off x="2032687" y="1043887"/>
            <a:ext cx="97558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Monday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D9EEF3D-BE92-5D10-CA6D-749A4CC09713}"/>
              </a:ext>
            </a:extLst>
          </p:cNvPr>
          <p:cNvSpPr/>
          <p:nvPr/>
        </p:nvSpPr>
        <p:spPr>
          <a:xfrm>
            <a:off x="3137816" y="1043887"/>
            <a:ext cx="95891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Tuesday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F408897-1E6A-806D-D928-14CBA260C42A}"/>
              </a:ext>
            </a:extLst>
          </p:cNvPr>
          <p:cNvSpPr/>
          <p:nvPr/>
        </p:nvSpPr>
        <p:spPr>
          <a:xfrm>
            <a:off x="4096733" y="1043887"/>
            <a:ext cx="129759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Wednesday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73A7D0D1-3F29-18C5-A8DA-C202F94C2F4E}"/>
              </a:ext>
            </a:extLst>
          </p:cNvPr>
          <p:cNvSpPr/>
          <p:nvPr/>
        </p:nvSpPr>
        <p:spPr>
          <a:xfrm>
            <a:off x="5348074" y="1043887"/>
            <a:ext cx="105772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Thursday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48F51C91-CDBA-B40F-6989-5C1B450A54E4}"/>
              </a:ext>
            </a:extLst>
          </p:cNvPr>
          <p:cNvSpPr/>
          <p:nvPr/>
        </p:nvSpPr>
        <p:spPr>
          <a:xfrm>
            <a:off x="6453203" y="1043887"/>
            <a:ext cx="77040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Friday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1120B8CD-D437-DCF9-73B3-F51C32E5A8DC}"/>
              </a:ext>
            </a:extLst>
          </p:cNvPr>
          <p:cNvSpPr/>
          <p:nvPr/>
        </p:nvSpPr>
        <p:spPr>
          <a:xfrm>
            <a:off x="7558332" y="1043887"/>
            <a:ext cx="102996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Saturday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AFA54ADB-2A08-369C-54B9-04D33EA88DD9}"/>
              </a:ext>
            </a:extLst>
          </p:cNvPr>
          <p:cNvSpPr/>
          <p:nvPr/>
        </p:nvSpPr>
        <p:spPr>
          <a:xfrm>
            <a:off x="1298981" y="3364103"/>
            <a:ext cx="125257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January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8A58ADD0-ED84-979E-B27E-88C25A5F6A22}"/>
              </a:ext>
            </a:extLst>
          </p:cNvPr>
          <p:cNvSpPr/>
          <p:nvPr/>
        </p:nvSpPr>
        <p:spPr>
          <a:xfrm>
            <a:off x="3137816" y="3364103"/>
            <a:ext cx="125257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February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DF7BC411-834A-6D1D-BC2D-5C54ACDB6848}"/>
              </a:ext>
            </a:extLst>
          </p:cNvPr>
          <p:cNvSpPr/>
          <p:nvPr/>
        </p:nvSpPr>
        <p:spPr>
          <a:xfrm>
            <a:off x="4976651" y="3364103"/>
            <a:ext cx="125257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March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440011AA-1205-8C95-DB09-6D7B134B60CD}"/>
              </a:ext>
            </a:extLst>
          </p:cNvPr>
          <p:cNvSpPr/>
          <p:nvPr/>
        </p:nvSpPr>
        <p:spPr>
          <a:xfrm>
            <a:off x="6597318" y="3388182"/>
            <a:ext cx="125257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April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489DE753-1F3A-FB92-9FCE-57DC8CD7A111}"/>
              </a:ext>
            </a:extLst>
          </p:cNvPr>
          <p:cNvSpPr/>
          <p:nvPr/>
        </p:nvSpPr>
        <p:spPr>
          <a:xfrm>
            <a:off x="1451381" y="4322769"/>
            <a:ext cx="125257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May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D552A944-518A-C575-56CA-594EC2CE69F1}"/>
              </a:ext>
            </a:extLst>
          </p:cNvPr>
          <p:cNvSpPr/>
          <p:nvPr/>
        </p:nvSpPr>
        <p:spPr>
          <a:xfrm>
            <a:off x="3082152" y="4336822"/>
            <a:ext cx="125257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June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A6AFAA1D-5111-141A-C42B-756D4DE9A61F}"/>
              </a:ext>
            </a:extLst>
          </p:cNvPr>
          <p:cNvSpPr/>
          <p:nvPr/>
        </p:nvSpPr>
        <p:spPr>
          <a:xfrm>
            <a:off x="4712923" y="4350875"/>
            <a:ext cx="125257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July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CEABCEA7-3265-C941-F9FE-9D5CD5BCE538}"/>
              </a:ext>
            </a:extLst>
          </p:cNvPr>
          <p:cNvSpPr/>
          <p:nvPr/>
        </p:nvSpPr>
        <p:spPr>
          <a:xfrm>
            <a:off x="6343694" y="4364928"/>
            <a:ext cx="125257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August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BBD83DAB-4CFD-831E-566E-E5CCD57BA964}"/>
              </a:ext>
            </a:extLst>
          </p:cNvPr>
          <p:cNvSpPr/>
          <p:nvPr/>
        </p:nvSpPr>
        <p:spPr>
          <a:xfrm>
            <a:off x="1451381" y="5314987"/>
            <a:ext cx="125257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September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7AE8B994-299A-F4A6-1453-637606B6CDC5}"/>
              </a:ext>
            </a:extLst>
          </p:cNvPr>
          <p:cNvSpPr/>
          <p:nvPr/>
        </p:nvSpPr>
        <p:spPr>
          <a:xfrm>
            <a:off x="3137816" y="5348767"/>
            <a:ext cx="125257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October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CB5A25F6-1E34-65C7-B061-88EA33D00C02}"/>
              </a:ext>
            </a:extLst>
          </p:cNvPr>
          <p:cNvSpPr/>
          <p:nvPr/>
        </p:nvSpPr>
        <p:spPr>
          <a:xfrm>
            <a:off x="4795262" y="5337647"/>
            <a:ext cx="125257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November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F15EE4AA-8378-95E0-95F0-744F5ED3DAC0}"/>
              </a:ext>
            </a:extLst>
          </p:cNvPr>
          <p:cNvSpPr/>
          <p:nvPr/>
        </p:nvSpPr>
        <p:spPr>
          <a:xfrm>
            <a:off x="6452708" y="5348767"/>
            <a:ext cx="125257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December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0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33049" y="116623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p.191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3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3" name="مربع نص 22">
            <a:hlinkClick r:id="rId4" action="ppaction://hlinksldjump"/>
            <a:extLst>
              <a:ext uri="{FF2B5EF4-FFF2-40B4-BE49-F238E27FC236}">
                <a16:creationId xmlns:a16="http://schemas.microsoft.com/office/drawing/2014/main" id="{B37CAE51-7CB5-C673-7819-91892DCFC8A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24" name="مربع نص 23">
            <a:hlinkClick r:id="rId5" action="ppaction://hlinksldjump"/>
            <a:extLst>
              <a:ext uri="{FF2B5EF4-FFF2-40B4-BE49-F238E27FC236}">
                <a16:creationId xmlns:a16="http://schemas.microsoft.com/office/drawing/2014/main" id="{C1954478-7EED-05CC-DCA0-77B6A87A5FC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5" name="مربع نص 24">
            <a:hlinkClick r:id="rId6" action="ppaction://hlinksldjump"/>
            <a:extLst>
              <a:ext uri="{FF2B5EF4-FFF2-40B4-BE49-F238E27FC236}">
                <a16:creationId xmlns:a16="http://schemas.microsoft.com/office/drawing/2014/main" id="{673A80D7-9F51-BC41-145B-F0AC10A04A0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6" name="مربع نص 25">
            <a:hlinkClick r:id="rId7" action="ppaction://hlinksldjump"/>
            <a:extLst>
              <a:ext uri="{FF2B5EF4-FFF2-40B4-BE49-F238E27FC236}">
                <a16:creationId xmlns:a16="http://schemas.microsoft.com/office/drawing/2014/main" id="{88105336-9781-C4B4-8EED-7D0DB990711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EB2DA07-78D9-0220-530D-57E8C90991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760" y="948164"/>
            <a:ext cx="8691612" cy="458204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AA30CCF-E733-E60C-1BD2-3E205BF4ECB5}"/>
              </a:ext>
            </a:extLst>
          </p:cNvPr>
          <p:cNvSpPr/>
          <p:nvPr/>
        </p:nvSpPr>
        <p:spPr>
          <a:xfrm>
            <a:off x="3123217" y="2412750"/>
            <a:ext cx="600983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Thirteen plus thirty-three equals forty-six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D17BF00-7725-723C-75CF-54683E7F7EAB}"/>
              </a:ext>
            </a:extLst>
          </p:cNvPr>
          <p:cNvSpPr/>
          <p:nvPr/>
        </p:nvSpPr>
        <p:spPr>
          <a:xfrm>
            <a:off x="3104728" y="3008351"/>
            <a:ext cx="600983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Twenty-one plus fifteen equals thirty-six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204BE77-0613-B343-468E-A65993AA1B72}"/>
              </a:ext>
            </a:extLst>
          </p:cNvPr>
          <p:cNvSpPr/>
          <p:nvPr/>
        </p:nvSpPr>
        <p:spPr>
          <a:xfrm>
            <a:off x="2600838" y="3603952"/>
            <a:ext cx="721664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Forty-three plus fifty-seven equals one hundred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FA4F65D-7F10-846A-3663-EC3E6EAE65EE}"/>
              </a:ext>
            </a:extLst>
          </p:cNvPr>
          <p:cNvSpPr/>
          <p:nvPr/>
        </p:nvSpPr>
        <p:spPr>
          <a:xfrm>
            <a:off x="3067750" y="4199553"/>
            <a:ext cx="600983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Seventy-six plus four equals eighty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4F7030F-EE6F-1E8B-99C9-055113A3115F}"/>
              </a:ext>
            </a:extLst>
          </p:cNvPr>
          <p:cNvSpPr/>
          <p:nvPr/>
        </p:nvSpPr>
        <p:spPr>
          <a:xfrm>
            <a:off x="3049261" y="4795154"/>
            <a:ext cx="639041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Eleven plus eighteen equals twenty-nine</a:t>
            </a:r>
            <a:endParaRPr lang="ar-S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5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5" y="2798047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List the days of the week.</a:t>
            </a:r>
            <a:endParaRPr lang="en-US" sz="4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List the months of the year.</a:t>
            </a:r>
            <a:endParaRPr lang="en-US" sz="44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9" name="مربع نص 18">
            <a:hlinkClick r:id="rId9" action="ppaction://hlinksldjump"/>
            <a:extLst>
              <a:ext uri="{FF2B5EF4-FFF2-40B4-BE49-F238E27FC236}">
                <a16:creationId xmlns:a16="http://schemas.microsoft.com/office/drawing/2014/main" id="{4EAE6B13-A65F-E63B-B622-4667FD536D4E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20" name="مربع نص 19">
            <a:hlinkClick r:id="rId10" action="ppaction://hlinksldjump"/>
            <a:extLst>
              <a:ext uri="{FF2B5EF4-FFF2-40B4-BE49-F238E27FC236}">
                <a16:creationId xmlns:a16="http://schemas.microsoft.com/office/drawing/2014/main" id="{73B77939-040B-26A5-D559-74766950D35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1" name="مربع نص 20">
            <a:hlinkClick r:id="rId11" action="ppaction://hlinksldjump"/>
            <a:extLst>
              <a:ext uri="{FF2B5EF4-FFF2-40B4-BE49-F238E27FC236}">
                <a16:creationId xmlns:a16="http://schemas.microsoft.com/office/drawing/2014/main" id="{96B8CA41-1CEE-7640-E1A2-F3E9C125C3F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2" name="مربع نص 21">
            <a:hlinkClick r:id="rId12" action="ppaction://hlinksldjump"/>
            <a:extLst>
              <a:ext uri="{FF2B5EF4-FFF2-40B4-BE49-F238E27FC236}">
                <a16:creationId xmlns:a16="http://schemas.microsoft.com/office/drawing/2014/main" id="{570B8600-8555-C49C-D054-9865E0A51B1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0DB3E58-138A-8880-F3EB-46CACD45B207}"/>
              </a:ext>
            </a:extLst>
          </p:cNvPr>
          <p:cNvSpPr/>
          <p:nvPr/>
        </p:nvSpPr>
        <p:spPr>
          <a:xfrm>
            <a:off x="1436274" y="468282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Count to one thousand 1000.</a:t>
            </a:r>
            <a:endParaRPr lang="en-US" sz="4400" b="1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2D143EC-326B-4E92-DB98-FC753AC136DA}"/>
              </a:ext>
            </a:extLst>
          </p:cNvPr>
          <p:cNvSpPr/>
          <p:nvPr/>
        </p:nvSpPr>
        <p:spPr>
          <a:xfrm>
            <a:off x="1455273" y="563221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Perform a conversation about age &amp; name.</a:t>
            </a:r>
            <a:endParaRPr lang="en-US" sz="4400" b="1" dirty="0"/>
          </a:p>
        </p:txBody>
      </p:sp>
      <p:pic>
        <p:nvPicPr>
          <p:cNvPr id="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FE715CC2-D4DD-53DD-4585-089C3D51C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4" y="5467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E8F9B24-D244-AFAC-E080-3A5AF3E84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612" y="499017"/>
            <a:ext cx="4510027" cy="585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219" y="1582044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29287C2-BE7A-4D65-BC98-871CA3929C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2124" y="578552"/>
            <a:ext cx="4267200" cy="647700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9" action="ppaction://hlinksldjump"/>
            <a:extLst>
              <a:ext uri="{FF2B5EF4-FFF2-40B4-BE49-F238E27FC236}">
                <a16:creationId xmlns:a16="http://schemas.microsoft.com/office/drawing/2014/main" id="{B9395224-88E0-D9BE-379C-3E74C5A3D7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10" action="ppaction://hlinksldjump"/>
            <a:extLst>
              <a:ext uri="{FF2B5EF4-FFF2-40B4-BE49-F238E27FC236}">
                <a16:creationId xmlns:a16="http://schemas.microsoft.com/office/drawing/2014/main" id="{2FB6AA82-37C3-FB82-A6A7-60926903F31B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11" action="ppaction://hlinksldjump"/>
            <a:extLst>
              <a:ext uri="{FF2B5EF4-FFF2-40B4-BE49-F238E27FC236}">
                <a16:creationId xmlns:a16="http://schemas.microsoft.com/office/drawing/2014/main" id="{CB370098-2104-931E-D0DB-C0CD531E4648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12" action="ppaction://hlinksldjump"/>
            <a:extLst>
              <a:ext uri="{FF2B5EF4-FFF2-40B4-BE49-F238E27FC236}">
                <a16:creationId xmlns:a16="http://schemas.microsoft.com/office/drawing/2014/main" id="{F1C02C0B-F673-BED6-9355-6CD9414F41C2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7" name="video_2023-09-02_17-08-39">
            <a:hlinkClick r:id="" action="ppaction://media"/>
            <a:extLst>
              <a:ext uri="{FF2B5EF4-FFF2-40B4-BE49-F238E27FC236}">
                <a16:creationId xmlns:a16="http://schemas.microsoft.com/office/drawing/2014/main" id="{984C7408-3B43-13C8-1244-FBF3154240D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85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7514" y="1648096"/>
            <a:ext cx="8420638" cy="463135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5CF16A0-3014-C855-ECA1-17EDEFFA48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86677" y="637518"/>
            <a:ext cx="3972866" cy="73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FBC33E3-8354-3F82-CC48-0D912C790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84" y="361149"/>
            <a:ext cx="5973009" cy="857370"/>
          </a:xfrm>
          <a:prstGeom prst="rect">
            <a:avLst/>
          </a:prstGeom>
        </p:spPr>
      </p:pic>
      <p:sp>
        <p:nvSpPr>
          <p:cNvPr id="8" name="مربع نص 7">
            <a:hlinkClick r:id="rId6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9" name="مربع نص 8">
            <a:hlinkClick r:id="rId7" action="ppaction://hlinksldjump"/>
            <a:extLst>
              <a:ext uri="{FF2B5EF4-FFF2-40B4-BE49-F238E27FC236}">
                <a16:creationId xmlns:a16="http://schemas.microsoft.com/office/drawing/2014/main" id="{5B43FE47-227C-EE73-5767-AA51ADD86CDD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0" name="مربع نص 9">
            <a:hlinkClick r:id="rId8" action="ppaction://hlinksldjump"/>
            <a:extLst>
              <a:ext uri="{FF2B5EF4-FFF2-40B4-BE49-F238E27FC236}">
                <a16:creationId xmlns:a16="http://schemas.microsoft.com/office/drawing/2014/main" id="{688F7F41-2095-3E7E-80E0-B0CE05326CFE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1" name="مربع نص 10">
            <a:hlinkClick r:id="rId9" action="ppaction://hlinksldjump"/>
            <a:extLst>
              <a:ext uri="{FF2B5EF4-FFF2-40B4-BE49-F238E27FC236}">
                <a16:creationId xmlns:a16="http://schemas.microsoft.com/office/drawing/2014/main" id="{A333F799-231E-76F4-1B1D-AA9CDCDF8E7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2" name="مربع نص 11">
            <a:hlinkClick r:id="rId10" action="ppaction://hlinksldjump"/>
            <a:extLst>
              <a:ext uri="{FF2B5EF4-FFF2-40B4-BE49-F238E27FC236}">
                <a16:creationId xmlns:a16="http://schemas.microsoft.com/office/drawing/2014/main" id="{62B507E4-572A-E3DD-CCCF-2A61202011E3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4789F3E-ED46-A184-662E-607342609EC6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10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FAFDD10-6D57-F2CD-094A-E7330E1B93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215" y="1218519"/>
            <a:ext cx="8036374" cy="5411265"/>
          </a:xfrm>
          <a:prstGeom prst="rect">
            <a:avLst/>
          </a:prstGeom>
        </p:spPr>
      </p:pic>
      <p:pic>
        <p:nvPicPr>
          <p:cNvPr id="14" name="u2 L">
            <a:hlinkClick r:id="" action="ppaction://media"/>
            <a:extLst>
              <a:ext uri="{FF2B5EF4-FFF2-40B4-BE49-F238E27FC236}">
                <a16:creationId xmlns:a16="http://schemas.microsoft.com/office/drawing/2014/main" id="{AEA40A67-3E66-B779-F73A-23A3E5F4C2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662.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9876" y="1010689"/>
            <a:ext cx="1902719" cy="190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FBC33E3-8354-3F82-CC48-0D912C790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84" y="361149"/>
            <a:ext cx="5973009" cy="857370"/>
          </a:xfrm>
          <a:prstGeom prst="rect">
            <a:avLst/>
          </a:prstGeom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7" action="ppaction://hlinksldjump"/>
            <a:extLst>
              <a:ext uri="{FF2B5EF4-FFF2-40B4-BE49-F238E27FC236}">
                <a16:creationId xmlns:a16="http://schemas.microsoft.com/office/drawing/2014/main" id="{A476CBF1-CFC4-0928-8732-2D57C26DAA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8" action="ppaction://hlinksldjump"/>
            <a:extLst>
              <a:ext uri="{FF2B5EF4-FFF2-40B4-BE49-F238E27FC236}">
                <a16:creationId xmlns:a16="http://schemas.microsoft.com/office/drawing/2014/main" id="{36D879F6-531E-CA6A-40B1-5E937320AD83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9" action="ppaction://hlinksldjump"/>
            <a:extLst>
              <a:ext uri="{FF2B5EF4-FFF2-40B4-BE49-F238E27FC236}">
                <a16:creationId xmlns:a16="http://schemas.microsoft.com/office/drawing/2014/main" id="{C5522147-DFFF-2349-14BB-89A81F40CF4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10" action="ppaction://hlinksldjump"/>
            <a:extLst>
              <a:ext uri="{FF2B5EF4-FFF2-40B4-BE49-F238E27FC236}">
                <a16:creationId xmlns:a16="http://schemas.microsoft.com/office/drawing/2014/main" id="{792DB858-0DA7-AA7B-309D-17BA724F338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10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8188C4A-C6EC-5B88-77F3-1F174BF0DE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199" y="1774053"/>
            <a:ext cx="8936068" cy="3918764"/>
          </a:xfrm>
          <a:prstGeom prst="rect">
            <a:avLst/>
          </a:prstGeom>
        </p:spPr>
      </p:pic>
      <p:pic>
        <p:nvPicPr>
          <p:cNvPr id="7" name="u2 L">
            <a:hlinkClick r:id="" action="ppaction://media"/>
            <a:extLst>
              <a:ext uri="{FF2B5EF4-FFF2-40B4-BE49-F238E27FC236}">
                <a16:creationId xmlns:a16="http://schemas.microsoft.com/office/drawing/2014/main" id="{92941A04-7762-C586-5DBD-8C89DBDE33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615" end="30731.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9876" y="1010689"/>
            <a:ext cx="1902719" cy="190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FBC33E3-8354-3F82-CC48-0D912C790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84" y="361149"/>
            <a:ext cx="5973009" cy="857370"/>
          </a:xfrm>
          <a:prstGeom prst="rect">
            <a:avLst/>
          </a:prstGeom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7" action="ppaction://hlinksldjump"/>
            <a:extLst>
              <a:ext uri="{FF2B5EF4-FFF2-40B4-BE49-F238E27FC236}">
                <a16:creationId xmlns:a16="http://schemas.microsoft.com/office/drawing/2014/main" id="{923B5605-940D-4A28-596A-B57B17BB5CE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8" action="ppaction://hlinksldjump"/>
            <a:extLst>
              <a:ext uri="{FF2B5EF4-FFF2-40B4-BE49-F238E27FC236}">
                <a16:creationId xmlns:a16="http://schemas.microsoft.com/office/drawing/2014/main" id="{74E360BC-090C-688A-F645-FC562764505B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9" action="ppaction://hlinksldjump"/>
            <a:extLst>
              <a:ext uri="{FF2B5EF4-FFF2-40B4-BE49-F238E27FC236}">
                <a16:creationId xmlns:a16="http://schemas.microsoft.com/office/drawing/2014/main" id="{07CACBCA-67FF-F98B-1B0B-95B69857A982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10" action="ppaction://hlinksldjump"/>
            <a:extLst>
              <a:ext uri="{FF2B5EF4-FFF2-40B4-BE49-F238E27FC236}">
                <a16:creationId xmlns:a16="http://schemas.microsoft.com/office/drawing/2014/main" id="{05C1B5F3-81BC-2895-6AC9-C0DBC4DAB5EC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9355F5E-552B-0FA9-A36A-0ECB2CEECE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710" y="1583518"/>
            <a:ext cx="8888947" cy="465154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F223265-226A-ACA9-1127-48104FB2CE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88201" y="319110"/>
            <a:ext cx="3705252" cy="1838338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451021-DCA1-8A2A-1EFF-432B2D3D1EE1}"/>
              </a:ext>
            </a:extLst>
          </p:cNvPr>
          <p:cNvSpPr/>
          <p:nvPr/>
        </p:nvSpPr>
        <p:spPr>
          <a:xfrm>
            <a:off x="10454561" y="2363154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11</a:t>
            </a:r>
          </a:p>
        </p:txBody>
      </p:sp>
      <p:pic>
        <p:nvPicPr>
          <p:cNvPr id="17" name="u2 L">
            <a:hlinkClick r:id="" action="ppaction://media"/>
            <a:extLst>
              <a:ext uri="{FF2B5EF4-FFF2-40B4-BE49-F238E27FC236}">
                <a16:creationId xmlns:a16="http://schemas.microsoft.com/office/drawing/2014/main" id="{74FACBAF-0E65-8C62-EA35-6ACC948393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58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96687" y="200323"/>
            <a:ext cx="1902719" cy="1902719"/>
          </a:xfrm>
          <a:prstGeom prst="rect">
            <a:avLst/>
          </a:prstGeom>
        </p:spPr>
      </p:pic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C8BA6036-14E7-132A-34FF-AA35F194AC50}"/>
              </a:ext>
            </a:extLst>
          </p:cNvPr>
          <p:cNvSpPr/>
          <p:nvPr/>
        </p:nvSpPr>
        <p:spPr>
          <a:xfrm>
            <a:off x="7616350" y="3350975"/>
            <a:ext cx="671851" cy="4818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438F2241-8CB1-FA01-FE68-DD5B78A4FED0}"/>
              </a:ext>
            </a:extLst>
          </p:cNvPr>
          <p:cNvSpPr/>
          <p:nvPr/>
        </p:nvSpPr>
        <p:spPr>
          <a:xfrm>
            <a:off x="3766196" y="2157448"/>
            <a:ext cx="671851" cy="4818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05" y="1676138"/>
            <a:ext cx="2643606" cy="3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566BC6D2-1D79-40C4-82D0-3FB2600FACDE}"/>
              </a:ext>
            </a:extLst>
          </p:cNvPr>
          <p:cNvSpPr txBox="1"/>
          <p:nvPr/>
        </p:nvSpPr>
        <p:spPr>
          <a:xfrm>
            <a:off x="924993" y="753415"/>
            <a:ext cx="2107626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Days: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E7117CD-B391-439A-904D-953849E54091}"/>
              </a:ext>
            </a:extLst>
          </p:cNvPr>
          <p:cNvSpPr txBox="1"/>
          <p:nvPr/>
        </p:nvSpPr>
        <p:spPr>
          <a:xfrm>
            <a:off x="3228530" y="713048"/>
            <a:ext cx="955683" cy="578882"/>
          </a:xfrm>
          <a:prstGeom prst="wedgeRoundRectCallout">
            <a:avLst>
              <a:gd name="adj1" fmla="val -74653"/>
              <a:gd name="adj2" fmla="val 44022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Sun.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0933560-28A6-43E4-8038-59922BF98FF1}"/>
              </a:ext>
            </a:extLst>
          </p:cNvPr>
          <p:cNvSpPr txBox="1"/>
          <p:nvPr/>
        </p:nvSpPr>
        <p:spPr>
          <a:xfrm>
            <a:off x="4215323" y="820869"/>
            <a:ext cx="1152722" cy="578882"/>
          </a:xfrm>
          <a:prstGeom prst="wedgeRoundRectCallout">
            <a:avLst>
              <a:gd name="adj1" fmla="val 68110"/>
              <a:gd name="adj2" fmla="val 2521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Mon.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4C0CB33-45F4-435A-86EA-CD2E40EDBD78}"/>
              </a:ext>
            </a:extLst>
          </p:cNvPr>
          <p:cNvSpPr txBox="1"/>
          <p:nvPr/>
        </p:nvSpPr>
        <p:spPr>
          <a:xfrm>
            <a:off x="5583924" y="820869"/>
            <a:ext cx="1105833" cy="578882"/>
          </a:xfrm>
          <a:prstGeom prst="wedgeRoundRectCallout">
            <a:avLst>
              <a:gd name="adj1" fmla="val -98901"/>
              <a:gd name="adj2" fmla="val -923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Tues.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E5DBE91-9470-4F0A-45E5-F05A3D26716D}"/>
              </a:ext>
            </a:extLst>
          </p:cNvPr>
          <p:cNvSpPr txBox="1"/>
          <p:nvPr/>
        </p:nvSpPr>
        <p:spPr>
          <a:xfrm>
            <a:off x="3015314" y="1477112"/>
            <a:ext cx="1168899" cy="578882"/>
          </a:xfrm>
          <a:prstGeom prst="wedgeRoundRectCallout">
            <a:avLst>
              <a:gd name="adj1" fmla="val 68804"/>
              <a:gd name="adj2" fmla="val -3320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Wed.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01BF3A79-0039-4AE6-B0B7-99F1334580C0}"/>
              </a:ext>
            </a:extLst>
          </p:cNvPr>
          <p:cNvSpPr txBox="1"/>
          <p:nvPr/>
        </p:nvSpPr>
        <p:spPr>
          <a:xfrm>
            <a:off x="4505409" y="1477112"/>
            <a:ext cx="1031930" cy="578882"/>
          </a:xfrm>
          <a:prstGeom prst="wedgeRoundRectCallout">
            <a:avLst>
              <a:gd name="adj1" fmla="val -77436"/>
              <a:gd name="adj2" fmla="val 11366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Thur.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DA296E3-0041-1528-3C46-3D865A3B7A2C}"/>
              </a:ext>
            </a:extLst>
          </p:cNvPr>
          <p:cNvSpPr txBox="1"/>
          <p:nvPr/>
        </p:nvSpPr>
        <p:spPr>
          <a:xfrm>
            <a:off x="604635" y="3109198"/>
            <a:ext cx="1849546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Months: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D2878FA-A01D-B7C2-6C8A-EF1439EF594B}"/>
              </a:ext>
            </a:extLst>
          </p:cNvPr>
          <p:cNvSpPr txBox="1"/>
          <p:nvPr/>
        </p:nvSpPr>
        <p:spPr>
          <a:xfrm>
            <a:off x="2512562" y="3101072"/>
            <a:ext cx="1260159" cy="578882"/>
          </a:xfrm>
          <a:prstGeom prst="wedgeRoundRectCallout">
            <a:avLst>
              <a:gd name="adj1" fmla="val 73613"/>
              <a:gd name="adj2" fmla="val -528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Jan. 1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3C21EDD-5653-F801-564D-83C0DCDDD18E}"/>
              </a:ext>
            </a:extLst>
          </p:cNvPr>
          <p:cNvSpPr txBox="1"/>
          <p:nvPr/>
        </p:nvSpPr>
        <p:spPr>
          <a:xfrm>
            <a:off x="3872914" y="3350087"/>
            <a:ext cx="1340068" cy="578882"/>
          </a:xfrm>
          <a:prstGeom prst="wedgeRoundRectCallout">
            <a:avLst>
              <a:gd name="adj1" fmla="val -75399"/>
              <a:gd name="adj2" fmla="val -356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Feb. 2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853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7A34A09-9ACB-74EA-9598-27F973C3E834}"/>
              </a:ext>
            </a:extLst>
          </p:cNvPr>
          <p:cNvSpPr txBox="1"/>
          <p:nvPr/>
        </p:nvSpPr>
        <p:spPr>
          <a:xfrm>
            <a:off x="3412031" y="2140087"/>
            <a:ext cx="955683" cy="578882"/>
          </a:xfrm>
          <a:prstGeom prst="wedgeRoundRectCallout">
            <a:avLst>
              <a:gd name="adj1" fmla="val -74653"/>
              <a:gd name="adj2" fmla="val 44022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Fri.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FC4C5ED-C513-A4A0-DCD8-479FD797435D}"/>
              </a:ext>
            </a:extLst>
          </p:cNvPr>
          <p:cNvSpPr txBox="1"/>
          <p:nvPr/>
        </p:nvSpPr>
        <p:spPr>
          <a:xfrm>
            <a:off x="4536863" y="2162477"/>
            <a:ext cx="1152722" cy="578882"/>
          </a:xfrm>
          <a:prstGeom prst="wedgeRoundRectCallout">
            <a:avLst>
              <a:gd name="adj1" fmla="val 68110"/>
              <a:gd name="adj2" fmla="val 2521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Sat.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933C769-6A2C-5FA6-30C8-C4637A3027D4}"/>
              </a:ext>
            </a:extLst>
          </p:cNvPr>
          <p:cNvSpPr txBox="1"/>
          <p:nvPr/>
        </p:nvSpPr>
        <p:spPr>
          <a:xfrm>
            <a:off x="5229377" y="2863784"/>
            <a:ext cx="1749643" cy="578882"/>
          </a:xfrm>
          <a:prstGeom prst="wedgeRoundRectCallout">
            <a:avLst>
              <a:gd name="adj1" fmla="val -75399"/>
              <a:gd name="adj2" fmla="val -356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March 3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06C1738-8486-AAE1-0956-C174D0DC111F}"/>
              </a:ext>
            </a:extLst>
          </p:cNvPr>
          <p:cNvSpPr txBox="1"/>
          <p:nvPr/>
        </p:nvSpPr>
        <p:spPr>
          <a:xfrm>
            <a:off x="2183248" y="3976799"/>
            <a:ext cx="1260159" cy="578882"/>
          </a:xfrm>
          <a:prstGeom prst="wedgeRoundRectCallout">
            <a:avLst>
              <a:gd name="adj1" fmla="val 73613"/>
              <a:gd name="adj2" fmla="val -528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Apr. 4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EA507A8-2B37-5718-369F-A3247284E4DA}"/>
              </a:ext>
            </a:extLst>
          </p:cNvPr>
          <p:cNvSpPr txBox="1"/>
          <p:nvPr/>
        </p:nvSpPr>
        <p:spPr>
          <a:xfrm>
            <a:off x="3866829" y="4090423"/>
            <a:ext cx="1340068" cy="578882"/>
          </a:xfrm>
          <a:prstGeom prst="wedgeRoundRectCallout">
            <a:avLst>
              <a:gd name="adj1" fmla="val -75399"/>
              <a:gd name="adj2" fmla="val -356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May 5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2686BCB-93CA-E612-7DE5-A80C2762931E}"/>
              </a:ext>
            </a:extLst>
          </p:cNvPr>
          <p:cNvSpPr txBox="1"/>
          <p:nvPr/>
        </p:nvSpPr>
        <p:spPr>
          <a:xfrm>
            <a:off x="5256881" y="3800982"/>
            <a:ext cx="1368750" cy="578882"/>
          </a:xfrm>
          <a:prstGeom prst="wedgeRoundRectCallout">
            <a:avLst>
              <a:gd name="adj1" fmla="val -75399"/>
              <a:gd name="adj2" fmla="val -356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June 6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4121CEA-B3E6-DCB7-A48A-44FE04579833}"/>
              </a:ext>
            </a:extLst>
          </p:cNvPr>
          <p:cNvSpPr txBox="1"/>
          <p:nvPr/>
        </p:nvSpPr>
        <p:spPr>
          <a:xfrm>
            <a:off x="1550373" y="4809125"/>
            <a:ext cx="1396892" cy="578882"/>
          </a:xfrm>
          <a:prstGeom prst="wedgeRoundRectCallout">
            <a:avLst>
              <a:gd name="adj1" fmla="val 73613"/>
              <a:gd name="adj2" fmla="val -528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Jul. 7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747A487-F057-E495-CF43-6434647C34AB}"/>
              </a:ext>
            </a:extLst>
          </p:cNvPr>
          <p:cNvSpPr txBox="1"/>
          <p:nvPr/>
        </p:nvSpPr>
        <p:spPr>
          <a:xfrm>
            <a:off x="3484221" y="4727476"/>
            <a:ext cx="1439908" cy="578882"/>
          </a:xfrm>
          <a:prstGeom prst="wedgeRoundRectCallout">
            <a:avLst>
              <a:gd name="adj1" fmla="val -75399"/>
              <a:gd name="adj2" fmla="val -356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Aug. 8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F1CF2D1-E106-51F2-7413-63C7116F54E1}"/>
              </a:ext>
            </a:extLst>
          </p:cNvPr>
          <p:cNvSpPr txBox="1"/>
          <p:nvPr/>
        </p:nvSpPr>
        <p:spPr>
          <a:xfrm>
            <a:off x="5324736" y="4723437"/>
            <a:ext cx="1368750" cy="578882"/>
          </a:xfrm>
          <a:prstGeom prst="wedgeRoundRectCallout">
            <a:avLst>
              <a:gd name="adj1" fmla="val -75399"/>
              <a:gd name="adj2" fmla="val -356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Sep. 9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57155A9-5426-6C0F-B116-342CF74573F9}"/>
              </a:ext>
            </a:extLst>
          </p:cNvPr>
          <p:cNvSpPr txBox="1"/>
          <p:nvPr/>
        </p:nvSpPr>
        <p:spPr>
          <a:xfrm>
            <a:off x="1403077" y="5511618"/>
            <a:ext cx="1586079" cy="578882"/>
          </a:xfrm>
          <a:prstGeom prst="wedgeRoundRectCallout">
            <a:avLst>
              <a:gd name="adj1" fmla="val 73613"/>
              <a:gd name="adj2" fmla="val -528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Oct. 10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26B76C4-698C-A6E8-4FCA-6D736F4F85A0}"/>
              </a:ext>
            </a:extLst>
          </p:cNvPr>
          <p:cNvSpPr txBox="1"/>
          <p:nvPr/>
        </p:nvSpPr>
        <p:spPr>
          <a:xfrm>
            <a:off x="3412031" y="5630290"/>
            <a:ext cx="1646839" cy="578882"/>
          </a:xfrm>
          <a:prstGeom prst="wedgeRoundRectCallout">
            <a:avLst>
              <a:gd name="adj1" fmla="val -75399"/>
              <a:gd name="adj2" fmla="val -356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Nov. 11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D89AEA3-CCAD-209F-44F0-364011EE7ED6}"/>
              </a:ext>
            </a:extLst>
          </p:cNvPr>
          <p:cNvSpPr txBox="1"/>
          <p:nvPr/>
        </p:nvSpPr>
        <p:spPr>
          <a:xfrm>
            <a:off x="5192741" y="5461877"/>
            <a:ext cx="1613896" cy="578882"/>
          </a:xfrm>
          <a:prstGeom prst="wedgeRoundRectCallout">
            <a:avLst>
              <a:gd name="adj1" fmla="val -75399"/>
              <a:gd name="adj2" fmla="val -356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Dec. 12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FB77AAD5-D20F-98F5-6A31-DFEF246BFD89}"/>
              </a:ext>
            </a:extLst>
          </p:cNvPr>
          <p:cNvSpPr txBox="1"/>
          <p:nvPr/>
        </p:nvSpPr>
        <p:spPr>
          <a:xfrm>
            <a:off x="7365238" y="4791905"/>
            <a:ext cx="2889043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Numbers </a:t>
            </a:r>
            <a:r>
              <a:rPr lang="ar-SA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أرقام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CA3A8F48-A750-8831-D5BA-592E036D8F10}"/>
              </a:ext>
            </a:extLst>
          </p:cNvPr>
          <p:cNvSpPr txBox="1"/>
          <p:nvPr/>
        </p:nvSpPr>
        <p:spPr>
          <a:xfrm>
            <a:off x="8825619" y="5612962"/>
            <a:ext cx="2107626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Age </a:t>
            </a:r>
            <a:r>
              <a:rPr lang="ar-SA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عمر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Questions 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853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CA55BE8C-28CF-82C3-FA1B-C210B7107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71" t="11572" r="5967" b="12152"/>
          <a:stretch/>
        </p:blipFill>
        <p:spPr>
          <a:xfrm>
            <a:off x="561055" y="1179547"/>
            <a:ext cx="6258812" cy="4651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Illustration of Kids Raising their Hands Asking Questions ...">
            <a:extLst>
              <a:ext uri="{FF2B5EF4-FFF2-40B4-BE49-F238E27FC236}">
                <a16:creationId xmlns:a16="http://schemas.microsoft.com/office/drawing/2014/main" id="{A5EF302B-CDE4-7F2B-6655-7693809F9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1"/>
          <a:stretch/>
        </p:blipFill>
        <p:spPr bwMode="auto">
          <a:xfrm>
            <a:off x="7316433" y="2116519"/>
            <a:ext cx="4176150" cy="31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63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مخصص 7">
      <a:dk1>
        <a:srgbClr val="7030A0"/>
      </a:dk1>
      <a:lt1>
        <a:srgbClr val="F8D1CC"/>
      </a:lt1>
      <a:dk2>
        <a:srgbClr val="2C3C43"/>
      </a:dk2>
      <a:lt2>
        <a:srgbClr val="EBEBEB"/>
      </a:lt2>
      <a:accent1>
        <a:srgbClr val="932313"/>
      </a:accent1>
      <a:accent2>
        <a:srgbClr val="ED97E3"/>
      </a:accent2>
      <a:accent3>
        <a:srgbClr val="F8D1CC"/>
      </a:accent3>
      <a:accent4>
        <a:srgbClr val="F1A499"/>
      </a:accent4>
      <a:accent5>
        <a:srgbClr val="C42F1A"/>
      </a:accent5>
      <a:accent6>
        <a:srgbClr val="FDBFF4"/>
      </a:accent6>
      <a:hlink>
        <a:srgbClr val="FB93EC"/>
      </a:hlink>
      <a:folHlink>
        <a:srgbClr val="7030A0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283</Words>
  <Application>Microsoft Office PowerPoint</Application>
  <PresentationFormat>شاشة عريضة</PresentationFormat>
  <Paragraphs>126</Paragraphs>
  <Slides>15</Slides>
  <Notes>0</Notes>
  <HiddenSlides>1</HiddenSlides>
  <MMClips>5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2" baseType="lpstr">
      <vt:lpstr>Arial</vt:lpstr>
      <vt:lpstr>Century Gothic</vt:lpstr>
      <vt:lpstr>Forte</vt:lpstr>
      <vt:lpstr>Garamond</vt:lpstr>
      <vt:lpstr>Goudy Old Style</vt:lpstr>
      <vt:lpstr>MyriadPro-Light</vt:lpstr>
      <vt:lpstr>فقاعات</vt:lpstr>
      <vt:lpstr>1 Listen &amp; discuss 2 pair work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14</cp:revision>
  <dcterms:created xsi:type="dcterms:W3CDTF">2022-08-28T18:22:39Z</dcterms:created>
  <dcterms:modified xsi:type="dcterms:W3CDTF">2023-09-02T15:01:46Z</dcterms:modified>
</cp:coreProperties>
</file>