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  <p:sldMasterId id="2147483734" r:id="rId2"/>
    <p:sldMasterId id="2147483741" r:id="rId3"/>
    <p:sldMasterId id="2147483745" r:id="rId4"/>
  </p:sldMasterIdLst>
  <p:notesMasterIdLst>
    <p:notesMasterId r:id="rId120"/>
  </p:notesMasterIdLst>
  <p:handoutMasterIdLst>
    <p:handoutMasterId r:id="rId121"/>
  </p:handoutMasterIdLst>
  <p:sldIdLst>
    <p:sldId id="1635" r:id="rId5"/>
    <p:sldId id="1576" r:id="rId6"/>
    <p:sldId id="1577" r:id="rId7"/>
    <p:sldId id="1578" r:id="rId8"/>
    <p:sldId id="1579" r:id="rId9"/>
    <p:sldId id="1580" r:id="rId10"/>
    <p:sldId id="1581" r:id="rId11"/>
    <p:sldId id="1582" r:id="rId12"/>
    <p:sldId id="1583" r:id="rId13"/>
    <p:sldId id="1584" r:id="rId14"/>
    <p:sldId id="1632" r:id="rId15"/>
    <p:sldId id="1585" r:id="rId16"/>
    <p:sldId id="1586" r:id="rId17"/>
    <p:sldId id="1587" r:id="rId18"/>
    <p:sldId id="1588" r:id="rId19"/>
    <p:sldId id="1589" r:id="rId20"/>
    <p:sldId id="1590" r:id="rId21"/>
    <p:sldId id="1591" r:id="rId22"/>
    <p:sldId id="1592" r:id="rId23"/>
    <p:sldId id="1593" r:id="rId24"/>
    <p:sldId id="1594" r:id="rId25"/>
    <p:sldId id="1595" r:id="rId26"/>
    <p:sldId id="1596" r:id="rId27"/>
    <p:sldId id="1597" r:id="rId28"/>
    <p:sldId id="1598" r:id="rId29"/>
    <p:sldId id="1633" r:id="rId30"/>
    <p:sldId id="1599" r:id="rId31"/>
    <p:sldId id="1600" r:id="rId32"/>
    <p:sldId id="1601" r:id="rId33"/>
    <p:sldId id="1602" r:id="rId34"/>
    <p:sldId id="1603" r:id="rId35"/>
    <p:sldId id="1604" r:id="rId36"/>
    <p:sldId id="1605" r:id="rId37"/>
    <p:sldId id="1606" r:id="rId38"/>
    <p:sldId id="1607" r:id="rId39"/>
    <p:sldId id="1608" r:id="rId40"/>
    <p:sldId id="1609" r:id="rId41"/>
    <p:sldId id="1610" r:id="rId42"/>
    <p:sldId id="1611" r:id="rId43"/>
    <p:sldId id="1612" r:id="rId44"/>
    <p:sldId id="1613" r:id="rId45"/>
    <p:sldId id="1614" r:id="rId46"/>
    <p:sldId id="1615" r:id="rId47"/>
    <p:sldId id="1616" r:id="rId48"/>
    <p:sldId id="1617" r:id="rId49"/>
    <p:sldId id="1618" r:id="rId50"/>
    <p:sldId id="1619" r:id="rId51"/>
    <p:sldId id="1620" r:id="rId52"/>
    <p:sldId id="1621" r:id="rId53"/>
    <p:sldId id="1622" r:id="rId54"/>
    <p:sldId id="1623" r:id="rId55"/>
    <p:sldId id="1624" r:id="rId56"/>
    <p:sldId id="1625" r:id="rId57"/>
    <p:sldId id="1626" r:id="rId58"/>
    <p:sldId id="1627" r:id="rId59"/>
    <p:sldId id="1628" r:id="rId60"/>
    <p:sldId id="1629" r:id="rId61"/>
    <p:sldId id="1630" r:id="rId62"/>
    <p:sldId id="1631" r:id="rId63"/>
    <p:sldId id="1636" r:id="rId64"/>
    <p:sldId id="1637" r:id="rId65"/>
    <p:sldId id="1638" r:id="rId66"/>
    <p:sldId id="1639" r:id="rId67"/>
    <p:sldId id="1640" r:id="rId68"/>
    <p:sldId id="1641" r:id="rId69"/>
    <p:sldId id="1642" r:id="rId70"/>
    <p:sldId id="1643" r:id="rId71"/>
    <p:sldId id="1644" r:id="rId72"/>
    <p:sldId id="1645" r:id="rId73"/>
    <p:sldId id="1646" r:id="rId74"/>
    <p:sldId id="1647" r:id="rId75"/>
    <p:sldId id="1648" r:id="rId76"/>
    <p:sldId id="1649" r:id="rId77"/>
    <p:sldId id="1650" r:id="rId78"/>
    <p:sldId id="1651" r:id="rId79"/>
    <p:sldId id="1652" r:id="rId80"/>
    <p:sldId id="1653" r:id="rId81"/>
    <p:sldId id="1654" r:id="rId82"/>
    <p:sldId id="1655" r:id="rId83"/>
    <p:sldId id="1656" r:id="rId84"/>
    <p:sldId id="1657" r:id="rId85"/>
    <p:sldId id="1658" r:id="rId86"/>
    <p:sldId id="1659" r:id="rId87"/>
    <p:sldId id="1660" r:id="rId88"/>
    <p:sldId id="1661" r:id="rId89"/>
    <p:sldId id="1662" r:id="rId90"/>
    <p:sldId id="1663" r:id="rId91"/>
    <p:sldId id="1664" r:id="rId92"/>
    <p:sldId id="1665" r:id="rId93"/>
    <p:sldId id="1666" r:id="rId94"/>
    <p:sldId id="1667" r:id="rId95"/>
    <p:sldId id="1668" r:id="rId96"/>
    <p:sldId id="1669" r:id="rId97"/>
    <p:sldId id="1670" r:id="rId98"/>
    <p:sldId id="1671" r:id="rId99"/>
    <p:sldId id="1672" r:id="rId100"/>
    <p:sldId id="1673" r:id="rId101"/>
    <p:sldId id="1674" r:id="rId102"/>
    <p:sldId id="1675" r:id="rId103"/>
    <p:sldId id="1676" r:id="rId104"/>
    <p:sldId id="1677" r:id="rId105"/>
    <p:sldId id="1678" r:id="rId106"/>
    <p:sldId id="1679" r:id="rId107"/>
    <p:sldId id="1680" r:id="rId108"/>
    <p:sldId id="1681" r:id="rId109"/>
    <p:sldId id="1682" r:id="rId110"/>
    <p:sldId id="1683" r:id="rId111"/>
    <p:sldId id="1684" r:id="rId112"/>
    <p:sldId id="1685" r:id="rId113"/>
    <p:sldId id="1686" r:id="rId114"/>
    <p:sldId id="1687" r:id="rId115"/>
    <p:sldId id="1688" r:id="rId116"/>
    <p:sldId id="1689" r:id="rId117"/>
    <p:sldId id="1690" r:id="rId118"/>
    <p:sldId id="1691" r:id="rId1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000000"/>
          </p15:clr>
        </p15:guide>
        <p15:guide id="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FF"/>
    <a:srgbClr val="FFFFB2"/>
    <a:srgbClr val="FF00FF"/>
    <a:srgbClr val="FFFFE5"/>
    <a:srgbClr val="FFFF80"/>
    <a:srgbClr val="CC0099"/>
    <a:srgbClr val="00FF00"/>
    <a:srgbClr val="FFCC00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C407D-81CE-4662-B45B-A2F20FB6515E}" v="122" dt="2021-02-23T20:52:0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84" autoAdjust="0"/>
    <p:restoredTop sz="96201" autoAdjust="0"/>
  </p:normalViewPr>
  <p:slideViewPr>
    <p:cSldViewPr snapToGrid="0">
      <p:cViewPr varScale="1">
        <p:scale>
          <a:sx n="106" d="100"/>
          <a:sy n="106" d="100"/>
        </p:scale>
        <p:origin x="738" y="96"/>
      </p:cViewPr>
      <p:guideLst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70"/>
    </p:cViewPr>
  </p:sorterViewPr>
  <p:notesViewPr>
    <p:cSldViewPr snapToGrid="0"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harf38@outlook.com" userId="2e4633ffe21470db" providerId="LiveId" clId="{4D6BCB79-B167-4C51-A4FE-6216D91CEFC5}"/>
    <pc:docChg chg="undo custSel addSld delSld modSld">
      <pc:chgData name="darharf38@outlook.com" userId="2e4633ffe21470db" providerId="LiveId" clId="{4D6BCB79-B167-4C51-A4FE-6216D91CEFC5}" dt="2020-12-10T07:09:40.878" v="409" actId="1037"/>
      <pc:docMkLst>
        <pc:docMk/>
      </pc:docMkLst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7940277" sldId="145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20972951" sldId="149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0229962" sldId="157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5925050" sldId="1578"/>
        </pc:sldMkLst>
      </pc:sldChg>
      <pc:sldChg chg="modSp mod modShow">
        <pc:chgData name="darharf38@outlook.com" userId="2e4633ffe21470db" providerId="LiveId" clId="{4D6BCB79-B167-4C51-A4FE-6216D91CEFC5}" dt="2020-12-08T10:47:53.410" v="401" actId="20577"/>
        <pc:sldMkLst>
          <pc:docMk/>
          <pc:sldMk cId="1747559092" sldId="1580"/>
        </pc:sldMkLst>
        <pc:spChg chg="mod">
          <ac:chgData name="darharf38@outlook.com" userId="2e4633ffe21470db" providerId="LiveId" clId="{4D6BCB79-B167-4C51-A4FE-6216D91CEFC5}" dt="2020-12-08T10:47:53.410" v="401" actId="20577"/>
          <ac:spMkLst>
            <pc:docMk/>
            <pc:sldMk cId="1747559092" sldId="1580"/>
            <ac:spMk id="6" creationId="{3B1150FF-CC94-4A5C-8416-D2F33F0023F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722727580" sldId="1581"/>
        </pc:sldMkLst>
        <pc:spChg chg="mod">
          <ac:chgData name="darharf38@outlook.com" userId="2e4633ffe21470db" providerId="LiveId" clId="{4D6BCB79-B167-4C51-A4FE-6216D91CEFC5}" dt="2020-12-08T07:22:28.803" v="53" actId="20577"/>
          <ac:spMkLst>
            <pc:docMk/>
            <pc:sldMk cId="1722727580" sldId="1581"/>
            <ac:spMk id="15" creationId="{768AF040-E828-4C0E-8AC2-81839761102A}"/>
          </ac:spMkLst>
        </pc:spChg>
        <pc:spChg chg="mod">
          <ac:chgData name="darharf38@outlook.com" userId="2e4633ffe21470db" providerId="LiveId" clId="{4D6BCB79-B167-4C51-A4FE-6216D91CEFC5}" dt="2020-12-08T07:17:27.336" v="38" actId="179"/>
          <ac:spMkLst>
            <pc:docMk/>
            <pc:sldMk cId="1722727580" sldId="1581"/>
            <ac:spMk id="34" creationId="{E27A4FCA-3245-4BD6-A393-9249DB7E752E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21148680" sldId="1582"/>
        </pc:sldMkLst>
      </pc:sldChg>
      <pc:sldChg chg="addSp delSp modSp mod addAnim delAnim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052434379" sldId="1583"/>
        </pc:sldMkLst>
        <pc:spChg chg="add del mod">
          <ac:chgData name="darharf38@outlook.com" userId="2e4633ffe21470db" providerId="LiveId" clId="{4D6BCB79-B167-4C51-A4FE-6216D91CEFC5}" dt="2020-12-08T07:49:26.953" v="271" actId="478"/>
          <ac:spMkLst>
            <pc:docMk/>
            <pc:sldMk cId="3052434379" sldId="1583"/>
            <ac:spMk id="8" creationId="{A3781AC8-5047-4677-97DB-DA30527ACB5B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0" creationId="{59179CED-7317-4DDE-BFF1-A0D70A6DE9E2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3" creationId="{E75088FE-EB53-4D75-8EE9-B528EE2B651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4039200837" sldId="1584"/>
        </pc:sldMkLst>
        <pc:spChg chg="mod">
          <ac:chgData name="darharf38@outlook.com" userId="2e4633ffe21470db" providerId="LiveId" clId="{4D6BCB79-B167-4C51-A4FE-6216D91CEFC5}" dt="2020-12-08T07:56:01.492" v="286" actId="553"/>
          <ac:spMkLst>
            <pc:docMk/>
            <pc:sldMk cId="4039200837" sldId="1584"/>
            <ac:spMk id="15" creationId="{1CD47252-B08B-4A42-91C7-D8868C159D2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6" creationId="{70BEA0E6-D0C9-44A6-A3EB-AF8A961567F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7" creationId="{68FAFA88-34C6-4291-BD10-DBB7C8D85C65}"/>
          </ac:spMkLst>
        </pc:spChg>
        <pc:spChg chg="mod">
          <ac:chgData name="darharf38@outlook.com" userId="2e4633ffe21470db" providerId="LiveId" clId="{4D6BCB79-B167-4C51-A4FE-6216D91CEFC5}" dt="2020-12-08T08:11:54.533" v="297" actId="14100"/>
          <ac:spMkLst>
            <pc:docMk/>
            <pc:sldMk cId="4039200837" sldId="1584"/>
            <ac:spMk id="18" creationId="{B57CDCB1-6E43-4A38-A5CE-E79420E0B414}"/>
          </ac:spMkLst>
        </pc:spChg>
        <pc:spChg chg="mod">
          <ac:chgData name="darharf38@outlook.com" userId="2e4633ffe21470db" providerId="LiveId" clId="{4D6BCB79-B167-4C51-A4FE-6216D91CEFC5}" dt="2020-12-08T08:12:32.672" v="298" actId="20578"/>
          <ac:spMkLst>
            <pc:docMk/>
            <pc:sldMk cId="4039200837" sldId="1584"/>
            <ac:spMk id="19" creationId="{AEAB7C2E-792C-4D45-8313-B1DC7C1AEA7F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690793853" sldId="1585"/>
        </pc:sldMkLst>
        <pc:spChg chg="mod">
          <ac:chgData name="darharf38@outlook.com" userId="2e4633ffe21470db" providerId="LiveId" clId="{4D6BCB79-B167-4C51-A4FE-6216D91CEFC5}" dt="2020-12-08T08:14:19.133" v="305" actId="14100"/>
          <ac:spMkLst>
            <pc:docMk/>
            <pc:sldMk cId="1690793853" sldId="1585"/>
            <ac:spMk id="13" creationId="{3EB87557-5961-4615-819D-80ADCF9662D1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8890065" sldId="1586"/>
        </pc:sldMkLst>
      </pc:sldChg>
      <pc:sldChg chg="modSp mod modShow">
        <pc:chgData name="darharf38@outlook.com" userId="2e4633ffe21470db" providerId="LiveId" clId="{4D6BCB79-B167-4C51-A4FE-6216D91CEFC5}" dt="2020-12-08T08:54:20.484" v="314" actId="20577"/>
        <pc:sldMkLst>
          <pc:docMk/>
          <pc:sldMk cId="1916624985" sldId="1587"/>
        </pc:sldMkLst>
        <pc:spChg chg="mod">
          <ac:chgData name="darharf38@outlook.com" userId="2e4633ffe21470db" providerId="LiveId" clId="{4D6BCB79-B167-4C51-A4FE-6216D91CEFC5}" dt="2020-12-08T08:54:20.484" v="314" actId="20577"/>
          <ac:spMkLst>
            <pc:docMk/>
            <pc:sldMk cId="1916624985" sldId="1587"/>
            <ac:spMk id="5" creationId="{38189B0F-1195-4027-A562-C2161DB377C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75034303" sldId="1588"/>
        </pc:sldMkLst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77957922" sldId="1589"/>
        </pc:sldMkLst>
        <pc:spChg chg="mod">
          <ac:chgData name="darharf38@outlook.com" userId="2e4633ffe21470db" providerId="LiveId" clId="{4D6BCB79-B167-4C51-A4FE-6216D91CEFC5}" dt="2020-12-08T07:45:37.506" v="243"/>
          <ac:spMkLst>
            <pc:docMk/>
            <pc:sldMk cId="177957922" sldId="1589"/>
            <ac:spMk id="10" creationId="{60897688-3662-49C6-A3EA-155AA33532AF}"/>
          </ac:spMkLst>
        </pc:spChg>
        <pc:spChg chg="mod">
          <ac:chgData name="darharf38@outlook.com" userId="2e4633ffe21470db" providerId="LiveId" clId="{4D6BCB79-B167-4C51-A4FE-6216D91CEFC5}" dt="2020-12-08T07:45:39.284" v="244"/>
          <ac:spMkLst>
            <pc:docMk/>
            <pc:sldMk cId="177957922" sldId="1589"/>
            <ac:spMk id="11" creationId="{B512B0A0-140D-4B51-A187-AFB09D5A89CA}"/>
          </ac:spMkLst>
        </pc:spChg>
        <pc:spChg chg="mod">
          <ac:chgData name="darharf38@outlook.com" userId="2e4633ffe21470db" providerId="LiveId" clId="{4D6BCB79-B167-4C51-A4FE-6216D91CEFC5}" dt="2020-12-08T07:45:41.237" v="245"/>
          <ac:spMkLst>
            <pc:docMk/>
            <pc:sldMk cId="177957922" sldId="1589"/>
            <ac:spMk id="12" creationId="{F3C113EF-A02A-4055-861B-A88196BD7E4F}"/>
          </ac:spMkLst>
        </pc:spChg>
        <pc:spChg chg="mod">
          <ac:chgData name="darharf38@outlook.com" userId="2e4633ffe21470db" providerId="LiveId" clId="{4D6BCB79-B167-4C51-A4FE-6216D91CEFC5}" dt="2020-12-08T07:45:46.439" v="246"/>
          <ac:spMkLst>
            <pc:docMk/>
            <pc:sldMk cId="177957922" sldId="1589"/>
            <ac:spMk id="13" creationId="{D7F7D8CF-798D-4781-866B-D00A30B64318}"/>
          </ac:spMkLst>
        </pc:spChg>
      </pc:sldChg>
      <pc:sldChg chg="modSp mod modAnim modShow">
        <pc:chgData name="darharf38@outlook.com" userId="2e4633ffe21470db" providerId="LiveId" clId="{4D6BCB79-B167-4C51-A4FE-6216D91CEFC5}" dt="2020-12-08T09:09:13.403" v="315"/>
        <pc:sldMkLst>
          <pc:docMk/>
          <pc:sldMk cId="2965149564" sldId="1591"/>
        </pc:sldMkLst>
        <pc:spChg chg="mod">
          <ac:chgData name="darharf38@outlook.com" userId="2e4633ffe21470db" providerId="LiveId" clId="{4D6BCB79-B167-4C51-A4FE-6216D91CEFC5}" dt="2020-12-08T07:45:24.798" v="241"/>
          <ac:spMkLst>
            <pc:docMk/>
            <pc:sldMk cId="2965149564" sldId="1591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26.721" v="242"/>
          <ac:spMkLst>
            <pc:docMk/>
            <pc:sldMk cId="2965149564" sldId="1591"/>
            <ac:spMk id="8" creationId="{6AF82601-4CD8-40BC-B414-9078B8E9BBEC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670518360" sldId="1592"/>
        </pc:sldMkLst>
        <pc:spChg chg="mod">
          <ac:chgData name="darharf38@outlook.com" userId="2e4633ffe21470db" providerId="LiveId" clId="{4D6BCB79-B167-4C51-A4FE-6216D91CEFC5}" dt="2020-12-08T07:45:12.497" v="237"/>
          <ac:spMkLst>
            <pc:docMk/>
            <pc:sldMk cId="670518360" sldId="1592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15.822" v="238"/>
          <ac:spMkLst>
            <pc:docMk/>
            <pc:sldMk cId="670518360" sldId="1592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08T07:45:17.718" v="239"/>
          <ac:spMkLst>
            <pc:docMk/>
            <pc:sldMk cId="670518360" sldId="1592"/>
            <ac:spMk id="10" creationId="{8F24D1E1-AF26-4E67-8A99-94C5EE8BDC9A}"/>
          </ac:spMkLst>
        </pc:spChg>
        <pc:spChg chg="mod">
          <ac:chgData name="darharf38@outlook.com" userId="2e4633ffe21470db" providerId="LiveId" clId="{4D6BCB79-B167-4C51-A4FE-6216D91CEFC5}" dt="2020-12-08T07:45:19.970" v="240"/>
          <ac:spMkLst>
            <pc:docMk/>
            <pc:sldMk cId="670518360" sldId="1592"/>
            <ac:spMk id="11" creationId="{3CE4BB9C-0E70-4F4D-9C8E-3FB161DB553C}"/>
          </ac:spMkLst>
        </pc:spChg>
      </pc:sldChg>
      <pc:sldChg chg="modSp mod modShow">
        <pc:chgData name="darharf38@outlook.com" userId="2e4633ffe21470db" providerId="LiveId" clId="{4D6BCB79-B167-4C51-A4FE-6216D91CEFC5}" dt="2020-12-10T06:13:53.521" v="407" actId="13926"/>
        <pc:sldMkLst>
          <pc:docMk/>
          <pc:sldMk cId="1388140100" sldId="1593"/>
        </pc:sldMkLst>
        <pc:spChg chg="mod">
          <ac:chgData name="darharf38@outlook.com" userId="2e4633ffe21470db" providerId="LiveId" clId="{4D6BCB79-B167-4C51-A4FE-6216D91CEFC5}" dt="2020-12-08T07:44:59.914" v="235"/>
          <ac:spMkLst>
            <pc:docMk/>
            <pc:sldMk cId="1388140100" sldId="1593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03.886" v="236"/>
          <ac:spMkLst>
            <pc:docMk/>
            <pc:sldMk cId="1388140100" sldId="1593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10T06:13:53.521" v="407" actId="13926"/>
          <ac:spMkLst>
            <pc:docMk/>
            <pc:sldMk cId="1388140100" sldId="1593"/>
            <ac:spMk id="13" creationId="{720CABF9-38EA-4500-B0AE-74893A9E1CE5}"/>
          </ac:spMkLst>
        </pc:spChg>
        <pc:spChg chg="mod">
          <ac:chgData name="darharf38@outlook.com" userId="2e4633ffe21470db" providerId="LiveId" clId="{4D6BCB79-B167-4C51-A4FE-6216D91CEFC5}" dt="2020-12-08T07:16:45.923" v="37" actId="1038"/>
          <ac:spMkLst>
            <pc:docMk/>
            <pc:sldMk cId="1388140100" sldId="1593"/>
            <ac:spMk id="14" creationId="{21E792E6-8D3A-4C08-9B31-96A131A9971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35847057" sldId="1594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356930196" sldId="1597"/>
        </pc:sldMkLst>
        <pc:spChg chg="mod">
          <ac:chgData name="darharf38@outlook.com" userId="2e4633ffe21470db" providerId="LiveId" clId="{4D6BCB79-B167-4C51-A4FE-6216D91CEFC5}" dt="2020-12-08T07:46:17.610" v="247"/>
          <ac:spMkLst>
            <pc:docMk/>
            <pc:sldMk cId="1356930196" sldId="1597"/>
            <ac:spMk id="7" creationId="{9043A41D-F9BF-4C13-AA9C-3C6FE0E6AB8E}"/>
          </ac:spMkLst>
        </pc:spChg>
        <pc:spChg chg="mod">
          <ac:chgData name="darharf38@outlook.com" userId="2e4633ffe21470db" providerId="LiveId" clId="{4D6BCB79-B167-4C51-A4FE-6216D91CEFC5}" dt="2020-12-08T07:46:19.764" v="248"/>
          <ac:spMkLst>
            <pc:docMk/>
            <pc:sldMk cId="1356930196" sldId="1597"/>
            <ac:spMk id="8" creationId="{D2628771-5DCD-443D-986F-CE1ACF088172}"/>
          </ac:spMkLst>
        </pc:spChg>
        <pc:spChg chg="mod">
          <ac:chgData name="darharf38@outlook.com" userId="2e4633ffe21470db" providerId="LiveId" clId="{4D6BCB79-B167-4C51-A4FE-6216D91CEFC5}" dt="2020-12-08T07:46:22.083" v="249"/>
          <ac:spMkLst>
            <pc:docMk/>
            <pc:sldMk cId="1356930196" sldId="1597"/>
            <ac:spMk id="13" creationId="{A315B56E-D63D-4170-B72D-DB65BDA2C85C}"/>
          </ac:spMkLst>
        </pc:spChg>
        <pc:spChg chg="mod">
          <ac:chgData name="darharf38@outlook.com" userId="2e4633ffe21470db" providerId="LiveId" clId="{4D6BCB79-B167-4C51-A4FE-6216D91CEFC5}" dt="2020-12-08T07:46:23.934" v="250"/>
          <ac:spMkLst>
            <pc:docMk/>
            <pc:sldMk cId="1356930196" sldId="1597"/>
            <ac:spMk id="14" creationId="{3BBA2DD6-E71E-42A6-A445-496C17573A3F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81967440" sldId="1598"/>
        </pc:sldMkLst>
      </pc:sldChg>
      <pc:sldChg chg="addSp delSp 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824984516" sldId="1637"/>
        </pc:sldMkLst>
        <pc:spChg chg="del mod">
          <ac:chgData name="darharf38@outlook.com" userId="2e4633ffe21470db" providerId="LiveId" clId="{4D6BCB79-B167-4C51-A4FE-6216D91CEFC5}" dt="2020-12-08T07:26:34.425" v="66" actId="478"/>
          <ac:spMkLst>
            <pc:docMk/>
            <pc:sldMk cId="824984516" sldId="1637"/>
            <ac:spMk id="5" creationId="{279FD7D6-8E23-4A6A-8A8D-8809B9A8972F}"/>
          </ac:spMkLst>
        </pc:spChg>
        <pc:spChg chg="add mod">
          <ac:chgData name="darharf38@outlook.com" userId="2e4633ffe21470db" providerId="LiveId" clId="{4D6BCB79-B167-4C51-A4FE-6216D91CEFC5}" dt="2020-12-08T07:26:38.244" v="67"/>
          <ac:spMkLst>
            <pc:docMk/>
            <pc:sldMk cId="824984516" sldId="1637"/>
            <ac:spMk id="22" creationId="{B17A5C50-A62F-4E7E-81E2-3902BB3758FD}"/>
          </ac:spMkLst>
        </pc:spChg>
        <pc:spChg chg="del mod">
          <ac:chgData name="darharf38@outlook.com" userId="2e4633ffe21470db" providerId="LiveId" clId="{4D6BCB79-B167-4C51-A4FE-6216D91CEFC5}" dt="2020-12-08T07:28:29.215" v="154" actId="478"/>
          <ac:spMkLst>
            <pc:docMk/>
            <pc:sldMk cId="824984516" sldId="1637"/>
            <ac:spMk id="23" creationId="{8AA89CB6-1C80-41C0-B0CB-F393981C42F1}"/>
          </ac:spMkLst>
        </pc:spChg>
        <pc:spChg chg="add mod">
          <ac:chgData name="darharf38@outlook.com" userId="2e4633ffe21470db" providerId="LiveId" clId="{4D6BCB79-B167-4C51-A4FE-6216D91CEFC5}" dt="2020-12-08T07:28:30.805" v="155"/>
          <ac:spMkLst>
            <pc:docMk/>
            <pc:sldMk cId="824984516" sldId="1637"/>
            <ac:spMk id="24" creationId="{B1D793E1-F8AA-49E2-84D7-0FB396EF12DE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499692675" sldId="1638"/>
        </pc:sldMkLst>
        <pc:spChg chg="mod">
          <ac:chgData name="darharf38@outlook.com" userId="2e4633ffe21470db" providerId="LiveId" clId="{4D6BCB79-B167-4C51-A4FE-6216D91CEFC5}" dt="2020-12-08T07:32:42.718" v="217" actId="20577"/>
          <ac:spMkLst>
            <pc:docMk/>
            <pc:sldMk cId="1499692675" sldId="1638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47633332" sldId="163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159205548" sldId="164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4054155" sldId="164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655058858" sldId="164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05526750" sldId="1643"/>
        </pc:sldMkLst>
      </pc:sldChg>
      <pc:sldChg chg="addSp delSp modSp mod addAnim delAnim modShow">
        <pc:chgData name="darharf38@outlook.com" userId="2e4633ffe21470db" providerId="LiveId" clId="{4D6BCB79-B167-4C51-A4FE-6216D91CEFC5}" dt="2020-12-08T08:46:20.922" v="312" actId="729"/>
        <pc:sldMkLst>
          <pc:docMk/>
          <pc:sldMk cId="3820770228" sldId="1644"/>
        </pc:sldMkLst>
        <pc:spChg chg="del">
          <ac:chgData name="darharf38@outlook.com" userId="2e4633ffe21470db" providerId="LiveId" clId="{4D6BCB79-B167-4C51-A4FE-6216D91CEFC5}" dt="2020-12-08T07:27:41.015" v="104" actId="478"/>
          <ac:spMkLst>
            <pc:docMk/>
            <pc:sldMk cId="3820770228" sldId="1644"/>
            <ac:spMk id="5" creationId="{279FD7D6-8E23-4A6A-8A8D-8809B9A8972F}"/>
          </ac:spMkLst>
        </pc:spChg>
        <pc:spChg chg="add mod ord">
          <ac:chgData name="darharf38@outlook.com" userId="2e4633ffe21470db" providerId="LiveId" clId="{4D6BCB79-B167-4C51-A4FE-6216D91CEFC5}" dt="2020-12-08T07:28:50.273" v="157" actId="167"/>
          <ac:spMkLst>
            <pc:docMk/>
            <pc:sldMk cId="3820770228" sldId="1644"/>
            <ac:spMk id="6" creationId="{C6034D81-53B6-4EE2-BDF9-420F10F8273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9" creationId="{946F2FE1-48F1-4781-A503-CCCD90FC4C3A}"/>
          </ac:spMkLst>
        </pc:spChg>
        <pc:spChg chg="add del mod">
          <ac:chgData name="darharf38@outlook.com" userId="2e4633ffe21470db" providerId="LiveId" clId="{4D6BCB79-B167-4C51-A4FE-6216D91CEFC5}" dt="2020-12-08T07:28:19.588" v="153" actId="1035"/>
          <ac:spMkLst>
            <pc:docMk/>
            <pc:sldMk cId="3820770228" sldId="1644"/>
            <ac:spMk id="22" creationId="{6709B279-173B-4195-BB0B-7B5C873D8D49}"/>
          </ac:spMkLst>
        </pc:spChg>
        <pc:spChg chg="mod">
          <ac:chgData name="darharf38@outlook.com" userId="2e4633ffe21470db" providerId="LiveId" clId="{4D6BCB79-B167-4C51-A4FE-6216D91CEFC5}" dt="2020-12-08T07:32:05.025" v="216" actId="20577"/>
          <ac:spMkLst>
            <pc:docMk/>
            <pc:sldMk cId="3820770228" sldId="1644"/>
            <ac:spMk id="24" creationId="{88F9E861-5860-440C-918A-87CBAB0A91E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25" creationId="{C87BDB87-F400-422E-A9D7-D96FF4122DCC}"/>
          </ac:spMkLst>
        </pc:spChg>
        <pc:spChg chg="add del mod">
          <ac:chgData name="darharf38@outlook.com" userId="2e4633ffe21470db" providerId="LiveId" clId="{4D6BCB79-B167-4C51-A4FE-6216D91CEFC5}" dt="2020-12-08T07:27:57.437" v="108"/>
          <ac:spMkLst>
            <pc:docMk/>
            <pc:sldMk cId="3820770228" sldId="1644"/>
            <ac:spMk id="38" creationId="{E966B200-7BD6-4FB1-B70F-8829B7D4E9C6}"/>
          </ac:spMkLst>
        </pc:spChg>
        <pc:cxnChg chg="mod">
          <ac:chgData name="darharf38@outlook.com" userId="2e4633ffe21470db" providerId="LiveId" clId="{4D6BCB79-B167-4C51-A4FE-6216D91CEFC5}" dt="2020-12-08T07:30:18.099" v="210" actId="14100"/>
          <ac:cxnSpMkLst>
            <pc:docMk/>
            <pc:sldMk cId="3820770228" sldId="1644"/>
            <ac:cxnSpMk id="23" creationId="{C21F5DCC-051E-4B3F-AC4F-FEECB832E4DF}"/>
          </ac:cxnSpMkLst>
        </pc:cxn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2543045668" sldId="1645"/>
        </pc:sldMkLst>
        <pc:spChg chg="mod">
          <ac:chgData name="darharf38@outlook.com" userId="2e4633ffe21470db" providerId="LiveId" clId="{4D6BCB79-B167-4C51-A4FE-6216D91CEFC5}" dt="2020-12-08T07:32:49.780" v="218" actId="20577"/>
          <ac:spMkLst>
            <pc:docMk/>
            <pc:sldMk cId="2543045668" sldId="1645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50859630" sldId="164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1714051" sldId="164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27700737" sldId="164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636980127" sldId="164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510040517" sldId="1650"/>
        </pc:sldMkLst>
      </pc:sldChg>
      <pc:sldChg chg="addSp delSp 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26487459" sldId="1651"/>
        </pc:sldMkLst>
        <pc:graphicFrameChg chg="del">
          <ac:chgData name="darharf38@outlook.com" userId="2e4633ffe21470db" providerId="LiveId" clId="{4D6BCB79-B167-4C51-A4FE-6216D91CEFC5}" dt="2020-12-08T08:45:41.113" v="308" actId="478"/>
          <ac:graphicFrameMkLst>
            <pc:docMk/>
            <pc:sldMk cId="126487459" sldId="1651"/>
            <ac:graphicFrameMk id="8" creationId="{21F9CF29-68CA-485F-9F8E-BF0160EE6756}"/>
          </ac:graphicFrameMkLst>
        </pc:graphicFrameChg>
        <pc:graphicFrameChg chg="add mod">
          <ac:chgData name="darharf38@outlook.com" userId="2e4633ffe21470db" providerId="LiveId" clId="{4D6BCB79-B167-4C51-A4FE-6216D91CEFC5}" dt="2020-12-08T08:45:42.205" v="309"/>
          <ac:graphicFrameMkLst>
            <pc:docMk/>
            <pc:sldMk cId="126487459" sldId="1651"/>
            <ac:graphicFrameMk id="23" creationId="{0C884964-07DF-429B-8C20-46C853C5FA20}"/>
          </ac:graphicFrameMkLst>
        </pc:graphicFrame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7560764" sldId="165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87018802" sldId="165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4051508" sldId="165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433788706" sldId="165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10454119" sldId="165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212594751" sldId="165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73167941" sldId="165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99586272" sldId="166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31920868" sldId="166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53443695" sldId="166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52322023" sldId="166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01680597" sldId="1664"/>
        </pc:sldMkLst>
      </pc:sldChg>
      <pc:sldChg chg="modSp mod modShow">
        <pc:chgData name="darharf38@outlook.com" userId="2e4633ffe21470db" providerId="LiveId" clId="{4D6BCB79-B167-4C51-A4FE-6216D91CEFC5}" dt="2020-12-08T09:49:08.128" v="318" actId="115"/>
        <pc:sldMkLst>
          <pc:docMk/>
          <pc:sldMk cId="3177417308" sldId="1665"/>
        </pc:sldMkLst>
        <pc:spChg chg="mod">
          <ac:chgData name="darharf38@outlook.com" userId="2e4633ffe21470db" providerId="LiveId" clId="{4D6BCB79-B167-4C51-A4FE-6216D91CEFC5}" dt="2020-12-08T09:49:08.128" v="318" actId="115"/>
          <ac:spMkLst>
            <pc:docMk/>
            <pc:sldMk cId="3177417308" sldId="1665"/>
            <ac:spMk id="5" creationId="{0DB6B4F7-4E6E-4F67-92EC-511FD0A161A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4064957284" sldId="166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52287334" sldId="166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31633168" sldId="166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7940461" sldId="166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58662033" sldId="167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51777997" sldId="1672"/>
        </pc:sldMkLst>
      </pc:sldChg>
      <pc:sldChg chg="addSp modSp mod modAnim modShow">
        <pc:chgData name="darharf38@outlook.com" userId="2e4633ffe21470db" providerId="LiveId" clId="{4D6BCB79-B167-4C51-A4FE-6216D91CEFC5}" dt="2020-12-08T09:54:11.120" v="399" actId="13926"/>
        <pc:sldMkLst>
          <pc:docMk/>
          <pc:sldMk cId="3278331537" sldId="1673"/>
        </pc:sldMkLst>
        <pc:spChg chg="mod">
          <ac:chgData name="darharf38@outlook.com" userId="2e4633ffe21470db" providerId="LiveId" clId="{4D6BCB79-B167-4C51-A4FE-6216D91CEFC5}" dt="2020-12-08T09:49:14.774" v="319" actId="115"/>
          <ac:spMkLst>
            <pc:docMk/>
            <pc:sldMk cId="3278331537" sldId="1673"/>
            <ac:spMk id="5" creationId="{0DB6B4F7-4E6E-4F67-92EC-511FD0A161AD}"/>
          </ac:spMkLst>
        </pc:spChg>
        <pc:spChg chg="add mod">
          <ac:chgData name="darharf38@outlook.com" userId="2e4633ffe21470db" providerId="LiveId" clId="{4D6BCB79-B167-4C51-A4FE-6216D91CEFC5}" dt="2020-12-08T09:53:00.887" v="392"/>
          <ac:spMkLst>
            <pc:docMk/>
            <pc:sldMk cId="3278331537" sldId="1673"/>
            <ac:spMk id="10" creationId="{505433CB-7BEB-4144-A253-F74FD43A46BE}"/>
          </ac:spMkLst>
        </pc:spChg>
        <pc:spChg chg="mod">
          <ac:chgData name="darharf38@outlook.com" userId="2e4633ffe21470db" providerId="LiveId" clId="{4D6BCB79-B167-4C51-A4FE-6216D91CEFC5}" dt="2020-12-08T09:54:11.120" v="399" actId="13926"/>
          <ac:spMkLst>
            <pc:docMk/>
            <pc:sldMk cId="3278331537" sldId="1673"/>
            <ac:spMk id="26" creationId="{8A713F14-FE40-48EB-B6D9-A3B06FEC5E5B}"/>
          </ac:spMkLst>
        </pc:spChg>
        <pc:spChg chg="mod">
          <ac:chgData name="darharf38@outlook.com" userId="2e4633ffe21470db" providerId="LiveId" clId="{4D6BCB79-B167-4C51-A4FE-6216D91CEFC5}" dt="2020-12-08T09:52:58.263" v="390"/>
          <ac:spMkLst>
            <pc:docMk/>
            <pc:sldMk cId="3278331537" sldId="1673"/>
            <ac:spMk id="29" creationId="{24CC2093-3B2A-4AA7-ABEF-B32F0B49A9A0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43454" sldId="167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667054314" sldId="167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7373251" sldId="167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60880275" sldId="167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68129487" sldId="1679"/>
        </pc:sldMkLst>
      </pc:sldChg>
      <pc:sldChg chg="modSp mod modShow">
        <pc:chgData name="darharf38@outlook.com" userId="2e4633ffe21470db" providerId="LiveId" clId="{4D6BCB79-B167-4C51-A4FE-6216D91CEFC5}" dt="2020-12-10T07:09:40.878" v="409" actId="1037"/>
        <pc:sldMkLst>
          <pc:docMk/>
          <pc:sldMk cId="33086459" sldId="1680"/>
        </pc:sldMkLst>
        <pc:spChg chg="mod">
          <ac:chgData name="darharf38@outlook.com" userId="2e4633ffe21470db" providerId="LiveId" clId="{4D6BCB79-B167-4C51-A4FE-6216D91CEFC5}" dt="2020-12-10T07:09:40.878" v="409" actId="1037"/>
          <ac:spMkLst>
            <pc:docMk/>
            <pc:sldMk cId="33086459" sldId="1680"/>
            <ac:spMk id="26" creationId="{CDEE1A2B-0C04-4BD4-9B4F-DF461CD03CD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602056" sldId="168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52245418" sldId="168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41653353" sldId="1685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407061295" sldId="1686"/>
        </pc:sldMkLst>
        <pc:spChg chg="mod">
          <ac:chgData name="darharf38@outlook.com" userId="2e4633ffe21470db" providerId="LiveId" clId="{4D6BCB79-B167-4C51-A4FE-6216D91CEFC5}" dt="2020-12-08T07:06:14.447" v="11"/>
          <ac:spMkLst>
            <pc:docMk/>
            <pc:sldMk cId="3407061295" sldId="1686"/>
            <ac:spMk id="21" creationId="{6DB2D1F8-8592-42D9-BD7D-C8F3DB2F2ACF}"/>
          </ac:spMkLst>
        </pc:spChg>
        <pc:spChg chg="mod">
          <ac:chgData name="darharf38@outlook.com" userId="2e4633ffe21470db" providerId="LiveId" clId="{4D6BCB79-B167-4C51-A4FE-6216D91CEFC5}" dt="2020-12-08T07:06:18.489" v="12"/>
          <ac:spMkLst>
            <pc:docMk/>
            <pc:sldMk cId="3407061295" sldId="1686"/>
            <ac:spMk id="22" creationId="{2E552461-E2E8-4227-8439-33D8A1D98E70}"/>
          </ac:spMkLst>
        </pc:spChg>
        <pc:spChg chg="mod">
          <ac:chgData name="darharf38@outlook.com" userId="2e4633ffe21470db" providerId="LiveId" clId="{4D6BCB79-B167-4C51-A4FE-6216D91CEFC5}" dt="2020-12-08T07:06:20.256" v="13"/>
          <ac:spMkLst>
            <pc:docMk/>
            <pc:sldMk cId="3407061295" sldId="1686"/>
            <ac:spMk id="23" creationId="{8078663E-BADF-4553-B460-E1C99A42506A}"/>
          </ac:spMkLst>
        </pc:spChg>
        <pc:spChg chg="mod">
          <ac:chgData name="darharf38@outlook.com" userId="2e4633ffe21470db" providerId="LiveId" clId="{4D6BCB79-B167-4C51-A4FE-6216D91CEFC5}" dt="2020-12-08T07:06:22.177" v="14"/>
          <ac:spMkLst>
            <pc:docMk/>
            <pc:sldMk cId="3407061295" sldId="1686"/>
            <ac:spMk id="24" creationId="{0F2B3B0D-DCB2-4165-B871-C264F8E23A12}"/>
          </ac:spMkLst>
        </pc:spChg>
        <pc:spChg chg="mod">
          <ac:chgData name="darharf38@outlook.com" userId="2e4633ffe21470db" providerId="LiveId" clId="{4D6BCB79-B167-4C51-A4FE-6216D91CEFC5}" dt="2020-12-08T06:57:50.060" v="4" actId="1038"/>
          <ac:spMkLst>
            <pc:docMk/>
            <pc:sldMk cId="3407061295" sldId="1686"/>
            <ac:spMk id="25" creationId="{8BB5A9CB-877D-4F07-AF15-FDFE1000D01F}"/>
          </ac:spMkLst>
        </pc:spChg>
        <pc:spChg chg="mod">
          <ac:chgData name="darharf38@outlook.com" userId="2e4633ffe21470db" providerId="LiveId" clId="{4D6BCB79-B167-4C51-A4FE-6216D91CEFC5}" dt="2020-12-08T06:57:59.321" v="5" actId="1038"/>
          <ac:spMkLst>
            <pc:docMk/>
            <pc:sldMk cId="3407061295" sldId="1686"/>
            <ac:spMk id="89" creationId="{ABD672BF-83E2-4F2C-B125-848277E2D436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35614384" sldId="1687"/>
        </pc:sldMkLst>
      </pc:sldChg>
      <pc:sldChg chg="addSp delSp modSp add del mod delAnim modAnim">
        <pc:chgData name="darharf38@outlook.com" userId="2e4633ffe21470db" providerId="LiveId" clId="{4D6BCB79-B167-4C51-A4FE-6216D91CEFC5}" dt="2020-12-08T09:54:04.622" v="398" actId="13926"/>
        <pc:sldMkLst>
          <pc:docMk/>
          <pc:sldMk cId="2731263018" sldId="1688"/>
        </pc:sldMkLst>
        <pc:spChg chg="add mod">
          <ac:chgData name="darharf38@outlook.com" userId="2e4633ffe21470db" providerId="LiveId" clId="{4D6BCB79-B167-4C51-A4FE-6216D91CEFC5}" dt="2020-12-08T09:54:04.622" v="39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1" creationId="{14F40643-5EED-4384-997E-75857688CAEC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2" creationId="{DDCD5A79-BE4D-4D60-B233-CE4495B7477E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6" creationId="{8A713F14-FE40-48EB-B6D9-A3B06FEC5E5B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9" creationId="{24CC2093-3B2A-4AA7-ABEF-B32F0B49A9A0}"/>
          </ac:spMkLst>
        </pc:spChg>
      </pc:sldChg>
    </pc:docChg>
  </pc:docChgLst>
  <pc:docChgLst>
    <pc:chgData name="darharf44@hotmail.com" userId="7b7cdfe456505515" providerId="LiveId" clId="{9A264208-7729-4210-86DC-E8137843EB86}"/>
    <pc:docChg chg="modSld">
      <pc:chgData name="darharf44@hotmail.com" userId="7b7cdfe456505515" providerId="LiveId" clId="{9A264208-7729-4210-86DC-E8137843EB86}" dt="2020-12-23T10:53:11.496" v="43"/>
      <pc:docMkLst>
        <pc:docMk/>
      </pc:docMkLst>
      <pc:sldChg chg="modSp">
        <pc:chgData name="darharf44@hotmail.com" userId="7b7cdfe456505515" providerId="LiveId" clId="{9A264208-7729-4210-86DC-E8137843EB86}" dt="2020-12-23T10:44:19.841" v="14"/>
        <pc:sldMkLst>
          <pc:docMk/>
          <pc:sldMk cId="100229962" sldId="1576"/>
        </pc:sldMkLst>
        <pc:spChg chg="mod">
          <ac:chgData name="darharf44@hotmail.com" userId="7b7cdfe456505515" providerId="LiveId" clId="{9A264208-7729-4210-86DC-E8137843EB86}" dt="2020-12-23T10:44:19.841" v="14"/>
          <ac:spMkLst>
            <pc:docMk/>
            <pc:sldMk cId="100229962" sldId="1576"/>
            <ac:spMk id="32" creationId="{757E2F44-9478-4D97-AD9E-611BEA21A663}"/>
          </ac:spMkLst>
        </pc:spChg>
        <pc:spChg chg="mod">
          <ac:chgData name="darharf44@hotmail.com" userId="7b7cdfe456505515" providerId="LiveId" clId="{9A264208-7729-4210-86DC-E8137843EB86}" dt="2020-12-23T10:43:06.474" v="10"/>
          <ac:spMkLst>
            <pc:docMk/>
            <pc:sldMk cId="100229962" sldId="1576"/>
            <ac:spMk id="37" creationId="{29249AF9-F0E9-4988-9927-2B4F27C1529C}"/>
          </ac:spMkLst>
        </pc:spChg>
        <pc:spChg chg="mod">
          <ac:chgData name="darharf44@hotmail.com" userId="7b7cdfe456505515" providerId="LiveId" clId="{9A264208-7729-4210-86DC-E8137843EB86}" dt="2020-12-23T10:43:35.103" v="11"/>
          <ac:spMkLst>
            <pc:docMk/>
            <pc:sldMk cId="100229962" sldId="1576"/>
            <ac:spMk id="39" creationId="{46544D40-D711-4847-8102-343B01F8EC3C}"/>
          </ac:spMkLst>
        </pc:spChg>
        <pc:spChg chg="mod">
          <ac:chgData name="darharf44@hotmail.com" userId="7b7cdfe456505515" providerId="LiveId" clId="{9A264208-7729-4210-86DC-E8137843EB86}" dt="2020-12-23T10:43:53.153" v="12"/>
          <ac:spMkLst>
            <pc:docMk/>
            <pc:sldMk cId="100229962" sldId="1576"/>
            <ac:spMk id="40" creationId="{29986CA2-9450-4B80-BF1D-078A2AFF5E64}"/>
          </ac:spMkLst>
        </pc:spChg>
        <pc:spChg chg="mod">
          <ac:chgData name="darharf44@hotmail.com" userId="7b7cdfe456505515" providerId="LiveId" clId="{9A264208-7729-4210-86DC-E8137843EB86}" dt="2020-12-23T10:43:59.899" v="13"/>
          <ac:spMkLst>
            <pc:docMk/>
            <pc:sldMk cId="100229962" sldId="1576"/>
            <ac:spMk id="41" creationId="{AED4ED90-1F08-4872-B6C0-BF8518E9C37B}"/>
          </ac:spMkLst>
        </pc:spChg>
        <pc:spChg chg="mod">
          <ac:chgData name="darharf44@hotmail.com" userId="7b7cdfe456505515" providerId="LiveId" clId="{9A264208-7729-4210-86DC-E8137843EB86}" dt="2020-12-23T10:42:11.927" v="9"/>
          <ac:spMkLst>
            <pc:docMk/>
            <pc:sldMk cId="100229962" sldId="1576"/>
            <ac:spMk id="44" creationId="{EC533A83-EC5A-4806-93D1-806F98576982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24984516" sldId="163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499692675" sldId="1638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47633332" sldId="1639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159205548" sldId="164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4054155" sldId="164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655058858" sldId="164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205526750" sldId="1643"/>
        </pc:sldMkLst>
      </pc:sldChg>
      <pc:sldChg chg="addSp modSp">
        <pc:chgData name="darharf44@hotmail.com" userId="7b7cdfe456505515" providerId="LiveId" clId="{9A264208-7729-4210-86DC-E8137843EB86}" dt="2020-12-23T10:52:22.689" v="16"/>
        <pc:sldMkLst>
          <pc:docMk/>
          <pc:sldMk cId="3820770228" sldId="1644"/>
        </pc:sldMkLst>
        <pc:spChg chg="add mod">
          <ac:chgData name="darharf44@hotmail.com" userId="7b7cdfe456505515" providerId="LiveId" clId="{9A264208-7729-4210-86DC-E8137843EB86}" dt="2020-12-23T10:52:22.689" v="16"/>
          <ac:spMkLst>
            <pc:docMk/>
            <pc:sldMk cId="3820770228" sldId="1644"/>
            <ac:spMk id="38" creationId="{9CA65C0E-E4CC-4C0D-8624-F68A650B8956}"/>
          </ac:spMkLst>
        </pc:spChg>
      </pc:sldChg>
      <pc:sldChg chg="addSp modSp">
        <pc:chgData name="darharf44@hotmail.com" userId="7b7cdfe456505515" providerId="LiveId" clId="{9A264208-7729-4210-86DC-E8137843EB86}" dt="2020-12-23T10:52:26.911" v="17"/>
        <pc:sldMkLst>
          <pc:docMk/>
          <pc:sldMk cId="2543045668" sldId="1645"/>
        </pc:sldMkLst>
        <pc:spChg chg="add mod">
          <ac:chgData name="darharf44@hotmail.com" userId="7b7cdfe456505515" providerId="LiveId" clId="{9A264208-7729-4210-86DC-E8137843EB86}" dt="2020-12-23T10:52:26.911" v="17"/>
          <ac:spMkLst>
            <pc:docMk/>
            <pc:sldMk cId="2543045668" sldId="1645"/>
            <ac:spMk id="36" creationId="{88D3F74E-A7DB-4FB7-BA72-DBBBF962B6E6}"/>
          </ac:spMkLst>
        </pc:spChg>
      </pc:sldChg>
      <pc:sldChg chg="addSp modSp">
        <pc:chgData name="darharf44@hotmail.com" userId="7b7cdfe456505515" providerId="LiveId" clId="{9A264208-7729-4210-86DC-E8137843EB86}" dt="2020-12-23T10:52:28.937" v="18"/>
        <pc:sldMkLst>
          <pc:docMk/>
          <pc:sldMk cId="1250859630" sldId="1646"/>
        </pc:sldMkLst>
        <pc:spChg chg="add mod">
          <ac:chgData name="darharf44@hotmail.com" userId="7b7cdfe456505515" providerId="LiveId" clId="{9A264208-7729-4210-86DC-E8137843EB86}" dt="2020-12-23T10:52:28.937" v="18"/>
          <ac:spMkLst>
            <pc:docMk/>
            <pc:sldMk cId="1250859630" sldId="1646"/>
            <ac:spMk id="38" creationId="{84BE83FF-3F01-40C6-9756-F54DAA69D728}"/>
          </ac:spMkLst>
        </pc:spChg>
      </pc:sldChg>
      <pc:sldChg chg="addSp modSp">
        <pc:chgData name="darharf44@hotmail.com" userId="7b7cdfe456505515" providerId="LiveId" clId="{9A264208-7729-4210-86DC-E8137843EB86}" dt="2020-12-23T10:52:29.693" v="19"/>
        <pc:sldMkLst>
          <pc:docMk/>
          <pc:sldMk cId="751714051" sldId="1647"/>
        </pc:sldMkLst>
        <pc:spChg chg="add mod">
          <ac:chgData name="darharf44@hotmail.com" userId="7b7cdfe456505515" providerId="LiveId" clId="{9A264208-7729-4210-86DC-E8137843EB86}" dt="2020-12-23T10:52:29.693" v="19"/>
          <ac:spMkLst>
            <pc:docMk/>
            <pc:sldMk cId="751714051" sldId="1647"/>
            <ac:spMk id="40" creationId="{ECE68E7D-E492-4D87-A600-10B9D27F121B}"/>
          </ac:spMkLst>
        </pc:spChg>
      </pc:sldChg>
      <pc:sldChg chg="addSp modSp">
        <pc:chgData name="darharf44@hotmail.com" userId="7b7cdfe456505515" providerId="LiveId" clId="{9A264208-7729-4210-86DC-E8137843EB86}" dt="2020-12-23T10:52:31.382" v="20"/>
        <pc:sldMkLst>
          <pc:docMk/>
          <pc:sldMk cId="827700737" sldId="1648"/>
        </pc:sldMkLst>
        <pc:spChg chg="add mod">
          <ac:chgData name="darharf44@hotmail.com" userId="7b7cdfe456505515" providerId="LiveId" clId="{9A264208-7729-4210-86DC-E8137843EB86}" dt="2020-12-23T10:52:31.382" v="20"/>
          <ac:spMkLst>
            <pc:docMk/>
            <pc:sldMk cId="827700737" sldId="1648"/>
            <ac:spMk id="12" creationId="{EDC86B04-F8CA-460D-931A-2448A3C96EFB}"/>
          </ac:spMkLst>
        </pc:spChg>
      </pc:sldChg>
      <pc:sldChg chg="addSp modSp">
        <pc:chgData name="darharf44@hotmail.com" userId="7b7cdfe456505515" providerId="LiveId" clId="{9A264208-7729-4210-86DC-E8137843EB86}" dt="2020-12-23T10:52:32.548" v="21"/>
        <pc:sldMkLst>
          <pc:docMk/>
          <pc:sldMk cId="1636980127" sldId="1649"/>
        </pc:sldMkLst>
        <pc:spChg chg="add mod">
          <ac:chgData name="darharf44@hotmail.com" userId="7b7cdfe456505515" providerId="LiveId" clId="{9A264208-7729-4210-86DC-E8137843EB86}" dt="2020-12-23T10:52:32.548" v="21"/>
          <ac:spMkLst>
            <pc:docMk/>
            <pc:sldMk cId="1636980127" sldId="1649"/>
            <ac:spMk id="41" creationId="{4E38717D-F430-411C-ADA7-8EDCC88E070A}"/>
          </ac:spMkLst>
        </pc:spChg>
      </pc:sldChg>
      <pc:sldChg chg="addSp modSp">
        <pc:chgData name="darharf44@hotmail.com" userId="7b7cdfe456505515" providerId="LiveId" clId="{9A264208-7729-4210-86DC-E8137843EB86}" dt="2020-12-23T10:52:34.005" v="22"/>
        <pc:sldMkLst>
          <pc:docMk/>
          <pc:sldMk cId="1510040517" sldId="1650"/>
        </pc:sldMkLst>
        <pc:spChg chg="add mod">
          <ac:chgData name="darharf44@hotmail.com" userId="7b7cdfe456505515" providerId="LiveId" clId="{9A264208-7729-4210-86DC-E8137843EB86}" dt="2020-12-23T10:52:34.005" v="22"/>
          <ac:spMkLst>
            <pc:docMk/>
            <pc:sldMk cId="1510040517" sldId="1650"/>
            <ac:spMk id="9" creationId="{973AD326-E360-4AD5-969F-8E1F5EF86E94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2:42.070" v="28"/>
        <pc:sldMkLst>
          <pc:docMk/>
          <pc:sldMk cId="126487459" sldId="1651"/>
        </pc:sldMkLst>
        <pc:spChg chg="mod">
          <ac:chgData name="darharf44@hotmail.com" userId="7b7cdfe456505515" providerId="LiveId" clId="{9A264208-7729-4210-86DC-E8137843EB86}" dt="2020-12-23T10:34:41.387" v="6"/>
          <ac:spMkLst>
            <pc:docMk/>
            <pc:sldMk cId="126487459" sldId="1651"/>
            <ac:spMk id="5" creationId="{786D2650-AD16-44A2-B2ED-8221FE6CFEAC}"/>
          </ac:spMkLst>
        </pc:spChg>
        <pc:spChg chg="add del mod">
          <ac:chgData name="darharf44@hotmail.com" userId="7b7cdfe456505515" providerId="LiveId" clId="{9A264208-7729-4210-86DC-E8137843EB86}" dt="2020-12-23T10:52:42.070" v="28"/>
          <ac:spMkLst>
            <pc:docMk/>
            <pc:sldMk cId="126487459" sldId="1651"/>
            <ac:spMk id="40" creationId="{5F5014AD-28FA-48D3-BFC1-F7B6546FB12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437560764" sldId="1652"/>
        </pc:sldMkLst>
      </pc:sldChg>
      <pc:sldChg chg="addSp modSp">
        <pc:chgData name="darharf44@hotmail.com" userId="7b7cdfe456505515" providerId="LiveId" clId="{9A264208-7729-4210-86DC-E8137843EB86}" dt="2020-12-23T10:52:36.488" v="23"/>
        <pc:sldMkLst>
          <pc:docMk/>
          <pc:sldMk cId="1087018802" sldId="1654"/>
        </pc:sldMkLst>
        <pc:spChg chg="add mod">
          <ac:chgData name="darharf44@hotmail.com" userId="7b7cdfe456505515" providerId="LiveId" clId="{9A264208-7729-4210-86DC-E8137843EB86}" dt="2020-12-23T10:52:36.488" v="23"/>
          <ac:spMkLst>
            <pc:docMk/>
            <pc:sldMk cId="1087018802" sldId="1654"/>
            <ac:spMk id="34" creationId="{909B0C19-14D0-45CC-B323-FCC52A4F9C86}"/>
          </ac:spMkLst>
        </pc:spChg>
      </pc:sldChg>
      <pc:sldChg chg="addSp modSp">
        <pc:chgData name="darharf44@hotmail.com" userId="7b7cdfe456505515" providerId="LiveId" clId="{9A264208-7729-4210-86DC-E8137843EB86}" dt="2020-12-23T10:52:37.144" v="24"/>
        <pc:sldMkLst>
          <pc:docMk/>
          <pc:sldMk cId="3254051508" sldId="1655"/>
        </pc:sldMkLst>
        <pc:spChg chg="add mod">
          <ac:chgData name="darharf44@hotmail.com" userId="7b7cdfe456505515" providerId="LiveId" clId="{9A264208-7729-4210-86DC-E8137843EB86}" dt="2020-12-23T10:52:37.144" v="24"/>
          <ac:spMkLst>
            <pc:docMk/>
            <pc:sldMk cId="3254051508" sldId="1655"/>
            <ac:spMk id="38" creationId="{2E245E12-FCE3-4DF4-911C-67D4F40B96B8}"/>
          </ac:spMkLst>
        </pc:spChg>
      </pc:sldChg>
      <pc:sldChg chg="addSp modSp">
        <pc:chgData name="darharf44@hotmail.com" userId="7b7cdfe456505515" providerId="LiveId" clId="{9A264208-7729-4210-86DC-E8137843EB86}" dt="2020-12-23T10:52:38.400" v="25"/>
        <pc:sldMkLst>
          <pc:docMk/>
          <pc:sldMk cId="3433788706" sldId="1656"/>
        </pc:sldMkLst>
        <pc:spChg chg="add mod">
          <ac:chgData name="darharf44@hotmail.com" userId="7b7cdfe456505515" providerId="LiveId" clId="{9A264208-7729-4210-86DC-E8137843EB86}" dt="2020-12-23T10:52:38.400" v="25"/>
          <ac:spMkLst>
            <pc:docMk/>
            <pc:sldMk cId="3433788706" sldId="1656"/>
            <ac:spMk id="48" creationId="{3A62E982-4B3D-4C75-A18A-EA99F736E137}"/>
          </ac:spMkLst>
        </pc:spChg>
      </pc:sldChg>
      <pc:sldChg chg="addSp modSp">
        <pc:chgData name="darharf44@hotmail.com" userId="7b7cdfe456505515" providerId="LiveId" clId="{9A264208-7729-4210-86DC-E8137843EB86}" dt="2020-12-23T10:52:44.925" v="29"/>
        <pc:sldMkLst>
          <pc:docMk/>
          <pc:sldMk cId="3210454119" sldId="1657"/>
        </pc:sldMkLst>
        <pc:spChg chg="add mod">
          <ac:chgData name="darharf44@hotmail.com" userId="7b7cdfe456505515" providerId="LiveId" clId="{9A264208-7729-4210-86DC-E8137843EB86}" dt="2020-12-23T10:52:44.925" v="29"/>
          <ac:spMkLst>
            <pc:docMk/>
            <pc:sldMk cId="3210454119" sldId="1657"/>
            <ac:spMk id="7" creationId="{983D89C3-9A0E-4417-8DEE-717EDAC95D0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212594751" sldId="1658"/>
        </pc:sldMkLst>
      </pc:sldChg>
      <pc:sldChg chg="addSp modSp">
        <pc:chgData name="darharf44@hotmail.com" userId="7b7cdfe456505515" providerId="LiveId" clId="{9A264208-7729-4210-86DC-E8137843EB86}" dt="2020-12-23T10:52:49.438" v="32"/>
        <pc:sldMkLst>
          <pc:docMk/>
          <pc:sldMk cId="1373167941" sldId="1659"/>
        </pc:sldMkLst>
        <pc:spChg chg="add mod">
          <ac:chgData name="darharf44@hotmail.com" userId="7b7cdfe456505515" providerId="LiveId" clId="{9A264208-7729-4210-86DC-E8137843EB86}" dt="2020-12-23T10:52:49.438" v="32"/>
          <ac:spMkLst>
            <pc:docMk/>
            <pc:sldMk cId="1373167941" sldId="1659"/>
            <ac:spMk id="17" creationId="{62D320F2-5E7A-415F-B1A9-FE4E0020F5FD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799586272" sldId="166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31920868" sldId="166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53443695" sldId="166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352322023" sldId="1663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01680597" sldId="1664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177417308" sldId="1665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4064957284" sldId="1666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52287334" sldId="1667"/>
        </pc:sldMkLst>
      </pc:sldChg>
      <pc:sldChg chg="addSp modSp">
        <pc:chgData name="darharf44@hotmail.com" userId="7b7cdfe456505515" providerId="LiveId" clId="{9A264208-7729-4210-86DC-E8137843EB86}" dt="2020-12-23T10:52:51.845" v="33"/>
        <pc:sldMkLst>
          <pc:docMk/>
          <pc:sldMk cId="2831633168" sldId="1668"/>
        </pc:sldMkLst>
        <pc:spChg chg="add mod">
          <ac:chgData name="darharf44@hotmail.com" userId="7b7cdfe456505515" providerId="LiveId" clId="{9A264208-7729-4210-86DC-E8137843EB86}" dt="2020-12-23T10:52:51.845" v="33"/>
          <ac:spMkLst>
            <pc:docMk/>
            <pc:sldMk cId="2831633168" sldId="1668"/>
            <ac:spMk id="12" creationId="{7657BC7A-1F8D-47D4-88D6-BCDA3AB5F94B}"/>
          </ac:spMkLst>
        </pc:spChg>
      </pc:sldChg>
      <pc:sldChg chg="addSp modSp">
        <pc:chgData name="darharf44@hotmail.com" userId="7b7cdfe456505515" providerId="LiveId" clId="{9A264208-7729-4210-86DC-E8137843EB86}" dt="2020-12-23T10:52:52.995" v="34"/>
        <pc:sldMkLst>
          <pc:docMk/>
          <pc:sldMk cId="87940461" sldId="1669"/>
        </pc:sldMkLst>
        <pc:spChg chg="add mod">
          <ac:chgData name="darharf44@hotmail.com" userId="7b7cdfe456505515" providerId="LiveId" clId="{9A264208-7729-4210-86DC-E8137843EB86}" dt="2020-12-23T10:52:52.995" v="34"/>
          <ac:spMkLst>
            <pc:docMk/>
            <pc:sldMk cId="87940461" sldId="1669"/>
            <ac:spMk id="12" creationId="{FBBF2B4A-75FD-49B9-8A7A-F6517906B257}"/>
          </ac:spMkLst>
        </pc:spChg>
      </pc:sldChg>
      <pc:sldChg chg="addSp modSp">
        <pc:chgData name="darharf44@hotmail.com" userId="7b7cdfe456505515" providerId="LiveId" clId="{9A264208-7729-4210-86DC-E8137843EB86}" dt="2020-12-23T10:52:54.315" v="35"/>
        <pc:sldMkLst>
          <pc:docMk/>
          <pc:sldMk cId="2558662033" sldId="1670"/>
        </pc:sldMkLst>
        <pc:spChg chg="add mod">
          <ac:chgData name="darharf44@hotmail.com" userId="7b7cdfe456505515" providerId="LiveId" clId="{9A264208-7729-4210-86DC-E8137843EB86}" dt="2020-12-23T10:52:54.315" v="35"/>
          <ac:spMkLst>
            <pc:docMk/>
            <pc:sldMk cId="2558662033" sldId="1670"/>
            <ac:spMk id="12" creationId="{2DB654F8-BA44-4D59-A0ED-97D69B9D7E7F}"/>
          </ac:spMkLst>
        </pc:spChg>
      </pc:sldChg>
      <pc:sldChg chg="addSp modSp">
        <pc:chgData name="darharf44@hotmail.com" userId="7b7cdfe456505515" providerId="LiveId" clId="{9A264208-7729-4210-86DC-E8137843EB86}" dt="2020-12-23T10:52:56.743" v="37"/>
        <pc:sldMkLst>
          <pc:docMk/>
          <pc:sldMk cId="351777997" sldId="1672"/>
        </pc:sldMkLst>
        <pc:spChg chg="add mod">
          <ac:chgData name="darharf44@hotmail.com" userId="7b7cdfe456505515" providerId="LiveId" clId="{9A264208-7729-4210-86DC-E8137843EB86}" dt="2020-12-23T10:52:56.743" v="37"/>
          <ac:spMkLst>
            <pc:docMk/>
            <pc:sldMk cId="351777997" sldId="1672"/>
            <ac:spMk id="12" creationId="{D3F53ACF-B1FF-4F6F-9929-60F979AF8647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3:01.132" v="39"/>
        <pc:sldMkLst>
          <pc:docMk/>
          <pc:sldMk cId="3278331537" sldId="1673"/>
        </pc:sldMkLst>
        <pc:spChg chg="add del mod">
          <ac:chgData name="darharf44@hotmail.com" userId="7b7cdfe456505515" providerId="LiveId" clId="{9A264208-7729-4210-86DC-E8137843EB86}" dt="2020-12-23T10:53:01.132" v="39"/>
          <ac:spMkLst>
            <pc:docMk/>
            <pc:sldMk cId="3278331537" sldId="1673"/>
            <ac:spMk id="10" creationId="{70EA8283-81FC-4D29-8061-2ED82445C026}"/>
          </ac:spMkLst>
        </pc:spChg>
      </pc:sldChg>
      <pc:sldChg chg="addSp modSp">
        <pc:chgData name="darharf44@hotmail.com" userId="7b7cdfe456505515" providerId="LiveId" clId="{9A264208-7729-4210-86DC-E8137843EB86}" dt="2020-12-23T10:53:05.903" v="41"/>
        <pc:sldMkLst>
          <pc:docMk/>
          <pc:sldMk cId="304343454" sldId="1674"/>
        </pc:sldMkLst>
        <pc:spChg chg="add mod">
          <ac:chgData name="darharf44@hotmail.com" userId="7b7cdfe456505515" providerId="LiveId" clId="{9A264208-7729-4210-86DC-E8137843EB86}" dt="2020-12-23T10:53:05.903" v="41"/>
          <ac:spMkLst>
            <pc:docMk/>
            <pc:sldMk cId="304343454" sldId="1674"/>
            <ac:spMk id="12" creationId="{240D6E51-E290-434A-AEBC-AE1B08C76BE8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7373251" sldId="167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260880275" sldId="1678"/>
        </pc:sldMkLst>
      </pc:sldChg>
      <pc:sldChg chg="addSp modSp">
        <pc:chgData name="darharf44@hotmail.com" userId="7b7cdfe456505515" providerId="LiveId" clId="{9A264208-7729-4210-86DC-E8137843EB86}" dt="2020-12-23T10:53:08.727" v="42"/>
        <pc:sldMkLst>
          <pc:docMk/>
          <pc:sldMk cId="2368129487" sldId="1679"/>
        </pc:sldMkLst>
        <pc:spChg chg="add mod">
          <ac:chgData name="darharf44@hotmail.com" userId="7b7cdfe456505515" providerId="LiveId" clId="{9A264208-7729-4210-86DC-E8137843EB86}" dt="2020-12-23T10:53:08.727" v="42"/>
          <ac:spMkLst>
            <pc:docMk/>
            <pc:sldMk cId="2368129487" sldId="1679"/>
            <ac:spMk id="9" creationId="{27F45D8F-7B43-45DF-987F-B9C22093C219}"/>
          </ac:spMkLst>
        </pc:spChg>
      </pc:sldChg>
      <pc:sldChg chg="addSp modSp">
        <pc:chgData name="darharf44@hotmail.com" userId="7b7cdfe456505515" providerId="LiveId" clId="{9A264208-7729-4210-86DC-E8137843EB86}" dt="2020-12-23T10:53:11.496" v="43"/>
        <pc:sldMkLst>
          <pc:docMk/>
          <pc:sldMk cId="33086459" sldId="1680"/>
        </pc:sldMkLst>
        <pc:spChg chg="add mod">
          <ac:chgData name="darharf44@hotmail.com" userId="7b7cdfe456505515" providerId="LiveId" clId="{9A264208-7729-4210-86DC-E8137843EB86}" dt="2020-12-23T10:53:11.496" v="43"/>
          <ac:spMkLst>
            <pc:docMk/>
            <pc:sldMk cId="33086459" sldId="1680"/>
            <ac:spMk id="10" creationId="{33B4BEAC-A6E2-4193-8705-A8705E38B49E}"/>
          </ac:spMkLst>
        </pc:spChg>
      </pc:sldChg>
      <pc:sldChg chg="addSp modSp">
        <pc:chgData name="darharf44@hotmail.com" userId="7b7cdfe456505515" providerId="LiveId" clId="{9A264208-7729-4210-86DC-E8137843EB86}" dt="2020-12-23T10:52:46.947" v="31"/>
        <pc:sldMkLst>
          <pc:docMk/>
          <pc:sldMk cId="3043602056" sldId="1681"/>
        </pc:sldMkLst>
        <pc:spChg chg="add mod">
          <ac:chgData name="darharf44@hotmail.com" userId="7b7cdfe456505515" providerId="LiveId" clId="{9A264208-7729-4210-86DC-E8137843EB86}" dt="2020-12-23T10:52:46.947" v="31"/>
          <ac:spMkLst>
            <pc:docMk/>
            <pc:sldMk cId="3043602056" sldId="1681"/>
            <ac:spMk id="18" creationId="{0B7A4F64-14A6-4241-BA55-279D0226B665}"/>
          </ac:spMkLst>
        </pc:spChg>
      </pc:sldChg>
      <pc:sldChg chg="addSp modSp">
        <pc:chgData name="darharf44@hotmail.com" userId="7b7cdfe456505515" providerId="LiveId" clId="{9A264208-7729-4210-86DC-E8137843EB86}" dt="2020-12-23T10:52:46.130" v="30"/>
        <pc:sldMkLst>
          <pc:docMk/>
          <pc:sldMk cId="2852245418" sldId="1683"/>
        </pc:sldMkLst>
        <pc:spChg chg="add mod">
          <ac:chgData name="darharf44@hotmail.com" userId="7b7cdfe456505515" providerId="LiveId" clId="{9A264208-7729-4210-86DC-E8137843EB86}" dt="2020-12-23T10:52:46.130" v="30"/>
          <ac:spMkLst>
            <pc:docMk/>
            <pc:sldMk cId="2852245418" sldId="1683"/>
            <ac:spMk id="23" creationId="{AF98B7A8-C033-4AF7-BDCE-F154A4AB3CA5}"/>
          </ac:spMkLst>
        </pc:spChg>
      </pc:sldChg>
      <pc:sldChg chg="addSp modSp">
        <pc:chgData name="darharf44@hotmail.com" userId="7b7cdfe456505515" providerId="LiveId" clId="{9A264208-7729-4210-86DC-E8137843EB86}" dt="2020-12-23T10:52:55.540" v="36"/>
        <pc:sldMkLst>
          <pc:docMk/>
          <pc:sldMk cId="1741653353" sldId="1685"/>
        </pc:sldMkLst>
        <pc:spChg chg="add mod">
          <ac:chgData name="darharf44@hotmail.com" userId="7b7cdfe456505515" providerId="LiveId" clId="{9A264208-7729-4210-86DC-E8137843EB86}" dt="2020-12-23T10:52:55.540" v="36"/>
          <ac:spMkLst>
            <pc:docMk/>
            <pc:sldMk cId="1741653353" sldId="1685"/>
            <ac:spMk id="22" creationId="{AA501CBA-40D6-49A6-B74A-BDBFD2BB4E0D}"/>
          </ac:spMkLst>
        </pc:spChg>
      </pc:sldChg>
      <pc:sldChg chg="modSp">
        <pc:chgData name="darharf44@hotmail.com" userId="7b7cdfe456505515" providerId="LiveId" clId="{9A264208-7729-4210-86DC-E8137843EB86}" dt="2020-12-23T08:44:52.397" v="5" actId="20577"/>
        <pc:sldMkLst>
          <pc:docMk/>
          <pc:sldMk cId="3407061295" sldId="1686"/>
        </pc:sldMkLst>
        <pc:spChg chg="mod">
          <ac:chgData name="darharf44@hotmail.com" userId="7b7cdfe456505515" providerId="LiveId" clId="{9A264208-7729-4210-86DC-E8137843EB86}" dt="2020-12-23T08:44:52.397" v="5" actId="20577"/>
          <ac:spMkLst>
            <pc:docMk/>
            <pc:sldMk cId="3407061295" sldId="1686"/>
            <ac:spMk id="24" creationId="{0F2B3B0D-DCB2-4165-B871-C264F8E23A12}"/>
          </ac:spMkLst>
        </pc:spChg>
      </pc:sldChg>
      <pc:sldChg chg="addSp modSp">
        <pc:chgData name="darharf44@hotmail.com" userId="7b7cdfe456505515" providerId="LiveId" clId="{9A264208-7729-4210-86DC-E8137843EB86}" dt="2020-12-23T10:52:39.095" v="26"/>
        <pc:sldMkLst>
          <pc:docMk/>
          <pc:sldMk cId="1335614384" sldId="1687"/>
        </pc:sldMkLst>
        <pc:spChg chg="add mod">
          <ac:chgData name="darharf44@hotmail.com" userId="7b7cdfe456505515" providerId="LiveId" clId="{9A264208-7729-4210-86DC-E8137843EB86}" dt="2020-12-23T10:52:39.095" v="26"/>
          <ac:spMkLst>
            <pc:docMk/>
            <pc:sldMk cId="1335614384" sldId="1687"/>
            <ac:spMk id="48" creationId="{F81E289D-E4E9-4021-9459-A5F5FA20CC62}"/>
          </ac:spMkLst>
        </pc:spChg>
      </pc:sldChg>
      <pc:sldChg chg="addSp modSp">
        <pc:chgData name="darharf44@hotmail.com" userId="7b7cdfe456505515" providerId="LiveId" clId="{9A264208-7729-4210-86DC-E8137843EB86}" dt="2020-12-23T10:53:03.361" v="40"/>
        <pc:sldMkLst>
          <pc:docMk/>
          <pc:sldMk cId="2731263018" sldId="1688"/>
        </pc:sldMkLst>
        <pc:spChg chg="mod">
          <ac:chgData name="darharf44@hotmail.com" userId="7b7cdfe456505515" providerId="LiveId" clId="{9A264208-7729-4210-86DC-E8137843EB86}" dt="2020-12-23T10:38:52.228" v="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44@hotmail.com" userId="7b7cdfe456505515" providerId="LiveId" clId="{9A264208-7729-4210-86DC-E8137843EB86}" dt="2020-12-23T10:53:03.361" v="40"/>
          <ac:spMkLst>
            <pc:docMk/>
            <pc:sldMk cId="2731263018" sldId="1688"/>
            <ac:spMk id="13" creationId="{CC65420E-9D0D-43FD-B87D-A7E122CB7D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A4D492B-1CE2-40B0-93D3-182C4AACC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EB8526-E1DE-4B4B-83F7-F4121ADBD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BB95F9-D36D-4B10-BA06-45917E8265E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5C4B95-0930-4A58-98C9-28DB039976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192AE3-8F01-4A9B-8B19-A3B683385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EE7C44-510C-49DB-A2EF-A775292D09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25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E0C55-499F-4355-992B-530641B37A8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5DE28-9828-401D-8920-546166219E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7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مادة جديدة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71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14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126522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8917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عنوان رئيسي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35439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396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5167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1866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16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 مادة جديدة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8701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8608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19042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312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4501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7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مقدمة في المنطق الرياضي والهندسة المستوية</a:t>
            </a:r>
          </a:p>
        </p:txBody>
      </p:sp>
    </p:spTree>
    <p:extLst>
      <p:ext uri="{BB962C8B-B14F-4D97-AF65-F5344CB8AC3E}">
        <p14:creationId xmlns:p14="http://schemas.microsoft.com/office/powerpoint/2010/main" val="413723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A178FA-0D2B-4372-8296-C6A8736F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920" y="265075"/>
            <a:ext cx="40862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707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B47574-2040-4C16-BB81-EB613917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20" y="960406"/>
            <a:ext cx="6707505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949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5F0A6F-C1D4-4E12-BD18-51F41BA9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70" y="936607"/>
            <a:ext cx="6574155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581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E220410-0B34-4A79-A7E3-EF270C1C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42" y="917259"/>
            <a:ext cx="6614160" cy="18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281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602E17-6EA4-41DB-861B-68E2BA78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525" y="169793"/>
            <a:ext cx="4080510" cy="22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198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02469C-7700-466B-88AD-974DB5602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100" y="963359"/>
            <a:ext cx="6574155" cy="18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782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32A23B-6F46-4DD2-8090-9E2973A2C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467" y="232295"/>
            <a:ext cx="413385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19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FAD59D5-50D9-470A-A596-1E8B4600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861" y="949748"/>
            <a:ext cx="6627495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179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0D85E6-3820-4607-9854-DE0F3CC1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544" y="928666"/>
            <a:ext cx="652081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19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6BCE9A-73DD-437D-BA23-C4E52E68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94" y="257977"/>
            <a:ext cx="41433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56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AE16D3-C484-4385-AFEC-4F3B1605D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86" y="981239"/>
            <a:ext cx="534733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DE67A93-14AF-4C8A-BF37-D4DC8A74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242" y="1049400"/>
            <a:ext cx="39719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4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482E6A-6711-4175-A07B-687368D0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73" y="876747"/>
            <a:ext cx="66675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749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750C8D7-5CBE-4089-8F3B-0DA91B251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39" y="952565"/>
            <a:ext cx="5640705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688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7AFEFEF-5E44-4F91-ADFB-212C018D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485" y="943234"/>
            <a:ext cx="6254115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3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E56DDEA-F0ED-4A48-9D0D-2BE9A388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741" y="952966"/>
            <a:ext cx="6480810" cy="19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326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1BF7AE-F26E-499B-901B-189E8EBB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68" y="943139"/>
            <a:ext cx="650748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37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4CF654-5A3E-48E6-8153-ABD8A85A0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68" y="928668"/>
            <a:ext cx="649414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21409E-CCE6-403D-93F5-B4189278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65" y="911353"/>
            <a:ext cx="6680835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2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BC822BE-00D4-4644-92BC-56BBE186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30" y="877915"/>
            <a:ext cx="6520815" cy="19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7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C6F30A-CABB-4408-9858-2B077961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20" y="914657"/>
            <a:ext cx="648081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DAD6F3-77A2-4290-87E1-EBC0C0B6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056" y="952664"/>
            <a:ext cx="510730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9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61EADE-DA53-4BA1-9096-2CD98F11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431" y="265647"/>
            <a:ext cx="4053840" cy="63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DAC724-6436-4CBA-B723-1DFA3244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138" y="893761"/>
            <a:ext cx="6307455" cy="23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7CA0C1-31DF-4F4B-A3C9-50350ED3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95" y="922048"/>
            <a:ext cx="6574155" cy="23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515F4F3-6C16-4754-AE0E-F76D5CC9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86" y="954415"/>
            <a:ext cx="6587490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2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0BD475E-EBC2-44E7-80F1-95BAC60D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743" y="196264"/>
            <a:ext cx="4067175" cy="55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75E3F9-4148-4ECE-BCE2-33D2E5565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80" y="222575"/>
            <a:ext cx="4227195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8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231244-0454-43C8-AF3A-93DB63D5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11" y="948720"/>
            <a:ext cx="4693920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18D1E7-EDBC-4E2C-B951-EBB43DFF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61" y="1000837"/>
            <a:ext cx="5587365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4F8C05-5393-498F-BF0B-0AEB7912F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970" y="236280"/>
            <a:ext cx="4240530" cy="21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1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E11A80-A4B9-45FF-A2FF-9643B6DC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582" y="887439"/>
            <a:ext cx="66675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5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686D19-BEEF-402D-A4CA-FB00914B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735" y="237931"/>
            <a:ext cx="4019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84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018934-C7E0-4A54-8CBB-F8ED3528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608" y="1094793"/>
            <a:ext cx="4000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60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525068-A8C8-4A0C-8AC4-0E054079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73" y="923895"/>
            <a:ext cx="645414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6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315565-1F1E-4EED-949B-BE3FC4D9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26" y="948101"/>
            <a:ext cx="6494145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7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AAB42A-9149-400B-9D2E-310CC8F0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49" y="935365"/>
            <a:ext cx="6480810" cy="18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311B00-A73E-4844-B52C-E5C58528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72" y="947887"/>
            <a:ext cx="64674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30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6B2406-BE5F-4141-A769-C4D5CF65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808" y="971620"/>
            <a:ext cx="669417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76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965A696-0123-4AD6-A892-8200D4EC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09" y="939153"/>
            <a:ext cx="654748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5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0A6348A-7455-4BDE-AB56-E929BBF0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857" y="166485"/>
            <a:ext cx="413385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5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06AB71D-6D11-42B0-ACD1-48510038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294" y="1089619"/>
            <a:ext cx="41071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8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F3D3B5-8FE0-41AE-83BB-784BD370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06" y="925653"/>
            <a:ext cx="6494145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80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EFDFEAB-4DD2-4183-9C4F-E2FD845E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71" y="911733"/>
            <a:ext cx="652081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8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FDBB1F-CDC7-4B5C-BDA7-1B898B6A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35" y="603510"/>
            <a:ext cx="6587490" cy="212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2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B9C0A5-A240-44CB-83E5-BDD85057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24" y="885788"/>
            <a:ext cx="6574155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4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B95661-8938-436E-BFEC-FE23001F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247" y="887440"/>
            <a:ext cx="656082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23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A15FDC-2E74-4D04-A121-EB1D91AC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11" y="214472"/>
            <a:ext cx="40671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670E80-3823-4FA3-A491-56A91188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47" y="807024"/>
            <a:ext cx="6454140" cy="21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9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071413-AEC5-45ED-AC4B-96542BE5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792" y="847365"/>
            <a:ext cx="584073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9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A517F28-8AD9-48E0-8FB8-23999D16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82" y="856416"/>
            <a:ext cx="6734175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8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071D95-043F-4AF4-B350-66FEE0B4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93" y="945277"/>
            <a:ext cx="6627495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92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033A77C-4EBC-45D6-8FF5-3FCC58D7C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203" y="251633"/>
            <a:ext cx="41052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1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84CA5F-A474-4C44-9867-80DA34F8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896" y="1026756"/>
            <a:ext cx="4038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05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7C31792-BA3E-46CC-9DDB-4B0C7527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90" y="989992"/>
            <a:ext cx="654748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7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6C55B8-B382-464D-8E3B-E161D029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977" y="939934"/>
            <a:ext cx="6440805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4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AA3E44-2913-468B-93E8-3E8DFB91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050" y="976581"/>
            <a:ext cx="593407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98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782DADA-D6AE-444D-BAD1-311E57194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994" y="948295"/>
            <a:ext cx="557403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5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4016D3-2C67-443A-936E-9FDEE4F9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375" y="951891"/>
            <a:ext cx="6040755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8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96F3CA-774A-4536-953B-02931FEA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268" y="799132"/>
            <a:ext cx="652081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04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39E2E8-D4A7-4AF8-AAB6-D9CCB931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117" y="981539"/>
            <a:ext cx="566737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4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976621-BD48-46D4-937D-62297FBC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192" y="982218"/>
            <a:ext cx="662749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16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BF6322-D159-4ADC-B997-813AD963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5" y="967738"/>
            <a:ext cx="650748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25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2DCF11-A96B-4FC5-8538-C4F63092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831" y="322790"/>
            <a:ext cx="4253865" cy="57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86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263493C-D7EE-44E6-ACF8-A75C8D8F9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19" y="892497"/>
            <a:ext cx="6627495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6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2D2B2A-994A-4E4B-B772-69BFE5B3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60" y="924283"/>
            <a:ext cx="658749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5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892467-E1DC-4D83-857B-058689B5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960" y="912035"/>
            <a:ext cx="6654165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2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54DE3B-50D4-4ED2-BAFF-7705C6A2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797" y="19250"/>
            <a:ext cx="4093845" cy="3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92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47E207-4D19-4261-B7E5-A118C027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140" y="919325"/>
            <a:ext cx="6280785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56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1AB39A-898A-4895-A1DC-A9461516C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706" y="903866"/>
            <a:ext cx="6134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1FA31D-56F1-48A3-9D79-EA69EBD4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16" y="933201"/>
            <a:ext cx="6680835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23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المثلثات والمضلعات</a:t>
            </a:r>
          </a:p>
        </p:txBody>
      </p:sp>
    </p:spTree>
    <p:extLst>
      <p:ext uri="{BB962C8B-B14F-4D97-AF65-F5344CB8AC3E}">
        <p14:creationId xmlns:p14="http://schemas.microsoft.com/office/powerpoint/2010/main" val="3120556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B75958-4676-4FA9-823B-4A5CF696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207" y="241083"/>
            <a:ext cx="41148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30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27C0FDA-6896-454D-8329-9F912D18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369" y="1027296"/>
            <a:ext cx="3990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96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67A11D68-55E8-4A7D-8767-206ED8B20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133" y="826988"/>
            <a:ext cx="41719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088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CBEF600-EC5E-46B0-AB5B-52C2FB60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308" y="802857"/>
            <a:ext cx="40386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2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FE803C-46CE-4FA8-BEF3-F1A0D5CD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258" y="995562"/>
            <a:ext cx="39814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82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05CF28-F791-4CE3-8CCB-EF5F9142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192" y="943323"/>
            <a:ext cx="55340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93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C0A315C-3538-48F6-809C-76FFEABF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913" y="986007"/>
            <a:ext cx="6667500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67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2D08FF-97FD-44F2-9F82-1876ACD4C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433" y="728225"/>
            <a:ext cx="6694170" cy="1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36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C2B370-68F7-4E65-8B0B-35D0E12F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871" y="905317"/>
            <a:ext cx="6600825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48CC43-1E6F-4697-B4C7-0890866C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050" y="257175"/>
            <a:ext cx="42672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945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8F39EC-0544-4C80-A866-BC8C8BEB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482" y="969275"/>
            <a:ext cx="6614160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12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9996F4-9566-4066-85D6-FDF4B37E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631" y="958984"/>
            <a:ext cx="653415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113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D9CA02-8917-4437-9405-2ED2EF21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803" y="995632"/>
            <a:ext cx="668083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88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9D451A-3659-44EF-A859-5CFC515D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19" y="928851"/>
            <a:ext cx="6667500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82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7B7CC1-0E16-4A18-B5F1-0BBED68E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33" y="896180"/>
            <a:ext cx="6574155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022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F8AD8F6-771A-4CA2-A6E2-C7954F1F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85" y="929045"/>
            <a:ext cx="665416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8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FCA5DD-9CA8-4F08-B751-7BD1391D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43" y="929045"/>
            <a:ext cx="652081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16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719408-9858-4E4A-86B7-6A3EBBA4E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35" y="943905"/>
            <a:ext cx="654748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302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A5C5A3-0C11-4CD5-9DCA-77B5D07D2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60" y="957720"/>
            <a:ext cx="638746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11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48E2FF-5C80-43B4-8A46-C77580C4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62" y="955098"/>
            <a:ext cx="6534150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2027B9F-ADC2-4E2E-9780-89495A09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68" y="952226"/>
            <a:ext cx="6227445" cy="23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150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A3EB08-7C41-4E36-9D66-881AD087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05" y="888595"/>
            <a:ext cx="656082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34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196E7E-8D14-4A63-94CE-8C27FA01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60" y="935950"/>
            <a:ext cx="672084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6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B1F8F4-4A4D-46AC-B655-2191FE004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22" y="892315"/>
            <a:ext cx="66675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93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387FC9-C294-47C4-BBB0-7C7AE6BD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14" y="215070"/>
            <a:ext cx="4080510" cy="59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08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B7ABA0-A896-4403-AAFE-68AB94B2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90" y="950135"/>
            <a:ext cx="661416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201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4334AC-225E-4FAC-A4DD-B6953BA9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18" y="872219"/>
            <a:ext cx="6694170" cy="16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594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9C9E3F9-B80B-4E7C-8666-9CA81DCA3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82" y="939056"/>
            <a:ext cx="6467475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565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4E69C0-35D5-43AE-B8D1-EB875A2D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10" y="862171"/>
            <a:ext cx="6547485" cy="15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437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D23980-D33E-4C18-9313-ECB7DBD5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627" y="371974"/>
            <a:ext cx="41338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453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24F9FB-AF03-463C-9949-D1D6B1CE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88" y="917869"/>
            <a:ext cx="6534150" cy="23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2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6F93C0-C2D6-4916-8E2C-21E53C57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641" y="904244"/>
            <a:ext cx="6494145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96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9189A4-CAF9-4EBF-B58A-35BD97CC3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875" y="1004474"/>
            <a:ext cx="6080760" cy="2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478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930B3F-1571-419D-92FF-1E05639B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333" y="109433"/>
            <a:ext cx="4000500" cy="28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95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220B98-0A38-4203-917F-481E0D56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08" y="896382"/>
            <a:ext cx="6440805" cy="19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446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1624FFA-8B8F-4323-91F4-4C60FB77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05" y="191552"/>
            <a:ext cx="42291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403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6C58F9C-0C92-414B-B626-6DFC0819E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742" y="1069356"/>
            <a:ext cx="40862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35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D89C69-F743-4863-9686-110EBAF3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430" y="840506"/>
            <a:ext cx="41338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66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007B55-53E1-4932-A4A4-FF0CAB4F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671" y="858286"/>
            <a:ext cx="664083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237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F6765B-D8D7-465D-9B5E-4F14D367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15" y="967817"/>
            <a:ext cx="6600825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8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552ABC-E97F-45B2-A789-D624D391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35" y="933883"/>
            <a:ext cx="658749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38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57E3699-5DF2-4BBE-A9E7-7C800F8D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60" y="974623"/>
            <a:ext cx="565404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288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1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27863</TotalTime>
  <Words>8</Words>
  <Application>Microsoft Office PowerPoint</Application>
  <PresentationFormat>شاشة عريضة</PresentationFormat>
  <Paragraphs>2</Paragraphs>
  <Slides>115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115</vt:i4>
      </vt:variant>
    </vt:vector>
  </HeadingPairs>
  <TitlesOfParts>
    <vt:vector size="127" baseType="lpstr">
      <vt:lpstr>AA GE Flow</vt:lpstr>
      <vt:lpstr>AA-Lotus5</vt:lpstr>
      <vt:lpstr>Agency FB</vt:lpstr>
      <vt:lpstr>Arial</vt:lpstr>
      <vt:lpstr>Calibri</vt:lpstr>
      <vt:lpstr>Calibri Light</vt:lpstr>
      <vt:lpstr>Trebuchet MS</vt:lpstr>
      <vt:lpstr>Wingdings 3</vt:lpstr>
      <vt:lpstr>نسق1</vt:lpstr>
      <vt:lpstr>2_نسق Office</vt:lpstr>
      <vt:lpstr>2_نسق1</vt:lpstr>
      <vt:lpstr>3_نسق Office</vt:lpstr>
      <vt:lpstr>مقدمة في المنطق الرياضي والهندسة المستوية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المثلثات والمضلعات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تحصيلي شاملة ـ الأحياء 42 شريحة</dc:title>
  <dc:subject>مقدمة في علم الأحياء 42 شريحة</dc:subject>
  <dc:creator>user</dc:creator>
  <cp:lastModifiedBy>دار الحرف مصر2</cp:lastModifiedBy>
  <cp:revision>2466</cp:revision>
  <dcterms:created xsi:type="dcterms:W3CDTF">2014-03-08T08:12:20Z</dcterms:created>
  <dcterms:modified xsi:type="dcterms:W3CDTF">2021-03-09T10:16:07Z</dcterms:modified>
</cp:coreProperties>
</file>