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0" r:id="rId1"/>
    <p:sldMasterId id="2147483734" r:id="rId2"/>
    <p:sldMasterId id="2147483740" r:id="rId3"/>
  </p:sldMasterIdLst>
  <p:notesMasterIdLst>
    <p:notesMasterId r:id="rId121"/>
  </p:notesMasterIdLst>
  <p:handoutMasterIdLst>
    <p:handoutMasterId r:id="rId122"/>
  </p:handoutMasterIdLst>
  <p:sldIdLst>
    <p:sldId id="1649" r:id="rId4"/>
    <p:sldId id="1576" r:id="rId5"/>
    <p:sldId id="1645" r:id="rId6"/>
    <p:sldId id="1577" r:id="rId7"/>
    <p:sldId id="1578" r:id="rId8"/>
    <p:sldId id="1579" r:id="rId9"/>
    <p:sldId id="1580" r:id="rId10"/>
    <p:sldId id="1581" r:id="rId11"/>
    <p:sldId id="1582" r:id="rId12"/>
    <p:sldId id="1583" r:id="rId13"/>
    <p:sldId id="1584" r:id="rId14"/>
    <p:sldId id="1585" r:id="rId15"/>
    <p:sldId id="1586" r:id="rId16"/>
    <p:sldId id="1646" r:id="rId17"/>
    <p:sldId id="1587" r:id="rId18"/>
    <p:sldId id="1588" r:id="rId19"/>
    <p:sldId id="1589" r:id="rId20"/>
    <p:sldId id="1590" r:id="rId21"/>
    <p:sldId id="1591" r:id="rId22"/>
    <p:sldId id="1592" r:id="rId23"/>
    <p:sldId id="1593" r:id="rId24"/>
    <p:sldId id="1594" r:id="rId25"/>
    <p:sldId id="1595" r:id="rId26"/>
    <p:sldId id="1596" r:id="rId27"/>
    <p:sldId id="1597" r:id="rId28"/>
    <p:sldId id="1598" r:id="rId29"/>
    <p:sldId id="1599" r:id="rId30"/>
    <p:sldId id="1600" r:id="rId31"/>
    <p:sldId id="1601" r:id="rId32"/>
    <p:sldId id="1602" r:id="rId33"/>
    <p:sldId id="1603" r:id="rId34"/>
    <p:sldId id="1604" r:id="rId35"/>
    <p:sldId id="1605" r:id="rId36"/>
    <p:sldId id="1606" r:id="rId37"/>
    <p:sldId id="1607" r:id="rId38"/>
    <p:sldId id="1608" r:id="rId39"/>
    <p:sldId id="1609" r:id="rId40"/>
    <p:sldId id="1610" r:id="rId41"/>
    <p:sldId id="1611" r:id="rId42"/>
    <p:sldId id="1612" r:id="rId43"/>
    <p:sldId id="1613" r:id="rId44"/>
    <p:sldId id="1614" r:id="rId45"/>
    <p:sldId id="1647" r:id="rId46"/>
    <p:sldId id="1615" r:id="rId47"/>
    <p:sldId id="1616" r:id="rId48"/>
    <p:sldId id="1617" r:id="rId49"/>
    <p:sldId id="1618" r:id="rId50"/>
    <p:sldId id="1619" r:id="rId51"/>
    <p:sldId id="1620" r:id="rId52"/>
    <p:sldId id="1621" r:id="rId53"/>
    <p:sldId id="1622" r:id="rId54"/>
    <p:sldId id="1623" r:id="rId55"/>
    <p:sldId id="1624" r:id="rId56"/>
    <p:sldId id="1625" r:id="rId57"/>
    <p:sldId id="1626" r:id="rId58"/>
    <p:sldId id="1627" r:id="rId59"/>
    <p:sldId id="1628" r:id="rId60"/>
    <p:sldId id="1629" r:id="rId61"/>
    <p:sldId id="1630" r:id="rId62"/>
    <p:sldId id="1650" r:id="rId63"/>
    <p:sldId id="1632" r:id="rId64"/>
    <p:sldId id="1633" r:id="rId65"/>
    <p:sldId id="1634" r:id="rId66"/>
    <p:sldId id="1635" r:id="rId67"/>
    <p:sldId id="1636" r:id="rId68"/>
    <p:sldId id="1637" r:id="rId69"/>
    <p:sldId id="1638" r:id="rId70"/>
    <p:sldId id="1639" r:id="rId71"/>
    <p:sldId id="1648" r:id="rId72"/>
    <p:sldId id="1640" r:id="rId73"/>
    <p:sldId id="1641" r:id="rId74"/>
    <p:sldId id="1642" r:id="rId75"/>
    <p:sldId id="1643" r:id="rId76"/>
    <p:sldId id="1644" r:id="rId77"/>
    <p:sldId id="1651" r:id="rId78"/>
    <p:sldId id="1652" r:id="rId79"/>
    <p:sldId id="1653" r:id="rId80"/>
    <p:sldId id="1654" r:id="rId81"/>
    <p:sldId id="1655" r:id="rId82"/>
    <p:sldId id="1656" r:id="rId83"/>
    <p:sldId id="1657" r:id="rId84"/>
    <p:sldId id="1658" r:id="rId85"/>
    <p:sldId id="1659" r:id="rId86"/>
    <p:sldId id="1660" r:id="rId87"/>
    <p:sldId id="1661" r:id="rId88"/>
    <p:sldId id="1662" r:id="rId89"/>
    <p:sldId id="1663" r:id="rId90"/>
    <p:sldId id="1664" r:id="rId91"/>
    <p:sldId id="1665" r:id="rId92"/>
    <p:sldId id="1666" r:id="rId93"/>
    <p:sldId id="1667" r:id="rId94"/>
    <p:sldId id="1668" r:id="rId95"/>
    <p:sldId id="1669" r:id="rId96"/>
    <p:sldId id="1670" r:id="rId97"/>
    <p:sldId id="1671" r:id="rId98"/>
    <p:sldId id="1672" r:id="rId99"/>
    <p:sldId id="1673" r:id="rId100"/>
    <p:sldId id="1674" r:id="rId101"/>
    <p:sldId id="1675" r:id="rId102"/>
    <p:sldId id="1676" r:id="rId103"/>
    <p:sldId id="1677" r:id="rId104"/>
    <p:sldId id="1678" r:id="rId105"/>
    <p:sldId id="1679" r:id="rId106"/>
    <p:sldId id="1680" r:id="rId107"/>
    <p:sldId id="1681" r:id="rId108"/>
    <p:sldId id="1682" r:id="rId109"/>
    <p:sldId id="1683" r:id="rId110"/>
    <p:sldId id="1684" r:id="rId111"/>
    <p:sldId id="1685" r:id="rId112"/>
    <p:sldId id="1686" r:id="rId113"/>
    <p:sldId id="1687" r:id="rId114"/>
    <p:sldId id="1688" r:id="rId115"/>
    <p:sldId id="1689" r:id="rId116"/>
    <p:sldId id="1690" r:id="rId117"/>
    <p:sldId id="1691" r:id="rId118"/>
    <p:sldId id="1692" r:id="rId119"/>
    <p:sldId id="1693" r:id="rId1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000000"/>
          </p15:clr>
        </p15:guide>
        <p15:guide id="8" orient="horz" pos="23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80FF"/>
    <a:srgbClr val="FFFFB2"/>
    <a:srgbClr val="FF00FF"/>
    <a:srgbClr val="FFFFE5"/>
    <a:srgbClr val="FFFF80"/>
    <a:srgbClr val="CC0099"/>
    <a:srgbClr val="00FF00"/>
    <a:srgbClr val="FFCC00"/>
    <a:srgbClr val="00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C407D-81CE-4662-B45B-A2F20FB6515E}" v="122" dt="2021-02-23T20:52:02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484" autoAdjust="0"/>
    <p:restoredTop sz="96201" autoAdjust="0"/>
  </p:normalViewPr>
  <p:slideViewPr>
    <p:cSldViewPr snapToGrid="0">
      <p:cViewPr varScale="1">
        <p:scale>
          <a:sx n="106" d="100"/>
          <a:sy n="106" d="100"/>
        </p:scale>
        <p:origin x="738" y="96"/>
      </p:cViewPr>
      <p:guideLst>
        <p:guide pos="7469"/>
        <p:guide orient="horz" pos="23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870"/>
    </p:cViewPr>
  </p:sorterViewPr>
  <p:notesViewPr>
    <p:cSldViewPr snapToGrid="0" showGuides="1">
      <p:cViewPr varScale="1">
        <p:scale>
          <a:sx n="81" d="100"/>
          <a:sy n="81" d="100"/>
        </p:scale>
        <p:origin x="3894" y="90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presProps" Target="presProps.xml"/><Relationship Id="rId128" Type="http://schemas.microsoft.com/office/2015/10/relationships/revisionInfo" Target="revisionInfo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microsoft.com/office/2016/11/relationships/changesInfo" Target="changesInfos/changesInfo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harf38@outlook.com" userId="2e4633ffe21470db" providerId="LiveId" clId="{4D6BCB79-B167-4C51-A4FE-6216D91CEFC5}"/>
    <pc:docChg chg="undo custSel addSld delSld modSld">
      <pc:chgData name="darharf38@outlook.com" userId="2e4633ffe21470db" providerId="LiveId" clId="{4D6BCB79-B167-4C51-A4FE-6216D91CEFC5}" dt="2020-12-10T07:09:40.878" v="409" actId="1037"/>
      <pc:docMkLst>
        <pc:docMk/>
      </pc:docMkLst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7940277" sldId="145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20972951" sldId="149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0229962" sldId="157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5925050" sldId="1578"/>
        </pc:sldMkLst>
      </pc:sldChg>
      <pc:sldChg chg="modSp mod modShow">
        <pc:chgData name="darharf38@outlook.com" userId="2e4633ffe21470db" providerId="LiveId" clId="{4D6BCB79-B167-4C51-A4FE-6216D91CEFC5}" dt="2020-12-08T10:47:53.410" v="401" actId="20577"/>
        <pc:sldMkLst>
          <pc:docMk/>
          <pc:sldMk cId="1747559092" sldId="1580"/>
        </pc:sldMkLst>
        <pc:spChg chg="mod">
          <ac:chgData name="darharf38@outlook.com" userId="2e4633ffe21470db" providerId="LiveId" clId="{4D6BCB79-B167-4C51-A4FE-6216D91CEFC5}" dt="2020-12-08T10:47:53.410" v="401" actId="20577"/>
          <ac:spMkLst>
            <pc:docMk/>
            <pc:sldMk cId="1747559092" sldId="1580"/>
            <ac:spMk id="6" creationId="{3B1150FF-CC94-4A5C-8416-D2F33F0023F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722727580" sldId="1581"/>
        </pc:sldMkLst>
        <pc:spChg chg="mod">
          <ac:chgData name="darharf38@outlook.com" userId="2e4633ffe21470db" providerId="LiveId" clId="{4D6BCB79-B167-4C51-A4FE-6216D91CEFC5}" dt="2020-12-08T07:22:28.803" v="53" actId="20577"/>
          <ac:spMkLst>
            <pc:docMk/>
            <pc:sldMk cId="1722727580" sldId="1581"/>
            <ac:spMk id="15" creationId="{768AF040-E828-4C0E-8AC2-81839761102A}"/>
          </ac:spMkLst>
        </pc:spChg>
        <pc:spChg chg="mod">
          <ac:chgData name="darharf38@outlook.com" userId="2e4633ffe21470db" providerId="LiveId" clId="{4D6BCB79-B167-4C51-A4FE-6216D91CEFC5}" dt="2020-12-08T07:17:27.336" v="38" actId="179"/>
          <ac:spMkLst>
            <pc:docMk/>
            <pc:sldMk cId="1722727580" sldId="1581"/>
            <ac:spMk id="34" creationId="{E27A4FCA-3245-4BD6-A393-9249DB7E752E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21148680" sldId="1582"/>
        </pc:sldMkLst>
      </pc:sldChg>
      <pc:sldChg chg="addSp delSp modSp mod addAnim delAnim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052434379" sldId="1583"/>
        </pc:sldMkLst>
        <pc:spChg chg="add del mod">
          <ac:chgData name="darharf38@outlook.com" userId="2e4633ffe21470db" providerId="LiveId" clId="{4D6BCB79-B167-4C51-A4FE-6216D91CEFC5}" dt="2020-12-08T07:49:26.953" v="271" actId="478"/>
          <ac:spMkLst>
            <pc:docMk/>
            <pc:sldMk cId="3052434379" sldId="1583"/>
            <ac:spMk id="8" creationId="{A3781AC8-5047-4677-97DB-DA30527ACB5B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0" creationId="{59179CED-7317-4DDE-BFF1-A0D70A6DE9E2}"/>
          </ac:spMkLst>
        </pc:spChg>
        <pc:spChg chg="add mod">
          <ac:chgData name="darharf38@outlook.com" userId="2e4633ffe21470db" providerId="LiveId" clId="{4D6BCB79-B167-4C51-A4FE-6216D91CEFC5}" dt="2020-12-08T07:55:15.902" v="280" actId="1037"/>
          <ac:spMkLst>
            <pc:docMk/>
            <pc:sldMk cId="3052434379" sldId="1583"/>
            <ac:spMk id="13" creationId="{E75088FE-EB53-4D75-8EE9-B528EE2B6516}"/>
          </ac:spMkLst>
        </pc:spChg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4039200837" sldId="1584"/>
        </pc:sldMkLst>
        <pc:spChg chg="mod">
          <ac:chgData name="darharf38@outlook.com" userId="2e4633ffe21470db" providerId="LiveId" clId="{4D6BCB79-B167-4C51-A4FE-6216D91CEFC5}" dt="2020-12-08T07:56:01.492" v="286" actId="553"/>
          <ac:spMkLst>
            <pc:docMk/>
            <pc:sldMk cId="4039200837" sldId="1584"/>
            <ac:spMk id="15" creationId="{1CD47252-B08B-4A42-91C7-D8868C159D2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6" creationId="{70BEA0E6-D0C9-44A6-A3EB-AF8A961567F9}"/>
          </ac:spMkLst>
        </pc:spChg>
        <pc:spChg chg="mod">
          <ac:chgData name="darharf38@outlook.com" userId="2e4633ffe21470db" providerId="LiveId" clId="{4D6BCB79-B167-4C51-A4FE-6216D91CEFC5}" dt="2020-12-08T07:55:56.156" v="285" actId="553"/>
          <ac:spMkLst>
            <pc:docMk/>
            <pc:sldMk cId="4039200837" sldId="1584"/>
            <ac:spMk id="17" creationId="{68FAFA88-34C6-4291-BD10-DBB7C8D85C65}"/>
          </ac:spMkLst>
        </pc:spChg>
        <pc:spChg chg="mod">
          <ac:chgData name="darharf38@outlook.com" userId="2e4633ffe21470db" providerId="LiveId" clId="{4D6BCB79-B167-4C51-A4FE-6216D91CEFC5}" dt="2020-12-08T08:11:54.533" v="297" actId="14100"/>
          <ac:spMkLst>
            <pc:docMk/>
            <pc:sldMk cId="4039200837" sldId="1584"/>
            <ac:spMk id="18" creationId="{B57CDCB1-6E43-4A38-A5CE-E79420E0B414}"/>
          </ac:spMkLst>
        </pc:spChg>
        <pc:spChg chg="mod">
          <ac:chgData name="darharf38@outlook.com" userId="2e4633ffe21470db" providerId="LiveId" clId="{4D6BCB79-B167-4C51-A4FE-6216D91CEFC5}" dt="2020-12-08T08:12:32.672" v="298" actId="20578"/>
          <ac:spMkLst>
            <pc:docMk/>
            <pc:sldMk cId="4039200837" sldId="1584"/>
            <ac:spMk id="19" creationId="{AEAB7C2E-792C-4D45-8313-B1DC7C1AEA7F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690793853" sldId="1585"/>
        </pc:sldMkLst>
        <pc:spChg chg="mod">
          <ac:chgData name="darharf38@outlook.com" userId="2e4633ffe21470db" providerId="LiveId" clId="{4D6BCB79-B167-4C51-A4FE-6216D91CEFC5}" dt="2020-12-08T08:14:19.133" v="305" actId="14100"/>
          <ac:spMkLst>
            <pc:docMk/>
            <pc:sldMk cId="1690793853" sldId="1585"/>
            <ac:spMk id="13" creationId="{3EB87557-5961-4615-819D-80ADCF9662D1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8890065" sldId="1586"/>
        </pc:sldMkLst>
      </pc:sldChg>
      <pc:sldChg chg="modSp mod modShow">
        <pc:chgData name="darharf38@outlook.com" userId="2e4633ffe21470db" providerId="LiveId" clId="{4D6BCB79-B167-4C51-A4FE-6216D91CEFC5}" dt="2020-12-08T08:54:20.484" v="314" actId="20577"/>
        <pc:sldMkLst>
          <pc:docMk/>
          <pc:sldMk cId="1916624985" sldId="1587"/>
        </pc:sldMkLst>
        <pc:spChg chg="mod">
          <ac:chgData name="darharf38@outlook.com" userId="2e4633ffe21470db" providerId="LiveId" clId="{4D6BCB79-B167-4C51-A4FE-6216D91CEFC5}" dt="2020-12-08T08:54:20.484" v="314" actId="20577"/>
          <ac:spMkLst>
            <pc:docMk/>
            <pc:sldMk cId="1916624985" sldId="1587"/>
            <ac:spMk id="5" creationId="{38189B0F-1195-4027-A562-C2161DB377C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75034303" sldId="1588"/>
        </pc:sldMkLst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77957922" sldId="1589"/>
        </pc:sldMkLst>
        <pc:spChg chg="mod">
          <ac:chgData name="darharf38@outlook.com" userId="2e4633ffe21470db" providerId="LiveId" clId="{4D6BCB79-B167-4C51-A4FE-6216D91CEFC5}" dt="2020-12-08T07:45:37.506" v="243"/>
          <ac:spMkLst>
            <pc:docMk/>
            <pc:sldMk cId="177957922" sldId="1589"/>
            <ac:spMk id="10" creationId="{60897688-3662-49C6-A3EA-155AA33532AF}"/>
          </ac:spMkLst>
        </pc:spChg>
        <pc:spChg chg="mod">
          <ac:chgData name="darharf38@outlook.com" userId="2e4633ffe21470db" providerId="LiveId" clId="{4D6BCB79-B167-4C51-A4FE-6216D91CEFC5}" dt="2020-12-08T07:45:39.284" v="244"/>
          <ac:spMkLst>
            <pc:docMk/>
            <pc:sldMk cId="177957922" sldId="1589"/>
            <ac:spMk id="11" creationId="{B512B0A0-140D-4B51-A187-AFB09D5A89CA}"/>
          </ac:spMkLst>
        </pc:spChg>
        <pc:spChg chg="mod">
          <ac:chgData name="darharf38@outlook.com" userId="2e4633ffe21470db" providerId="LiveId" clId="{4D6BCB79-B167-4C51-A4FE-6216D91CEFC5}" dt="2020-12-08T07:45:41.237" v="245"/>
          <ac:spMkLst>
            <pc:docMk/>
            <pc:sldMk cId="177957922" sldId="1589"/>
            <ac:spMk id="12" creationId="{F3C113EF-A02A-4055-861B-A88196BD7E4F}"/>
          </ac:spMkLst>
        </pc:spChg>
        <pc:spChg chg="mod">
          <ac:chgData name="darharf38@outlook.com" userId="2e4633ffe21470db" providerId="LiveId" clId="{4D6BCB79-B167-4C51-A4FE-6216D91CEFC5}" dt="2020-12-08T07:45:46.439" v="246"/>
          <ac:spMkLst>
            <pc:docMk/>
            <pc:sldMk cId="177957922" sldId="1589"/>
            <ac:spMk id="13" creationId="{D7F7D8CF-798D-4781-866B-D00A30B64318}"/>
          </ac:spMkLst>
        </pc:spChg>
      </pc:sldChg>
      <pc:sldChg chg="modSp mod modAnim modShow">
        <pc:chgData name="darharf38@outlook.com" userId="2e4633ffe21470db" providerId="LiveId" clId="{4D6BCB79-B167-4C51-A4FE-6216D91CEFC5}" dt="2020-12-08T09:09:13.403" v="315"/>
        <pc:sldMkLst>
          <pc:docMk/>
          <pc:sldMk cId="2965149564" sldId="1591"/>
        </pc:sldMkLst>
        <pc:spChg chg="mod">
          <ac:chgData name="darharf38@outlook.com" userId="2e4633ffe21470db" providerId="LiveId" clId="{4D6BCB79-B167-4C51-A4FE-6216D91CEFC5}" dt="2020-12-08T07:45:24.798" v="241"/>
          <ac:spMkLst>
            <pc:docMk/>
            <pc:sldMk cId="2965149564" sldId="1591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26.721" v="242"/>
          <ac:spMkLst>
            <pc:docMk/>
            <pc:sldMk cId="2965149564" sldId="1591"/>
            <ac:spMk id="8" creationId="{6AF82601-4CD8-40BC-B414-9078B8E9BBEC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670518360" sldId="1592"/>
        </pc:sldMkLst>
        <pc:spChg chg="mod">
          <ac:chgData name="darharf38@outlook.com" userId="2e4633ffe21470db" providerId="LiveId" clId="{4D6BCB79-B167-4C51-A4FE-6216D91CEFC5}" dt="2020-12-08T07:45:12.497" v="237"/>
          <ac:spMkLst>
            <pc:docMk/>
            <pc:sldMk cId="670518360" sldId="1592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15.822" v="238"/>
          <ac:spMkLst>
            <pc:docMk/>
            <pc:sldMk cId="670518360" sldId="1592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08T07:45:17.718" v="239"/>
          <ac:spMkLst>
            <pc:docMk/>
            <pc:sldMk cId="670518360" sldId="1592"/>
            <ac:spMk id="10" creationId="{8F24D1E1-AF26-4E67-8A99-94C5EE8BDC9A}"/>
          </ac:spMkLst>
        </pc:spChg>
        <pc:spChg chg="mod">
          <ac:chgData name="darharf38@outlook.com" userId="2e4633ffe21470db" providerId="LiveId" clId="{4D6BCB79-B167-4C51-A4FE-6216D91CEFC5}" dt="2020-12-08T07:45:19.970" v="240"/>
          <ac:spMkLst>
            <pc:docMk/>
            <pc:sldMk cId="670518360" sldId="1592"/>
            <ac:spMk id="11" creationId="{3CE4BB9C-0E70-4F4D-9C8E-3FB161DB553C}"/>
          </ac:spMkLst>
        </pc:spChg>
      </pc:sldChg>
      <pc:sldChg chg="modSp mod modShow">
        <pc:chgData name="darharf38@outlook.com" userId="2e4633ffe21470db" providerId="LiveId" clId="{4D6BCB79-B167-4C51-A4FE-6216D91CEFC5}" dt="2020-12-10T06:13:53.521" v="407" actId="13926"/>
        <pc:sldMkLst>
          <pc:docMk/>
          <pc:sldMk cId="1388140100" sldId="1593"/>
        </pc:sldMkLst>
        <pc:spChg chg="mod">
          <ac:chgData name="darharf38@outlook.com" userId="2e4633ffe21470db" providerId="LiveId" clId="{4D6BCB79-B167-4C51-A4FE-6216D91CEFC5}" dt="2020-12-08T07:44:59.914" v="235"/>
          <ac:spMkLst>
            <pc:docMk/>
            <pc:sldMk cId="1388140100" sldId="1593"/>
            <ac:spMk id="6" creationId="{0A91B50E-4FE9-442C-88AF-29C7D5E60683}"/>
          </ac:spMkLst>
        </pc:spChg>
        <pc:spChg chg="mod">
          <ac:chgData name="darharf38@outlook.com" userId="2e4633ffe21470db" providerId="LiveId" clId="{4D6BCB79-B167-4C51-A4FE-6216D91CEFC5}" dt="2020-12-08T07:45:03.886" v="236"/>
          <ac:spMkLst>
            <pc:docMk/>
            <pc:sldMk cId="1388140100" sldId="1593"/>
            <ac:spMk id="8" creationId="{6AF82601-4CD8-40BC-B414-9078B8E9BBEC}"/>
          </ac:spMkLst>
        </pc:spChg>
        <pc:spChg chg="mod">
          <ac:chgData name="darharf38@outlook.com" userId="2e4633ffe21470db" providerId="LiveId" clId="{4D6BCB79-B167-4C51-A4FE-6216D91CEFC5}" dt="2020-12-10T06:13:53.521" v="407" actId="13926"/>
          <ac:spMkLst>
            <pc:docMk/>
            <pc:sldMk cId="1388140100" sldId="1593"/>
            <ac:spMk id="13" creationId="{720CABF9-38EA-4500-B0AE-74893A9E1CE5}"/>
          </ac:spMkLst>
        </pc:spChg>
        <pc:spChg chg="mod">
          <ac:chgData name="darharf38@outlook.com" userId="2e4633ffe21470db" providerId="LiveId" clId="{4D6BCB79-B167-4C51-A4FE-6216D91CEFC5}" dt="2020-12-08T07:16:45.923" v="37" actId="1038"/>
          <ac:spMkLst>
            <pc:docMk/>
            <pc:sldMk cId="1388140100" sldId="1593"/>
            <ac:spMk id="14" creationId="{21E792E6-8D3A-4C08-9B31-96A131A9971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035847057" sldId="1594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1356930196" sldId="1597"/>
        </pc:sldMkLst>
        <pc:spChg chg="mod">
          <ac:chgData name="darharf38@outlook.com" userId="2e4633ffe21470db" providerId="LiveId" clId="{4D6BCB79-B167-4C51-A4FE-6216D91CEFC5}" dt="2020-12-08T07:46:17.610" v="247"/>
          <ac:spMkLst>
            <pc:docMk/>
            <pc:sldMk cId="1356930196" sldId="1597"/>
            <ac:spMk id="7" creationId="{9043A41D-F9BF-4C13-AA9C-3C6FE0E6AB8E}"/>
          </ac:spMkLst>
        </pc:spChg>
        <pc:spChg chg="mod">
          <ac:chgData name="darharf38@outlook.com" userId="2e4633ffe21470db" providerId="LiveId" clId="{4D6BCB79-B167-4C51-A4FE-6216D91CEFC5}" dt="2020-12-08T07:46:19.764" v="248"/>
          <ac:spMkLst>
            <pc:docMk/>
            <pc:sldMk cId="1356930196" sldId="1597"/>
            <ac:spMk id="8" creationId="{D2628771-5DCD-443D-986F-CE1ACF088172}"/>
          </ac:spMkLst>
        </pc:spChg>
        <pc:spChg chg="mod">
          <ac:chgData name="darharf38@outlook.com" userId="2e4633ffe21470db" providerId="LiveId" clId="{4D6BCB79-B167-4C51-A4FE-6216D91CEFC5}" dt="2020-12-08T07:46:22.083" v="249"/>
          <ac:spMkLst>
            <pc:docMk/>
            <pc:sldMk cId="1356930196" sldId="1597"/>
            <ac:spMk id="13" creationId="{A315B56E-D63D-4170-B72D-DB65BDA2C85C}"/>
          </ac:spMkLst>
        </pc:spChg>
        <pc:spChg chg="mod">
          <ac:chgData name="darharf38@outlook.com" userId="2e4633ffe21470db" providerId="LiveId" clId="{4D6BCB79-B167-4C51-A4FE-6216D91CEFC5}" dt="2020-12-08T07:46:23.934" v="250"/>
          <ac:spMkLst>
            <pc:docMk/>
            <pc:sldMk cId="1356930196" sldId="1597"/>
            <ac:spMk id="14" creationId="{3BBA2DD6-E71E-42A6-A445-496C17573A3F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81967440" sldId="1598"/>
        </pc:sldMkLst>
      </pc:sldChg>
      <pc:sldChg chg="addSp delSp 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824984516" sldId="1637"/>
        </pc:sldMkLst>
        <pc:spChg chg="del mod">
          <ac:chgData name="darharf38@outlook.com" userId="2e4633ffe21470db" providerId="LiveId" clId="{4D6BCB79-B167-4C51-A4FE-6216D91CEFC5}" dt="2020-12-08T07:26:34.425" v="66" actId="478"/>
          <ac:spMkLst>
            <pc:docMk/>
            <pc:sldMk cId="824984516" sldId="1637"/>
            <ac:spMk id="5" creationId="{279FD7D6-8E23-4A6A-8A8D-8809B9A8972F}"/>
          </ac:spMkLst>
        </pc:spChg>
        <pc:spChg chg="add mod">
          <ac:chgData name="darharf38@outlook.com" userId="2e4633ffe21470db" providerId="LiveId" clId="{4D6BCB79-B167-4C51-A4FE-6216D91CEFC5}" dt="2020-12-08T07:26:38.244" v="67"/>
          <ac:spMkLst>
            <pc:docMk/>
            <pc:sldMk cId="824984516" sldId="1637"/>
            <ac:spMk id="22" creationId="{B17A5C50-A62F-4E7E-81E2-3902BB3758FD}"/>
          </ac:spMkLst>
        </pc:spChg>
        <pc:spChg chg="del mod">
          <ac:chgData name="darharf38@outlook.com" userId="2e4633ffe21470db" providerId="LiveId" clId="{4D6BCB79-B167-4C51-A4FE-6216D91CEFC5}" dt="2020-12-08T07:28:29.215" v="154" actId="478"/>
          <ac:spMkLst>
            <pc:docMk/>
            <pc:sldMk cId="824984516" sldId="1637"/>
            <ac:spMk id="23" creationId="{8AA89CB6-1C80-41C0-B0CB-F393981C42F1}"/>
          </ac:spMkLst>
        </pc:spChg>
        <pc:spChg chg="add mod">
          <ac:chgData name="darharf38@outlook.com" userId="2e4633ffe21470db" providerId="LiveId" clId="{4D6BCB79-B167-4C51-A4FE-6216D91CEFC5}" dt="2020-12-08T07:28:30.805" v="155"/>
          <ac:spMkLst>
            <pc:docMk/>
            <pc:sldMk cId="824984516" sldId="1637"/>
            <ac:spMk id="24" creationId="{B1D793E1-F8AA-49E2-84D7-0FB396EF12DE}"/>
          </ac:spMkLst>
        </pc:sp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499692675" sldId="1638"/>
        </pc:sldMkLst>
        <pc:spChg chg="mod">
          <ac:chgData name="darharf38@outlook.com" userId="2e4633ffe21470db" providerId="LiveId" clId="{4D6BCB79-B167-4C51-A4FE-6216D91CEFC5}" dt="2020-12-08T07:32:42.718" v="217" actId="20577"/>
          <ac:spMkLst>
            <pc:docMk/>
            <pc:sldMk cId="1499692675" sldId="1638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47633332" sldId="163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159205548" sldId="164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4054155" sldId="164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655058858" sldId="164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05526750" sldId="1643"/>
        </pc:sldMkLst>
      </pc:sldChg>
      <pc:sldChg chg="addSp delSp modSp mod addAnim delAnim modShow">
        <pc:chgData name="darharf38@outlook.com" userId="2e4633ffe21470db" providerId="LiveId" clId="{4D6BCB79-B167-4C51-A4FE-6216D91CEFC5}" dt="2020-12-08T08:46:20.922" v="312" actId="729"/>
        <pc:sldMkLst>
          <pc:docMk/>
          <pc:sldMk cId="3820770228" sldId="1644"/>
        </pc:sldMkLst>
        <pc:spChg chg="del">
          <ac:chgData name="darharf38@outlook.com" userId="2e4633ffe21470db" providerId="LiveId" clId="{4D6BCB79-B167-4C51-A4FE-6216D91CEFC5}" dt="2020-12-08T07:27:41.015" v="104" actId="478"/>
          <ac:spMkLst>
            <pc:docMk/>
            <pc:sldMk cId="3820770228" sldId="1644"/>
            <ac:spMk id="5" creationId="{279FD7D6-8E23-4A6A-8A8D-8809B9A8972F}"/>
          </ac:spMkLst>
        </pc:spChg>
        <pc:spChg chg="add mod ord">
          <ac:chgData name="darharf38@outlook.com" userId="2e4633ffe21470db" providerId="LiveId" clId="{4D6BCB79-B167-4C51-A4FE-6216D91CEFC5}" dt="2020-12-08T07:28:50.273" v="157" actId="167"/>
          <ac:spMkLst>
            <pc:docMk/>
            <pc:sldMk cId="3820770228" sldId="1644"/>
            <ac:spMk id="6" creationId="{C6034D81-53B6-4EE2-BDF9-420F10F8273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9" creationId="{946F2FE1-48F1-4781-A503-CCCD90FC4C3A}"/>
          </ac:spMkLst>
        </pc:spChg>
        <pc:spChg chg="add del mod">
          <ac:chgData name="darharf38@outlook.com" userId="2e4633ffe21470db" providerId="LiveId" clId="{4D6BCB79-B167-4C51-A4FE-6216D91CEFC5}" dt="2020-12-08T07:28:19.588" v="153" actId="1035"/>
          <ac:spMkLst>
            <pc:docMk/>
            <pc:sldMk cId="3820770228" sldId="1644"/>
            <ac:spMk id="22" creationId="{6709B279-173B-4195-BB0B-7B5C873D8D49}"/>
          </ac:spMkLst>
        </pc:spChg>
        <pc:spChg chg="mod">
          <ac:chgData name="darharf38@outlook.com" userId="2e4633ffe21470db" providerId="LiveId" clId="{4D6BCB79-B167-4C51-A4FE-6216D91CEFC5}" dt="2020-12-08T07:32:05.025" v="216" actId="20577"/>
          <ac:spMkLst>
            <pc:docMk/>
            <pc:sldMk cId="3820770228" sldId="1644"/>
            <ac:spMk id="24" creationId="{88F9E861-5860-440C-918A-87CBAB0A91E7}"/>
          </ac:spMkLst>
        </pc:spChg>
        <pc:spChg chg="mod">
          <ac:chgData name="darharf38@outlook.com" userId="2e4633ffe21470db" providerId="LiveId" clId="{4D6BCB79-B167-4C51-A4FE-6216D91CEFC5}" dt="2020-12-08T07:29:57" v="209" actId="1035"/>
          <ac:spMkLst>
            <pc:docMk/>
            <pc:sldMk cId="3820770228" sldId="1644"/>
            <ac:spMk id="25" creationId="{C87BDB87-F400-422E-A9D7-D96FF4122DCC}"/>
          </ac:spMkLst>
        </pc:spChg>
        <pc:spChg chg="add del mod">
          <ac:chgData name="darharf38@outlook.com" userId="2e4633ffe21470db" providerId="LiveId" clId="{4D6BCB79-B167-4C51-A4FE-6216D91CEFC5}" dt="2020-12-08T07:27:57.437" v="108"/>
          <ac:spMkLst>
            <pc:docMk/>
            <pc:sldMk cId="3820770228" sldId="1644"/>
            <ac:spMk id="38" creationId="{E966B200-7BD6-4FB1-B70F-8829B7D4E9C6}"/>
          </ac:spMkLst>
        </pc:spChg>
        <pc:cxnChg chg="mod">
          <ac:chgData name="darharf38@outlook.com" userId="2e4633ffe21470db" providerId="LiveId" clId="{4D6BCB79-B167-4C51-A4FE-6216D91CEFC5}" dt="2020-12-08T07:30:18.099" v="210" actId="14100"/>
          <ac:cxnSpMkLst>
            <pc:docMk/>
            <pc:sldMk cId="3820770228" sldId="1644"/>
            <ac:cxnSpMk id="23" creationId="{C21F5DCC-051E-4B3F-AC4F-FEECB832E4DF}"/>
          </ac:cxnSpMkLst>
        </pc:cxnChg>
      </pc:sldChg>
      <pc:sldChg chg="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2543045668" sldId="1645"/>
        </pc:sldMkLst>
        <pc:spChg chg="mod">
          <ac:chgData name="darharf38@outlook.com" userId="2e4633ffe21470db" providerId="LiveId" clId="{4D6BCB79-B167-4C51-A4FE-6216D91CEFC5}" dt="2020-12-08T07:32:49.780" v="218" actId="20577"/>
          <ac:spMkLst>
            <pc:docMk/>
            <pc:sldMk cId="2543045668" sldId="1645"/>
            <ac:spMk id="5" creationId="{F7C39433-60D5-48D7-A0B1-9B4D72BB00AC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50859630" sldId="164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751714051" sldId="164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27700737" sldId="164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636980127" sldId="164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510040517" sldId="1650"/>
        </pc:sldMkLst>
      </pc:sldChg>
      <pc:sldChg chg="addSp delSp modSp mod modShow">
        <pc:chgData name="darharf38@outlook.com" userId="2e4633ffe21470db" providerId="LiveId" clId="{4D6BCB79-B167-4C51-A4FE-6216D91CEFC5}" dt="2020-12-08T08:46:20.922" v="312" actId="729"/>
        <pc:sldMkLst>
          <pc:docMk/>
          <pc:sldMk cId="126487459" sldId="1651"/>
        </pc:sldMkLst>
        <pc:graphicFrameChg chg="del">
          <ac:chgData name="darharf38@outlook.com" userId="2e4633ffe21470db" providerId="LiveId" clId="{4D6BCB79-B167-4C51-A4FE-6216D91CEFC5}" dt="2020-12-08T08:45:41.113" v="308" actId="478"/>
          <ac:graphicFrameMkLst>
            <pc:docMk/>
            <pc:sldMk cId="126487459" sldId="1651"/>
            <ac:graphicFrameMk id="8" creationId="{21F9CF29-68CA-485F-9F8E-BF0160EE6756}"/>
          </ac:graphicFrameMkLst>
        </pc:graphicFrameChg>
        <pc:graphicFrameChg chg="add mod">
          <ac:chgData name="darharf38@outlook.com" userId="2e4633ffe21470db" providerId="LiveId" clId="{4D6BCB79-B167-4C51-A4FE-6216D91CEFC5}" dt="2020-12-08T08:45:42.205" v="309"/>
          <ac:graphicFrameMkLst>
            <pc:docMk/>
            <pc:sldMk cId="126487459" sldId="1651"/>
            <ac:graphicFrameMk id="23" creationId="{0C884964-07DF-429B-8C20-46C853C5FA20}"/>
          </ac:graphicFrameMkLst>
        </pc:graphicFrame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437560764" sldId="165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087018802" sldId="165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54051508" sldId="165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433788706" sldId="165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210454119" sldId="165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212594751" sldId="165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73167941" sldId="165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99586272" sldId="166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31920868" sldId="166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153443695" sldId="1662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52322023" sldId="166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01680597" sldId="1664"/>
        </pc:sldMkLst>
      </pc:sldChg>
      <pc:sldChg chg="modSp mod modShow">
        <pc:chgData name="darharf38@outlook.com" userId="2e4633ffe21470db" providerId="LiveId" clId="{4D6BCB79-B167-4C51-A4FE-6216D91CEFC5}" dt="2020-12-08T09:49:08.128" v="318" actId="115"/>
        <pc:sldMkLst>
          <pc:docMk/>
          <pc:sldMk cId="3177417308" sldId="1665"/>
        </pc:sldMkLst>
        <pc:spChg chg="mod">
          <ac:chgData name="darharf38@outlook.com" userId="2e4633ffe21470db" providerId="LiveId" clId="{4D6BCB79-B167-4C51-A4FE-6216D91CEFC5}" dt="2020-12-08T09:49:08.128" v="318" actId="115"/>
          <ac:spMkLst>
            <pc:docMk/>
            <pc:sldMk cId="3177417308" sldId="1665"/>
            <ac:spMk id="5" creationId="{0DB6B4F7-4E6E-4F67-92EC-511FD0A161AD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4064957284" sldId="1666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52287334" sldId="166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31633168" sldId="166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87940461" sldId="1669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558662033" sldId="1670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51777997" sldId="1672"/>
        </pc:sldMkLst>
      </pc:sldChg>
      <pc:sldChg chg="addSp modSp mod modAnim modShow">
        <pc:chgData name="darharf38@outlook.com" userId="2e4633ffe21470db" providerId="LiveId" clId="{4D6BCB79-B167-4C51-A4FE-6216D91CEFC5}" dt="2020-12-08T09:54:11.120" v="399" actId="13926"/>
        <pc:sldMkLst>
          <pc:docMk/>
          <pc:sldMk cId="3278331537" sldId="1673"/>
        </pc:sldMkLst>
        <pc:spChg chg="mod">
          <ac:chgData name="darharf38@outlook.com" userId="2e4633ffe21470db" providerId="LiveId" clId="{4D6BCB79-B167-4C51-A4FE-6216D91CEFC5}" dt="2020-12-08T09:49:14.774" v="319" actId="115"/>
          <ac:spMkLst>
            <pc:docMk/>
            <pc:sldMk cId="3278331537" sldId="1673"/>
            <ac:spMk id="5" creationId="{0DB6B4F7-4E6E-4F67-92EC-511FD0A161AD}"/>
          </ac:spMkLst>
        </pc:spChg>
        <pc:spChg chg="add mod">
          <ac:chgData name="darharf38@outlook.com" userId="2e4633ffe21470db" providerId="LiveId" clId="{4D6BCB79-B167-4C51-A4FE-6216D91CEFC5}" dt="2020-12-08T09:53:00.887" v="392"/>
          <ac:spMkLst>
            <pc:docMk/>
            <pc:sldMk cId="3278331537" sldId="1673"/>
            <ac:spMk id="10" creationId="{505433CB-7BEB-4144-A253-F74FD43A46BE}"/>
          </ac:spMkLst>
        </pc:spChg>
        <pc:spChg chg="mod">
          <ac:chgData name="darharf38@outlook.com" userId="2e4633ffe21470db" providerId="LiveId" clId="{4D6BCB79-B167-4C51-A4FE-6216D91CEFC5}" dt="2020-12-08T09:54:11.120" v="399" actId="13926"/>
          <ac:spMkLst>
            <pc:docMk/>
            <pc:sldMk cId="3278331537" sldId="1673"/>
            <ac:spMk id="26" creationId="{8A713F14-FE40-48EB-B6D9-A3B06FEC5E5B}"/>
          </ac:spMkLst>
        </pc:spChg>
        <pc:spChg chg="mod">
          <ac:chgData name="darharf38@outlook.com" userId="2e4633ffe21470db" providerId="LiveId" clId="{4D6BCB79-B167-4C51-A4FE-6216D91CEFC5}" dt="2020-12-08T09:52:58.263" v="390"/>
          <ac:spMkLst>
            <pc:docMk/>
            <pc:sldMk cId="3278331537" sldId="1673"/>
            <ac:spMk id="29" creationId="{24CC2093-3B2A-4AA7-ABEF-B32F0B49A9A0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43454" sldId="1674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667054314" sldId="1675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937373251" sldId="1677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260880275" sldId="1678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368129487" sldId="1679"/>
        </pc:sldMkLst>
      </pc:sldChg>
      <pc:sldChg chg="modSp mod modShow">
        <pc:chgData name="darharf38@outlook.com" userId="2e4633ffe21470db" providerId="LiveId" clId="{4D6BCB79-B167-4C51-A4FE-6216D91CEFC5}" dt="2020-12-10T07:09:40.878" v="409" actId="1037"/>
        <pc:sldMkLst>
          <pc:docMk/>
          <pc:sldMk cId="33086459" sldId="1680"/>
        </pc:sldMkLst>
        <pc:spChg chg="mod">
          <ac:chgData name="darharf38@outlook.com" userId="2e4633ffe21470db" providerId="LiveId" clId="{4D6BCB79-B167-4C51-A4FE-6216D91CEFC5}" dt="2020-12-10T07:09:40.878" v="409" actId="1037"/>
          <ac:spMkLst>
            <pc:docMk/>
            <pc:sldMk cId="33086459" sldId="1680"/>
            <ac:spMk id="26" creationId="{CDEE1A2B-0C04-4BD4-9B4F-DF461CD03CDB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3043602056" sldId="1681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2852245418" sldId="1683"/>
        </pc:sldMkLst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741653353" sldId="1685"/>
        </pc:sldMkLst>
      </pc:sldChg>
      <pc:sldChg chg="modSp mod modAnim modShow">
        <pc:chgData name="darharf38@outlook.com" userId="2e4633ffe21470db" providerId="LiveId" clId="{4D6BCB79-B167-4C51-A4FE-6216D91CEFC5}" dt="2020-12-08T08:46:20.922" v="312" actId="729"/>
        <pc:sldMkLst>
          <pc:docMk/>
          <pc:sldMk cId="3407061295" sldId="1686"/>
        </pc:sldMkLst>
        <pc:spChg chg="mod">
          <ac:chgData name="darharf38@outlook.com" userId="2e4633ffe21470db" providerId="LiveId" clId="{4D6BCB79-B167-4C51-A4FE-6216D91CEFC5}" dt="2020-12-08T07:06:14.447" v="11"/>
          <ac:spMkLst>
            <pc:docMk/>
            <pc:sldMk cId="3407061295" sldId="1686"/>
            <ac:spMk id="21" creationId="{6DB2D1F8-8592-42D9-BD7D-C8F3DB2F2ACF}"/>
          </ac:spMkLst>
        </pc:spChg>
        <pc:spChg chg="mod">
          <ac:chgData name="darharf38@outlook.com" userId="2e4633ffe21470db" providerId="LiveId" clId="{4D6BCB79-B167-4C51-A4FE-6216D91CEFC5}" dt="2020-12-08T07:06:18.489" v="12"/>
          <ac:spMkLst>
            <pc:docMk/>
            <pc:sldMk cId="3407061295" sldId="1686"/>
            <ac:spMk id="22" creationId="{2E552461-E2E8-4227-8439-33D8A1D98E70}"/>
          </ac:spMkLst>
        </pc:spChg>
        <pc:spChg chg="mod">
          <ac:chgData name="darharf38@outlook.com" userId="2e4633ffe21470db" providerId="LiveId" clId="{4D6BCB79-B167-4C51-A4FE-6216D91CEFC5}" dt="2020-12-08T07:06:20.256" v="13"/>
          <ac:spMkLst>
            <pc:docMk/>
            <pc:sldMk cId="3407061295" sldId="1686"/>
            <ac:spMk id="23" creationId="{8078663E-BADF-4553-B460-E1C99A42506A}"/>
          </ac:spMkLst>
        </pc:spChg>
        <pc:spChg chg="mod">
          <ac:chgData name="darharf38@outlook.com" userId="2e4633ffe21470db" providerId="LiveId" clId="{4D6BCB79-B167-4C51-A4FE-6216D91CEFC5}" dt="2020-12-08T07:06:22.177" v="14"/>
          <ac:spMkLst>
            <pc:docMk/>
            <pc:sldMk cId="3407061295" sldId="1686"/>
            <ac:spMk id="24" creationId="{0F2B3B0D-DCB2-4165-B871-C264F8E23A12}"/>
          </ac:spMkLst>
        </pc:spChg>
        <pc:spChg chg="mod">
          <ac:chgData name="darharf38@outlook.com" userId="2e4633ffe21470db" providerId="LiveId" clId="{4D6BCB79-B167-4C51-A4FE-6216D91CEFC5}" dt="2020-12-08T06:57:50.060" v="4" actId="1038"/>
          <ac:spMkLst>
            <pc:docMk/>
            <pc:sldMk cId="3407061295" sldId="1686"/>
            <ac:spMk id="25" creationId="{8BB5A9CB-877D-4F07-AF15-FDFE1000D01F}"/>
          </ac:spMkLst>
        </pc:spChg>
        <pc:spChg chg="mod">
          <ac:chgData name="darharf38@outlook.com" userId="2e4633ffe21470db" providerId="LiveId" clId="{4D6BCB79-B167-4C51-A4FE-6216D91CEFC5}" dt="2020-12-08T06:57:59.321" v="5" actId="1038"/>
          <ac:spMkLst>
            <pc:docMk/>
            <pc:sldMk cId="3407061295" sldId="1686"/>
            <ac:spMk id="89" creationId="{ABD672BF-83E2-4F2C-B125-848277E2D436}"/>
          </ac:spMkLst>
        </pc:spChg>
      </pc:sldChg>
      <pc:sldChg chg="mod modShow">
        <pc:chgData name="darharf38@outlook.com" userId="2e4633ffe21470db" providerId="LiveId" clId="{4D6BCB79-B167-4C51-A4FE-6216D91CEFC5}" dt="2020-12-08T08:46:20.922" v="312" actId="729"/>
        <pc:sldMkLst>
          <pc:docMk/>
          <pc:sldMk cId="1335614384" sldId="1687"/>
        </pc:sldMkLst>
      </pc:sldChg>
      <pc:sldChg chg="addSp delSp modSp add del mod delAnim modAnim">
        <pc:chgData name="darharf38@outlook.com" userId="2e4633ffe21470db" providerId="LiveId" clId="{4D6BCB79-B167-4C51-A4FE-6216D91CEFC5}" dt="2020-12-08T09:54:04.622" v="398" actId="13926"/>
        <pc:sldMkLst>
          <pc:docMk/>
          <pc:sldMk cId="2731263018" sldId="1688"/>
        </pc:sldMkLst>
        <pc:spChg chg="add mod">
          <ac:chgData name="darharf38@outlook.com" userId="2e4633ffe21470db" providerId="LiveId" clId="{4D6BCB79-B167-4C51-A4FE-6216D91CEFC5}" dt="2020-12-08T09:54:04.622" v="39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1" creationId="{14F40643-5EED-4384-997E-75857688CAEC}"/>
          </ac:spMkLst>
        </pc:spChg>
        <pc:spChg chg="add mod">
          <ac:chgData name="darharf38@outlook.com" userId="2e4633ffe21470db" providerId="LiveId" clId="{4D6BCB79-B167-4C51-A4FE-6216D91CEFC5}" dt="2020-12-08T09:53:14.668" v="395"/>
          <ac:spMkLst>
            <pc:docMk/>
            <pc:sldMk cId="2731263018" sldId="1688"/>
            <ac:spMk id="12" creationId="{DDCD5A79-BE4D-4D60-B233-CE4495B7477E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6" creationId="{8A713F14-FE40-48EB-B6D9-A3B06FEC5E5B}"/>
          </ac:spMkLst>
        </pc:spChg>
        <pc:spChg chg="del">
          <ac:chgData name="darharf38@outlook.com" userId="2e4633ffe21470db" providerId="LiveId" clId="{4D6BCB79-B167-4C51-A4FE-6216D91CEFC5}" dt="2020-12-08T09:53:13.432" v="394" actId="478"/>
          <ac:spMkLst>
            <pc:docMk/>
            <pc:sldMk cId="2731263018" sldId="1688"/>
            <ac:spMk id="29" creationId="{24CC2093-3B2A-4AA7-ABEF-B32F0B49A9A0}"/>
          </ac:spMkLst>
        </pc:spChg>
      </pc:sldChg>
    </pc:docChg>
  </pc:docChgLst>
  <pc:docChgLst>
    <pc:chgData name="darharf44@hotmail.com" userId="7b7cdfe456505515" providerId="LiveId" clId="{9A264208-7729-4210-86DC-E8137843EB86}"/>
    <pc:docChg chg="modSld">
      <pc:chgData name="darharf44@hotmail.com" userId="7b7cdfe456505515" providerId="LiveId" clId="{9A264208-7729-4210-86DC-E8137843EB86}" dt="2020-12-23T10:53:11.496" v="43"/>
      <pc:docMkLst>
        <pc:docMk/>
      </pc:docMkLst>
      <pc:sldChg chg="modSp">
        <pc:chgData name="darharf44@hotmail.com" userId="7b7cdfe456505515" providerId="LiveId" clId="{9A264208-7729-4210-86DC-E8137843EB86}" dt="2020-12-23T10:44:19.841" v="14"/>
        <pc:sldMkLst>
          <pc:docMk/>
          <pc:sldMk cId="100229962" sldId="1576"/>
        </pc:sldMkLst>
        <pc:spChg chg="mod">
          <ac:chgData name="darharf44@hotmail.com" userId="7b7cdfe456505515" providerId="LiveId" clId="{9A264208-7729-4210-86DC-E8137843EB86}" dt="2020-12-23T10:44:19.841" v="14"/>
          <ac:spMkLst>
            <pc:docMk/>
            <pc:sldMk cId="100229962" sldId="1576"/>
            <ac:spMk id="32" creationId="{757E2F44-9478-4D97-AD9E-611BEA21A663}"/>
          </ac:spMkLst>
        </pc:spChg>
        <pc:spChg chg="mod">
          <ac:chgData name="darharf44@hotmail.com" userId="7b7cdfe456505515" providerId="LiveId" clId="{9A264208-7729-4210-86DC-E8137843EB86}" dt="2020-12-23T10:43:06.474" v="10"/>
          <ac:spMkLst>
            <pc:docMk/>
            <pc:sldMk cId="100229962" sldId="1576"/>
            <ac:spMk id="37" creationId="{29249AF9-F0E9-4988-9927-2B4F27C1529C}"/>
          </ac:spMkLst>
        </pc:spChg>
        <pc:spChg chg="mod">
          <ac:chgData name="darharf44@hotmail.com" userId="7b7cdfe456505515" providerId="LiveId" clId="{9A264208-7729-4210-86DC-E8137843EB86}" dt="2020-12-23T10:43:35.103" v="11"/>
          <ac:spMkLst>
            <pc:docMk/>
            <pc:sldMk cId="100229962" sldId="1576"/>
            <ac:spMk id="39" creationId="{46544D40-D711-4847-8102-343B01F8EC3C}"/>
          </ac:spMkLst>
        </pc:spChg>
        <pc:spChg chg="mod">
          <ac:chgData name="darharf44@hotmail.com" userId="7b7cdfe456505515" providerId="LiveId" clId="{9A264208-7729-4210-86DC-E8137843EB86}" dt="2020-12-23T10:43:53.153" v="12"/>
          <ac:spMkLst>
            <pc:docMk/>
            <pc:sldMk cId="100229962" sldId="1576"/>
            <ac:spMk id="40" creationId="{29986CA2-9450-4B80-BF1D-078A2AFF5E64}"/>
          </ac:spMkLst>
        </pc:spChg>
        <pc:spChg chg="mod">
          <ac:chgData name="darharf44@hotmail.com" userId="7b7cdfe456505515" providerId="LiveId" clId="{9A264208-7729-4210-86DC-E8137843EB86}" dt="2020-12-23T10:43:59.899" v="13"/>
          <ac:spMkLst>
            <pc:docMk/>
            <pc:sldMk cId="100229962" sldId="1576"/>
            <ac:spMk id="41" creationId="{AED4ED90-1F08-4872-B6C0-BF8518E9C37B}"/>
          </ac:spMkLst>
        </pc:spChg>
        <pc:spChg chg="mod">
          <ac:chgData name="darharf44@hotmail.com" userId="7b7cdfe456505515" providerId="LiveId" clId="{9A264208-7729-4210-86DC-E8137843EB86}" dt="2020-12-23T10:42:11.927" v="9"/>
          <ac:spMkLst>
            <pc:docMk/>
            <pc:sldMk cId="100229962" sldId="1576"/>
            <ac:spMk id="44" creationId="{EC533A83-EC5A-4806-93D1-806F98576982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24984516" sldId="163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499692675" sldId="1638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847633332" sldId="1639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159205548" sldId="164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4054155" sldId="164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655058858" sldId="164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205526750" sldId="1643"/>
        </pc:sldMkLst>
      </pc:sldChg>
      <pc:sldChg chg="addSp modSp">
        <pc:chgData name="darharf44@hotmail.com" userId="7b7cdfe456505515" providerId="LiveId" clId="{9A264208-7729-4210-86DC-E8137843EB86}" dt="2020-12-23T10:52:22.689" v="16"/>
        <pc:sldMkLst>
          <pc:docMk/>
          <pc:sldMk cId="3820770228" sldId="1644"/>
        </pc:sldMkLst>
        <pc:spChg chg="add mod">
          <ac:chgData name="darharf44@hotmail.com" userId="7b7cdfe456505515" providerId="LiveId" clId="{9A264208-7729-4210-86DC-E8137843EB86}" dt="2020-12-23T10:52:22.689" v="16"/>
          <ac:spMkLst>
            <pc:docMk/>
            <pc:sldMk cId="3820770228" sldId="1644"/>
            <ac:spMk id="38" creationId="{9CA65C0E-E4CC-4C0D-8624-F68A650B8956}"/>
          </ac:spMkLst>
        </pc:spChg>
      </pc:sldChg>
      <pc:sldChg chg="addSp modSp">
        <pc:chgData name="darharf44@hotmail.com" userId="7b7cdfe456505515" providerId="LiveId" clId="{9A264208-7729-4210-86DC-E8137843EB86}" dt="2020-12-23T10:52:26.911" v="17"/>
        <pc:sldMkLst>
          <pc:docMk/>
          <pc:sldMk cId="2543045668" sldId="1645"/>
        </pc:sldMkLst>
        <pc:spChg chg="add mod">
          <ac:chgData name="darharf44@hotmail.com" userId="7b7cdfe456505515" providerId="LiveId" clId="{9A264208-7729-4210-86DC-E8137843EB86}" dt="2020-12-23T10:52:26.911" v="17"/>
          <ac:spMkLst>
            <pc:docMk/>
            <pc:sldMk cId="2543045668" sldId="1645"/>
            <ac:spMk id="36" creationId="{88D3F74E-A7DB-4FB7-BA72-DBBBF962B6E6}"/>
          </ac:spMkLst>
        </pc:spChg>
      </pc:sldChg>
      <pc:sldChg chg="addSp modSp">
        <pc:chgData name="darharf44@hotmail.com" userId="7b7cdfe456505515" providerId="LiveId" clId="{9A264208-7729-4210-86DC-E8137843EB86}" dt="2020-12-23T10:52:28.937" v="18"/>
        <pc:sldMkLst>
          <pc:docMk/>
          <pc:sldMk cId="1250859630" sldId="1646"/>
        </pc:sldMkLst>
        <pc:spChg chg="add mod">
          <ac:chgData name="darharf44@hotmail.com" userId="7b7cdfe456505515" providerId="LiveId" clId="{9A264208-7729-4210-86DC-E8137843EB86}" dt="2020-12-23T10:52:28.937" v="18"/>
          <ac:spMkLst>
            <pc:docMk/>
            <pc:sldMk cId="1250859630" sldId="1646"/>
            <ac:spMk id="38" creationId="{84BE83FF-3F01-40C6-9756-F54DAA69D728}"/>
          </ac:spMkLst>
        </pc:spChg>
      </pc:sldChg>
      <pc:sldChg chg="addSp modSp">
        <pc:chgData name="darharf44@hotmail.com" userId="7b7cdfe456505515" providerId="LiveId" clId="{9A264208-7729-4210-86DC-E8137843EB86}" dt="2020-12-23T10:52:29.693" v="19"/>
        <pc:sldMkLst>
          <pc:docMk/>
          <pc:sldMk cId="751714051" sldId="1647"/>
        </pc:sldMkLst>
        <pc:spChg chg="add mod">
          <ac:chgData name="darharf44@hotmail.com" userId="7b7cdfe456505515" providerId="LiveId" clId="{9A264208-7729-4210-86DC-E8137843EB86}" dt="2020-12-23T10:52:29.693" v="19"/>
          <ac:spMkLst>
            <pc:docMk/>
            <pc:sldMk cId="751714051" sldId="1647"/>
            <ac:spMk id="40" creationId="{ECE68E7D-E492-4D87-A600-10B9D27F121B}"/>
          </ac:spMkLst>
        </pc:spChg>
      </pc:sldChg>
      <pc:sldChg chg="addSp modSp">
        <pc:chgData name="darharf44@hotmail.com" userId="7b7cdfe456505515" providerId="LiveId" clId="{9A264208-7729-4210-86DC-E8137843EB86}" dt="2020-12-23T10:52:31.382" v="20"/>
        <pc:sldMkLst>
          <pc:docMk/>
          <pc:sldMk cId="827700737" sldId="1648"/>
        </pc:sldMkLst>
        <pc:spChg chg="add mod">
          <ac:chgData name="darharf44@hotmail.com" userId="7b7cdfe456505515" providerId="LiveId" clId="{9A264208-7729-4210-86DC-E8137843EB86}" dt="2020-12-23T10:52:31.382" v="20"/>
          <ac:spMkLst>
            <pc:docMk/>
            <pc:sldMk cId="827700737" sldId="1648"/>
            <ac:spMk id="12" creationId="{EDC86B04-F8CA-460D-931A-2448A3C96EFB}"/>
          </ac:spMkLst>
        </pc:spChg>
      </pc:sldChg>
      <pc:sldChg chg="addSp modSp">
        <pc:chgData name="darharf44@hotmail.com" userId="7b7cdfe456505515" providerId="LiveId" clId="{9A264208-7729-4210-86DC-E8137843EB86}" dt="2020-12-23T10:52:32.548" v="21"/>
        <pc:sldMkLst>
          <pc:docMk/>
          <pc:sldMk cId="1636980127" sldId="1649"/>
        </pc:sldMkLst>
        <pc:spChg chg="add mod">
          <ac:chgData name="darharf44@hotmail.com" userId="7b7cdfe456505515" providerId="LiveId" clId="{9A264208-7729-4210-86DC-E8137843EB86}" dt="2020-12-23T10:52:32.548" v="21"/>
          <ac:spMkLst>
            <pc:docMk/>
            <pc:sldMk cId="1636980127" sldId="1649"/>
            <ac:spMk id="41" creationId="{4E38717D-F430-411C-ADA7-8EDCC88E070A}"/>
          </ac:spMkLst>
        </pc:spChg>
      </pc:sldChg>
      <pc:sldChg chg="addSp modSp">
        <pc:chgData name="darharf44@hotmail.com" userId="7b7cdfe456505515" providerId="LiveId" clId="{9A264208-7729-4210-86DC-E8137843EB86}" dt="2020-12-23T10:52:34.005" v="22"/>
        <pc:sldMkLst>
          <pc:docMk/>
          <pc:sldMk cId="1510040517" sldId="1650"/>
        </pc:sldMkLst>
        <pc:spChg chg="add mod">
          <ac:chgData name="darharf44@hotmail.com" userId="7b7cdfe456505515" providerId="LiveId" clId="{9A264208-7729-4210-86DC-E8137843EB86}" dt="2020-12-23T10:52:34.005" v="22"/>
          <ac:spMkLst>
            <pc:docMk/>
            <pc:sldMk cId="1510040517" sldId="1650"/>
            <ac:spMk id="9" creationId="{973AD326-E360-4AD5-969F-8E1F5EF86E94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2:42.070" v="28"/>
        <pc:sldMkLst>
          <pc:docMk/>
          <pc:sldMk cId="126487459" sldId="1651"/>
        </pc:sldMkLst>
        <pc:spChg chg="mod">
          <ac:chgData name="darharf44@hotmail.com" userId="7b7cdfe456505515" providerId="LiveId" clId="{9A264208-7729-4210-86DC-E8137843EB86}" dt="2020-12-23T10:34:41.387" v="6"/>
          <ac:spMkLst>
            <pc:docMk/>
            <pc:sldMk cId="126487459" sldId="1651"/>
            <ac:spMk id="5" creationId="{786D2650-AD16-44A2-B2ED-8221FE6CFEAC}"/>
          </ac:spMkLst>
        </pc:spChg>
        <pc:spChg chg="add del mod">
          <ac:chgData name="darharf44@hotmail.com" userId="7b7cdfe456505515" providerId="LiveId" clId="{9A264208-7729-4210-86DC-E8137843EB86}" dt="2020-12-23T10:52:42.070" v="28"/>
          <ac:spMkLst>
            <pc:docMk/>
            <pc:sldMk cId="126487459" sldId="1651"/>
            <ac:spMk id="40" creationId="{5F5014AD-28FA-48D3-BFC1-F7B6546FB12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437560764" sldId="1652"/>
        </pc:sldMkLst>
      </pc:sldChg>
      <pc:sldChg chg="addSp modSp">
        <pc:chgData name="darharf44@hotmail.com" userId="7b7cdfe456505515" providerId="LiveId" clId="{9A264208-7729-4210-86DC-E8137843EB86}" dt="2020-12-23T10:52:36.488" v="23"/>
        <pc:sldMkLst>
          <pc:docMk/>
          <pc:sldMk cId="1087018802" sldId="1654"/>
        </pc:sldMkLst>
        <pc:spChg chg="add mod">
          <ac:chgData name="darharf44@hotmail.com" userId="7b7cdfe456505515" providerId="LiveId" clId="{9A264208-7729-4210-86DC-E8137843EB86}" dt="2020-12-23T10:52:36.488" v="23"/>
          <ac:spMkLst>
            <pc:docMk/>
            <pc:sldMk cId="1087018802" sldId="1654"/>
            <ac:spMk id="34" creationId="{909B0C19-14D0-45CC-B323-FCC52A4F9C86}"/>
          </ac:spMkLst>
        </pc:spChg>
      </pc:sldChg>
      <pc:sldChg chg="addSp modSp">
        <pc:chgData name="darharf44@hotmail.com" userId="7b7cdfe456505515" providerId="LiveId" clId="{9A264208-7729-4210-86DC-E8137843EB86}" dt="2020-12-23T10:52:37.144" v="24"/>
        <pc:sldMkLst>
          <pc:docMk/>
          <pc:sldMk cId="3254051508" sldId="1655"/>
        </pc:sldMkLst>
        <pc:spChg chg="add mod">
          <ac:chgData name="darharf44@hotmail.com" userId="7b7cdfe456505515" providerId="LiveId" clId="{9A264208-7729-4210-86DC-E8137843EB86}" dt="2020-12-23T10:52:37.144" v="24"/>
          <ac:spMkLst>
            <pc:docMk/>
            <pc:sldMk cId="3254051508" sldId="1655"/>
            <ac:spMk id="38" creationId="{2E245E12-FCE3-4DF4-911C-67D4F40B96B8}"/>
          </ac:spMkLst>
        </pc:spChg>
      </pc:sldChg>
      <pc:sldChg chg="addSp modSp">
        <pc:chgData name="darharf44@hotmail.com" userId="7b7cdfe456505515" providerId="LiveId" clId="{9A264208-7729-4210-86DC-E8137843EB86}" dt="2020-12-23T10:52:38.400" v="25"/>
        <pc:sldMkLst>
          <pc:docMk/>
          <pc:sldMk cId="3433788706" sldId="1656"/>
        </pc:sldMkLst>
        <pc:spChg chg="add mod">
          <ac:chgData name="darharf44@hotmail.com" userId="7b7cdfe456505515" providerId="LiveId" clId="{9A264208-7729-4210-86DC-E8137843EB86}" dt="2020-12-23T10:52:38.400" v="25"/>
          <ac:spMkLst>
            <pc:docMk/>
            <pc:sldMk cId="3433788706" sldId="1656"/>
            <ac:spMk id="48" creationId="{3A62E982-4B3D-4C75-A18A-EA99F736E137}"/>
          </ac:spMkLst>
        </pc:spChg>
      </pc:sldChg>
      <pc:sldChg chg="addSp modSp">
        <pc:chgData name="darharf44@hotmail.com" userId="7b7cdfe456505515" providerId="LiveId" clId="{9A264208-7729-4210-86DC-E8137843EB86}" dt="2020-12-23T10:52:44.925" v="29"/>
        <pc:sldMkLst>
          <pc:docMk/>
          <pc:sldMk cId="3210454119" sldId="1657"/>
        </pc:sldMkLst>
        <pc:spChg chg="add mod">
          <ac:chgData name="darharf44@hotmail.com" userId="7b7cdfe456505515" providerId="LiveId" clId="{9A264208-7729-4210-86DC-E8137843EB86}" dt="2020-12-23T10:52:44.925" v="29"/>
          <ac:spMkLst>
            <pc:docMk/>
            <pc:sldMk cId="3210454119" sldId="1657"/>
            <ac:spMk id="7" creationId="{983D89C3-9A0E-4417-8DEE-717EDAC95D09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212594751" sldId="1658"/>
        </pc:sldMkLst>
      </pc:sldChg>
      <pc:sldChg chg="addSp modSp">
        <pc:chgData name="darharf44@hotmail.com" userId="7b7cdfe456505515" providerId="LiveId" clId="{9A264208-7729-4210-86DC-E8137843EB86}" dt="2020-12-23T10:52:49.438" v="32"/>
        <pc:sldMkLst>
          <pc:docMk/>
          <pc:sldMk cId="1373167941" sldId="1659"/>
        </pc:sldMkLst>
        <pc:spChg chg="add mod">
          <ac:chgData name="darharf44@hotmail.com" userId="7b7cdfe456505515" providerId="LiveId" clId="{9A264208-7729-4210-86DC-E8137843EB86}" dt="2020-12-23T10:52:49.438" v="32"/>
          <ac:spMkLst>
            <pc:docMk/>
            <pc:sldMk cId="1373167941" sldId="1659"/>
            <ac:spMk id="17" creationId="{62D320F2-5E7A-415F-B1A9-FE4E0020F5FD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799586272" sldId="1660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31920868" sldId="1661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153443695" sldId="1662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2352322023" sldId="1663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01680597" sldId="1664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177417308" sldId="1665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4064957284" sldId="1666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52287334" sldId="1667"/>
        </pc:sldMkLst>
      </pc:sldChg>
      <pc:sldChg chg="addSp modSp">
        <pc:chgData name="darharf44@hotmail.com" userId="7b7cdfe456505515" providerId="LiveId" clId="{9A264208-7729-4210-86DC-E8137843EB86}" dt="2020-12-23T10:52:51.845" v="33"/>
        <pc:sldMkLst>
          <pc:docMk/>
          <pc:sldMk cId="2831633168" sldId="1668"/>
        </pc:sldMkLst>
        <pc:spChg chg="add mod">
          <ac:chgData name="darharf44@hotmail.com" userId="7b7cdfe456505515" providerId="LiveId" clId="{9A264208-7729-4210-86DC-E8137843EB86}" dt="2020-12-23T10:52:51.845" v="33"/>
          <ac:spMkLst>
            <pc:docMk/>
            <pc:sldMk cId="2831633168" sldId="1668"/>
            <ac:spMk id="12" creationId="{7657BC7A-1F8D-47D4-88D6-BCDA3AB5F94B}"/>
          </ac:spMkLst>
        </pc:spChg>
      </pc:sldChg>
      <pc:sldChg chg="addSp modSp">
        <pc:chgData name="darharf44@hotmail.com" userId="7b7cdfe456505515" providerId="LiveId" clId="{9A264208-7729-4210-86DC-E8137843EB86}" dt="2020-12-23T10:52:52.995" v="34"/>
        <pc:sldMkLst>
          <pc:docMk/>
          <pc:sldMk cId="87940461" sldId="1669"/>
        </pc:sldMkLst>
        <pc:spChg chg="add mod">
          <ac:chgData name="darharf44@hotmail.com" userId="7b7cdfe456505515" providerId="LiveId" clId="{9A264208-7729-4210-86DC-E8137843EB86}" dt="2020-12-23T10:52:52.995" v="34"/>
          <ac:spMkLst>
            <pc:docMk/>
            <pc:sldMk cId="87940461" sldId="1669"/>
            <ac:spMk id="12" creationId="{FBBF2B4A-75FD-49B9-8A7A-F6517906B257}"/>
          </ac:spMkLst>
        </pc:spChg>
      </pc:sldChg>
      <pc:sldChg chg="addSp modSp">
        <pc:chgData name="darharf44@hotmail.com" userId="7b7cdfe456505515" providerId="LiveId" clId="{9A264208-7729-4210-86DC-E8137843EB86}" dt="2020-12-23T10:52:54.315" v="35"/>
        <pc:sldMkLst>
          <pc:docMk/>
          <pc:sldMk cId="2558662033" sldId="1670"/>
        </pc:sldMkLst>
        <pc:spChg chg="add mod">
          <ac:chgData name="darharf44@hotmail.com" userId="7b7cdfe456505515" providerId="LiveId" clId="{9A264208-7729-4210-86DC-E8137843EB86}" dt="2020-12-23T10:52:54.315" v="35"/>
          <ac:spMkLst>
            <pc:docMk/>
            <pc:sldMk cId="2558662033" sldId="1670"/>
            <ac:spMk id="12" creationId="{2DB654F8-BA44-4D59-A0ED-97D69B9D7E7F}"/>
          </ac:spMkLst>
        </pc:spChg>
      </pc:sldChg>
      <pc:sldChg chg="addSp modSp">
        <pc:chgData name="darharf44@hotmail.com" userId="7b7cdfe456505515" providerId="LiveId" clId="{9A264208-7729-4210-86DC-E8137843EB86}" dt="2020-12-23T10:52:56.743" v="37"/>
        <pc:sldMkLst>
          <pc:docMk/>
          <pc:sldMk cId="351777997" sldId="1672"/>
        </pc:sldMkLst>
        <pc:spChg chg="add mod">
          <ac:chgData name="darharf44@hotmail.com" userId="7b7cdfe456505515" providerId="LiveId" clId="{9A264208-7729-4210-86DC-E8137843EB86}" dt="2020-12-23T10:52:56.743" v="37"/>
          <ac:spMkLst>
            <pc:docMk/>
            <pc:sldMk cId="351777997" sldId="1672"/>
            <ac:spMk id="12" creationId="{D3F53ACF-B1FF-4F6F-9929-60F979AF8647}"/>
          </ac:spMkLst>
        </pc:spChg>
      </pc:sldChg>
      <pc:sldChg chg="addSp delSp modSp mod modShow">
        <pc:chgData name="darharf44@hotmail.com" userId="7b7cdfe456505515" providerId="LiveId" clId="{9A264208-7729-4210-86DC-E8137843EB86}" dt="2020-12-23T10:53:01.132" v="39"/>
        <pc:sldMkLst>
          <pc:docMk/>
          <pc:sldMk cId="3278331537" sldId="1673"/>
        </pc:sldMkLst>
        <pc:spChg chg="add del mod">
          <ac:chgData name="darharf44@hotmail.com" userId="7b7cdfe456505515" providerId="LiveId" clId="{9A264208-7729-4210-86DC-E8137843EB86}" dt="2020-12-23T10:53:01.132" v="39"/>
          <ac:spMkLst>
            <pc:docMk/>
            <pc:sldMk cId="3278331537" sldId="1673"/>
            <ac:spMk id="10" creationId="{70EA8283-81FC-4D29-8061-2ED82445C026}"/>
          </ac:spMkLst>
        </pc:spChg>
      </pc:sldChg>
      <pc:sldChg chg="addSp modSp">
        <pc:chgData name="darharf44@hotmail.com" userId="7b7cdfe456505515" providerId="LiveId" clId="{9A264208-7729-4210-86DC-E8137843EB86}" dt="2020-12-23T10:53:05.903" v="41"/>
        <pc:sldMkLst>
          <pc:docMk/>
          <pc:sldMk cId="304343454" sldId="1674"/>
        </pc:sldMkLst>
        <pc:spChg chg="add mod">
          <ac:chgData name="darharf44@hotmail.com" userId="7b7cdfe456505515" providerId="LiveId" clId="{9A264208-7729-4210-86DC-E8137843EB86}" dt="2020-12-23T10:53:05.903" v="41"/>
          <ac:spMkLst>
            <pc:docMk/>
            <pc:sldMk cId="304343454" sldId="1674"/>
            <ac:spMk id="12" creationId="{240D6E51-E290-434A-AEBC-AE1B08C76BE8}"/>
          </ac:spMkLst>
        </pc:spChg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3937373251" sldId="1677"/>
        </pc:sldMkLst>
      </pc:sldChg>
      <pc:sldChg chg="mod modShow">
        <pc:chgData name="darharf44@hotmail.com" userId="7b7cdfe456505515" providerId="LiveId" clId="{9A264208-7729-4210-86DC-E8137843EB86}" dt="2020-12-23T10:51:58.715" v="15" actId="729"/>
        <pc:sldMkLst>
          <pc:docMk/>
          <pc:sldMk cId="1260880275" sldId="1678"/>
        </pc:sldMkLst>
      </pc:sldChg>
      <pc:sldChg chg="addSp modSp">
        <pc:chgData name="darharf44@hotmail.com" userId="7b7cdfe456505515" providerId="LiveId" clId="{9A264208-7729-4210-86DC-E8137843EB86}" dt="2020-12-23T10:53:08.727" v="42"/>
        <pc:sldMkLst>
          <pc:docMk/>
          <pc:sldMk cId="2368129487" sldId="1679"/>
        </pc:sldMkLst>
        <pc:spChg chg="add mod">
          <ac:chgData name="darharf44@hotmail.com" userId="7b7cdfe456505515" providerId="LiveId" clId="{9A264208-7729-4210-86DC-E8137843EB86}" dt="2020-12-23T10:53:08.727" v="42"/>
          <ac:spMkLst>
            <pc:docMk/>
            <pc:sldMk cId="2368129487" sldId="1679"/>
            <ac:spMk id="9" creationId="{27F45D8F-7B43-45DF-987F-B9C22093C219}"/>
          </ac:spMkLst>
        </pc:spChg>
      </pc:sldChg>
      <pc:sldChg chg="addSp modSp">
        <pc:chgData name="darharf44@hotmail.com" userId="7b7cdfe456505515" providerId="LiveId" clId="{9A264208-7729-4210-86DC-E8137843EB86}" dt="2020-12-23T10:53:11.496" v="43"/>
        <pc:sldMkLst>
          <pc:docMk/>
          <pc:sldMk cId="33086459" sldId="1680"/>
        </pc:sldMkLst>
        <pc:spChg chg="add mod">
          <ac:chgData name="darharf44@hotmail.com" userId="7b7cdfe456505515" providerId="LiveId" clId="{9A264208-7729-4210-86DC-E8137843EB86}" dt="2020-12-23T10:53:11.496" v="43"/>
          <ac:spMkLst>
            <pc:docMk/>
            <pc:sldMk cId="33086459" sldId="1680"/>
            <ac:spMk id="10" creationId="{33B4BEAC-A6E2-4193-8705-A8705E38B49E}"/>
          </ac:spMkLst>
        </pc:spChg>
      </pc:sldChg>
      <pc:sldChg chg="addSp modSp">
        <pc:chgData name="darharf44@hotmail.com" userId="7b7cdfe456505515" providerId="LiveId" clId="{9A264208-7729-4210-86DC-E8137843EB86}" dt="2020-12-23T10:52:46.947" v="31"/>
        <pc:sldMkLst>
          <pc:docMk/>
          <pc:sldMk cId="3043602056" sldId="1681"/>
        </pc:sldMkLst>
        <pc:spChg chg="add mod">
          <ac:chgData name="darharf44@hotmail.com" userId="7b7cdfe456505515" providerId="LiveId" clId="{9A264208-7729-4210-86DC-E8137843EB86}" dt="2020-12-23T10:52:46.947" v="31"/>
          <ac:spMkLst>
            <pc:docMk/>
            <pc:sldMk cId="3043602056" sldId="1681"/>
            <ac:spMk id="18" creationId="{0B7A4F64-14A6-4241-BA55-279D0226B665}"/>
          </ac:spMkLst>
        </pc:spChg>
      </pc:sldChg>
      <pc:sldChg chg="addSp modSp">
        <pc:chgData name="darharf44@hotmail.com" userId="7b7cdfe456505515" providerId="LiveId" clId="{9A264208-7729-4210-86DC-E8137843EB86}" dt="2020-12-23T10:52:46.130" v="30"/>
        <pc:sldMkLst>
          <pc:docMk/>
          <pc:sldMk cId="2852245418" sldId="1683"/>
        </pc:sldMkLst>
        <pc:spChg chg="add mod">
          <ac:chgData name="darharf44@hotmail.com" userId="7b7cdfe456505515" providerId="LiveId" clId="{9A264208-7729-4210-86DC-E8137843EB86}" dt="2020-12-23T10:52:46.130" v="30"/>
          <ac:spMkLst>
            <pc:docMk/>
            <pc:sldMk cId="2852245418" sldId="1683"/>
            <ac:spMk id="23" creationId="{AF98B7A8-C033-4AF7-BDCE-F154A4AB3CA5}"/>
          </ac:spMkLst>
        </pc:spChg>
      </pc:sldChg>
      <pc:sldChg chg="addSp modSp">
        <pc:chgData name="darharf44@hotmail.com" userId="7b7cdfe456505515" providerId="LiveId" clId="{9A264208-7729-4210-86DC-E8137843EB86}" dt="2020-12-23T10:52:55.540" v="36"/>
        <pc:sldMkLst>
          <pc:docMk/>
          <pc:sldMk cId="1741653353" sldId="1685"/>
        </pc:sldMkLst>
        <pc:spChg chg="add mod">
          <ac:chgData name="darharf44@hotmail.com" userId="7b7cdfe456505515" providerId="LiveId" clId="{9A264208-7729-4210-86DC-E8137843EB86}" dt="2020-12-23T10:52:55.540" v="36"/>
          <ac:spMkLst>
            <pc:docMk/>
            <pc:sldMk cId="1741653353" sldId="1685"/>
            <ac:spMk id="22" creationId="{AA501CBA-40D6-49A6-B74A-BDBFD2BB4E0D}"/>
          </ac:spMkLst>
        </pc:spChg>
      </pc:sldChg>
      <pc:sldChg chg="modSp">
        <pc:chgData name="darharf44@hotmail.com" userId="7b7cdfe456505515" providerId="LiveId" clId="{9A264208-7729-4210-86DC-E8137843EB86}" dt="2020-12-23T08:44:52.397" v="5" actId="20577"/>
        <pc:sldMkLst>
          <pc:docMk/>
          <pc:sldMk cId="3407061295" sldId="1686"/>
        </pc:sldMkLst>
        <pc:spChg chg="mod">
          <ac:chgData name="darharf44@hotmail.com" userId="7b7cdfe456505515" providerId="LiveId" clId="{9A264208-7729-4210-86DC-E8137843EB86}" dt="2020-12-23T08:44:52.397" v="5" actId="20577"/>
          <ac:spMkLst>
            <pc:docMk/>
            <pc:sldMk cId="3407061295" sldId="1686"/>
            <ac:spMk id="24" creationId="{0F2B3B0D-DCB2-4165-B871-C264F8E23A12}"/>
          </ac:spMkLst>
        </pc:spChg>
      </pc:sldChg>
      <pc:sldChg chg="addSp modSp">
        <pc:chgData name="darharf44@hotmail.com" userId="7b7cdfe456505515" providerId="LiveId" clId="{9A264208-7729-4210-86DC-E8137843EB86}" dt="2020-12-23T10:52:39.095" v="26"/>
        <pc:sldMkLst>
          <pc:docMk/>
          <pc:sldMk cId="1335614384" sldId="1687"/>
        </pc:sldMkLst>
        <pc:spChg chg="add mod">
          <ac:chgData name="darharf44@hotmail.com" userId="7b7cdfe456505515" providerId="LiveId" clId="{9A264208-7729-4210-86DC-E8137843EB86}" dt="2020-12-23T10:52:39.095" v="26"/>
          <ac:spMkLst>
            <pc:docMk/>
            <pc:sldMk cId="1335614384" sldId="1687"/>
            <ac:spMk id="48" creationId="{F81E289D-E4E9-4021-9459-A5F5FA20CC62}"/>
          </ac:spMkLst>
        </pc:spChg>
      </pc:sldChg>
      <pc:sldChg chg="addSp modSp">
        <pc:chgData name="darharf44@hotmail.com" userId="7b7cdfe456505515" providerId="LiveId" clId="{9A264208-7729-4210-86DC-E8137843EB86}" dt="2020-12-23T10:53:03.361" v="40"/>
        <pc:sldMkLst>
          <pc:docMk/>
          <pc:sldMk cId="2731263018" sldId="1688"/>
        </pc:sldMkLst>
        <pc:spChg chg="mod">
          <ac:chgData name="darharf44@hotmail.com" userId="7b7cdfe456505515" providerId="LiveId" clId="{9A264208-7729-4210-86DC-E8137843EB86}" dt="2020-12-23T10:38:52.228" v="8" actId="13926"/>
          <ac:spMkLst>
            <pc:docMk/>
            <pc:sldMk cId="2731263018" sldId="1688"/>
            <ac:spMk id="10" creationId="{7395CECE-7CCA-4C96-9F3A-A089897687B8}"/>
          </ac:spMkLst>
        </pc:spChg>
        <pc:spChg chg="add mod">
          <ac:chgData name="darharf44@hotmail.com" userId="7b7cdfe456505515" providerId="LiveId" clId="{9A264208-7729-4210-86DC-E8137843EB86}" dt="2020-12-23T10:53:03.361" v="40"/>
          <ac:spMkLst>
            <pc:docMk/>
            <pc:sldMk cId="2731263018" sldId="1688"/>
            <ac:spMk id="13" creationId="{CC65420E-9D0D-43FD-B87D-A7E122CB7D2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7A4D492B-1CE2-40B0-93D3-182C4AACC4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FEB8526-E1DE-4B4B-83F7-F4121ADBD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3BB95F9-D36D-4B10-BA06-45917E8265E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5C4B95-0930-4A58-98C9-28DB039976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3192AE3-8F01-4A9B-8B19-A3B683385A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6EE7C44-510C-49DB-A2EF-A775292D094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325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44E0C55-499F-4355-992B-530641B37A88}" type="datetimeFigureOut">
              <a:rPr lang="ar-SA" smtClean="0"/>
              <a:t>26/07/1442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65DE28-9828-401D-8920-546166219EE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478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مادة جديدة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7131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FF6600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139649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5167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شرح برتقا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395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 تجميعا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EF3011D2-2C99-43E6-ABC0-1B266FE53D2D}"/>
              </a:ext>
            </a:extLst>
          </p:cNvPr>
          <p:cNvSpPr/>
          <p:nvPr userDrawn="1"/>
        </p:nvSpPr>
        <p:spPr>
          <a:xfrm>
            <a:off x="10846711" y="108420"/>
            <a:ext cx="1224425" cy="623221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ar-SA" sz="2400">
                <a:solidFill>
                  <a:srgbClr val="FF0000"/>
                </a:solidFill>
                <a:cs typeface="AA-Lotus3" pitchFamily="2" charset="-78"/>
              </a:rPr>
              <a:t>تجميعات</a:t>
            </a:r>
          </a:p>
        </p:txBody>
      </p:sp>
    </p:spTree>
    <p:extLst>
      <p:ext uri="{BB962C8B-B14F-4D97-AF65-F5344CB8AC3E}">
        <p14:creationId xmlns:p14="http://schemas.microsoft.com/office/powerpoint/2010/main" val="18660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سؤا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عنصر نائب للنص 25">
            <a:extLst>
              <a:ext uri="{FF2B5EF4-FFF2-40B4-BE49-F238E27FC236}">
                <a16:creationId xmlns:a16="http://schemas.microsoft.com/office/drawing/2014/main" id="{06BE18C2-E5A6-451B-862D-5B3CD7436E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0" y="0"/>
            <a:ext cx="1296000" cy="430887"/>
          </a:xfrm>
        </p:spPr>
        <p:txBody>
          <a:bodyPr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CC0099"/>
                </a:solidFill>
                <a:latin typeface="AA-Lotus5" pitchFamily="2" charset="-78"/>
                <a:cs typeface="AA-Lotus5" pitchFamily="2" charset="-78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ar-SA"/>
              <a:t>الصفحة</a:t>
            </a:r>
          </a:p>
        </p:txBody>
      </p:sp>
      <p:sp>
        <p:nvSpPr>
          <p:cNvPr id="11" name="عنصر نائب للنص 10">
            <a:extLst>
              <a:ext uri="{FF2B5EF4-FFF2-40B4-BE49-F238E27FC236}">
                <a16:creationId xmlns:a16="http://schemas.microsoft.com/office/drawing/2014/main" id="{58AE5497-6DA0-4E98-BE82-AD4F76D85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9136" y="847851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03</a:t>
            </a:r>
            <a:endParaRPr lang="ar-SA"/>
          </a:p>
        </p:txBody>
      </p:sp>
      <p:sp>
        <p:nvSpPr>
          <p:cNvPr id="17" name="عنصر نائب للنص 10">
            <a:extLst>
              <a:ext uri="{FF2B5EF4-FFF2-40B4-BE49-F238E27FC236}">
                <a16:creationId xmlns:a16="http://schemas.microsoft.com/office/drawing/2014/main" id="{F0F0278A-D6BE-4AEB-9270-59A5CD4074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9136" y="1258069"/>
            <a:ext cx="432000" cy="430887"/>
          </a:xfrm>
        </p:spPr>
        <p:txBody>
          <a:bodyPr lIns="0" tIns="0" rIns="0" bIns="0">
            <a:spAutoFit/>
          </a:bodyPr>
          <a:lstStyle>
            <a:lvl1pPr marL="0" indent="0" algn="ctr" rtl="0">
              <a:lnSpc>
                <a:spcPct val="100000"/>
              </a:lnSpc>
              <a:spcBef>
                <a:spcPts val="0"/>
              </a:spcBef>
              <a:buNone/>
              <a:defRPr b="1">
                <a:solidFill>
                  <a:srgbClr val="FF6600"/>
                </a:solidFill>
                <a:latin typeface="Agency FB" panose="020B0503020202020204" pitchFamily="34" charset="0"/>
              </a:defRPr>
            </a:lvl1pPr>
          </a:lstStyle>
          <a:p>
            <a:pPr lvl="0"/>
            <a:r>
              <a:rPr lang="en-US"/>
              <a:t>2</a:t>
            </a:r>
            <a:endParaRPr lang="ar-SA"/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2095DE26-5437-41B3-A70B-D370F28F1210}"/>
              </a:ext>
            </a:extLst>
          </p:cNvPr>
          <p:cNvCxnSpPr/>
          <p:nvPr userDrawn="1"/>
        </p:nvCxnSpPr>
        <p:spPr>
          <a:xfrm>
            <a:off x="11693136" y="1268403"/>
            <a:ext cx="324000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9BDB3792-9707-4367-9A65-546B95725EFE}"/>
              </a:ext>
            </a:extLst>
          </p:cNvPr>
          <p:cNvSpPr/>
          <p:nvPr userDrawn="1"/>
        </p:nvSpPr>
        <p:spPr>
          <a:xfrm rot="16200000">
            <a:off x="11361562" y="1160391"/>
            <a:ext cx="250588" cy="216024"/>
          </a:xfrm>
          <a:prstGeom prst="triangl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عنصر نائب للنص 30">
            <a:extLst>
              <a:ext uri="{FF2B5EF4-FFF2-40B4-BE49-F238E27FC236}">
                <a16:creationId xmlns:a16="http://schemas.microsoft.com/office/drawing/2014/main" id="{18CEDCD4-AB2A-40D0-B729-EB744E7595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79476" y="862285"/>
            <a:ext cx="9901100" cy="1238801"/>
          </a:xfrm>
        </p:spPr>
        <p:txBody>
          <a:bodyPr wrap="square" lIns="0" tIns="0" rIns="0" bIns="0">
            <a:noAutofit/>
          </a:bodyPr>
          <a:lstStyle>
            <a:lvl1pPr marL="0" indent="0" algn="justLow">
              <a:lnSpc>
                <a:spcPct val="150000"/>
              </a:lnSpc>
              <a:spcBef>
                <a:spcPts val="0"/>
              </a:spcBef>
              <a:buNone/>
              <a:defRPr b="1">
                <a:latin typeface="AA-Lotus5" pitchFamily="2" charset="-78"/>
                <a:cs typeface="AA-Lotus5" pitchFamily="2" charset="-78"/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defRPr/>
            </a:lvl2pPr>
            <a:lvl3pPr marL="0" indent="0">
              <a:lnSpc>
                <a:spcPct val="150000"/>
              </a:lnSpc>
              <a:spcBef>
                <a:spcPts val="0"/>
              </a:spcBef>
              <a:defRPr/>
            </a:lvl3pPr>
            <a:lvl4pPr marL="0" indent="0">
              <a:lnSpc>
                <a:spcPct val="150000"/>
              </a:lnSpc>
              <a:spcBef>
                <a:spcPts val="0"/>
              </a:spcBef>
              <a:defRPr/>
            </a:lvl4pPr>
            <a:lvl5pPr marL="0" indent="0"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ar-SA" b="1" dirty="0">
                <a:latin typeface="AA-Lotus5" pitchFamily="2" charset="-78"/>
                <a:cs typeface="AA-Lotus5" pitchFamily="2" charset="-78"/>
              </a:rPr>
              <a:t>اكتب رأس السؤال هنا، وعند الحاجة اخفض مربع النص إلى أن يصبح خط قاعدة الكتابة للسطر الأول منطبقًا على الخط المنقط المار برأس المثلث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1655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شريحة عنوان مادة جديدة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94" y="3294866"/>
            <a:ext cx="9270656" cy="1646302"/>
          </a:xfrm>
        </p:spPr>
        <p:txBody>
          <a:bodyPr anchor="b">
            <a:noAutofit/>
          </a:bodyPr>
          <a:lstStyle>
            <a:lvl1pPr algn="ctr">
              <a:defRPr sz="88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 dirty="0"/>
              <a:t>اكتب اسم المادة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7691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 رئيسي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83144E-2560-4E54-AF7C-CD7845B37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994" y="2754806"/>
            <a:ext cx="9270656" cy="2726422"/>
          </a:xfrm>
        </p:spPr>
        <p:txBody>
          <a:bodyPr anchor="ctr" anchorCtr="0">
            <a:noAutofit/>
          </a:bodyPr>
          <a:lstStyle>
            <a:lvl1pPr algn="ctr">
              <a:lnSpc>
                <a:spcPct val="150000"/>
              </a:lnSpc>
              <a:defRPr sz="5400" b="1">
                <a:solidFill>
                  <a:srgbClr val="004C99"/>
                </a:solidFill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defRPr>
            </a:lvl1pPr>
          </a:lstStyle>
          <a:p>
            <a:r>
              <a:rPr lang="ar-SA"/>
              <a:t>اكتب عنوان القسم</a:t>
            </a:r>
          </a:p>
        </p:txBody>
      </p:sp>
    </p:spTree>
    <p:extLst>
      <p:ext uri="{BB962C8B-B14F-4D97-AF65-F5344CB8AC3E}">
        <p14:creationId xmlns:p14="http://schemas.microsoft.com/office/powerpoint/2010/main" val="355064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مدخل التدريبات أزر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8661FFF-629C-4C87-80B8-4E923F6127E2}"/>
              </a:ext>
            </a:extLst>
          </p:cNvPr>
          <p:cNvSpPr txBox="1"/>
          <p:nvPr userDrawn="1"/>
        </p:nvSpPr>
        <p:spPr>
          <a:xfrm>
            <a:off x="3697705" y="2176082"/>
            <a:ext cx="287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تدريبات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عنوان 1">
            <a:extLst>
              <a:ext uri="{FF2B5EF4-FFF2-40B4-BE49-F238E27FC236}">
                <a16:creationId xmlns:a16="http://schemas.microsoft.com/office/drawing/2014/main" id="{96C3B737-101A-4990-A211-E2D7BD7B9661}"/>
              </a:ext>
            </a:extLst>
          </p:cNvPr>
          <p:cNvSpPr txBox="1">
            <a:spLocks/>
          </p:cNvSpPr>
          <p:nvPr userDrawn="1"/>
        </p:nvSpPr>
        <p:spPr>
          <a:xfrm>
            <a:off x="1148084" y="3407370"/>
            <a:ext cx="7980272" cy="248144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r" defTabSz="4572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400" b="1" i="0" u="none" strike="noStrike" kern="1200" cap="none" spc="0" normalizeH="0" baseline="0" noProof="0" dirty="0">
                <a:ln>
                  <a:noFill/>
                </a:ln>
                <a:solidFill>
                  <a:srgbClr val="004C99"/>
                </a:solidFill>
                <a:effectLst/>
                <a:uLnTx/>
                <a:uFillTx/>
                <a:latin typeface="AA GE Flow" panose="020A0503020102020204" pitchFamily="18" charset="-78"/>
                <a:ea typeface="AA GE Flow" panose="020A0503020102020204" pitchFamily="18" charset="-78"/>
                <a:cs typeface="AA GE Flow" panose="020A0503020102020204" pitchFamily="18" charset="-78"/>
              </a:rPr>
              <a:t>أجب الأسئلة التالية خلال الوقت المحدد لكل سؤال</a:t>
            </a:r>
          </a:p>
        </p:txBody>
      </p:sp>
    </p:spTree>
    <p:extLst>
      <p:ext uri="{BB962C8B-B14F-4D97-AF65-F5344CB8AC3E}">
        <p14:creationId xmlns:p14="http://schemas.microsoft.com/office/powerpoint/2010/main" val="21201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3127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2E19-304F-4219-A3B9-33D5D132F926}" type="datetimeFigureOut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E4911-B34C-49E1-947D-03EF9858660F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9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0BF0AD-6967-4DB1-870A-8C4795B73CDE}" type="datetimeFigureOut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26/07/1442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95961-BF2F-4F33-941A-E2B94080DFA1}" type="slidenum">
              <a:rPr kumimoji="0" lang="ar-SA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Tahoma" panose="020B060403050404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SA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5B5422F-C62B-434F-A7D7-5FE17C97381E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CFB098E9-96E4-462C-A103-FA83B42DCEC7}"/>
                </a:ext>
              </a:extLst>
            </p:cNvPr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6459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الدوال والمتباينات والمصفوفات</a:t>
            </a:r>
          </a:p>
        </p:txBody>
      </p:sp>
    </p:spTree>
    <p:extLst>
      <p:ext uri="{BB962C8B-B14F-4D97-AF65-F5344CB8AC3E}">
        <p14:creationId xmlns:p14="http://schemas.microsoft.com/office/powerpoint/2010/main" val="4137230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536822E-FA40-4152-89EC-74F47404A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190" y="881025"/>
            <a:ext cx="634746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3365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DEB3F4-21CF-4983-943A-337FF7B1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606" y="963718"/>
            <a:ext cx="5507355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6522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062505-86B8-4B17-9657-7E4AF28D1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14" y="977351"/>
            <a:ext cx="6200775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002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F68259-FF34-4708-AF9D-3E77686F9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501" y="972677"/>
            <a:ext cx="5747385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6126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30CA20-043E-45E8-85CB-C0A2C5DD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107" y="265938"/>
            <a:ext cx="4133850" cy="32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456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427F1F-7EE5-4341-A3A5-9C567B3A7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570" y="930578"/>
            <a:ext cx="608076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483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222854-9400-4511-943B-25DB84DFC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84" y="984085"/>
            <a:ext cx="6480810" cy="17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8014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947100-A875-4DC2-814B-802FC4D18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638" y="256410"/>
            <a:ext cx="4053840" cy="536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143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F49276-BA92-44F9-9412-9F7399A8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348" y="972392"/>
            <a:ext cx="6360795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004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43E9D5C-DD3D-4D0F-B31B-4529851A0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884" y="934310"/>
            <a:ext cx="633412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5915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48F020-7918-4387-A05F-1F425F8F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432" y="956982"/>
            <a:ext cx="5987415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0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8EC0CB-35CA-486C-BEFF-9B7A92FB2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67" y="919517"/>
            <a:ext cx="61874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2390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8EB8B47-DDCE-4E89-987E-06465231F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894" y="234106"/>
            <a:ext cx="4053840" cy="585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776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58E0F9-B3F0-4B54-B2B5-9A34AA8DD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742" y="944013"/>
            <a:ext cx="504063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1805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8D5834-E234-44A4-89A1-FCB3F3B33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817" y="937989"/>
            <a:ext cx="5920740" cy="27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494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E5DA2C6-00DA-4BEA-A0E4-C43D373F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528" y="779909"/>
            <a:ext cx="6387465" cy="21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9720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A4E9C07-5250-44BD-8F41-47CACA5EC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953" y="271968"/>
            <a:ext cx="3947160" cy="602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983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61431FF-3C8C-4E62-BBE0-B287C0F2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961" y="945437"/>
            <a:ext cx="645414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211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183BD3-E9CC-41DB-BFBC-2795F06D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115" y="953070"/>
            <a:ext cx="58007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57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D98D84-8605-4040-829D-581430FE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230" y="911920"/>
            <a:ext cx="6534150" cy="18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312C952-03E1-4868-B1D3-B9C8C3FB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105" y="932447"/>
            <a:ext cx="657415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831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9F6F542-4322-40EE-9C80-EDF20613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727" y="299486"/>
            <a:ext cx="42862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37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86945E-87A1-4198-9F38-8DA9801F6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818" y="1094674"/>
            <a:ext cx="40290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3481CE9-F3F8-4E96-B73C-55611C372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729" y="911937"/>
            <a:ext cx="653415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91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7F77692-E29B-4233-B08C-C00B22D4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407" y="971813"/>
            <a:ext cx="528066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60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B180C4E-4AB1-4A77-8CF3-6C812D934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28" y="996601"/>
            <a:ext cx="6520815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235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7145618-E58C-4386-9AFB-5A33ADD7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754" y="251929"/>
            <a:ext cx="4053840" cy="32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26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710F8C-A3AE-42D8-95FE-500567BD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395" y="924672"/>
            <a:ext cx="53873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0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6D8F852-D86D-488D-99C8-65CA17641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045" y="258579"/>
            <a:ext cx="414337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9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464AC3-A440-4017-92BE-298D6FBCE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489" y="929239"/>
            <a:ext cx="669417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30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7B1CE56-7D1C-425C-80C8-2A757E4A4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849" y="287604"/>
            <a:ext cx="4133850" cy="28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80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E5942EE-FB2C-46E7-996C-1CFBC04E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835" y="986201"/>
            <a:ext cx="4973955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03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F382E9B-A92E-4043-8417-A0505AA23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665" y="948096"/>
            <a:ext cx="553402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5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ED585F5-1BA4-4A1A-9C71-9931C2BAC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40" y="961800"/>
            <a:ext cx="560070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9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A0DD15-02C1-4BC9-B54C-14A9BB3C1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587" y="746884"/>
            <a:ext cx="6494145" cy="18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16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1654D33-572D-496E-875D-0F02CAC91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43" y="278467"/>
            <a:ext cx="4107180" cy="41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21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52A96A3-2365-44E8-B45C-ECA493ED2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170" y="952664"/>
            <a:ext cx="464058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62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098B9A9-FB9E-44C2-8B96-3F0ECDE8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018" y="952663"/>
            <a:ext cx="501396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82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C09EE3-7E59-4864-B621-8067C5B9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008" y="948001"/>
            <a:ext cx="552069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ADF4075-DDC3-424F-8A83-2F771D61E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723" y="1066895"/>
            <a:ext cx="40671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13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78AE22-39C6-4686-8D49-19580E5E9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612" y="268068"/>
            <a:ext cx="4093845" cy="62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4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F1C59C6-0446-45B4-93BF-605D87AE9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275" y="928851"/>
            <a:ext cx="4960620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91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E68489C-F8AF-41E4-B5A8-C631099E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15" y="919325"/>
            <a:ext cx="6387465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45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88E93C2-7AE2-4651-B9D0-0EF79E652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947" y="962389"/>
            <a:ext cx="4947285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6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184E70A-966A-424C-938B-EE8339BE7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251" y="934102"/>
            <a:ext cx="5173980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0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4708040-BE5C-4FA5-A444-E5F37ED5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992" y="929045"/>
            <a:ext cx="573405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73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E2BC88-2017-445F-BC83-ADAA40CA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608" y="244442"/>
            <a:ext cx="4107180" cy="402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81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2B45774-51EB-4452-BE58-B024EEE29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560" y="892009"/>
            <a:ext cx="6494145" cy="19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91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09EDC8-A9D5-4AAD-B72D-733F189E7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849" y="214216"/>
            <a:ext cx="400050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90E167D-C16B-44ED-831A-D5142E166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001" y="847782"/>
            <a:ext cx="4920615" cy="157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5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FE889E-C3C3-40EE-82C7-2EAAE9B8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469" y="911934"/>
            <a:ext cx="6507480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06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78E150F-A2AD-4720-B010-72A3BCE9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42" y="910089"/>
            <a:ext cx="656082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665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E9F345-49D1-4D80-899B-F83EB0CA3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107" y="781490"/>
            <a:ext cx="5173980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8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8F8BBB54-C8C9-4251-9A20-CA5DD199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094" y="333575"/>
            <a:ext cx="391477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88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29BEA22-B914-40F4-A80E-2F5332C14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068" y="1121290"/>
            <a:ext cx="40290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A15E4EB-6FDB-4A52-968F-C0AC3397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283" y="978423"/>
            <a:ext cx="558736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728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3C56EE8-A61C-4977-9EBB-B5EF63BE2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0471" y="926323"/>
            <a:ext cx="561403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698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11EFF41-3362-4866-940B-44D874BFC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960" y="828344"/>
            <a:ext cx="5160645" cy="16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95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F197CE-3B8D-4674-B9D4-177090DD5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132" y="987465"/>
            <a:ext cx="640080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97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C60A1AC-EB54-4246-BC4B-D4BEC8C54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372" y="935948"/>
            <a:ext cx="64674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44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CE46ABA-D30C-4C2B-BD40-A1BB565AC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30" y="243864"/>
            <a:ext cx="4227195" cy="56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6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53F87D0-22EF-4E21-A0B4-3B4F00C9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3391" y="893729"/>
            <a:ext cx="5547360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48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35B57D-82F1-4C89-98C0-431EF2B1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577" y="972983"/>
            <a:ext cx="4120515" cy="444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881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9029BD0-C933-4CF9-B9E7-0CAEC3F11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809" y="1048801"/>
            <a:ext cx="4027170" cy="436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34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5A9B833-32B1-4184-9A74-431951D57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49" y="798022"/>
            <a:ext cx="6480810" cy="26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900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601B0D-F627-43E6-8C63-1F8096AA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821" y="941589"/>
            <a:ext cx="498729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73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F657AA9-8FEE-4858-ABF5-CE2ADACFE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230" y="942950"/>
            <a:ext cx="6334125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667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04DFCF5-E7BA-4AB0-9C92-DC0C17BD3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52" y="971625"/>
            <a:ext cx="6467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784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A188C5D-ABF2-4322-B1A8-9FBBB202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900" y="974737"/>
            <a:ext cx="5547360" cy="17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2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72236AC-82EB-4F19-919F-32FAE9EAC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454" y="984457"/>
            <a:ext cx="53340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9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B30D554-EC8B-41E2-B3F5-97DB8AFCA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092" y="810660"/>
            <a:ext cx="4720590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04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57C72B7-4902-4808-86CE-54FF1A74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52" y="981832"/>
            <a:ext cx="646747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4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188978D-D5CC-472B-A651-A1E3B5C5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90900"/>
            <a:ext cx="5974080" cy="161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54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>
            <a:extLst>
              <a:ext uri="{FF2B5EF4-FFF2-40B4-BE49-F238E27FC236}">
                <a16:creationId xmlns:a16="http://schemas.microsoft.com/office/drawing/2014/main" id="{0A182089-3DD6-4795-A715-646C0C0F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/>
              <a:t>كثيرات الحدود ودوالها</a:t>
            </a:r>
          </a:p>
        </p:txBody>
      </p:sp>
    </p:spTree>
    <p:extLst>
      <p:ext uri="{BB962C8B-B14F-4D97-AF65-F5344CB8AC3E}">
        <p14:creationId xmlns:p14="http://schemas.microsoft.com/office/powerpoint/2010/main" val="41217261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C84AA4-C346-467E-A866-DEE620500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47"/>
          <a:stretch/>
        </p:blipFill>
        <p:spPr>
          <a:xfrm>
            <a:off x="7977488" y="245126"/>
            <a:ext cx="3960495" cy="628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760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9F1AC5B-E8EB-497D-B653-DD5222BD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578" y="957527"/>
            <a:ext cx="468058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654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585F87D-7434-4646-BC30-9DBC2B9D0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433" y="938959"/>
            <a:ext cx="5093970" cy="13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64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318E87-BB87-4765-8347-7422775A3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290" y="943333"/>
            <a:ext cx="516064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8419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8ACCBBB-51B6-4692-9545-0285008D6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586" y="953052"/>
            <a:ext cx="54673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231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D7FE6F-DD3F-4EFE-94CA-43DD0F80F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282" y="943528"/>
            <a:ext cx="5187315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223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863BB5B-32BC-4214-B689-64AB1B091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206" y="924377"/>
            <a:ext cx="53873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98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C6D4EA0-3A00-4A9E-B51C-BC2D881EC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966" y="336289"/>
            <a:ext cx="41052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4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E736318-A998-44D2-8048-2086222DA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206" y="1083795"/>
            <a:ext cx="401955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42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0C06606-7EAD-4448-8D4D-1DF3DB0B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946" y="901367"/>
            <a:ext cx="537400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09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D9F17AD-8A08-4275-8C96-53D62C60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887" y="900564"/>
            <a:ext cx="5414010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417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288824A-61AE-4CA4-A205-3D0E241D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285" y="976676"/>
            <a:ext cx="5614035" cy="1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083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BEA0E5-34F9-4337-80F4-79DA25190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953" y="889973"/>
            <a:ext cx="56007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714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080F9F4-C030-410E-A20C-222EB937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47" y="283715"/>
            <a:ext cx="4107180" cy="27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876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6C2052-4A83-45A3-AAEF-7AF70EA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104" y="984062"/>
            <a:ext cx="5840730" cy="16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1908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FD24812-A573-4E48-963D-FF73C6F8B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04" y="277548"/>
            <a:ext cx="40386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16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23AA2BC-D851-4AE0-90D7-D63BECA4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141" y="1041760"/>
            <a:ext cx="40481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0718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9DDF9AC-89B8-4C04-A662-CEA925136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712" y="860567"/>
            <a:ext cx="5640705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348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620C020-222E-4590-A10C-19F9F7FB2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828" y="825240"/>
            <a:ext cx="4640580" cy="152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801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EA0906-1E12-47DA-B4BD-83D175A0C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983" y="952317"/>
            <a:ext cx="625411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0ACEA02-A135-4B07-A315-38CD885A6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826" y="948622"/>
            <a:ext cx="6240780" cy="145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41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49A2FEE-9F76-4A48-9179-EB4B90BE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634" y="982103"/>
            <a:ext cx="5867400" cy="13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48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72F411F-BFDA-470F-B902-E1EA01041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80" y="1023172"/>
            <a:ext cx="5947410" cy="13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8691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EA1774E-62E1-4A32-B0AD-5553D00C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676" y="309501"/>
            <a:ext cx="40671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015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764059-43BC-4089-AF9E-DF59BE27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992" y="982388"/>
            <a:ext cx="6267450" cy="12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887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332D9D1-C0CA-4943-A93A-8D20482F4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632" y="998747"/>
            <a:ext cx="5347335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474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9E64FF6-F57F-420D-A3C9-685E7B26D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600" y="899985"/>
            <a:ext cx="4773930" cy="17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353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C751E7B-217D-45AC-8FBC-4568EDD57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54" y="928886"/>
            <a:ext cx="5374005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727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E0D3954-3F0C-40B1-92F2-19202B058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736" y="254480"/>
            <a:ext cx="3960495" cy="41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197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C6D9DD9-A99D-4C17-8529-8EEAE565D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169" y="948968"/>
            <a:ext cx="5507355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64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AC0AA55-8133-40DE-9431-2A3930ED3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352" y="961932"/>
            <a:ext cx="550735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8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74EADF5-7B0B-4FAB-9F97-301C5F209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678" y="220633"/>
            <a:ext cx="4080510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06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CD50934-CAA8-4516-A124-F878539AA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597" y="952130"/>
            <a:ext cx="5227320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0567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8D79E1-E285-47A7-9630-D409AFDA8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427"/>
          <a:stretch/>
        </p:blipFill>
        <p:spPr>
          <a:xfrm>
            <a:off x="7970457" y="293456"/>
            <a:ext cx="3987165" cy="501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473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5476405-B4EE-427A-B7E9-0CD517FED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295" y="1037082"/>
            <a:ext cx="39338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16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A309548-208F-470D-A695-579ABC5E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755" y="1188754"/>
            <a:ext cx="4000500" cy="37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014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77975C4-7B11-479B-9E15-40F4AEBF2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71" y="966881"/>
            <a:ext cx="5053965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008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8DB586B-AE4A-48F3-869C-D0AEECBF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075" y="952315"/>
            <a:ext cx="5960745" cy="142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0008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5734266-33E1-44FF-964C-59CC027BD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856" y="920304"/>
            <a:ext cx="602742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7372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F5B7869-9B07-4317-BF24-30EA02CA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805" y="910966"/>
            <a:ext cx="56673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679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59C00FC-2D50-4DA5-AC99-E52CACF1A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316" y="967166"/>
            <a:ext cx="5760720" cy="136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285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20FBF95-27D3-48EA-8710-67C0762D6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074" y="949349"/>
            <a:ext cx="6494145" cy="18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1969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1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2.xml><?xml version="1.0" encoding="utf-8"?>
<a:theme xmlns:a="http://schemas.openxmlformats.org/drawingml/2006/main" name="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1">
  <a:themeElements>
    <a:clrScheme name="واجهة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نسق1" id="{201C45A0-2B82-47FD-85B2-F7D3CFAA5173}" vid="{7A46DCA4-FB6A-43D0-872B-E657D03EB093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28138</TotalTime>
  <Words>6</Words>
  <Application>Microsoft Office PowerPoint</Application>
  <PresentationFormat>شاشة عريضة</PresentationFormat>
  <Paragraphs>2</Paragraphs>
  <Slides>117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117</vt:i4>
      </vt:variant>
    </vt:vector>
  </HeadingPairs>
  <TitlesOfParts>
    <vt:vector size="128" baseType="lpstr">
      <vt:lpstr>AA GE Flow</vt:lpstr>
      <vt:lpstr>AA-Lotus5</vt:lpstr>
      <vt:lpstr>Agency FB</vt:lpstr>
      <vt:lpstr>Arial</vt:lpstr>
      <vt:lpstr>Calibri</vt:lpstr>
      <vt:lpstr>Calibri Light</vt:lpstr>
      <vt:lpstr>Trebuchet MS</vt:lpstr>
      <vt:lpstr>Wingdings 3</vt:lpstr>
      <vt:lpstr>نسق1</vt:lpstr>
      <vt:lpstr>2_نسق Office</vt:lpstr>
      <vt:lpstr>2_نسق1</vt:lpstr>
      <vt:lpstr>الدوال والمتباينات والمصفوفات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كثيرات الحدود ودوالها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تحصيلي شاملة ـ الأحياء 42 شريحة</dc:title>
  <dc:subject>مقدمة في علم الأحياء 42 شريحة</dc:subject>
  <dc:creator>user</dc:creator>
  <cp:lastModifiedBy>دار الحرف مصر2</cp:lastModifiedBy>
  <cp:revision>2503</cp:revision>
  <dcterms:created xsi:type="dcterms:W3CDTF">2014-03-08T08:12:20Z</dcterms:created>
  <dcterms:modified xsi:type="dcterms:W3CDTF">2021-03-09T10:15:12Z</dcterms:modified>
</cp:coreProperties>
</file>