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2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3" r:id="rId15"/>
    <p:sldId id="274" r:id="rId16"/>
    <p:sldId id="261" r:id="rId17"/>
    <p:sldId id="271" r:id="rId18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25/07/44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7:54:31.9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690 37 24575,'-3'-1'0,"0"1"0,1-1 0,-1 0 0,1 0 0,-1 0 0,1 0 0,-1 0 0,-3-3 0,-13-5 0,-7 3 0,-1 2 0,0 0 0,0 2 0,1 1 0,-1 1 0,-29 4 0,49-3 0,0 1 0,0 0 0,-1 0 0,1 0 0,0 1 0,1 0 0,-1 1 0,0-1 0,1 1 0,0 0 0,0 1 0,0 0 0,1 0 0,-1 0 0,-4 6 0,-10 13 0,1 1 0,-20 36 0,20-30 0,1-1 0,-15 23 0,31-50 0,0 0 0,-1 0 0,0 0 0,1 0 0,-1-1 0,0 1 0,0-1 0,0 0 0,-1 0 0,1 0 0,0-1 0,-8 3 0,8-3 0,0-1 0,0 0 0,0 0 0,0 0 0,0 0 0,0-1 0,0 1 0,0-1 0,0 0 0,0 0 0,0 0 0,0 0 0,1-1 0,-1 1 0,0-1 0,1 1 0,-1-1 0,1 0 0,-1 0 0,1 0 0,0 0 0,0-1 0,0 1 0,0 0 0,1-1 0,-3-3 0,-3-4 0,1 0 0,0-1 0,1 0 0,0-1 0,-4-13 0,3 0 0,2 1 0,1-1 0,0 1 0,2-1 0,3-43 0,-1 71 0,-1-1 0,0 0 0,1 0 0,-1 0 0,1 0 0,0 0 0,0 0 0,0 0 0,0-1 0,0 1 0,0 0 0,1 0 0,1 2 0,34 31 0,-13-16 0,37 21 0,-17-18 0,1-2 0,0-3 0,1-1 0,68 13 0,-49-13 0,86 34 0,-93-23 0,-36-16 0,0-1 0,1-1 0,32 9 0,-53-18 0,0 1 0,0-1 0,0 0 0,0 1 0,0-1 0,0 0 0,0-1 0,0 1 0,0 0 0,0 0 0,0-1 0,0 1 0,0-1 0,0 0 0,0 0 0,-1 1 0,1-1 0,0 0 0,0-1 0,-1 1 0,1 0 0,-1 0 0,1-1 0,-1 1 0,1-1 0,-1 1 0,0-1 0,0 0 0,0 1 0,0-1 0,0 0 0,0 0 0,0 0 0,0 0 0,-1 1 0,1-1 0,-1 0 0,1-3 0,1-10 0,0 1 0,-1 0 0,-1-1 0,-1-19 0,0 20 0,1 0 0,1 0 0,0 0 0,1 0 0,0 0 0,1 1 0,9-25 0,-10 31 0,1 0 0,0 0 0,0 1 0,1-1 0,0 1 0,0 0 0,0 0 0,1 0 0,0 1 0,0 0 0,0 0 0,1 0 0,0 0 0,9-5 0,-12 9 0,0 0 0,0 0 0,0 0 0,0 0 0,0 1 0,0-1 0,0 1 0,0 0 0,1 0 0,-1 0 0,0 0 0,0 1 0,0-1 0,0 1 0,0 0 0,0 0 0,0 0 0,0 0 0,5 3 0,6 4 0,-1 0 0,23 19 0,-4-4 0,-21-16-341,1-1 0,-1 0-1,18 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7:54:40.8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0 130 24575,'6'0'0,"-1"1"0,1 0 0,-1 1 0,1-1 0,-1 1 0,7 3 0,7 3 0,26 6 0,0-2 0,62 8 0,-28-6 0,45 4 0,-110-17 0,0-1 0,0 0 0,-1-1 0,1-1 0,-1 0 0,1-1 0,13-4 0,-19 4 0,-1-1 0,0 1 0,0-1 0,0-1 0,-1 1 0,1-1 0,-1-1 0,8-7 0,44-57 0,-22 25 0,-32 40 0,1 1 0,-1-1 0,1 1 0,0 0 0,0 0 0,0 1 0,1 0 0,-1-1 0,1 2 0,0-1 0,0 1 0,0 0 0,0 0 0,12-2 0,-13 4 0,0 0 0,0 0 0,0 0 0,0 1 0,0 0 0,0 0 0,0 0 0,0 0 0,0 1 0,-1 0 0,1 0 0,0 0 0,-1 0 0,0 1 0,0 0 0,0 0 0,0 0 0,0 0 0,5 6 0,9 11 142,-2-3-895,35 30-1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7:55:02.3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165 74 24575,'-1'32'0,"0"-15"0,4-36 0,-1 9 0,-1 1 0,2-1 0,-1 1 0,1 0 0,1-1 0,0 1 0,0 1 0,0-1 0,9-11 0,-10 20 0,-4 9 0,-8 14 0,-8-5 0,0 0 0,-1-1 0,-1-1 0,-29 20 0,46-34 0,-1 0 0,1-1 0,0 1 0,-1-1 0,1 0 0,-1 0 0,1 0 0,-1 0 0,0 0 0,1 0 0,-1-1 0,0 1 0,1-1 0,-1 0 0,0 0 0,0 0 0,-3 0 0,4-1 0,0 0 0,1 1 0,-1-1 0,1 0 0,-1 0 0,1 0 0,-1 0 0,1 0 0,0-1 0,0 1 0,-1 0 0,1 0 0,0-1 0,0 1 0,0-1 0,0 1 0,1-1 0,-1 1 0,0-1 0,1 0 0,-1 1 0,1-1 0,-1 0 0,1 0 0,0 1 0,0-1 0,-1 0 0,2-2 0,-2 3 0,1-1 0,-1 1 0,1-1 0,0 1 0,0-1 0,0 1 0,0-1 0,0 1 0,0-1 0,0 1 0,1 0 0,-1-1 0,1 1 0,-1-1 0,1 1 0,-1-1 0,1 1 0,-1 0 0,1 0 0,0-1 0,0 1 0,0 0 0,0 0 0,0 0 0,0 0 0,0 0 0,0 0 0,0 0 0,1 0 0,-1 0 0,0 1 0,0-1 0,1 0 0,-1 1 0,1-1 0,-1 1 0,0 0 0,1-1 0,-1 1 0,1 0 0,-1 0 0,1 0 0,-1 0 0,1 0 0,-1 0 0,1 0 0,-1 1 0,1-1 0,-1 0 0,2 1 0,5 2 0,0-1 0,0 1 0,0 0 0,-1 1 0,1-1 0,-1 1 0,12 9 0,-8-4 0,0-1 0,1 0 0,0-1 0,0 0 0,0-1 0,1 0 0,0-1 0,1-1 0,18 5 0,-19-6 0,-1 1 0,-1 1 0,23 11 0,-22-10 0,0 0 0,0-1 0,16 5 0,68 20 0,-58-18 0,59 14 0,-91-25 0,0-1 0,0 1 0,0-1 0,0 0 0,0 0 0,0-1 0,0 1 0,-1-1 0,1-1 0,0 1 0,0-1 0,-1 0 0,1 0 0,-1-1 0,9-5 0,0-2 0,-1-1 0,-1 0 0,0-1 0,12-14 0,2-2 0,-23 24 0,0 1 0,1 0 0,-1 0 0,1 0 0,0 1 0,0-1 0,0 1 0,8-3 0,-11 4 0,0 1 0,0 0 0,1-1 0,-1 1 0,0 0 0,0 0 0,1 0 0,-1 0 0,0 0 0,0 0 0,1 0 0,-1 1 0,0-1 0,0 0 0,0 1 0,1-1 0,-1 0 0,0 1 0,0 0 0,0-1 0,0 1 0,0 0 0,0-1 0,0 1 0,0 0 0,0 0 0,0 0 0,-1 0 0,1 0 0,0 0 0,0 0 0,-1 0 0,1 0 0,-1 0 0,1 1 0,0 0 0,2 8 0,0 0 0,-1 1 0,0-1 0,0 0 0,-1 1 0,0 18 0,-1-24 0,0 1 0,0 0 0,-1-1 0,0 1 0,0 0 0,0-1 0,-1 1 0,1-1 0,-1 0 0,-1 0 0,1 1 0,-1-1 0,-5 8 0,7-12 0,1-1 0,-1 1 0,1 0 0,-1-1 0,0 1 0,1-1 0,-1 1 0,0-1 0,1 1 0,-1-1 0,0 1 0,0-1 0,0 1 0,1-1 0,-1 0 0,0 0 0,0 1 0,0-1 0,0 0 0,0 0 0,0 0 0,1 0 0,-1 0 0,0 0 0,0 0 0,0 0 0,-1-1 0,1 0 0,-1 0 0,1 1 0,0-1 0,0 0 0,0-1 0,0 1 0,0 0 0,0 0 0,0 0 0,0-1 0,0 1 0,1 0 0,-1-1 0,0-1 0,-2-4 0,1 0 0,0-1 0,1 1 0,-1 0 0,1-11 0,1 8 0,0-1 0,1 1 0,0-1 0,1 1 0,0-1 0,1 1 0,0 0 0,1 0 0,0 0 0,0 0 0,1 1 0,0 0 0,1 0 0,0 0 0,1 1 0,-1 0 0,1 0 0,1 0 0,0 1 0,0 0 0,0 1 0,15-10 0,-20 15 0,-1 0 0,0-1 0,1 1 0,-1 0 0,0 0 0,1 0 0,-1 1 0,1-1 0,0 1 0,-1-1 0,1 1 0,4 0 0,-5 0 0,0 1 0,-1-1 0,1 1 0,-1-1 0,1 1 0,-1-1 0,1 1 0,-1 0 0,0 0 0,1 0 0,-1 0 0,0 0 0,1 0 0,-1 0 0,0 0 0,1 2 0,3 5 0,-1 0 0,0 0 0,0 1 0,-1-1 0,0 1 0,2 12 0,-4-15 0,1 1 0,0 0 0,0-1 0,0 0 0,1 1 0,0-1 0,0 0 0,0 0 0,5 5 0,-7-11 0,-1 1 0,1-1 0,-1 0 0,1 0 0,-1 0 0,1 0 0,-1 0 0,0 0 0,1 0 0,-1 0 0,1 0 0,-1 0 0,1 0 0,-1 0 0,1 0 0,-1 0 0,1-1 0,-1 1 0,0 0 0,1 0 0,-1 0 0,1-1 0,-1 1 0,0 0 0,1 0 0,-1-1 0,0 1 0,1 0 0,-1-1 0,0 1 0,1-1 0,-1 1 0,0 0 0,0-1 0,1 1 0,-1-1 0,0 1 0,0-1 0,0 1 0,0 0 0,0-1 0,0 1 0,0-1 0,0 1 0,0-2 0,10-30 0,-7 23 0,-1 1 0,1 0 0,0 0 0,1 0 0,0 1 0,0 0 0,0-1 0,1 2 0,9-11 0,-10 13 0,0 0 0,1 1 0,-1-1 0,1 1 0,0 0 0,0 1 0,0-1 0,0 1 0,0 0 0,1 0 0,-1 0 0,0 1 0,12-1 0,37-2 0,87 6 0,-55 1 0,-87-3 0,-19 0 0,0 1 0,-23 3 0,34-3 0,1 1 0,-1 0 0,1 1 0,0 0 0,0 0 0,0 0 0,1 1 0,-1 0 0,-12 10 0,-28 30 0,32-28 0,-1-1 0,-22 16 0,29-23 0,1 0 0,-1 1 0,1 1 0,-12 17 0,12-16 0,0-1 0,0 0 0,-1 0 0,-15 13 0,21-21 0,1 0 0,0 0 0,-1 0 0,1 0 0,-1-1 0,0 1 0,0-1 0,1 0 0,-1 0 0,0-1 0,0 1 0,0-1 0,0 0 0,0 0 0,0 0 0,0 0 0,0-1 0,0 1 0,-7-3 0,8 1 0,0 1 0,0-1 0,0 0 0,1 0 0,-1 0 0,1 0 0,-1 0 0,1 0 0,0-1 0,0 1 0,0-1 0,0 0 0,0 1 0,0-1 0,1 0 0,-1 0 0,1 0 0,0 0 0,0 0 0,0-1 0,0 1 0,1 0 0,-1-6 0,-1-6 0,1 1 0,1-1 0,3-28 0,7 8 0,-1 25 0,-9 10 0,1 0 0,-1 0 0,1 0 0,-1 1 0,1-1 0,-1 0 0,1 1 0,-1-1 0,1 0 0,-1 1 0,1-1 0,-1 1 0,0-1 0,1 0 0,-1 1 0,0-1 0,1 1 0,-1-1 0,0 1 0,0-1 0,1 1 0,-1-1 0,0 1 0,0 0 0,0-1 0,0 1 0,0 0 0,2 4 0,-1-1 0,0 1 0,0 0 0,0 0 0,0 0 0,-1 0 0,0 0 0,0-1 0,0 1 0,-1 0 0,0 0 0,1 0 0,-2 0 0,1-1 0,-1 1 0,1 0 0,-1-1 0,-4 7 0,2-5 0,-1 0 0,0 0 0,-1 0 0,1 0 0,-1-1 0,0 0 0,0 0 0,-1 0 0,1-1 0,-1 0 0,-9 4 0,-146 53-1365,76-34-5461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25/07/44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wheelofnames.com/ar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9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image" Target="../media/image1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85;&#1610;&#1590;2-1/&#1575;&#1604;&#1603;&#1578;&#1576;/&#1585;&#1610;&#1575;&#1590;&#1610;&#1575;&#1578;%20(&#1634;-&#1633;).pdf" TargetMode="External"/><Relationship Id="rId35" Type="http://schemas.openxmlformats.org/officeDocument/2006/relationships/image" Target="../media/image4.svg"/><Relationship Id="rId43" Type="http://schemas.openxmlformats.org/officeDocument/2006/relationships/hyperlink" Target="https://www.desmos.com/calculator" TargetMode="Externa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03573148"/>
              </p:ext>
            </p:extLst>
          </p:nvPr>
        </p:nvGraphicFramePr>
        <p:xfrm>
          <a:off x="101592" y="245912"/>
          <a:ext cx="10987322" cy="929746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842779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1014452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842778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89598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89598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508117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43166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98079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خصائص الأعداد الحقيقية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5199553"/>
              </p:ext>
            </p:extLst>
          </p:nvPr>
        </p:nvGraphicFramePr>
        <p:xfrm>
          <a:off x="11099979" y="245912"/>
          <a:ext cx="990429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990429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3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0.png"/><Relationship Id="rId4" Type="http://schemas.openxmlformats.org/officeDocument/2006/relationships/customXml" Target="../ink/ink1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01F57E9-99F7-C6B4-D09A-6D7B49464C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1158" y="3720147"/>
            <a:ext cx="2728547" cy="120271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AAC0A6F-0289-8F2B-5DE6-EBA3280538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2056" y="3511879"/>
            <a:ext cx="2708303" cy="16192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B2F88E4-F324-9D18-8782-5A7F298880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3321" y="2284301"/>
            <a:ext cx="1741715" cy="39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61230" y="1249382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EFC1C9A-B7D6-2C3A-FB78-2AF05C4BD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042" y="1806738"/>
            <a:ext cx="5345723" cy="775334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909140FB-4316-AB27-1877-55B03A6FE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32428"/>
              </p:ext>
            </p:extLst>
          </p:nvPr>
        </p:nvGraphicFramePr>
        <p:xfrm>
          <a:off x="2944447" y="2583168"/>
          <a:ext cx="7989276" cy="205917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3092">
                  <a:extLst>
                    <a:ext uri="{9D8B030D-6E8A-4147-A177-3AD203B41FA5}">
                      <a16:colId xmlns:a16="http://schemas.microsoft.com/office/drawing/2014/main" val="2870971937"/>
                    </a:ext>
                  </a:extLst>
                </a:gridCol>
                <a:gridCol w="2663092">
                  <a:extLst>
                    <a:ext uri="{9D8B030D-6E8A-4147-A177-3AD203B41FA5}">
                      <a16:colId xmlns:a16="http://schemas.microsoft.com/office/drawing/2014/main" val="3486452398"/>
                    </a:ext>
                  </a:extLst>
                </a:gridCol>
                <a:gridCol w="2663092">
                  <a:extLst>
                    <a:ext uri="{9D8B030D-6E8A-4147-A177-3AD203B41FA5}">
                      <a16:colId xmlns:a16="http://schemas.microsoft.com/office/drawing/2014/main" val="2510005038"/>
                    </a:ext>
                  </a:extLst>
                </a:gridCol>
              </a:tblGrid>
              <a:tr h="68639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763419"/>
                  </a:ext>
                </a:extLst>
              </a:tr>
              <a:tr h="68639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النظير الجمعي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99864"/>
                  </a:ext>
                </a:extLst>
              </a:tr>
              <a:tr h="68639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النظير </a:t>
                      </a:r>
                      <a:r>
                        <a:rPr lang="ar-SA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الضربي</a:t>
                      </a:r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29128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4771841D-7356-A523-AB30-C9AF62F94C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447" t="6539"/>
          <a:stretch/>
        </p:blipFill>
        <p:spPr>
          <a:xfrm>
            <a:off x="5920154" y="2582072"/>
            <a:ext cx="1609854" cy="70389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90B4E22-761A-A9D5-8CBA-93138164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316" t="3269" r="79763" b="3269"/>
          <a:stretch/>
        </p:blipFill>
        <p:spPr>
          <a:xfrm>
            <a:off x="3308339" y="2582072"/>
            <a:ext cx="1609854" cy="70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1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9272953" y="1249382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F37AC90-BDE4-C74F-9579-3BE71E2D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042" y="1806738"/>
            <a:ext cx="5345723" cy="775334"/>
          </a:xfrm>
          <a:prstGeom prst="rect">
            <a:avLst/>
          </a:prstGeom>
        </p:spPr>
      </p:pic>
      <p:graphicFrame>
        <p:nvGraphicFramePr>
          <p:cNvPr id="4" name="جدول 6">
            <a:extLst>
              <a:ext uri="{FF2B5EF4-FFF2-40B4-BE49-F238E27FC236}">
                <a16:creationId xmlns:a16="http://schemas.microsoft.com/office/drawing/2014/main" id="{E8128B52-8463-2DE3-F73E-EFD9B86D2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47241"/>
              </p:ext>
            </p:extLst>
          </p:nvPr>
        </p:nvGraphicFramePr>
        <p:xfrm>
          <a:off x="633048" y="2583168"/>
          <a:ext cx="10300675" cy="205917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60135">
                  <a:extLst>
                    <a:ext uri="{9D8B030D-6E8A-4147-A177-3AD203B41FA5}">
                      <a16:colId xmlns:a16="http://schemas.microsoft.com/office/drawing/2014/main" val="2870971937"/>
                    </a:ext>
                  </a:extLst>
                </a:gridCol>
                <a:gridCol w="2060135">
                  <a:extLst>
                    <a:ext uri="{9D8B030D-6E8A-4147-A177-3AD203B41FA5}">
                      <a16:colId xmlns:a16="http://schemas.microsoft.com/office/drawing/2014/main" val="3486452398"/>
                    </a:ext>
                  </a:extLst>
                </a:gridCol>
                <a:gridCol w="2060135">
                  <a:extLst>
                    <a:ext uri="{9D8B030D-6E8A-4147-A177-3AD203B41FA5}">
                      <a16:colId xmlns:a16="http://schemas.microsoft.com/office/drawing/2014/main" val="2510005038"/>
                    </a:ext>
                  </a:extLst>
                </a:gridCol>
                <a:gridCol w="2060135">
                  <a:extLst>
                    <a:ext uri="{9D8B030D-6E8A-4147-A177-3AD203B41FA5}">
                      <a16:colId xmlns:a16="http://schemas.microsoft.com/office/drawing/2014/main" val="4024924579"/>
                    </a:ext>
                  </a:extLst>
                </a:gridCol>
                <a:gridCol w="2060135">
                  <a:extLst>
                    <a:ext uri="{9D8B030D-6E8A-4147-A177-3AD203B41FA5}">
                      <a16:colId xmlns:a16="http://schemas.microsoft.com/office/drawing/2014/main" val="2452851534"/>
                    </a:ext>
                  </a:extLst>
                </a:gridCol>
              </a:tblGrid>
              <a:tr h="68639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العدد</a:t>
                      </a: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763419"/>
                  </a:ext>
                </a:extLst>
              </a:tr>
              <a:tr h="68639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النظير الجمعي</a:t>
                      </a: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99864"/>
                  </a:ext>
                </a:extLst>
              </a:tr>
              <a:tr h="68639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النظير </a:t>
                      </a:r>
                      <a:r>
                        <a:rPr lang="ar-SA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الضربي</a:t>
                      </a:r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291284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DAEAB417-C869-C1A6-D539-190DDA29CA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530" y="2687579"/>
            <a:ext cx="7359373" cy="5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3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61230" y="1237658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1359BA0-1A53-9BFA-7527-15D40362E0E7}"/>
              </a:ext>
            </a:extLst>
          </p:cNvPr>
          <p:cNvGrpSpPr/>
          <p:nvPr/>
        </p:nvGrpSpPr>
        <p:grpSpPr>
          <a:xfrm>
            <a:off x="1008185" y="1795014"/>
            <a:ext cx="10026580" cy="2303403"/>
            <a:chOff x="1008185" y="1795014"/>
            <a:chExt cx="10026580" cy="2303403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FD05BC1A-522C-85A9-36BA-CF2764FA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8185" y="1795014"/>
              <a:ext cx="10026580" cy="2303403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EC085393-913C-DB18-91A0-0C5615129E62}"/>
                </a:ext>
              </a:extLst>
            </p:cNvPr>
            <p:cNvSpPr/>
            <p:nvPr/>
          </p:nvSpPr>
          <p:spPr>
            <a:xfrm>
              <a:off x="8944708" y="1946031"/>
              <a:ext cx="2004646" cy="691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52855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9237784" y="1249381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AEB252C-B884-3681-05E7-E4620A1E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73" y="1806737"/>
            <a:ext cx="10234246" cy="21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5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051FF97A-CF58-2E21-1240-38C363457C70}"/>
              </a:ext>
            </a:extLst>
          </p:cNvPr>
          <p:cNvSpPr/>
          <p:nvPr/>
        </p:nvSpPr>
        <p:spPr>
          <a:xfrm>
            <a:off x="9261230" y="1237658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1CB319D-17A0-11A3-300B-64E016D17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754" y="1795014"/>
            <a:ext cx="1382011" cy="53046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DBF615E-31C0-ECD1-CEC7-A69D1F43A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189" y="2325483"/>
            <a:ext cx="3723546" cy="7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0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61B33E7-1A3D-C86E-237A-4D92949E3070}"/>
              </a:ext>
            </a:extLst>
          </p:cNvPr>
          <p:cNvSpPr/>
          <p:nvPr/>
        </p:nvSpPr>
        <p:spPr>
          <a:xfrm>
            <a:off x="9237784" y="1249381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AC84CAF-BD33-765D-7824-24C3A7DF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5" y="1847976"/>
            <a:ext cx="8225254" cy="1381222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252057B-940E-9D17-B868-B8436CC32BDD}"/>
              </a:ext>
            </a:extLst>
          </p:cNvPr>
          <p:cNvCxnSpPr/>
          <p:nvPr/>
        </p:nvCxnSpPr>
        <p:spPr>
          <a:xfrm>
            <a:off x="6494585" y="2538587"/>
            <a:ext cx="0" cy="39559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89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9249507" y="1284551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077DA9B-3C9D-84A1-AFEE-1358878A5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81"/>
          <a:stretch/>
        </p:blipFill>
        <p:spPr>
          <a:xfrm>
            <a:off x="5160331" y="1841907"/>
            <a:ext cx="5753853" cy="148018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F296C02-97EB-C700-F156-93370EE7C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23"/>
          <a:stretch/>
        </p:blipFill>
        <p:spPr>
          <a:xfrm>
            <a:off x="6293806" y="3429000"/>
            <a:ext cx="4620378" cy="15335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D49FB9-A73F-435F-6B6F-9B9D7D4935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022"/>
          <a:stretch/>
        </p:blipFill>
        <p:spPr>
          <a:xfrm>
            <a:off x="5376787" y="5069433"/>
            <a:ext cx="5490504" cy="1453515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9F75F509-659E-157F-52D1-B1708E92C939}"/>
              </a:ext>
            </a:extLst>
          </p:cNvPr>
          <p:cNvCxnSpPr/>
          <p:nvPr/>
        </p:nvCxnSpPr>
        <p:spPr>
          <a:xfrm>
            <a:off x="304800" y="3429000"/>
            <a:ext cx="105624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A73B2817-98C4-0EF3-51F0-A140D306339E}"/>
              </a:ext>
            </a:extLst>
          </p:cNvPr>
          <p:cNvCxnSpPr/>
          <p:nvPr/>
        </p:nvCxnSpPr>
        <p:spPr>
          <a:xfrm>
            <a:off x="304800" y="4962525"/>
            <a:ext cx="105624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9261230" y="1272827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3291D08-5AF3-1C7C-57C1-016BA214F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34"/>
          <a:stretch/>
        </p:blipFill>
        <p:spPr>
          <a:xfrm>
            <a:off x="5261736" y="1830183"/>
            <a:ext cx="5640726" cy="15335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5B59A04-2A5C-1980-7748-E81862559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801"/>
          <a:stretch/>
        </p:blipFill>
        <p:spPr>
          <a:xfrm>
            <a:off x="5445202" y="3727124"/>
            <a:ext cx="5457260" cy="2053590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6964476E-E3C0-A6CE-B62B-6C31F7BF5B2B}"/>
              </a:ext>
            </a:extLst>
          </p:cNvPr>
          <p:cNvCxnSpPr/>
          <p:nvPr/>
        </p:nvCxnSpPr>
        <p:spPr>
          <a:xfrm>
            <a:off x="339971" y="3593123"/>
            <a:ext cx="105624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58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9301424" y="1261104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7E9A46D-A6F9-0DFB-15D4-0D7751D8CACC}"/>
              </a:ext>
            </a:extLst>
          </p:cNvPr>
          <p:cNvGrpSpPr/>
          <p:nvPr/>
        </p:nvGrpSpPr>
        <p:grpSpPr>
          <a:xfrm>
            <a:off x="527539" y="1914390"/>
            <a:ext cx="10515600" cy="3029364"/>
            <a:chOff x="328247" y="2063262"/>
            <a:chExt cx="10515600" cy="302936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1549E90A-CE46-7D3F-FF17-3F5591972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247" y="2090093"/>
              <a:ext cx="10515600" cy="3002533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F2DCD497-2BD9-4BE5-E843-AEB32E3FDE5E}"/>
                </a:ext>
              </a:extLst>
            </p:cNvPr>
            <p:cNvSpPr/>
            <p:nvPr/>
          </p:nvSpPr>
          <p:spPr>
            <a:xfrm>
              <a:off x="9566031" y="2063262"/>
              <a:ext cx="1137138" cy="398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4AF8510-65B7-9D34-01FE-87EB57623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3" y="1330371"/>
            <a:ext cx="10761785" cy="374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055F399-3216-1C0B-0547-55A3DD18F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1270446"/>
            <a:ext cx="10363198" cy="50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1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26061" y="1261105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CE95604-EA07-A515-E6DD-1B4737892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196" y="1818461"/>
            <a:ext cx="5486400" cy="53094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BEA696F-7B0E-0E5B-3025-9787A8AAA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96" y="2316885"/>
            <a:ext cx="8686800" cy="5931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738A9F94-6E72-B73D-B6A2-1FCFA851536E}"/>
                  </a:ext>
                </a:extLst>
              </p14:cNvPr>
              <p14:cNvContentPartPr/>
              <p14:nvPr/>
            </p14:nvContentPartPr>
            <p14:xfrm>
              <a:off x="2307480" y="2870612"/>
              <a:ext cx="435600" cy="13932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738A9F94-6E72-B73D-B6A2-1FCFA85153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4480" y="2807612"/>
                <a:ext cx="5612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77836537-F73C-3265-3B43-99E6B66A4E46}"/>
                  </a:ext>
                </a:extLst>
              </p14:cNvPr>
              <p14:cNvContentPartPr/>
              <p14:nvPr/>
            </p14:nvContentPartPr>
            <p14:xfrm>
              <a:off x="2285880" y="2333132"/>
              <a:ext cx="369000" cy="82440"/>
            </p14:xfrm>
          </p:contentPart>
        </mc:Choice>
        <mc:Fallback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77836537-F73C-3265-3B43-99E6B66A4E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880" y="2270492"/>
                <a:ext cx="4946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1E64B1FE-BB7C-9777-0C2E-9E4A924D6C7E}"/>
                  </a:ext>
                </a:extLst>
              </p14:cNvPr>
              <p14:cNvContentPartPr/>
              <p14:nvPr/>
            </p14:nvContentPartPr>
            <p14:xfrm>
              <a:off x="2929920" y="2294612"/>
              <a:ext cx="547560" cy="14184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1E64B1FE-BB7C-9777-0C2E-9E4A924D6C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2280" y="2276972"/>
                <a:ext cx="583200" cy="1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9237783" y="126110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06A16E1-7C58-9ED1-E44C-E5B9315062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0"/>
          <a:stretch/>
        </p:blipFill>
        <p:spPr>
          <a:xfrm>
            <a:off x="2043164" y="1818460"/>
            <a:ext cx="8968154" cy="11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E1BC05-7735-663A-F215-049C07AB8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92" y="1328529"/>
            <a:ext cx="8147538" cy="44995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04E3B51-59D2-624D-BD77-EF4429BCD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543" y="5833935"/>
            <a:ext cx="8312887" cy="6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37784" y="1249382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9F6D437-C223-5C9F-BC91-CD68ACD8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77" y="1806738"/>
            <a:ext cx="2694842" cy="56202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65DC5AF-B771-3E36-C376-3ABD9EF89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706" y="2364094"/>
            <a:ext cx="2694843" cy="64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9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9261230" y="1261105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C2AEFD7-2EFE-D9DD-D9CC-D585931CE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96" y="1818461"/>
            <a:ext cx="8569569" cy="18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2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  <p:tag name="GUID" val="f38e8e46-5ab0-4328-9bd5-f86bc5a3d78c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37</Words>
  <Application>Microsoft Office PowerPoint</Application>
  <PresentationFormat>شاشة عريضة</PresentationFormat>
  <Paragraphs>22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0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حصه العتيبي</cp:lastModifiedBy>
  <cp:revision>34</cp:revision>
  <dcterms:created xsi:type="dcterms:W3CDTF">2022-01-26T17:10:40Z</dcterms:created>
  <dcterms:modified xsi:type="dcterms:W3CDTF">2023-02-15T08:19:47Z</dcterms:modified>
</cp:coreProperties>
</file>