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1" r:id="rId17"/>
  </p:sldIdLst>
  <p:sldSz cx="12192000" cy="6858000"/>
  <p:notesSz cx="6858000" cy="9144000"/>
  <p:custDataLst>
    <p:tags r:id="rId2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01C7C7"/>
    <a:srgbClr val="D9D5EB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06/02/44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06/02/44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7225764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العلاقات والدوال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75E20D27-6FE1-C4C2-7804-E727F7A284F2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1C7F0D08-6DE7-018D-F652-437DB3A2E925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5A142414-18AC-0354-8216-B325F6EC9ABA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81638ABE-F5A7-CB13-16AD-6D4C4BD10A47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404ABDC9-3F1D-9CBE-615B-DB7141E4244D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E95E3D50-3E2A-918E-EF24-C3DBA72B1AD8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A7B0F95-8456-D83A-5281-49B1B29E74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6108" y="3741731"/>
            <a:ext cx="2078648" cy="107246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D036289-7DE2-9EEC-7C38-2B9CE57836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6463" y="3756035"/>
            <a:ext cx="2236177" cy="113094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E7CF532-0669-616E-E20A-FB3A280175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7375" y="2200749"/>
            <a:ext cx="1741716" cy="422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2B10CB-F9A0-A598-E658-8E1595BC5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26" y="1236625"/>
            <a:ext cx="10214919" cy="16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2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8E5AA59-AFA0-7404-8A25-F01FB52EC8E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B38DDB81-90E7-E7E6-A044-83EA2171A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36899"/>
              </p:ext>
            </p:extLst>
          </p:nvPr>
        </p:nvGraphicFramePr>
        <p:xfrm>
          <a:off x="8588549" y="2908175"/>
          <a:ext cx="2059354" cy="224859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9677">
                  <a:extLst>
                    <a:ext uri="{9D8B030D-6E8A-4147-A177-3AD203B41FA5}">
                      <a16:colId xmlns:a16="http://schemas.microsoft.com/office/drawing/2014/main" val="3064233724"/>
                    </a:ext>
                  </a:extLst>
                </a:gridCol>
                <a:gridCol w="1029677">
                  <a:extLst>
                    <a:ext uri="{9D8B030D-6E8A-4147-A177-3AD203B41FA5}">
                      <a16:colId xmlns:a16="http://schemas.microsoft.com/office/drawing/2014/main" val="4152889848"/>
                    </a:ext>
                  </a:extLst>
                </a:gridCol>
              </a:tblGrid>
              <a:tr h="292968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284368"/>
                  </a:ext>
                </a:extLst>
              </a:tr>
              <a:tr h="3704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405121"/>
                  </a:ext>
                </a:extLst>
              </a:tr>
              <a:tr h="3704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73707"/>
                  </a:ext>
                </a:extLst>
              </a:tr>
              <a:tr h="3704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63035"/>
                  </a:ext>
                </a:extLst>
              </a:tr>
              <a:tr h="3704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872812"/>
                  </a:ext>
                </a:extLst>
              </a:tr>
              <a:tr h="3704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044259"/>
                  </a:ext>
                </a:extLst>
              </a:tr>
            </a:tbl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:a16="http://schemas.microsoft.com/office/drawing/2014/main" id="{AA25EF58-AC86-4256-CAF1-917040C45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626" y="1701230"/>
            <a:ext cx="9226062" cy="1010628"/>
          </a:xfrm>
          <a:prstGeom prst="rect">
            <a:avLst/>
          </a:prstGeom>
        </p:spPr>
      </p:pic>
      <p:pic>
        <p:nvPicPr>
          <p:cNvPr id="2050" name="Picture 2" descr="graph">
            <a:extLst>
              <a:ext uri="{FF2B5EF4-FFF2-40B4-BE49-F238E27FC236}">
                <a16:creationId xmlns:a16="http://schemas.microsoft.com/office/drawing/2014/main" id="{82CE4A79-8484-069F-9644-B55C7B4AF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50122"/>
            <a:ext cx="3810000" cy="425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جدول 7">
            <a:extLst>
              <a:ext uri="{FF2B5EF4-FFF2-40B4-BE49-F238E27FC236}">
                <a16:creationId xmlns:a16="http://schemas.microsoft.com/office/drawing/2014/main" id="{B10BEB82-10B7-6436-6D9A-276D56239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197875"/>
              </p:ext>
            </p:extLst>
          </p:nvPr>
        </p:nvGraphicFramePr>
        <p:xfrm>
          <a:off x="470878" y="2711858"/>
          <a:ext cx="3720122" cy="22930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60061">
                  <a:extLst>
                    <a:ext uri="{9D8B030D-6E8A-4147-A177-3AD203B41FA5}">
                      <a16:colId xmlns:a16="http://schemas.microsoft.com/office/drawing/2014/main" val="4180202834"/>
                    </a:ext>
                  </a:extLst>
                </a:gridCol>
                <a:gridCol w="1860061">
                  <a:extLst>
                    <a:ext uri="{9D8B030D-6E8A-4147-A177-3AD203B41FA5}">
                      <a16:colId xmlns:a16="http://schemas.microsoft.com/office/drawing/2014/main" val="1768974334"/>
                    </a:ext>
                  </a:extLst>
                </a:gridCol>
              </a:tblGrid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829058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93944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دالة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82859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دالة متباينة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3272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منفصلة أم متصلة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83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37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08952A6A-8FB6-9043-9823-1232ECCB77D9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8226401-0C5A-C1AC-0BA6-B7E5C5938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02" y="1706591"/>
            <a:ext cx="8978344" cy="82162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A0899FC-1A2A-E1A9-F4BC-A4BACEE1D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661" y="2647951"/>
            <a:ext cx="1619249" cy="531114"/>
          </a:xfrm>
          <a:prstGeom prst="rect">
            <a:avLst/>
          </a:prstGeom>
        </p:spPr>
      </p:pic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08B41C65-08F1-301C-B385-F69FB1396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84843"/>
              </p:ext>
            </p:extLst>
          </p:nvPr>
        </p:nvGraphicFramePr>
        <p:xfrm>
          <a:off x="8633556" y="3179065"/>
          <a:ext cx="2059354" cy="224859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9677">
                  <a:extLst>
                    <a:ext uri="{9D8B030D-6E8A-4147-A177-3AD203B41FA5}">
                      <a16:colId xmlns:a16="http://schemas.microsoft.com/office/drawing/2014/main" val="3064233724"/>
                    </a:ext>
                  </a:extLst>
                </a:gridCol>
                <a:gridCol w="1029677">
                  <a:extLst>
                    <a:ext uri="{9D8B030D-6E8A-4147-A177-3AD203B41FA5}">
                      <a16:colId xmlns:a16="http://schemas.microsoft.com/office/drawing/2014/main" val="4152889848"/>
                    </a:ext>
                  </a:extLst>
                </a:gridCol>
              </a:tblGrid>
              <a:tr h="292968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284368"/>
                  </a:ext>
                </a:extLst>
              </a:tr>
              <a:tr h="3704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405121"/>
                  </a:ext>
                </a:extLst>
              </a:tr>
              <a:tr h="3704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73707"/>
                  </a:ext>
                </a:extLst>
              </a:tr>
              <a:tr h="3704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63035"/>
                  </a:ext>
                </a:extLst>
              </a:tr>
              <a:tr h="3704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872812"/>
                  </a:ext>
                </a:extLst>
              </a:tr>
              <a:tr h="3704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044259"/>
                  </a:ext>
                </a:extLst>
              </a:tr>
            </a:tbl>
          </a:graphicData>
        </a:graphic>
      </p:graphicFrame>
      <p:graphicFrame>
        <p:nvGraphicFramePr>
          <p:cNvPr id="10" name="جدول 7">
            <a:extLst>
              <a:ext uri="{FF2B5EF4-FFF2-40B4-BE49-F238E27FC236}">
                <a16:creationId xmlns:a16="http://schemas.microsoft.com/office/drawing/2014/main" id="{F0715E05-1609-4AA3-EDFA-7F8922397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36733"/>
              </p:ext>
            </p:extLst>
          </p:nvPr>
        </p:nvGraphicFramePr>
        <p:xfrm>
          <a:off x="515885" y="2982748"/>
          <a:ext cx="3720122" cy="22930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60061">
                  <a:extLst>
                    <a:ext uri="{9D8B030D-6E8A-4147-A177-3AD203B41FA5}">
                      <a16:colId xmlns:a16="http://schemas.microsoft.com/office/drawing/2014/main" val="4180202834"/>
                    </a:ext>
                  </a:extLst>
                </a:gridCol>
                <a:gridCol w="1860061">
                  <a:extLst>
                    <a:ext uri="{9D8B030D-6E8A-4147-A177-3AD203B41FA5}">
                      <a16:colId xmlns:a16="http://schemas.microsoft.com/office/drawing/2014/main" val="1768974334"/>
                    </a:ext>
                  </a:extLst>
                </a:gridCol>
              </a:tblGrid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829058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93944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دالة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82859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دالة متباينة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3272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منفصلة أم متصلة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832497"/>
                  </a:ext>
                </a:extLst>
              </a:tr>
            </a:tbl>
          </a:graphicData>
        </a:graphic>
      </p:graphicFrame>
      <p:pic>
        <p:nvPicPr>
          <p:cNvPr id="3076" name="Picture 4" descr="graph">
            <a:extLst>
              <a:ext uri="{FF2B5EF4-FFF2-40B4-BE49-F238E27FC236}">
                <a16:creationId xmlns:a16="http://schemas.microsoft.com/office/drawing/2014/main" id="{60724150-EE3B-9019-E870-842A1488A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76" y="2387112"/>
            <a:ext cx="3427410" cy="447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43A83C2-FCF3-9049-7803-87CF7AB56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1" y="1162488"/>
            <a:ext cx="10222523" cy="25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8E5AA59-AFA0-7404-8A25-F01FB52EC8E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D195F2F-AE38-1EF4-8A67-8633EDE56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611" y="1701230"/>
            <a:ext cx="2198077" cy="5750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AEF304B-F570-9B3C-F789-DA6404AB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722" y="2321120"/>
            <a:ext cx="6919965" cy="11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9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08952A6A-8FB6-9043-9823-1232ECCB77D9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07473A5-FA3B-F452-B8C5-AEF59089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677" y="1701231"/>
            <a:ext cx="3743011" cy="110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6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8D42EBDE-FEDC-217C-6CE7-FD27F2C42C4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511F323-4FBA-BBC2-4F40-13F31F1F1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08"/>
          <a:stretch/>
        </p:blipFill>
        <p:spPr>
          <a:xfrm>
            <a:off x="6096000" y="1701230"/>
            <a:ext cx="4589544" cy="138684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4A605E3-EBCD-E4D1-00DF-69F18E928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85"/>
          <a:stretch/>
        </p:blipFill>
        <p:spPr>
          <a:xfrm>
            <a:off x="4976991" y="3238685"/>
            <a:ext cx="5764697" cy="14001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211D0A7-699A-1861-A8CC-63E64B5620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151"/>
          <a:stretch/>
        </p:blipFill>
        <p:spPr>
          <a:xfrm>
            <a:off x="6521359" y="4946711"/>
            <a:ext cx="4220329" cy="1346835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FDD54DCB-207B-2FF9-5DAD-400227A8BE19}"/>
              </a:ext>
            </a:extLst>
          </p:cNvPr>
          <p:cNvCxnSpPr>
            <a:cxnSpLocks/>
          </p:cNvCxnSpPr>
          <p:nvPr/>
        </p:nvCxnSpPr>
        <p:spPr>
          <a:xfrm>
            <a:off x="433754" y="3238685"/>
            <a:ext cx="103079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F0E1717B-AE9A-7022-0BD0-57B8FA4F9E4C}"/>
              </a:ext>
            </a:extLst>
          </p:cNvPr>
          <p:cNvCxnSpPr>
            <a:cxnSpLocks/>
          </p:cNvCxnSpPr>
          <p:nvPr/>
        </p:nvCxnSpPr>
        <p:spPr>
          <a:xfrm>
            <a:off x="433754" y="4914658"/>
            <a:ext cx="103079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4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81221F67-6720-65E6-6637-A71F73691A7C}"/>
              </a:ext>
            </a:extLst>
          </p:cNvPr>
          <p:cNvSpPr/>
          <p:nvPr/>
        </p:nvSpPr>
        <p:spPr>
          <a:xfrm>
            <a:off x="8926285" y="127282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18C3E22-8310-41A9-1766-95B19A8DB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9" y="2000961"/>
            <a:ext cx="9566031" cy="326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C360BC8-24C7-232C-7426-A8884C01E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21" y="1229630"/>
            <a:ext cx="10234246" cy="38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3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8E5AA59-AFA0-7404-8A25-F01FB52EC8E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5338623-9EBD-A4A6-8F27-A2F14D57A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738" y="1701230"/>
            <a:ext cx="9460523" cy="62813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CB39E02-CCAC-185C-FF4F-50727951B7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9354" y="2116780"/>
            <a:ext cx="7496907" cy="2884382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00EE289-19CF-40FF-AB12-CEB03BA09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82205"/>
              </p:ext>
            </p:extLst>
          </p:nvPr>
        </p:nvGraphicFramePr>
        <p:xfrm>
          <a:off x="6611815" y="4923692"/>
          <a:ext cx="3720122" cy="165295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60061">
                  <a:extLst>
                    <a:ext uri="{9D8B030D-6E8A-4147-A177-3AD203B41FA5}">
                      <a16:colId xmlns:a16="http://schemas.microsoft.com/office/drawing/2014/main" val="4180202834"/>
                    </a:ext>
                  </a:extLst>
                </a:gridCol>
                <a:gridCol w="1860061">
                  <a:extLst>
                    <a:ext uri="{9D8B030D-6E8A-4147-A177-3AD203B41FA5}">
                      <a16:colId xmlns:a16="http://schemas.microsoft.com/office/drawing/2014/main" val="1768974334"/>
                    </a:ext>
                  </a:extLst>
                </a:gridCol>
              </a:tblGrid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829058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93944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دالة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82859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دالة متباينة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3272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C5712BC1-BC61-8F66-837E-48A520819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69144"/>
              </p:ext>
            </p:extLst>
          </p:nvPr>
        </p:nvGraphicFramePr>
        <p:xfrm>
          <a:off x="2661138" y="4923692"/>
          <a:ext cx="3720122" cy="165295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60061">
                  <a:extLst>
                    <a:ext uri="{9D8B030D-6E8A-4147-A177-3AD203B41FA5}">
                      <a16:colId xmlns:a16="http://schemas.microsoft.com/office/drawing/2014/main" val="4180202834"/>
                    </a:ext>
                  </a:extLst>
                </a:gridCol>
                <a:gridCol w="1860061">
                  <a:extLst>
                    <a:ext uri="{9D8B030D-6E8A-4147-A177-3AD203B41FA5}">
                      <a16:colId xmlns:a16="http://schemas.microsoft.com/office/drawing/2014/main" val="1768974334"/>
                    </a:ext>
                  </a:extLst>
                </a:gridCol>
              </a:tblGrid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829058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93944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دالة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82859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دالة متباينة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3272"/>
                  </a:ext>
                </a:extLst>
              </a:tr>
            </a:tbl>
          </a:graphicData>
        </a:graphic>
      </p:graphicFrame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5AB561C0-3942-5284-A36D-7B3960FCEA66}"/>
              </a:ext>
            </a:extLst>
          </p:cNvPr>
          <p:cNvCxnSpPr/>
          <p:nvPr/>
        </p:nvCxnSpPr>
        <p:spPr>
          <a:xfrm>
            <a:off x="6494584" y="2329368"/>
            <a:ext cx="0" cy="44114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72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08952A6A-8FB6-9043-9823-1232ECCB77D9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17691F2-CF1B-68D6-0FBE-4570A6DA2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53" y="1701230"/>
            <a:ext cx="9050215" cy="2692313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F4FAF324-70EB-6A55-E20E-EE587060D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67290"/>
              </p:ext>
            </p:extLst>
          </p:nvPr>
        </p:nvGraphicFramePr>
        <p:xfrm>
          <a:off x="7549662" y="4677507"/>
          <a:ext cx="3305906" cy="165295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17783">
                  <a:extLst>
                    <a:ext uri="{9D8B030D-6E8A-4147-A177-3AD203B41FA5}">
                      <a16:colId xmlns:a16="http://schemas.microsoft.com/office/drawing/2014/main" val="4180202834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1768974334"/>
                    </a:ext>
                  </a:extLst>
                </a:gridCol>
              </a:tblGrid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rgbClr val="AFFD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829058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rgbClr val="AFFD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93944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دالة</a:t>
                      </a:r>
                    </a:p>
                  </a:txBody>
                  <a:tcPr>
                    <a:solidFill>
                      <a:srgbClr val="AFFD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82859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دالة متباينة</a:t>
                      </a:r>
                    </a:p>
                  </a:txBody>
                  <a:tcPr>
                    <a:solidFill>
                      <a:srgbClr val="AFFD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3272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6ED7F707-3D9A-43A0-2FB6-832034897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512174"/>
              </p:ext>
            </p:extLst>
          </p:nvPr>
        </p:nvGraphicFramePr>
        <p:xfrm>
          <a:off x="4114801" y="4677507"/>
          <a:ext cx="3305906" cy="165295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17783">
                  <a:extLst>
                    <a:ext uri="{9D8B030D-6E8A-4147-A177-3AD203B41FA5}">
                      <a16:colId xmlns:a16="http://schemas.microsoft.com/office/drawing/2014/main" val="4180202834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1768974334"/>
                    </a:ext>
                  </a:extLst>
                </a:gridCol>
              </a:tblGrid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rgbClr val="AFFD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829058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rgbClr val="AFFD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93944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دالة</a:t>
                      </a:r>
                    </a:p>
                  </a:txBody>
                  <a:tcPr>
                    <a:solidFill>
                      <a:srgbClr val="AFFD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82859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دالة متباينة</a:t>
                      </a:r>
                    </a:p>
                  </a:txBody>
                  <a:tcPr>
                    <a:solidFill>
                      <a:srgbClr val="AFFD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3272"/>
                  </a:ext>
                </a:extLst>
              </a:tr>
            </a:tbl>
          </a:graphicData>
        </a:graphic>
      </p:graphicFrame>
      <p:graphicFrame>
        <p:nvGraphicFramePr>
          <p:cNvPr id="11" name="جدول 7">
            <a:extLst>
              <a:ext uri="{FF2B5EF4-FFF2-40B4-BE49-F238E27FC236}">
                <a16:creationId xmlns:a16="http://schemas.microsoft.com/office/drawing/2014/main" id="{F6881C84-3942-FF8F-CAFA-E60697DBD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41751"/>
              </p:ext>
            </p:extLst>
          </p:nvPr>
        </p:nvGraphicFramePr>
        <p:xfrm>
          <a:off x="679940" y="4677507"/>
          <a:ext cx="3305906" cy="165295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17783">
                  <a:extLst>
                    <a:ext uri="{9D8B030D-6E8A-4147-A177-3AD203B41FA5}">
                      <a16:colId xmlns:a16="http://schemas.microsoft.com/office/drawing/2014/main" val="4180202834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1768974334"/>
                    </a:ext>
                  </a:extLst>
                </a:gridCol>
              </a:tblGrid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rgbClr val="AFFD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829058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rgbClr val="AFFD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93944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دالة</a:t>
                      </a:r>
                    </a:p>
                  </a:txBody>
                  <a:tcPr>
                    <a:solidFill>
                      <a:srgbClr val="AFFD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82859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دالة متباينة</a:t>
                      </a:r>
                    </a:p>
                  </a:txBody>
                  <a:tcPr>
                    <a:solidFill>
                      <a:srgbClr val="AFFD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3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24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BFA1DE6-7EC2-6833-BBB7-C724702F4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09" y="1099935"/>
            <a:ext cx="9730154" cy="50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3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AD32ED-4F6A-5A30-7319-BBAF2A84D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97267"/>
            <a:ext cx="8382724" cy="552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8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8E5AA59-AFA0-7404-8A25-F01FB52EC8E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729FE00-AC5B-4228-A8F6-6C5E7F8DF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457" y="1786068"/>
            <a:ext cx="8499231" cy="1130156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C8AA6D3F-AC93-873B-4A50-D1FCE8210D14}"/>
              </a:ext>
            </a:extLst>
          </p:cNvPr>
          <p:cNvGrpSpPr/>
          <p:nvPr/>
        </p:nvGrpSpPr>
        <p:grpSpPr>
          <a:xfrm>
            <a:off x="6643661" y="2716931"/>
            <a:ext cx="4004242" cy="4141069"/>
            <a:chOff x="6631938" y="2916224"/>
            <a:chExt cx="4004242" cy="4141069"/>
          </a:xfrm>
        </p:grpSpPr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887ADAE3-6004-4D5C-2616-CE4CFFA03820}"/>
                </a:ext>
              </a:extLst>
            </p:cNvPr>
            <p:cNvGrpSpPr/>
            <p:nvPr/>
          </p:nvGrpSpPr>
          <p:grpSpPr>
            <a:xfrm>
              <a:off x="6986953" y="2916224"/>
              <a:ext cx="3649227" cy="3649227"/>
              <a:chOff x="6986953" y="2916224"/>
              <a:chExt cx="3649227" cy="3649227"/>
            </a:xfrm>
          </p:grpSpPr>
          <p:pic>
            <p:nvPicPr>
              <p:cNvPr id="1026" name="Picture 2" descr="graph">
                <a:extLst>
                  <a:ext uri="{FF2B5EF4-FFF2-40B4-BE49-F238E27FC236}">
                    <a16:creationId xmlns:a16="http://schemas.microsoft.com/office/drawing/2014/main" id="{B971DEA4-D6B5-D4C7-5054-42FB728AA7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6953" y="2916224"/>
                <a:ext cx="3649227" cy="3649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B874A0C3-71DF-9E79-DF52-1B6B0C6AA0A1}"/>
                  </a:ext>
                </a:extLst>
              </p:cNvPr>
              <p:cNvSpPr/>
              <p:nvPr/>
            </p:nvSpPr>
            <p:spPr>
              <a:xfrm>
                <a:off x="7444154" y="6342185"/>
                <a:ext cx="3001108" cy="223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0D8A775B-9E9C-B1C4-5742-D09D61150010}"/>
                  </a:ext>
                </a:extLst>
              </p:cNvPr>
              <p:cNvSpPr/>
              <p:nvPr/>
            </p:nvSpPr>
            <p:spPr>
              <a:xfrm rot="16200000" flipH="1" flipV="1">
                <a:off x="5598032" y="4517571"/>
                <a:ext cx="3001108" cy="223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4852FA4-AF32-1E7C-A1B2-57CF3D697991}"/>
                </a:ext>
              </a:extLst>
            </p:cNvPr>
            <p:cNvSpPr txBox="1"/>
            <p:nvPr/>
          </p:nvSpPr>
          <p:spPr>
            <a:xfrm>
              <a:off x="6631938" y="3052406"/>
              <a:ext cx="583616" cy="34778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40</a:t>
              </a:r>
            </a:p>
            <a:p>
              <a:r>
                <a:rPr lang="en-US" sz="2000" dirty="0"/>
                <a:t>36</a:t>
              </a:r>
            </a:p>
            <a:p>
              <a:r>
                <a:rPr lang="en-US" sz="2000" dirty="0"/>
                <a:t>32</a:t>
              </a:r>
            </a:p>
            <a:p>
              <a:r>
                <a:rPr lang="en-US" sz="2000" dirty="0"/>
                <a:t>28</a:t>
              </a:r>
            </a:p>
            <a:p>
              <a:r>
                <a:rPr lang="en-US" sz="2000" dirty="0"/>
                <a:t>24</a:t>
              </a:r>
            </a:p>
            <a:p>
              <a:r>
                <a:rPr lang="en-US" sz="2000" dirty="0"/>
                <a:t>20</a:t>
              </a:r>
            </a:p>
            <a:p>
              <a:r>
                <a:rPr lang="en-US" sz="2000" dirty="0"/>
                <a:t>16</a:t>
              </a:r>
            </a:p>
            <a:p>
              <a:r>
                <a:rPr lang="en-US" sz="2000" dirty="0"/>
                <a:t>12</a:t>
              </a:r>
            </a:p>
            <a:p>
              <a:r>
                <a:rPr lang="en-US" sz="2000" dirty="0"/>
                <a:t>8</a:t>
              </a:r>
            </a:p>
            <a:p>
              <a:r>
                <a:rPr lang="en-US" sz="2000" dirty="0"/>
                <a:t>4</a:t>
              </a:r>
            </a:p>
            <a:p>
              <a:r>
                <a:rPr lang="en-US" sz="2000" dirty="0"/>
                <a:t>0</a:t>
              </a:r>
              <a:endParaRPr lang="ar-SA" sz="2000" dirty="0"/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A685D3A8-2E4D-F8B1-19A9-3D623DA33A82}"/>
                </a:ext>
              </a:extLst>
            </p:cNvPr>
            <p:cNvSpPr txBox="1"/>
            <p:nvPr/>
          </p:nvSpPr>
          <p:spPr>
            <a:xfrm>
              <a:off x="7338646" y="6342185"/>
              <a:ext cx="2351413" cy="715108"/>
            </a:xfrm>
            <a:prstGeom prst="rect">
              <a:avLst/>
            </a:prstGeom>
            <a:noFill/>
          </p:spPr>
          <p:txBody>
            <a:bodyPr vert="vert270" wrap="square" rtlCol="1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/>
                <a:t>1433</a:t>
              </a:r>
            </a:p>
            <a:p>
              <a:pPr>
                <a:lnSpc>
                  <a:spcPct val="130000"/>
                </a:lnSpc>
              </a:pPr>
              <a:r>
                <a:rPr lang="en-US" sz="1600" dirty="0"/>
                <a:t>1434</a:t>
              </a:r>
            </a:p>
            <a:p>
              <a:pPr>
                <a:lnSpc>
                  <a:spcPct val="130000"/>
                </a:lnSpc>
              </a:pPr>
              <a:r>
                <a:rPr lang="en-US" sz="1600" dirty="0"/>
                <a:t>1435</a:t>
              </a:r>
            </a:p>
            <a:p>
              <a:pPr>
                <a:lnSpc>
                  <a:spcPct val="130000"/>
                </a:lnSpc>
              </a:pPr>
              <a:r>
                <a:rPr lang="en-US" sz="1600" dirty="0"/>
                <a:t>1436</a:t>
              </a:r>
            </a:p>
            <a:p>
              <a:pPr>
                <a:lnSpc>
                  <a:spcPct val="130000"/>
                </a:lnSpc>
              </a:pPr>
              <a:r>
                <a:rPr lang="en-US" sz="1600" dirty="0"/>
                <a:t>1437</a:t>
              </a:r>
            </a:p>
            <a:p>
              <a:pPr>
                <a:lnSpc>
                  <a:spcPct val="130000"/>
                </a:lnSpc>
              </a:pPr>
              <a:r>
                <a:rPr lang="en-US" sz="1600" dirty="0"/>
                <a:t>1438</a:t>
              </a:r>
            </a:p>
            <a:p>
              <a:endParaRPr lang="ar-SA" sz="1600" dirty="0"/>
            </a:p>
          </p:txBody>
        </p:sp>
      </p:grp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4E295D5D-A134-9AA7-7DCF-F1C051289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011691"/>
              </p:ext>
            </p:extLst>
          </p:nvPr>
        </p:nvGraphicFramePr>
        <p:xfrm>
          <a:off x="1910862" y="3001062"/>
          <a:ext cx="4412242" cy="82265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55493">
                  <a:extLst>
                    <a:ext uri="{9D8B030D-6E8A-4147-A177-3AD203B41FA5}">
                      <a16:colId xmlns:a16="http://schemas.microsoft.com/office/drawing/2014/main" val="4180202834"/>
                    </a:ext>
                  </a:extLst>
                </a:gridCol>
                <a:gridCol w="2256749">
                  <a:extLst>
                    <a:ext uri="{9D8B030D-6E8A-4147-A177-3AD203B41FA5}">
                      <a16:colId xmlns:a16="http://schemas.microsoft.com/office/drawing/2014/main" val="1768974334"/>
                    </a:ext>
                  </a:extLst>
                </a:gridCol>
              </a:tblGrid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منفصلة أم متصلة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82859"/>
                  </a:ext>
                </a:extLst>
              </a:tr>
              <a:tr h="409412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دالة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3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59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08952A6A-8FB6-9043-9823-1232ECCB77D9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554AD82-87CA-46D5-9978-D35FDBA0A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75"/>
          <a:stretch/>
        </p:blipFill>
        <p:spPr>
          <a:xfrm>
            <a:off x="6493662" y="1748028"/>
            <a:ext cx="4248026" cy="316445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E9F2CFA-C244-B735-67CB-38DB6750E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" t="3496" r="54636" b="36473"/>
          <a:stretch/>
        </p:blipFill>
        <p:spPr>
          <a:xfrm>
            <a:off x="3142129" y="1748028"/>
            <a:ext cx="3336324" cy="17670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88EC61F-CD16-5B08-3452-A9FB4B899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19" y="1748028"/>
            <a:ext cx="2582052" cy="2929047"/>
          </a:xfrm>
          <a:prstGeom prst="rect">
            <a:avLst/>
          </a:prstGeom>
        </p:spPr>
      </p:pic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2A536EC2-D52D-A2E3-D5C3-1B75CCF28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58426"/>
              </p:ext>
            </p:extLst>
          </p:nvPr>
        </p:nvGraphicFramePr>
        <p:xfrm>
          <a:off x="3142129" y="3919336"/>
          <a:ext cx="3351533" cy="175404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88696">
                  <a:extLst>
                    <a:ext uri="{9D8B030D-6E8A-4147-A177-3AD203B41FA5}">
                      <a16:colId xmlns:a16="http://schemas.microsoft.com/office/drawing/2014/main" val="4180202834"/>
                    </a:ext>
                  </a:extLst>
                </a:gridCol>
                <a:gridCol w="2062837">
                  <a:extLst>
                    <a:ext uri="{9D8B030D-6E8A-4147-A177-3AD203B41FA5}">
                      <a16:colId xmlns:a16="http://schemas.microsoft.com/office/drawing/2014/main" val="1768974334"/>
                    </a:ext>
                  </a:extLst>
                </a:gridCol>
              </a:tblGrid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829058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93944"/>
                  </a:ext>
                </a:extLst>
              </a:tr>
              <a:tr h="413238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منفصلة أم متصلة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82859"/>
                  </a:ext>
                </a:extLst>
              </a:tr>
              <a:tr h="409412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هي دالة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3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8986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134</Words>
  <Application>Microsoft Office PowerPoint</Application>
  <PresentationFormat>شاشة عريضة</PresentationFormat>
  <Paragraphs>70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9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معلمة رياضيات</cp:lastModifiedBy>
  <cp:revision>30</cp:revision>
  <dcterms:created xsi:type="dcterms:W3CDTF">2022-01-26T17:10:40Z</dcterms:created>
  <dcterms:modified xsi:type="dcterms:W3CDTF">2022-09-02T09:25:03Z</dcterms:modified>
</cp:coreProperties>
</file>