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3" r:id="rId9"/>
    <p:sldId id="272" r:id="rId10"/>
    <p:sldId id="264" r:id="rId11"/>
    <p:sldId id="261" r:id="rId12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09/02/44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09/02/44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8813166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تمثيل المتباينات الخطية ومتباينة القيمة المطلقة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8581B4E-3912-3D10-DBA6-3BA781F6E9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6496" y="3859591"/>
            <a:ext cx="2317872" cy="8367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48422BB-BA58-4606-E04C-7D097E44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0484" y="3576030"/>
            <a:ext cx="2530510" cy="14909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9DBAE9-6183-6F9A-DE68-DA34C373E2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288" y="3278427"/>
            <a:ext cx="1997110" cy="20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F67B4C-1A53-4092-C5BC-11487D1B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35" y="1701230"/>
            <a:ext cx="2948353" cy="6834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95EB2EA-A873-CD9F-F28C-224F2463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927" y="2258586"/>
            <a:ext cx="1976804" cy="599858"/>
          </a:xfrm>
          <a:prstGeom prst="rect">
            <a:avLst/>
          </a:prstGeom>
        </p:spPr>
      </p:pic>
      <p:pic>
        <p:nvPicPr>
          <p:cNvPr id="6" name="Picture 2" descr="graph">
            <a:extLst>
              <a:ext uri="{FF2B5EF4-FFF2-40B4-BE49-F238E27FC236}">
                <a16:creationId xmlns:a16="http://schemas.microsoft.com/office/drawing/2014/main" id="{5F24FB6A-0098-F3B0-6409-F36E893C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701230"/>
            <a:ext cx="4466493" cy="4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0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277C7D-50DF-3006-A221-C786FFAA9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24"/>
          <a:stretch/>
        </p:blipFill>
        <p:spPr>
          <a:xfrm>
            <a:off x="4857587" y="1701229"/>
            <a:ext cx="5884101" cy="19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1D3F705-5182-8C97-07E1-3794748FEA6F}"/>
              </a:ext>
            </a:extLst>
          </p:cNvPr>
          <p:cNvGrpSpPr/>
          <p:nvPr/>
        </p:nvGrpSpPr>
        <p:grpSpPr>
          <a:xfrm>
            <a:off x="355217" y="1729609"/>
            <a:ext cx="10312783" cy="3649543"/>
            <a:chOff x="355217" y="1729609"/>
            <a:chExt cx="10312783" cy="3649543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51071A3-5817-4DF8-D76C-AE02146EC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217" y="2002170"/>
              <a:ext cx="10312783" cy="3376982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9C532E71-537F-5BE5-F34F-34A530F7FC61}"/>
                </a:ext>
              </a:extLst>
            </p:cNvPr>
            <p:cNvSpPr/>
            <p:nvPr/>
          </p:nvSpPr>
          <p:spPr>
            <a:xfrm>
              <a:off x="9636369" y="2098431"/>
              <a:ext cx="1031631" cy="468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E955C5E7-3244-5EAC-B807-152AFCA786C3}"/>
                </a:ext>
              </a:extLst>
            </p:cNvPr>
            <p:cNvSpPr/>
            <p:nvPr/>
          </p:nvSpPr>
          <p:spPr>
            <a:xfrm>
              <a:off x="492369" y="1729609"/>
              <a:ext cx="1969477" cy="653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60EB97F-0FA1-5939-CCF5-A06B35C9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42" y="1173094"/>
            <a:ext cx="10090196" cy="41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08CC31B-09EA-200E-FC45-5D0F81D0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35" y="1701230"/>
            <a:ext cx="2948353" cy="6834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3FCDCF-4785-1F18-352E-2B7182F5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78"/>
          <a:stretch/>
        </p:blipFill>
        <p:spPr>
          <a:xfrm>
            <a:off x="8628185" y="2258586"/>
            <a:ext cx="2028091" cy="720009"/>
          </a:xfrm>
          <a:prstGeom prst="rect">
            <a:avLst/>
          </a:prstGeom>
        </p:spPr>
      </p:pic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A7F47928-3826-67E2-31BA-11C0B119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1" y="1903678"/>
            <a:ext cx="4544014" cy="45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08CC31B-09EA-200E-FC45-5D0F81D0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35" y="1701230"/>
            <a:ext cx="2948353" cy="6834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3FCDCF-4785-1F18-352E-2B7182F5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" t="5073" r="70183" b="14594"/>
          <a:stretch/>
        </p:blipFill>
        <p:spPr>
          <a:xfrm>
            <a:off x="8628185" y="2258586"/>
            <a:ext cx="2113503" cy="578399"/>
          </a:xfrm>
          <a:prstGeom prst="rect">
            <a:avLst/>
          </a:prstGeom>
        </p:spPr>
      </p:pic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A7F47928-3826-67E2-31BA-11C0B119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1" y="1903678"/>
            <a:ext cx="4544014" cy="45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DC2871-C06F-CC42-6DF1-5B85110A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35" y="1701230"/>
            <a:ext cx="2948353" cy="6834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72BA06-2288-2175-E53A-FF30614FC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24" y="2258586"/>
            <a:ext cx="7206264" cy="683481"/>
          </a:xfrm>
          <a:prstGeom prst="rect">
            <a:avLst/>
          </a:prstGeom>
        </p:spPr>
      </p:pic>
      <p:pic>
        <p:nvPicPr>
          <p:cNvPr id="6" name="Picture 2" descr="graph">
            <a:extLst>
              <a:ext uri="{FF2B5EF4-FFF2-40B4-BE49-F238E27FC236}">
                <a16:creationId xmlns:a16="http://schemas.microsoft.com/office/drawing/2014/main" id="{FD17CC1C-CC49-B6A0-4B3B-D00BDDEB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43" y="2794632"/>
            <a:ext cx="3899245" cy="3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aph">
            <a:extLst>
              <a:ext uri="{FF2B5EF4-FFF2-40B4-BE49-F238E27FC236}">
                <a16:creationId xmlns:a16="http://schemas.microsoft.com/office/drawing/2014/main" id="{C699A3AE-EE50-7E55-311C-6745B79E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01" y="2794455"/>
            <a:ext cx="3899245" cy="3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13470B-429D-89AD-679C-EE1BC380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1329132"/>
            <a:ext cx="10070123" cy="13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7EC093-175D-21E7-03AA-840E9E12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35" y="1701230"/>
            <a:ext cx="2948353" cy="6834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46248D-983C-E1A2-8450-5ACD223D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384" y="2277392"/>
            <a:ext cx="2418303" cy="608378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3DB22C85-2A12-E684-8616-448079D9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701230"/>
            <a:ext cx="4466493" cy="4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7EC093-175D-21E7-03AA-840E9E12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35" y="1701230"/>
            <a:ext cx="2948353" cy="6834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C78D125-172D-7127-723A-5662D16A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230" y="2258586"/>
            <a:ext cx="2372458" cy="659889"/>
          </a:xfrm>
          <a:prstGeom prst="rect">
            <a:avLst/>
          </a:prstGeom>
        </p:spPr>
      </p:pic>
      <p:pic>
        <p:nvPicPr>
          <p:cNvPr id="7" name="Picture 2" descr="graph">
            <a:extLst>
              <a:ext uri="{FF2B5EF4-FFF2-40B4-BE49-F238E27FC236}">
                <a16:creationId xmlns:a16="http://schemas.microsoft.com/office/drawing/2014/main" id="{06B0D4CF-5247-5FEC-15C0-8F941A4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1" y="1903678"/>
            <a:ext cx="4544014" cy="45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46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20</Words>
  <Application>Microsoft Office PowerPoint</Application>
  <PresentationFormat>شاشة عريضة</PresentationFormat>
  <Paragraphs>11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31</cp:revision>
  <dcterms:created xsi:type="dcterms:W3CDTF">2022-01-26T17:10:40Z</dcterms:created>
  <dcterms:modified xsi:type="dcterms:W3CDTF">2022-09-05T08:28:29Z</dcterms:modified>
</cp:coreProperties>
</file>