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4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1" r:id="rId13"/>
    <p:sldId id="268" r:id="rId14"/>
  </p:sldIdLst>
  <p:sldSz cx="12192000" cy="6858000"/>
  <p:notesSz cx="6858000" cy="9144000"/>
  <p:custDataLst>
    <p:tags r:id="rId17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FFDFF"/>
    <a:srgbClr val="D9D5EB"/>
    <a:srgbClr val="01C7C7"/>
    <a:srgbClr val="9E93CD"/>
    <a:srgbClr val="7464B8"/>
    <a:srgbClr val="433777"/>
    <a:srgbClr val="01999A"/>
    <a:srgbClr val="FF8B8B"/>
    <a:srgbClr val="FF6D6D"/>
    <a:srgbClr val="FF4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نمط فاتح 2 - تميي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0A1B5D5-9B99-4C35-A422-299274C87663}" styleName="نمط متوسط 1 - تميي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نمط فاتح 2 - تميي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287" autoAdjust="0"/>
    <p:restoredTop sz="57214" autoAdjust="0"/>
  </p:normalViewPr>
  <p:slideViewPr>
    <p:cSldViewPr snapToGrid="0">
      <p:cViewPr varScale="1">
        <p:scale>
          <a:sx n="65" d="100"/>
          <a:sy n="65" d="100"/>
        </p:scale>
        <p:origin x="43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0" d="100"/>
          <a:sy n="40" d="100"/>
        </p:scale>
        <p:origin x="2366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C7E200DD-D6BE-4CC0-B1A5-9286B9BC29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2579C8F-D012-4853-83C0-CEA231D34F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78D4C97-365A-4587-8500-10F8752845C0}" type="datetimeFigureOut">
              <a:rPr lang="ar-SA" smtClean="0"/>
              <a:t>26/07/44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E3633D8-FCAC-4B4D-BE2C-74403F15DB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477547C-BD1E-436A-9200-C9674D2837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C93245F-708D-45CD-BFA8-04DDA5EF9D6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3837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EEFA647-5108-44C0-96A7-CD66AE4A4AA8}" type="datetimeFigureOut">
              <a:rPr lang="ar-SA" smtClean="0"/>
              <a:t>26/07/44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68E2249-C503-4565-B2C4-D0CC810359C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5000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9727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6449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9092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588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6894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8245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562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235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6757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37620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0880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0904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79311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921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53217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34699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07880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21831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57925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968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5037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6697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5280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6226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003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280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3735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4846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8.png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4.svg"/><Relationship Id="rId42" Type="http://schemas.openxmlformats.org/officeDocument/2006/relationships/image" Target="../media/image10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41" Type="http://schemas.openxmlformats.org/officeDocument/2006/relationships/hyperlink" Target="https://www.desmos.com/calculator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hyperlink" Target="https://v-clock.com/timer/" TargetMode="External"/><Relationship Id="rId37" Type="http://schemas.openxmlformats.org/officeDocument/2006/relationships/hyperlink" Target="https://wheelofnames.com/ar/" TargetMode="External"/><Relationship Id="rId40" Type="http://schemas.openxmlformats.org/officeDocument/2006/relationships/image" Target="../media/image9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6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Relationship Id="rId35" Type="http://schemas.openxmlformats.org/officeDocument/2006/relationships/image" Target="../media/image5.png"/><Relationship Id="rId43" Type="http://schemas.openxmlformats.org/officeDocument/2006/relationships/image" Target="../media/image11.sv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3.png"/><Relationship Id="rId38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جدول 20">
            <a:extLst>
              <a:ext uri="{FF2B5EF4-FFF2-40B4-BE49-F238E27FC236}">
                <a16:creationId xmlns:a16="http://schemas.microsoft.com/office/drawing/2014/main" id="{9220DC87-B0F8-45F5-9159-ED4E42C69F1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106263746"/>
              </p:ext>
            </p:extLst>
          </p:nvPr>
        </p:nvGraphicFramePr>
        <p:xfrm>
          <a:off x="449942" y="211663"/>
          <a:ext cx="10218060" cy="853440"/>
        </p:xfrm>
        <a:graphic>
          <a:graphicData uri="http://schemas.openxmlformats.org/drawingml/2006/table">
            <a:tbl>
              <a:tblPr rtl="1" firstRow="1" bandRow="1">
                <a:tableStyleId>{17292A2E-F333-43FB-9621-5CBBE7FDCDCB}</a:tableStyleId>
              </a:tblPr>
              <a:tblGrid>
                <a:gridCol w="783773">
                  <a:extLst>
                    <a:ext uri="{9D8B030D-6E8A-4147-A177-3AD203B41FA5}">
                      <a16:colId xmlns:a16="http://schemas.microsoft.com/office/drawing/2014/main" val="3779779956"/>
                    </a:ext>
                  </a:extLst>
                </a:gridCol>
                <a:gridCol w="943427">
                  <a:extLst>
                    <a:ext uri="{9D8B030D-6E8A-4147-A177-3AD203B41FA5}">
                      <a16:colId xmlns:a16="http://schemas.microsoft.com/office/drawing/2014/main" val="1648097179"/>
                    </a:ext>
                  </a:extLst>
                </a:gridCol>
                <a:gridCol w="783772">
                  <a:extLst>
                    <a:ext uri="{9D8B030D-6E8A-4147-A177-3AD203B41FA5}">
                      <a16:colId xmlns:a16="http://schemas.microsoft.com/office/drawing/2014/main" val="2294300233"/>
                    </a:ext>
                  </a:extLst>
                </a:gridCol>
                <a:gridCol w="827314">
                  <a:extLst>
                    <a:ext uri="{9D8B030D-6E8A-4147-A177-3AD203B41FA5}">
                      <a16:colId xmlns:a16="http://schemas.microsoft.com/office/drawing/2014/main" val="1181755018"/>
                    </a:ext>
                  </a:extLst>
                </a:gridCol>
                <a:gridCol w="1770745">
                  <a:extLst>
                    <a:ext uri="{9D8B030D-6E8A-4147-A177-3AD203B41FA5}">
                      <a16:colId xmlns:a16="http://schemas.microsoft.com/office/drawing/2014/main" val="3188145443"/>
                    </a:ext>
                  </a:extLst>
                </a:gridCol>
                <a:gridCol w="5109029">
                  <a:extLst>
                    <a:ext uri="{9D8B030D-6E8A-4147-A177-3AD203B41FA5}">
                      <a16:colId xmlns:a16="http://schemas.microsoft.com/office/drawing/2014/main" val="1440628220"/>
                    </a:ext>
                  </a:extLst>
                </a:gridCol>
              </a:tblGrid>
              <a:tr h="352573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الصف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المادة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الفصل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الدرس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التاريخ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موضوع الدرس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941554"/>
                  </a:ext>
                </a:extLst>
              </a:tr>
              <a:tr h="43119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2ث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ريض2-1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العمليات على المصفوفات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9754024"/>
                  </a:ext>
                </a:extLst>
              </a:tr>
            </a:tbl>
          </a:graphicData>
        </a:graphic>
      </p:graphicFrame>
      <p:graphicFrame>
        <p:nvGraphicFramePr>
          <p:cNvPr id="21" name="جدول 21">
            <a:extLst>
              <a:ext uri="{FF2B5EF4-FFF2-40B4-BE49-F238E27FC236}">
                <a16:creationId xmlns:a16="http://schemas.microsoft.com/office/drawing/2014/main" id="{0D46AF15-96E5-4B5F-9629-F1D3D1E91AE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65720803"/>
              </p:ext>
            </p:extLst>
          </p:nvPr>
        </p:nvGraphicFramePr>
        <p:xfrm>
          <a:off x="10950536" y="245912"/>
          <a:ext cx="1128807" cy="6383488"/>
        </p:xfrm>
        <a:graphic>
          <a:graphicData uri="http://schemas.openxmlformats.org/drawingml/2006/table">
            <a:tbl>
              <a:tblPr rtl="1" firstRow="1" bandRow="1">
                <a:tableStyleId>{17292A2E-F333-43FB-9621-5CBBE7FDCDCB}</a:tableStyleId>
              </a:tblPr>
              <a:tblGrid>
                <a:gridCol w="1128807">
                  <a:extLst>
                    <a:ext uri="{9D8B030D-6E8A-4147-A177-3AD203B41FA5}">
                      <a16:colId xmlns:a16="http://schemas.microsoft.com/office/drawing/2014/main" val="220380981"/>
                    </a:ext>
                  </a:extLst>
                </a:gridCol>
              </a:tblGrid>
              <a:tr h="979906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الأدوات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172498"/>
                  </a:ext>
                </a:extLst>
              </a:tr>
              <a:tr h="847877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0028363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498140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403767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9814792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0372865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2948873"/>
                  </a:ext>
                </a:extLst>
              </a:tr>
            </a:tbl>
          </a:graphicData>
        </a:graphic>
      </p:graphicFrame>
      <p:pic>
        <p:nvPicPr>
          <p:cNvPr id="4" name="رسم 3" descr="كتاب مفتوح مع تعبئة خالصة">
            <a:extLst>
              <a:ext uri="{FF2B5EF4-FFF2-40B4-BE49-F238E27FC236}">
                <a16:creationId xmlns:a16="http://schemas.microsoft.com/office/drawing/2014/main" id="{A0776D51-DA81-4E57-BB74-456D05991952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1169502" y="1286785"/>
            <a:ext cx="702602" cy="702602"/>
          </a:xfrm>
          <a:prstGeom prst="rect">
            <a:avLst/>
          </a:prstGeom>
        </p:spPr>
      </p:pic>
      <p:pic>
        <p:nvPicPr>
          <p:cNvPr id="9" name="رسم 8" descr="ساعة توقيت مع تعبئة خالصة">
            <a:hlinkClick r:id="rId32"/>
            <a:extLst>
              <a:ext uri="{FF2B5EF4-FFF2-40B4-BE49-F238E27FC236}">
                <a16:creationId xmlns:a16="http://schemas.microsoft.com/office/drawing/2014/main" id="{BDFB13F5-E5A2-4993-94C8-D79326BB60B1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11130530" y="3914526"/>
            <a:ext cx="806052" cy="767080"/>
          </a:xfrm>
          <a:prstGeom prst="rect">
            <a:avLst/>
          </a:prstGeom>
        </p:spPr>
      </p:pic>
      <p:pic>
        <p:nvPicPr>
          <p:cNvPr id="11" name="رسم 10" descr="آلة حاسبة مع تعبئة خالصة">
            <a:extLst>
              <a:ext uri="{FF2B5EF4-FFF2-40B4-BE49-F238E27FC236}">
                <a16:creationId xmlns:a16="http://schemas.microsoft.com/office/drawing/2014/main" id="{E0E8D79D-3059-43F5-9CFE-DC512A081257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11176393" y="3024548"/>
            <a:ext cx="714324" cy="714324"/>
          </a:xfrm>
          <a:prstGeom prst="rect">
            <a:avLst/>
          </a:prstGeom>
        </p:spPr>
      </p:pic>
      <p:pic>
        <p:nvPicPr>
          <p:cNvPr id="1028" name="Picture 4" descr="Spinning wheel Icons - 496 free icons">
            <a:hlinkClick r:id="rId37"/>
            <a:extLst>
              <a:ext uri="{FF2B5EF4-FFF2-40B4-BE49-F238E27FC236}">
                <a16:creationId xmlns:a16="http://schemas.microsoft.com/office/drawing/2014/main" id="{FAB37AD3-837A-45D5-B918-E49028BC9B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3519" y="4890073"/>
            <a:ext cx="806052" cy="66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رسم 14" descr="منصة مع تعبئة خالصة">
            <a:extLst>
              <a:ext uri="{FF2B5EF4-FFF2-40B4-BE49-F238E27FC236}">
                <a16:creationId xmlns:a16="http://schemas.microsoft.com/office/drawing/2014/main" id="{F82A1CE0-23C2-44F0-AD66-84D61B66DC2C}"/>
              </a:ext>
            </a:extLst>
          </p:cNvPr>
          <p:cNvPicPr>
            <a:picLocks noChangeAspect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11188117" y="5783183"/>
            <a:ext cx="690877" cy="690877"/>
          </a:xfrm>
          <a:prstGeom prst="rect">
            <a:avLst/>
          </a:prstGeom>
        </p:spPr>
      </p:pic>
      <p:pic>
        <p:nvPicPr>
          <p:cNvPr id="3" name="رسم 2" descr="رسم بياني أسي مع تعبئة خالصة">
            <a:hlinkClick r:id="rId41"/>
            <a:extLst>
              <a:ext uri="{FF2B5EF4-FFF2-40B4-BE49-F238E27FC236}">
                <a16:creationId xmlns:a16="http://schemas.microsoft.com/office/drawing/2014/main" id="{B945DBC1-4C66-DE74-4599-BCB0F9E60C60}"/>
              </a:ext>
            </a:extLst>
          </p:cNvPr>
          <p:cNvPicPr>
            <a:picLocks noChangeAspect="1"/>
          </p:cNvPicPr>
          <p:nvPr userDrawn="1"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11188117" y="2075755"/>
            <a:ext cx="767072" cy="76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535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8" r:id="rId3"/>
    <p:sldLayoutId id="2147483677" r:id="rId4"/>
    <p:sldLayoutId id="2147483676" r:id="rId5"/>
    <p:sldLayoutId id="2147483673" r:id="rId6"/>
    <p:sldLayoutId id="2147483672" r:id="rId7"/>
    <p:sldLayoutId id="2147483671" r:id="rId8"/>
    <p:sldLayoutId id="2147483670" r:id="rId9"/>
    <p:sldLayoutId id="2147483669" r:id="rId10"/>
    <p:sldLayoutId id="2147483668" r:id="rId11"/>
    <p:sldLayoutId id="2147483667" r:id="rId12"/>
    <p:sldLayoutId id="2147483666" r:id="rId13"/>
    <p:sldLayoutId id="2147483665" r:id="rId14"/>
    <p:sldLayoutId id="2147483664" r:id="rId15"/>
    <p:sldLayoutId id="2147483663" r:id="rId16"/>
    <p:sldLayoutId id="2147483662" r:id="rId17"/>
    <p:sldLayoutId id="2147483661" r:id="rId18"/>
    <p:sldLayoutId id="2147483651" r:id="rId19"/>
    <p:sldLayoutId id="2147483652" r:id="rId20"/>
    <p:sldLayoutId id="2147483653" r:id="rId21"/>
    <p:sldLayoutId id="2147483654" r:id="rId22"/>
    <p:sldLayoutId id="2147483675" r:id="rId23"/>
    <p:sldLayoutId id="2147483656" r:id="rId24"/>
    <p:sldLayoutId id="2147483657" r:id="rId25"/>
    <p:sldLayoutId id="2147483658" r:id="rId26"/>
    <p:sldLayoutId id="2147483659" r:id="rId27"/>
    <p:sldLayoutId id="2147483660" r:id="rId28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عالجة متعاقبة 1">
            <a:extLst>
              <a:ext uri="{FF2B5EF4-FFF2-40B4-BE49-F238E27FC236}">
                <a16:creationId xmlns:a16="http://schemas.microsoft.com/office/drawing/2014/main" id="{E10A1423-44B3-1422-06B2-9E60A3BF31FF}"/>
              </a:ext>
            </a:extLst>
          </p:cNvPr>
          <p:cNvSpPr/>
          <p:nvPr/>
        </p:nvSpPr>
        <p:spPr>
          <a:xfrm>
            <a:off x="7441433" y="2128328"/>
            <a:ext cx="3048000" cy="429926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647E33C9-1377-C8FC-8361-3BE842FA27C9}"/>
              </a:ext>
            </a:extLst>
          </p:cNvPr>
          <p:cNvSpPr/>
          <p:nvPr/>
        </p:nvSpPr>
        <p:spPr>
          <a:xfrm>
            <a:off x="8094575" y="1245749"/>
            <a:ext cx="1741715" cy="653143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فيما سبق</a:t>
            </a:r>
          </a:p>
        </p:txBody>
      </p:sp>
      <p:sp>
        <p:nvSpPr>
          <p:cNvPr id="4" name="مخطط انسيابي: معالجة متعاقبة 3">
            <a:extLst>
              <a:ext uri="{FF2B5EF4-FFF2-40B4-BE49-F238E27FC236}">
                <a16:creationId xmlns:a16="http://schemas.microsoft.com/office/drawing/2014/main" id="{15D271C8-AEA5-E5C3-44C6-D3CB988E0771}"/>
              </a:ext>
            </a:extLst>
          </p:cNvPr>
          <p:cNvSpPr/>
          <p:nvPr/>
        </p:nvSpPr>
        <p:spPr>
          <a:xfrm>
            <a:off x="4041740" y="2171871"/>
            <a:ext cx="3048000" cy="429926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خطط انسيابي: محطة طرفية 4">
            <a:extLst>
              <a:ext uri="{FF2B5EF4-FFF2-40B4-BE49-F238E27FC236}">
                <a16:creationId xmlns:a16="http://schemas.microsoft.com/office/drawing/2014/main" id="{5334ECDB-2A54-9432-C83E-239585EF27E1}"/>
              </a:ext>
            </a:extLst>
          </p:cNvPr>
          <p:cNvSpPr/>
          <p:nvPr/>
        </p:nvSpPr>
        <p:spPr>
          <a:xfrm>
            <a:off x="4694882" y="1245749"/>
            <a:ext cx="1741715" cy="653143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الآن</a:t>
            </a:r>
          </a:p>
        </p:txBody>
      </p:sp>
      <p:sp>
        <p:nvSpPr>
          <p:cNvPr id="6" name="مخطط انسيابي: معالجة متعاقبة 5">
            <a:extLst>
              <a:ext uri="{FF2B5EF4-FFF2-40B4-BE49-F238E27FC236}">
                <a16:creationId xmlns:a16="http://schemas.microsoft.com/office/drawing/2014/main" id="{3FC0ADA7-462A-BBA4-4A46-1FB86BE218EB}"/>
              </a:ext>
            </a:extLst>
          </p:cNvPr>
          <p:cNvSpPr/>
          <p:nvPr/>
        </p:nvSpPr>
        <p:spPr>
          <a:xfrm>
            <a:off x="600179" y="2128328"/>
            <a:ext cx="3048000" cy="429926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خطط انسيابي: محطة طرفية 6">
            <a:extLst>
              <a:ext uri="{FF2B5EF4-FFF2-40B4-BE49-F238E27FC236}">
                <a16:creationId xmlns:a16="http://schemas.microsoft.com/office/drawing/2014/main" id="{B0CC6F91-7549-0BCE-87F3-5587878FD3FA}"/>
              </a:ext>
            </a:extLst>
          </p:cNvPr>
          <p:cNvSpPr/>
          <p:nvPr/>
        </p:nvSpPr>
        <p:spPr>
          <a:xfrm>
            <a:off x="1253321" y="1202206"/>
            <a:ext cx="1741715" cy="653143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المفردات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31BC4845-0A43-5807-3924-9EB39286725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32085" y="3865404"/>
            <a:ext cx="2666693" cy="912202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09BF31AE-1147-4569-D676-4BD43D5A2EF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52320" y="3569030"/>
            <a:ext cx="2226837" cy="150495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59811728-EBB7-AE8A-5963-F2FECD04227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7652" y="3144686"/>
            <a:ext cx="1873052" cy="235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043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18F23C2B-4E4B-C84B-4E4A-B9E664A1E6EE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D0731CF-8EE0-D46B-4156-E5DC66206E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3833" y="1701230"/>
            <a:ext cx="7627855" cy="129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728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3364218F-ED3C-5860-9517-CB8F10A3E2F2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rgbClr val="AF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9B281392-8F41-8D6B-37E4-DB1ACECC3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112" y="1701230"/>
            <a:ext cx="5731225" cy="971632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609BA3B7-4230-483D-0AE0-7B4C3F0EB6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3814" y="2556966"/>
            <a:ext cx="2344523" cy="120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714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A90AAEFB-E72D-F05F-1ABA-0D1135CE2E98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تحصيلي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BCEF940E-2D73-28AE-14A3-4FF6DE10C1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068"/>
          <a:stretch/>
        </p:blipFill>
        <p:spPr>
          <a:xfrm>
            <a:off x="5799092" y="1939715"/>
            <a:ext cx="4857185" cy="173355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A90FF04F-EC46-CC77-CC03-E4BA658812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481"/>
          <a:stretch/>
        </p:blipFill>
        <p:spPr>
          <a:xfrm>
            <a:off x="5799091" y="4164396"/>
            <a:ext cx="4857186" cy="1800225"/>
          </a:xfrm>
          <a:prstGeom prst="rect">
            <a:avLst/>
          </a:prstGeom>
        </p:spPr>
      </p:pic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594FB296-894B-585E-1C75-2258F159825D}"/>
              </a:ext>
            </a:extLst>
          </p:cNvPr>
          <p:cNvCxnSpPr>
            <a:cxnSpLocks/>
          </p:cNvCxnSpPr>
          <p:nvPr/>
        </p:nvCxnSpPr>
        <p:spPr>
          <a:xfrm>
            <a:off x="1078523" y="3918830"/>
            <a:ext cx="957775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835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A90AAEFB-E72D-F05F-1ABA-0D1135CE2E98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تحصيلي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0E9109DD-01B0-D6F6-2326-162B1E2826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225"/>
          <a:stretch/>
        </p:blipFill>
        <p:spPr>
          <a:xfrm>
            <a:off x="5059345" y="4045845"/>
            <a:ext cx="5682343" cy="181356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A2200290-A10A-62A0-0D35-F804AA30B0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6193"/>
          <a:stretch/>
        </p:blipFill>
        <p:spPr>
          <a:xfrm>
            <a:off x="6249258" y="1748790"/>
            <a:ext cx="4324957" cy="1680210"/>
          </a:xfrm>
          <a:prstGeom prst="rect">
            <a:avLst/>
          </a:prstGeom>
        </p:spPr>
      </p:pic>
      <p:cxnSp>
        <p:nvCxnSpPr>
          <p:cNvPr id="5" name="رابط مستقيم 4">
            <a:extLst>
              <a:ext uri="{FF2B5EF4-FFF2-40B4-BE49-F238E27FC236}">
                <a16:creationId xmlns:a16="http://schemas.microsoft.com/office/drawing/2014/main" id="{DB7838AA-D112-D4F1-E681-2BD3B9F0C76C}"/>
              </a:ext>
            </a:extLst>
          </p:cNvPr>
          <p:cNvCxnSpPr>
            <a:cxnSpLocks/>
          </p:cNvCxnSpPr>
          <p:nvPr/>
        </p:nvCxnSpPr>
        <p:spPr>
          <a:xfrm>
            <a:off x="1078523" y="3918830"/>
            <a:ext cx="957775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8925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4569333C-0EE2-EBDA-BA54-7783E2722EC4}"/>
              </a:ext>
            </a:extLst>
          </p:cNvPr>
          <p:cNvSpPr/>
          <p:nvPr/>
        </p:nvSpPr>
        <p:spPr>
          <a:xfrm>
            <a:off x="8926285" y="1272827"/>
            <a:ext cx="1741715" cy="653143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لمــــــــــــــــــــــــــــــــاذا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529818A5-1AAC-DF89-2948-DC880FC29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7" y="2056653"/>
            <a:ext cx="9974896" cy="262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428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48B2FC1-5FC9-205C-95E3-D6301599F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253" y="1163006"/>
            <a:ext cx="9591526" cy="554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729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18F23C2B-4E4B-C84B-4E4A-B9E664A1E6EE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DC445192-262E-66E0-2E1E-8AE5D3FB1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8030" y="1701230"/>
            <a:ext cx="4223657" cy="587313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4088E62A-9969-4B8B-CFCC-592F8120A8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056" y="2450357"/>
            <a:ext cx="10037960" cy="79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527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3364218F-ED3C-5860-9517-CB8F10A3E2F2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rgbClr val="AF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5BB0DAB8-C707-B27E-C0EF-AC7690639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5285" y="1701230"/>
            <a:ext cx="8596403" cy="124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126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11FE967-8ED4-DF34-4C59-9ED071B53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0603" y="2987168"/>
            <a:ext cx="1890793" cy="883664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E4F183DD-D2BD-67D9-8DF0-E0E9089BA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046" y="1176813"/>
            <a:ext cx="9741877" cy="538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246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18F23C2B-4E4B-C84B-4E4A-B9E664A1E6EE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AEFC58F-6682-DBD1-2F35-2DA8B7B86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8467" y="1701229"/>
            <a:ext cx="6527102" cy="90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255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3364218F-ED3C-5860-9517-CB8F10A3E2F2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rgbClr val="AF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253517F8-EA53-26AC-52FD-954B75FB0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699" y="1784811"/>
            <a:ext cx="2979989" cy="179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204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E45839F-B31C-6FEA-8C0C-0972C9B33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877" y="1137907"/>
            <a:ext cx="9718429" cy="516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5165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094106628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1289</TotalTime>
  <Words>19</Words>
  <Application>Microsoft Office PowerPoint</Application>
  <PresentationFormat>شاشة عريضة</PresentationFormat>
  <Paragraphs>12</Paragraphs>
  <Slides>13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6" baseType="lpstr">
      <vt:lpstr>Arial</vt:lpstr>
      <vt:lpstr>Calibri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Abdullah Abdulaziz Alotaibi</dc:creator>
  <cp:lastModifiedBy>حصه العتيبي</cp:lastModifiedBy>
  <cp:revision>32</cp:revision>
  <dcterms:created xsi:type="dcterms:W3CDTF">2022-01-26T17:10:40Z</dcterms:created>
  <dcterms:modified xsi:type="dcterms:W3CDTF">2023-02-16T06:42:17Z</dcterms:modified>
</cp:coreProperties>
</file>