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2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1" r:id="rId25"/>
    <p:sldId id="271" r:id="rId26"/>
  </p:sldIdLst>
  <p:sldSz cx="12192000" cy="6858000"/>
  <p:notesSz cx="6858000" cy="9144000"/>
  <p:custDataLst>
    <p:tags r:id="rId2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12/03/44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12/03/44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538536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الأعداد المركبة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647CGsuOVU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3B6FFD6-BC2A-E64C-E3E3-AB5C23A4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5054" y="3746524"/>
            <a:ext cx="2060756" cy="11499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4EDE1D-617C-7C51-80BA-B2DA6A6E06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1946" y="3573425"/>
            <a:ext cx="2365720" cy="1496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03DCDF6-57DB-5614-B8FC-0660FC2C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02" y="2984278"/>
            <a:ext cx="2060756" cy="26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EF0A4F-63D9-48D6-802B-3D018E49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80" y="1701230"/>
            <a:ext cx="1477108" cy="4829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58669C-DD8D-B004-102D-9B24C2C3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737" y="2184131"/>
            <a:ext cx="2026627" cy="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E4FF51-9423-1ADA-17D2-A83A7B5E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" y="1086843"/>
            <a:ext cx="10070123" cy="35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824990-B105-E70C-373D-6E59E29E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1206834"/>
            <a:ext cx="10058400" cy="36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D8CA9BD-B993-7068-24B1-CDC7D465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73" y="1707092"/>
            <a:ext cx="9659815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4B9D3FB-1008-6100-81BF-CC1FC6DD83B3}"/>
              </a:ext>
            </a:extLst>
          </p:cNvPr>
          <p:cNvGrpSpPr/>
          <p:nvPr/>
        </p:nvGrpSpPr>
        <p:grpSpPr>
          <a:xfrm>
            <a:off x="3024554" y="1701229"/>
            <a:ext cx="7717135" cy="1159201"/>
            <a:chOff x="3024554" y="1701229"/>
            <a:chExt cx="7717135" cy="115920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E84212B-736A-E1AB-3BF4-C63C0C11E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0065" y="1701229"/>
              <a:ext cx="7611624" cy="1159201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2B82ECE-6224-0CC9-E533-2768BC6FF325}"/>
                </a:ext>
              </a:extLst>
            </p:cNvPr>
            <p:cNvSpPr/>
            <p:nvPr/>
          </p:nvSpPr>
          <p:spPr>
            <a:xfrm>
              <a:off x="3024554" y="2321169"/>
              <a:ext cx="2520461" cy="539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6C7A15-0378-BDFE-1A57-C437F983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1132184"/>
            <a:ext cx="10281138" cy="16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B709B2A7-37C1-7F0D-CB07-BA7B37CB7D84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8FB5222-6A5F-D28B-9186-3B16156F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47" y="1701230"/>
            <a:ext cx="2423745" cy="4927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1A6E6F5-E866-6E7A-6DEB-E22D69E6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074" y="2193969"/>
            <a:ext cx="8053794" cy="557356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656CE0C5-D463-4684-FEAA-DBC6006D8B00}"/>
              </a:ext>
            </a:extLst>
          </p:cNvPr>
          <p:cNvCxnSpPr/>
          <p:nvPr/>
        </p:nvCxnSpPr>
        <p:spPr>
          <a:xfrm>
            <a:off x="5685692" y="2370148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3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0136EDBA-FFF0-7443-5067-D46CCB2068B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BB1B7F0-11F6-547C-BD2A-D7CE6E90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47" y="1701230"/>
            <a:ext cx="2423745" cy="4927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AD1432-A637-F258-6EDB-C01A9CE2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92" y="2162810"/>
            <a:ext cx="7467600" cy="58851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B9AF1CD-73DA-36B5-3F29-51B87A4C228E}"/>
              </a:ext>
            </a:extLst>
          </p:cNvPr>
          <p:cNvCxnSpPr/>
          <p:nvPr/>
        </p:nvCxnSpPr>
        <p:spPr>
          <a:xfrm>
            <a:off x="5818414" y="2346701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6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72C23E-D11F-6FD7-D8BA-290B00E6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1366086"/>
            <a:ext cx="10058398" cy="8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A5449C3-A4E3-4E12-3371-1E01E945487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A3BA0-051D-8743-573D-139E6C44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39" y="1825244"/>
            <a:ext cx="8094949" cy="557357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4C170CFF-19B2-1148-4B18-EB0B5E4E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21254"/>
              </p:ext>
            </p:extLst>
          </p:nvPr>
        </p:nvGraphicFramePr>
        <p:xfrm>
          <a:off x="6318737" y="2382601"/>
          <a:ext cx="4075725" cy="268176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58575">
                  <a:extLst>
                    <a:ext uri="{9D8B030D-6E8A-4147-A177-3AD203B41FA5}">
                      <a16:colId xmlns:a16="http://schemas.microsoft.com/office/drawing/2014/main" val="1228308527"/>
                    </a:ext>
                  </a:extLst>
                </a:gridCol>
                <a:gridCol w="1358575">
                  <a:extLst>
                    <a:ext uri="{9D8B030D-6E8A-4147-A177-3AD203B41FA5}">
                      <a16:colId xmlns:a16="http://schemas.microsoft.com/office/drawing/2014/main" val="706929288"/>
                    </a:ext>
                  </a:extLst>
                </a:gridCol>
                <a:gridCol w="1358575">
                  <a:extLst>
                    <a:ext uri="{9D8B030D-6E8A-4147-A177-3AD203B41FA5}">
                      <a16:colId xmlns:a16="http://schemas.microsoft.com/office/drawing/2014/main" val="3562112120"/>
                    </a:ext>
                  </a:extLst>
                </a:gridCol>
              </a:tblGrid>
              <a:tr h="893923">
                <a:tc>
                  <a:txBody>
                    <a:bodyPr/>
                    <a:lstStyle/>
                    <a:p>
                      <a:pPr algn="ctr" rtl="1"/>
                      <a:endParaRPr lang="en-US" sz="2400" dirty="0"/>
                    </a:p>
                    <a:p>
                      <a:pPr algn="ctr" rtl="1"/>
                      <a:r>
                        <a:rPr lang="en-US" sz="2400" dirty="0"/>
                        <a:t>- 4i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/>
                    </a:p>
                    <a:p>
                      <a:pPr algn="ctr" rtl="1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61262"/>
                  </a:ext>
                </a:extLst>
              </a:tr>
              <a:tr h="8939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3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61558"/>
                  </a:ext>
                </a:extLst>
              </a:tr>
              <a:tr h="8939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- 2i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62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8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4893547" y="1179042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3" name="وسائط عبر الإنترنت 2" title="Imaginary Numbers Are Real [Part 1: Introduction]">
            <a:hlinkClick r:id="" action="ppaction://media"/>
            <a:extLst>
              <a:ext uri="{FF2B5EF4-FFF2-40B4-BE49-F238E27FC236}">
                <a16:creationId xmlns:a16="http://schemas.microsoft.com/office/drawing/2014/main" id="{157F2856-3122-D169-2984-9C6DBD6F1F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3499" y="2039815"/>
            <a:ext cx="8195781" cy="4630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2FAD4AD9-8296-8E05-C501-DCBBE9923E48}"/>
              </a:ext>
            </a:extLst>
          </p:cNvPr>
          <p:cNvSpPr/>
          <p:nvPr/>
        </p:nvSpPr>
        <p:spPr>
          <a:xfrm>
            <a:off x="8948057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FF90169-97C6-9CAF-9AB7-7954C28D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47" y="1701230"/>
            <a:ext cx="2423745" cy="4927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9CF372-CF3E-8116-F533-A3B822222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25" y="2193969"/>
            <a:ext cx="2299188" cy="491734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64D9EB60-4B0B-86D6-294F-F9338F4C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28900"/>
              </p:ext>
            </p:extLst>
          </p:nvPr>
        </p:nvGraphicFramePr>
        <p:xfrm>
          <a:off x="6583588" y="2751325"/>
          <a:ext cx="4075725" cy="268176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58575">
                  <a:extLst>
                    <a:ext uri="{9D8B030D-6E8A-4147-A177-3AD203B41FA5}">
                      <a16:colId xmlns:a16="http://schemas.microsoft.com/office/drawing/2014/main" val="1228308527"/>
                    </a:ext>
                  </a:extLst>
                </a:gridCol>
                <a:gridCol w="1358575">
                  <a:extLst>
                    <a:ext uri="{9D8B030D-6E8A-4147-A177-3AD203B41FA5}">
                      <a16:colId xmlns:a16="http://schemas.microsoft.com/office/drawing/2014/main" val="706929288"/>
                    </a:ext>
                  </a:extLst>
                </a:gridCol>
                <a:gridCol w="1358575">
                  <a:extLst>
                    <a:ext uri="{9D8B030D-6E8A-4147-A177-3AD203B41FA5}">
                      <a16:colId xmlns:a16="http://schemas.microsoft.com/office/drawing/2014/main" val="3562112120"/>
                    </a:ext>
                  </a:extLst>
                </a:gridCol>
              </a:tblGrid>
              <a:tr h="893923">
                <a:tc>
                  <a:txBody>
                    <a:bodyPr/>
                    <a:lstStyle/>
                    <a:p>
                      <a:pPr algn="ctr" rtl="1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61262"/>
                  </a:ext>
                </a:extLst>
              </a:tr>
              <a:tr h="8939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61558"/>
                  </a:ext>
                </a:extLst>
              </a:tr>
              <a:tr h="8939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62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0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660517-FF1D-2924-4FE4-29379E77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1256450"/>
            <a:ext cx="1017563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BF63828E-1434-F0CD-8BCD-C26C0940576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A160DE-B93D-2528-987B-07B10D71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553" y="1701230"/>
            <a:ext cx="2472104" cy="5948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FD395C-B55F-5A25-ECA6-7C2C3D76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19" y="2258586"/>
            <a:ext cx="6588369" cy="68155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1842C2F-FBF1-AC52-297D-93176029385B}"/>
              </a:ext>
            </a:extLst>
          </p:cNvPr>
          <p:cNvCxnSpPr/>
          <p:nvPr/>
        </p:nvCxnSpPr>
        <p:spPr>
          <a:xfrm>
            <a:off x="5451231" y="2405317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0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06C3623-A371-C3AA-97A7-BCE03CB8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553" y="1701230"/>
            <a:ext cx="2472104" cy="594891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E10D1895-94E5-28C9-104A-03AD82C1ACDC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B967D6-1A2D-CFD3-9734-1ED2730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244" y="2258586"/>
            <a:ext cx="1458444" cy="7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BFF07A6-F3A3-4195-254A-667CEB680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50"/>
          <a:stretch/>
        </p:blipFill>
        <p:spPr>
          <a:xfrm>
            <a:off x="6694150" y="1701230"/>
            <a:ext cx="3962128" cy="14001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F108E90-9CDF-FFBC-FD3B-4B6435516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97"/>
          <a:stretch/>
        </p:blipFill>
        <p:spPr>
          <a:xfrm>
            <a:off x="463179" y="1754570"/>
            <a:ext cx="4319836" cy="13468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6E3670A-1006-AF8D-9B91-DB98C4A04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7" r="14214"/>
          <a:stretch/>
        </p:blipFill>
        <p:spPr>
          <a:xfrm>
            <a:off x="6873073" y="3823270"/>
            <a:ext cx="3868615" cy="1333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7E0750-8984-797E-6593-F2EBB07384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39" r="13069"/>
          <a:stretch/>
        </p:blipFill>
        <p:spPr>
          <a:xfrm>
            <a:off x="726829" y="3859600"/>
            <a:ext cx="4056186" cy="138684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2774AC3C-1A1F-0CF1-977F-1FE904A1099A}"/>
              </a:ext>
            </a:extLst>
          </p:cNvPr>
          <p:cNvCxnSpPr>
            <a:cxnSpLocks/>
          </p:cNvCxnSpPr>
          <p:nvPr/>
        </p:nvCxnSpPr>
        <p:spPr>
          <a:xfrm>
            <a:off x="5603630" y="1813805"/>
            <a:ext cx="0" cy="4598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A3BF2CD3-9B62-0F71-08FC-9733AFD1D2B4}"/>
              </a:ext>
            </a:extLst>
          </p:cNvPr>
          <p:cNvCxnSpPr>
            <a:cxnSpLocks/>
          </p:cNvCxnSpPr>
          <p:nvPr/>
        </p:nvCxnSpPr>
        <p:spPr>
          <a:xfrm>
            <a:off x="463179" y="3520477"/>
            <a:ext cx="101930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537C97-E7CC-F933-D38D-2AAF9C45D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8" r="13847"/>
          <a:stretch/>
        </p:blipFill>
        <p:spPr>
          <a:xfrm>
            <a:off x="6779560" y="1701230"/>
            <a:ext cx="3962128" cy="137350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32F4C1-D4C6-C1F5-C2E8-AF0AADCFE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9" r="15468"/>
          <a:stretch/>
        </p:blipFill>
        <p:spPr>
          <a:xfrm>
            <a:off x="859407" y="1554544"/>
            <a:ext cx="3962129" cy="16668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4970484-6A0A-C255-A2F7-76F5A3648E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02"/>
          <a:stretch/>
        </p:blipFill>
        <p:spPr>
          <a:xfrm>
            <a:off x="5631138" y="3783266"/>
            <a:ext cx="5110550" cy="164020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8F0B2734-2BA4-934F-5127-5331008A3547}"/>
              </a:ext>
            </a:extLst>
          </p:cNvPr>
          <p:cNvCxnSpPr>
            <a:cxnSpLocks/>
          </p:cNvCxnSpPr>
          <p:nvPr/>
        </p:nvCxnSpPr>
        <p:spPr>
          <a:xfrm>
            <a:off x="5603630" y="1701230"/>
            <a:ext cx="0" cy="1819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2B517A5-939E-4436-8764-29DF744421DB}"/>
              </a:ext>
            </a:extLst>
          </p:cNvPr>
          <p:cNvCxnSpPr>
            <a:cxnSpLocks/>
          </p:cNvCxnSpPr>
          <p:nvPr/>
        </p:nvCxnSpPr>
        <p:spPr>
          <a:xfrm>
            <a:off x="463179" y="3520477"/>
            <a:ext cx="101930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9BB0E6-07BE-2F86-4754-55C55AF1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9" y="1285679"/>
            <a:ext cx="10433538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F0FBF99-D3FA-7F84-948E-5736F346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73" y="1701230"/>
            <a:ext cx="2077915" cy="6689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3082B6-B61D-288C-AB97-0624E800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77" y="2268826"/>
            <a:ext cx="6096000" cy="658678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7CE6C19A-87A4-65EC-895A-9C51F3648E8C}"/>
              </a:ext>
            </a:extLst>
          </p:cNvPr>
          <p:cNvCxnSpPr/>
          <p:nvPr/>
        </p:nvCxnSpPr>
        <p:spPr>
          <a:xfrm>
            <a:off x="6096000" y="2370148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6504E6-CE7B-2936-B884-5C499131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73" y="1701230"/>
            <a:ext cx="2077915" cy="6689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4D7A1B-9EDE-D59D-BCB5-75F85394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3" y="2364450"/>
            <a:ext cx="6599674" cy="51625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DF498B26-18CB-9D79-E6EC-D02CFA9A4F0F}"/>
              </a:ext>
            </a:extLst>
          </p:cNvPr>
          <p:cNvCxnSpPr/>
          <p:nvPr/>
        </p:nvCxnSpPr>
        <p:spPr>
          <a:xfrm>
            <a:off x="5568461" y="2493240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2BF462-72BE-C6DE-FDDE-A62E7D40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2" y="1245509"/>
            <a:ext cx="10222522" cy="2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E2BFE1-0C8F-AE82-92E8-81AD082B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85" y="1726652"/>
            <a:ext cx="2570703" cy="693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0B867F-3EA9-3E05-04B5-65CE1BB6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24" y="2420334"/>
            <a:ext cx="8165929" cy="557357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7C6BAAD-E2B6-7E0D-1426-B5FA6AD64481}"/>
              </a:ext>
            </a:extLst>
          </p:cNvPr>
          <p:cNvCxnSpPr/>
          <p:nvPr/>
        </p:nvCxnSpPr>
        <p:spPr>
          <a:xfrm>
            <a:off x="7549661" y="2534271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72A6F28-25B2-425B-27B8-2176E0B8CCD8}"/>
              </a:ext>
            </a:extLst>
          </p:cNvPr>
          <p:cNvCxnSpPr/>
          <p:nvPr/>
        </p:nvCxnSpPr>
        <p:spPr>
          <a:xfrm>
            <a:off x="3880337" y="2534271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96DB145-DE0E-C6B2-63AE-0CB1E101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85" y="1726652"/>
            <a:ext cx="2570703" cy="6936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AF68AEC-BDB7-C61A-C0EE-2216F29DA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62"/>
          <a:stretch/>
        </p:blipFill>
        <p:spPr>
          <a:xfrm>
            <a:off x="8968153" y="2420334"/>
            <a:ext cx="1773535" cy="4622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22E786-6F35-F1E0-DA29-11338F594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2" r="67349"/>
          <a:stretch/>
        </p:blipFill>
        <p:spPr>
          <a:xfrm>
            <a:off x="4852934" y="2420334"/>
            <a:ext cx="2477757" cy="46223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80952A4-442E-31E8-9F63-6D5D62CC9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217" y="2340058"/>
            <a:ext cx="911397" cy="622788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2C3ABE4-2548-BFB7-C008-7405A2E1CE12}"/>
              </a:ext>
            </a:extLst>
          </p:cNvPr>
          <p:cNvCxnSpPr/>
          <p:nvPr/>
        </p:nvCxnSpPr>
        <p:spPr>
          <a:xfrm>
            <a:off x="7330691" y="2534271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960921F3-F678-509D-CA10-15A73A7C09DB}"/>
              </a:ext>
            </a:extLst>
          </p:cNvPr>
          <p:cNvCxnSpPr/>
          <p:nvPr/>
        </p:nvCxnSpPr>
        <p:spPr>
          <a:xfrm>
            <a:off x="3516921" y="2563579"/>
            <a:ext cx="0" cy="401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74EDB9-798A-53E6-019E-F30BD42C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80" y="1701230"/>
            <a:ext cx="1477108" cy="4829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E9358B-5A46-AF0E-4850-1C9376154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73" y="2184131"/>
            <a:ext cx="6764215" cy="5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43</Words>
  <Application>Microsoft Office PowerPoint</Application>
  <PresentationFormat>شاشة عريضة</PresentationFormat>
  <Paragraphs>30</Paragraphs>
  <Slides>25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32</cp:revision>
  <dcterms:created xsi:type="dcterms:W3CDTF">2022-01-26T17:10:40Z</dcterms:created>
  <dcterms:modified xsi:type="dcterms:W3CDTF">2022-10-07T09:36:02Z</dcterms:modified>
</cp:coreProperties>
</file>