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2" r:id="rId5"/>
    <p:sldId id="273" r:id="rId6"/>
    <p:sldId id="259" r:id="rId7"/>
    <p:sldId id="274" r:id="rId8"/>
    <p:sldId id="260" r:id="rId9"/>
    <p:sldId id="278" r:id="rId10"/>
    <p:sldId id="262" r:id="rId11"/>
    <p:sldId id="263" r:id="rId12"/>
    <p:sldId id="264" r:id="rId13"/>
    <p:sldId id="266" r:id="rId14"/>
    <p:sldId id="267" r:id="rId15"/>
    <p:sldId id="269" r:id="rId16"/>
    <p:sldId id="270" r:id="rId17"/>
    <p:sldId id="275" r:id="rId18"/>
    <p:sldId id="276" r:id="rId19"/>
    <p:sldId id="277" r:id="rId20"/>
    <p:sldId id="261" r:id="rId21"/>
    <p:sldId id="271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094000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العمليات على كثيرات الحدود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CC9D342-4A8F-6838-504F-596C9EF1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5344" y="3808498"/>
            <a:ext cx="2580175" cy="9389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C8D240F-DCAB-2D37-CB75-F26268651B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727" y="3321066"/>
            <a:ext cx="2372024" cy="19137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B05BB56-01B4-B622-4AE6-0E5FB53511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523" y="3504122"/>
            <a:ext cx="2466242" cy="16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053F8D-FD5D-9924-6EE2-0DD1A0F5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8" y="1313095"/>
            <a:ext cx="10480431" cy="9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1470B04-7E7B-872B-0830-88793A82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26" y="1701230"/>
            <a:ext cx="7702062" cy="4477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04CEE2F-C375-8B02-4FE1-FF4181F03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46" y="2149024"/>
            <a:ext cx="8100646" cy="65082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885EFAF-F391-105B-7069-EA5B5881BAD9}"/>
              </a:ext>
            </a:extLst>
          </p:cNvPr>
          <p:cNvCxnSpPr/>
          <p:nvPr/>
        </p:nvCxnSpPr>
        <p:spPr>
          <a:xfrm>
            <a:off x="5744307" y="2332893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66FAEC-3760-4857-56EF-848F3866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26" y="1701230"/>
            <a:ext cx="7702062" cy="4477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2797852-D2DE-584F-8F05-60EEA713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77" y="2149024"/>
            <a:ext cx="9077011" cy="786408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D428B795-2E05-574E-2FD0-7228EB00E08B}"/>
              </a:ext>
            </a:extLst>
          </p:cNvPr>
          <p:cNvCxnSpPr/>
          <p:nvPr/>
        </p:nvCxnSpPr>
        <p:spPr>
          <a:xfrm>
            <a:off x="8428892" y="2368062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C9E57E1-8FEC-9228-7A5A-6F5B67B9D160}"/>
              </a:ext>
            </a:extLst>
          </p:cNvPr>
          <p:cNvCxnSpPr/>
          <p:nvPr/>
        </p:nvCxnSpPr>
        <p:spPr>
          <a:xfrm>
            <a:off x="5873262" y="2368062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55E1C58A-72E4-FF36-2E78-5FB52733EFE8}"/>
              </a:ext>
            </a:extLst>
          </p:cNvPr>
          <p:cNvCxnSpPr/>
          <p:nvPr/>
        </p:nvCxnSpPr>
        <p:spPr>
          <a:xfrm>
            <a:off x="3317632" y="2368062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08EF92F-3882-7400-14F0-FD14ED24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833AA5-36AB-5757-2CEA-19CF7768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49" y="2264448"/>
            <a:ext cx="7995138" cy="496486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E95FBD9-1572-CE50-2A65-E091B63C6343}"/>
              </a:ext>
            </a:extLst>
          </p:cNvPr>
          <p:cNvCxnSpPr/>
          <p:nvPr/>
        </p:nvCxnSpPr>
        <p:spPr>
          <a:xfrm>
            <a:off x="5802922" y="2403231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92ADEC-5570-6198-4D99-B421A1C1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FD9A53-13E7-7486-A431-7230DD83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5" y="2258586"/>
            <a:ext cx="7904702" cy="54745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35BF7AA-A7C4-8AD0-39F8-4E7D61BF8FEA}"/>
              </a:ext>
            </a:extLst>
          </p:cNvPr>
          <p:cNvCxnSpPr/>
          <p:nvPr/>
        </p:nvCxnSpPr>
        <p:spPr>
          <a:xfrm>
            <a:off x="5861538" y="2438401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9D74DF-6DD7-EA1B-E5A2-DDAE1981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F4559A-040F-923C-2889-AADCEF6A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53" y="2258587"/>
            <a:ext cx="8174333" cy="54269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2DC338F5-E3FB-C299-5458-44BED5B147E1}"/>
              </a:ext>
            </a:extLst>
          </p:cNvPr>
          <p:cNvCxnSpPr/>
          <p:nvPr/>
        </p:nvCxnSpPr>
        <p:spPr>
          <a:xfrm>
            <a:off x="5802922" y="2403231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FEC7C42-E657-B8C2-9F28-28C5DB90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AD9ABA-C1B0-DA76-1E38-783BBBDF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40" y="2351947"/>
            <a:ext cx="3496825" cy="5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94F28C-87A8-F5B5-8812-9C6010AC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65"/>
          <a:stretch/>
        </p:blipFill>
        <p:spPr>
          <a:xfrm>
            <a:off x="6787662" y="2258586"/>
            <a:ext cx="3815862" cy="6249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2C8BF5-090F-B0DC-6208-05F80A31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CF1452C8-DAC1-44A6-D764-5A409056816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8833DE83-24EE-9563-3F6D-0580A3220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31354"/>
              </p:ext>
            </p:extLst>
          </p:nvPr>
        </p:nvGraphicFramePr>
        <p:xfrm>
          <a:off x="6518029" y="2909302"/>
          <a:ext cx="4046416" cy="30342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1604">
                  <a:extLst>
                    <a:ext uri="{9D8B030D-6E8A-4147-A177-3AD203B41FA5}">
                      <a16:colId xmlns:a16="http://schemas.microsoft.com/office/drawing/2014/main" val="3616920382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240958120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1964907966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2150014524"/>
                    </a:ext>
                  </a:extLst>
                </a:gridCol>
              </a:tblGrid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6584"/>
                  </a:ext>
                </a:extLst>
              </a:tr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46942"/>
                  </a:ext>
                </a:extLst>
              </a:tr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7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4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94F28C-87A8-F5B5-8812-9C6010AC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119" r="60435"/>
          <a:stretch/>
        </p:blipFill>
        <p:spPr>
          <a:xfrm>
            <a:off x="6830646" y="2152654"/>
            <a:ext cx="3733799" cy="65071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2C8BF5-090F-B0DC-6208-05F80A31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CF1452C8-DAC1-44A6-D764-5A409056816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FBDE818-46CD-3368-835A-CCF8F4C48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48886"/>
              </p:ext>
            </p:extLst>
          </p:nvPr>
        </p:nvGraphicFramePr>
        <p:xfrm>
          <a:off x="6518029" y="2909302"/>
          <a:ext cx="4046416" cy="30342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1604">
                  <a:extLst>
                    <a:ext uri="{9D8B030D-6E8A-4147-A177-3AD203B41FA5}">
                      <a16:colId xmlns:a16="http://schemas.microsoft.com/office/drawing/2014/main" val="3616920382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240958120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1964907966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2150014524"/>
                    </a:ext>
                  </a:extLst>
                </a:gridCol>
              </a:tblGrid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6584"/>
                  </a:ext>
                </a:extLst>
              </a:tr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46942"/>
                  </a:ext>
                </a:extLst>
              </a:tr>
              <a:tr h="10114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7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56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9296D3B-4649-B7DB-3CF8-0F4BF60ADBB7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369B14-CF80-4FE8-75A5-4DC5B0D9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01230"/>
            <a:ext cx="4528457" cy="6507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D72D670-041D-08A9-C802-C456E4B4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45" y="2383061"/>
            <a:ext cx="2334357" cy="526242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7412FC7D-475F-783B-2A9A-BD09C4258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97097"/>
              </p:ext>
            </p:extLst>
          </p:nvPr>
        </p:nvGraphicFramePr>
        <p:xfrm>
          <a:off x="6951784" y="3083722"/>
          <a:ext cx="3696117" cy="26304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32039">
                  <a:extLst>
                    <a:ext uri="{9D8B030D-6E8A-4147-A177-3AD203B41FA5}">
                      <a16:colId xmlns:a16="http://schemas.microsoft.com/office/drawing/2014/main" val="2613965545"/>
                    </a:ext>
                  </a:extLst>
                </a:gridCol>
                <a:gridCol w="1232039">
                  <a:extLst>
                    <a:ext uri="{9D8B030D-6E8A-4147-A177-3AD203B41FA5}">
                      <a16:colId xmlns:a16="http://schemas.microsoft.com/office/drawing/2014/main" val="893962869"/>
                    </a:ext>
                  </a:extLst>
                </a:gridCol>
                <a:gridCol w="1232039">
                  <a:extLst>
                    <a:ext uri="{9D8B030D-6E8A-4147-A177-3AD203B41FA5}">
                      <a16:colId xmlns:a16="http://schemas.microsoft.com/office/drawing/2014/main" val="3190590332"/>
                    </a:ext>
                  </a:extLst>
                </a:gridCol>
              </a:tblGrid>
              <a:tr h="87680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32589"/>
                  </a:ext>
                </a:extLst>
              </a:tr>
              <a:tr h="87680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00977"/>
                  </a:ext>
                </a:extLst>
              </a:tr>
              <a:tr h="87680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2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17EBDB5-AD6C-6A1D-482A-84A1EB53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74131"/>
            <a:ext cx="10668000" cy="3411042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891116" y="1636242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AADEF42-D97E-B7A1-E8BA-8721044B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2"/>
          <a:stretch/>
        </p:blipFill>
        <p:spPr>
          <a:xfrm>
            <a:off x="5157526" y="1846003"/>
            <a:ext cx="5584162" cy="129349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FFEEF8-2237-0392-0613-A9E49F9C6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39"/>
          <a:stretch/>
        </p:blipFill>
        <p:spPr>
          <a:xfrm>
            <a:off x="5968784" y="3718503"/>
            <a:ext cx="4687493" cy="165354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3D395B63-FDA3-F84F-FECE-611DB249C1D2}"/>
              </a:ext>
            </a:extLst>
          </p:cNvPr>
          <p:cNvCxnSpPr/>
          <p:nvPr/>
        </p:nvCxnSpPr>
        <p:spPr>
          <a:xfrm>
            <a:off x="1090246" y="3534507"/>
            <a:ext cx="9566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464EA44-0D12-FA2D-16E2-E60079E6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94"/>
          <a:stretch/>
        </p:blipFill>
        <p:spPr>
          <a:xfrm>
            <a:off x="6544323" y="1853630"/>
            <a:ext cx="4053338" cy="17735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D89922-C661-D801-991C-EF53850D9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05"/>
          <a:stretch/>
        </p:blipFill>
        <p:spPr>
          <a:xfrm>
            <a:off x="5965559" y="4152732"/>
            <a:ext cx="4632102" cy="1440180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14E0979-3980-379B-FAA7-B5D4BA983C6D}"/>
              </a:ext>
            </a:extLst>
          </p:cNvPr>
          <p:cNvCxnSpPr/>
          <p:nvPr/>
        </p:nvCxnSpPr>
        <p:spPr>
          <a:xfrm>
            <a:off x="1031630" y="3839307"/>
            <a:ext cx="9566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FF1F0-82D6-EC12-8D11-B35D1932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2003"/>
            <a:ext cx="10175630" cy="1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1BE2B8-FC90-0F80-A4EB-0FFCEE59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868" y="1125416"/>
            <a:ext cx="5678175" cy="56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DE60CB-2280-D371-3506-BF4DB33A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7" y="1258693"/>
            <a:ext cx="10331737" cy="38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950C06-0E9E-DB16-45A6-4FAC43F3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19" y="1701230"/>
            <a:ext cx="6740769" cy="5789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D0D9EF-C6D1-BB0E-0A57-EFB40D33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2258586"/>
            <a:ext cx="6740769" cy="753627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854AD75-A153-B9CB-61CB-0768BE281F51}"/>
              </a:ext>
            </a:extLst>
          </p:cNvPr>
          <p:cNvCxnSpPr/>
          <p:nvPr/>
        </p:nvCxnSpPr>
        <p:spPr>
          <a:xfrm>
            <a:off x="5685692" y="2368062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950C06-0E9E-DB16-45A6-4FAC43F3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19" y="1701230"/>
            <a:ext cx="6740769" cy="5789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C448C7-ECFA-863F-9F42-8FCCB8C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19" y="2280192"/>
            <a:ext cx="6740769" cy="687558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836042D-3768-15A6-6C8D-5C1B9B135305}"/>
              </a:ext>
            </a:extLst>
          </p:cNvPr>
          <p:cNvCxnSpPr/>
          <p:nvPr/>
        </p:nvCxnSpPr>
        <p:spPr>
          <a:xfrm>
            <a:off x="5802922" y="2403231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2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A0105D4-B16F-1791-33B5-BCEB2C04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19" y="1701230"/>
            <a:ext cx="6740769" cy="5789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ED6942-9500-2972-FD2F-0951BBA0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73" y="2280192"/>
            <a:ext cx="2763715" cy="5922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BAC27D-BA9D-3AC5-3FBB-42C418BF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109" y="2280192"/>
            <a:ext cx="1403838" cy="970739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C132D64-67A1-3B0E-5E90-1B9093CFB099}"/>
              </a:ext>
            </a:extLst>
          </p:cNvPr>
          <p:cNvCxnSpPr/>
          <p:nvPr/>
        </p:nvCxnSpPr>
        <p:spPr>
          <a:xfrm>
            <a:off x="5087814" y="2488931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A0105D4-B16F-1791-33B5-BCEB2C04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19" y="1701230"/>
            <a:ext cx="6740769" cy="5789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719DE1-8DD0-94C5-907A-FBF046204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99" b="19676"/>
          <a:stretch/>
        </p:blipFill>
        <p:spPr>
          <a:xfrm>
            <a:off x="8968153" y="2258586"/>
            <a:ext cx="1652954" cy="75424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236198-CF14-26C4-642E-CA870DC36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" t="19676" r="59248"/>
          <a:stretch/>
        </p:blipFill>
        <p:spPr>
          <a:xfrm>
            <a:off x="3180305" y="2258585"/>
            <a:ext cx="1652954" cy="75424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DE292BF-05B4-D655-3143-B8274723DC71}"/>
              </a:ext>
            </a:extLst>
          </p:cNvPr>
          <p:cNvCxnSpPr/>
          <p:nvPr/>
        </p:nvCxnSpPr>
        <p:spPr>
          <a:xfrm>
            <a:off x="5052645" y="2475223"/>
            <a:ext cx="0" cy="419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34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c947a72-c996-4d41-b8c0-709afe2ab61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34</Words>
  <Application>Microsoft Office PowerPoint</Application>
  <PresentationFormat>شاشة عريضة</PresentationFormat>
  <Paragraphs>19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32</cp:revision>
  <dcterms:created xsi:type="dcterms:W3CDTF">2022-01-26T17:10:40Z</dcterms:created>
  <dcterms:modified xsi:type="dcterms:W3CDTF">2022-10-16T10:41:43Z</dcterms:modified>
</cp:coreProperties>
</file>