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2" r:id="rId9"/>
    <p:sldId id="274" r:id="rId10"/>
    <p:sldId id="263" r:id="rId11"/>
    <p:sldId id="264" r:id="rId12"/>
    <p:sldId id="261" r:id="rId13"/>
    <p:sldId id="271" r:id="rId14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6412046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نظريتا الباقي والعوامل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618397A-1A5F-EE15-FE2B-6588F736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411" y="3564136"/>
            <a:ext cx="2406041" cy="14276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E363675-6595-9C4B-336A-1AE41A03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718" y="2836211"/>
            <a:ext cx="2406041" cy="29705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DCBBFA-A0DE-7657-C6A2-A3B641D1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828" y="3148612"/>
            <a:ext cx="2142392" cy="23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2AFA19-11FA-5022-8FC6-4C431A74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8" y="1701230"/>
            <a:ext cx="9906000" cy="5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8ACE3E7-38AD-0148-1869-2C9632E8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1" y="1701230"/>
            <a:ext cx="9437077" cy="8935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D519D69-7F5D-C466-D529-DB492ED4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30" y="2594754"/>
            <a:ext cx="3858358" cy="4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AE31978-44E5-5406-7B56-A880A3710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86"/>
          <a:stretch/>
        </p:blipFill>
        <p:spPr>
          <a:xfrm>
            <a:off x="5426278" y="1701230"/>
            <a:ext cx="5315410" cy="13868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DBDAFB4-7A6C-95AE-2F45-882C9948B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80"/>
          <a:stretch/>
        </p:blipFill>
        <p:spPr>
          <a:xfrm>
            <a:off x="4972487" y="3645426"/>
            <a:ext cx="5769201" cy="172021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197F0A66-41EB-79AF-4D0C-CFC7F953CA5A}"/>
              </a:ext>
            </a:extLst>
          </p:cNvPr>
          <p:cNvCxnSpPr/>
          <p:nvPr/>
        </p:nvCxnSpPr>
        <p:spPr>
          <a:xfrm flipH="1">
            <a:off x="515815" y="3546230"/>
            <a:ext cx="102258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95A05C2-F08E-FC96-2897-7A3167E0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6"/>
          <a:stretch/>
        </p:blipFill>
        <p:spPr>
          <a:xfrm>
            <a:off x="5079652" y="1701230"/>
            <a:ext cx="5662036" cy="1346835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3DDF747-1313-6FC0-783C-66F9935EBF5B}"/>
              </a:ext>
            </a:extLst>
          </p:cNvPr>
          <p:cNvCxnSpPr/>
          <p:nvPr/>
        </p:nvCxnSpPr>
        <p:spPr>
          <a:xfrm flipH="1">
            <a:off x="515815" y="3546230"/>
            <a:ext cx="102258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D71A512A-6723-0E9B-6DC2-7293FD113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42"/>
          <a:stretch/>
        </p:blipFill>
        <p:spPr>
          <a:xfrm>
            <a:off x="5517182" y="3605421"/>
            <a:ext cx="5224506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D35415A-84E9-2F2C-6841-1C130B0D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4" y="2084388"/>
            <a:ext cx="10443586" cy="26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9829DA-897E-90EA-C414-3847F2CC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16" y="1113693"/>
            <a:ext cx="7562315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F7CEF7-C20D-5DB9-82E9-1C4B6234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9" y="1197458"/>
            <a:ext cx="10152185" cy="49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953DD4-CC52-D402-7509-7885DFE4C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544"/>
          <a:stretch/>
        </p:blipFill>
        <p:spPr>
          <a:xfrm>
            <a:off x="5138057" y="1701230"/>
            <a:ext cx="5603631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D5EC4E-66D8-AA74-1136-74DF72FF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431" y="1665238"/>
            <a:ext cx="2620108" cy="6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953DD4-CC52-D402-7509-7885DFE4C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-4456"/>
          <a:stretch/>
        </p:blipFill>
        <p:spPr>
          <a:xfrm>
            <a:off x="5138057" y="1711661"/>
            <a:ext cx="5603631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D5EC4E-66D8-AA74-1136-74DF72FF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24" y="1675669"/>
            <a:ext cx="2620108" cy="6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3A50770-D979-EA04-9FC5-3A5953F8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7" y="1701230"/>
            <a:ext cx="6822831" cy="6214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10E35C-95F0-92E6-0734-B071A2AD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42" y="2283740"/>
            <a:ext cx="3409145" cy="4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7CBD2D-A7DA-CD4F-D098-965DEA41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8" y="1195753"/>
            <a:ext cx="9203054" cy="5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F5EA66-66AF-6EF2-A066-2B4C2D6B8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1194613"/>
            <a:ext cx="10105292" cy="21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2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18</Words>
  <Application>Microsoft Office PowerPoint</Application>
  <PresentationFormat>شاشة عريضة</PresentationFormat>
  <Paragraphs>11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34</cp:revision>
  <dcterms:created xsi:type="dcterms:W3CDTF">2022-01-26T17:10:40Z</dcterms:created>
  <dcterms:modified xsi:type="dcterms:W3CDTF">2023-02-16T08:38:26Z</dcterms:modified>
</cp:coreProperties>
</file>