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2" r:id="rId5"/>
    <p:sldId id="259" r:id="rId6"/>
    <p:sldId id="260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1" r:id="rId15"/>
    <p:sldId id="271" r:id="rId16"/>
    <p:sldId id="274" r:id="rId17"/>
  </p:sldIdLst>
  <p:sldSz cx="12192000" cy="6858000"/>
  <p:notesSz cx="6858000" cy="9144000"/>
  <p:custDataLst>
    <p:tags r:id="rId20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09/04/44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09/04/44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v-clock.com/timer/" TargetMode="External"/><Relationship Id="rId37" Type="http://schemas.openxmlformats.org/officeDocument/2006/relationships/hyperlink" Target="https://wheelofnames.com/ar/" TargetMode="External"/><Relationship Id="rId40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77474955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الجذور والأصفار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2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7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1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E5721B3-73BE-EA13-6008-DEF521CDE9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3771" y="3492089"/>
            <a:ext cx="2303322" cy="165883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C0293B-0828-F6DD-C333-D0326CEFA6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5862" y="2771991"/>
            <a:ext cx="2459753" cy="301194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5FCAD52-69CF-5E72-3D4B-64B4DEB5A5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212" y="3886749"/>
            <a:ext cx="2690446" cy="78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54C8D05-1711-D62E-7762-5CA9D00C6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47"/>
          <a:stretch/>
        </p:blipFill>
        <p:spPr>
          <a:xfrm>
            <a:off x="386861" y="1086276"/>
            <a:ext cx="10339754" cy="13521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6D48EEE-F801-2C4E-600A-BF7E0ADD2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169"/>
          <a:stretch/>
        </p:blipFill>
        <p:spPr>
          <a:xfrm>
            <a:off x="69852" y="2584938"/>
            <a:ext cx="10656763" cy="113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12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BCF28AB-D564-137D-4688-1890D5732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80" t="21316" r="880" b="1"/>
          <a:stretch/>
        </p:blipFill>
        <p:spPr>
          <a:xfrm>
            <a:off x="0" y="1201615"/>
            <a:ext cx="10656763" cy="42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3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3B2ED45-BCEE-8A24-6E29-F68B0AA71FBD}"/>
              </a:ext>
            </a:extLst>
          </p:cNvPr>
          <p:cNvGrpSpPr/>
          <p:nvPr/>
        </p:nvGrpSpPr>
        <p:grpSpPr>
          <a:xfrm>
            <a:off x="1550797" y="1701230"/>
            <a:ext cx="9190891" cy="1037951"/>
            <a:chOff x="1500554" y="1701230"/>
            <a:chExt cx="9190891" cy="1037951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08AB5F3E-4F0E-46F1-D65A-913DAC2CB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0554" y="1701230"/>
              <a:ext cx="9190891" cy="1037951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30F9BCCA-3915-E069-89E1-69DB35D645D9}"/>
                </a:ext>
              </a:extLst>
            </p:cNvPr>
            <p:cNvSpPr/>
            <p:nvPr/>
          </p:nvSpPr>
          <p:spPr>
            <a:xfrm>
              <a:off x="4747846" y="2215662"/>
              <a:ext cx="3071446" cy="363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577019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F92A3CB-EEBA-09A1-81C3-57DAC5EF9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1" y="1701230"/>
            <a:ext cx="10046677" cy="90847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5074ABC-31B6-6CBA-9AB4-CE39A758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369" y="2609706"/>
            <a:ext cx="1773115" cy="49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37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0C56330-5769-18BC-9E1E-A0680C5F1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52"/>
          <a:stretch/>
        </p:blipFill>
        <p:spPr>
          <a:xfrm>
            <a:off x="6290561" y="1701230"/>
            <a:ext cx="4307100" cy="14001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70BE98C-3CD6-7A0C-106E-4B5089241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31"/>
          <a:stretch/>
        </p:blipFill>
        <p:spPr>
          <a:xfrm>
            <a:off x="4940376" y="3429000"/>
            <a:ext cx="5657285" cy="2106930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052124B5-373C-032A-BFD4-D32C65DEC176}"/>
              </a:ext>
            </a:extLst>
          </p:cNvPr>
          <p:cNvCxnSpPr/>
          <p:nvPr/>
        </p:nvCxnSpPr>
        <p:spPr>
          <a:xfrm>
            <a:off x="992273" y="3429000"/>
            <a:ext cx="96129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F71B6D2-88FC-80FB-715B-4270FF2E4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50"/>
          <a:stretch/>
        </p:blipFill>
        <p:spPr>
          <a:xfrm>
            <a:off x="4873702" y="1701230"/>
            <a:ext cx="5747406" cy="1800225"/>
          </a:xfrm>
          <a:prstGeom prst="rect">
            <a:avLst/>
          </a:prstGeom>
        </p:spPr>
      </p:pic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59D7877D-95F3-ECCD-90A7-38F70A1A62D5}"/>
              </a:ext>
            </a:extLst>
          </p:cNvPr>
          <p:cNvCxnSpPr/>
          <p:nvPr/>
        </p:nvCxnSpPr>
        <p:spPr>
          <a:xfrm>
            <a:off x="1008185" y="3888317"/>
            <a:ext cx="96129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36D45387-12A6-E22B-E356-5FC07BF07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34"/>
          <a:stretch/>
        </p:blipFill>
        <p:spPr>
          <a:xfrm>
            <a:off x="5518471" y="4058811"/>
            <a:ext cx="5102637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88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99AF468-BEA0-E01E-97CC-0BC32011B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54"/>
          <a:stretch/>
        </p:blipFill>
        <p:spPr>
          <a:xfrm>
            <a:off x="4852307" y="1701230"/>
            <a:ext cx="5792247" cy="18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1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8926285" y="1272827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FA24C9E-FF01-F4C2-26D4-32525413D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339" y="1925970"/>
            <a:ext cx="6787661" cy="320978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273D412-88CF-AA27-8637-26F67CD78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3" y="1925970"/>
            <a:ext cx="3159652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4BE5F9B-05CD-FAA5-BAC0-3944ADC9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92" y="1153746"/>
            <a:ext cx="7794990" cy="55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AEC2C10-AFB2-7C8B-C1F9-953AAB581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9" y="1209801"/>
            <a:ext cx="10362862" cy="3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0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D1754B1-F25E-B526-E4FC-689EF0E7A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68" y="1789369"/>
            <a:ext cx="4762919" cy="47504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6DC131C-C087-EB71-43E2-B5671A819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" y="2264410"/>
            <a:ext cx="10018480" cy="557356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34057A57-FA7E-F3F2-C966-41E136E5969A}"/>
              </a:ext>
            </a:extLst>
          </p:cNvPr>
          <p:cNvCxnSpPr/>
          <p:nvPr/>
        </p:nvCxnSpPr>
        <p:spPr>
          <a:xfrm>
            <a:off x="7373815" y="2416810"/>
            <a:ext cx="0" cy="4206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F35B1D3-D297-80D0-736F-7650A486957C}"/>
              </a:ext>
            </a:extLst>
          </p:cNvPr>
          <p:cNvCxnSpPr/>
          <p:nvPr/>
        </p:nvCxnSpPr>
        <p:spPr>
          <a:xfrm>
            <a:off x="3974123" y="2416810"/>
            <a:ext cx="0" cy="4206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C858E85-6CA2-E340-924C-75610DBFC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68" y="1789369"/>
            <a:ext cx="4762919" cy="47504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30CFFBA-2447-8978-FE20-A608E7742A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952"/>
          <a:stretch/>
        </p:blipFill>
        <p:spPr>
          <a:xfrm>
            <a:off x="7925219" y="2259367"/>
            <a:ext cx="2816468" cy="47504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2923A18-4536-25A5-760D-72DB59E39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b="11952"/>
          <a:stretch/>
        </p:blipFill>
        <p:spPr>
          <a:xfrm>
            <a:off x="1450313" y="2259367"/>
            <a:ext cx="2816468" cy="475041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F80E4168-BBE1-2AD2-C73B-DB1C6B9FA436}"/>
              </a:ext>
            </a:extLst>
          </p:cNvPr>
          <p:cNvCxnSpPr/>
          <p:nvPr/>
        </p:nvCxnSpPr>
        <p:spPr>
          <a:xfrm>
            <a:off x="5498123" y="2358194"/>
            <a:ext cx="0" cy="4206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12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1CA7812-CE6F-EE7F-07BA-DA066E84F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23" y="1100947"/>
            <a:ext cx="9483969" cy="261879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8681A26-3D20-4735-2B51-DE7EB2725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3719746"/>
            <a:ext cx="9266671" cy="28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9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4C741C7-48E5-EBDE-65BB-1A71DD57BC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36" b="12084"/>
          <a:stretch/>
        </p:blipFill>
        <p:spPr>
          <a:xfrm>
            <a:off x="2734826" y="1675891"/>
            <a:ext cx="8006862" cy="855784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913C3788-43F6-FB17-DD30-C8D9A2404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659619"/>
              </p:ext>
            </p:extLst>
          </p:nvPr>
        </p:nvGraphicFramePr>
        <p:xfrm>
          <a:off x="574431" y="3397800"/>
          <a:ext cx="10167257" cy="324742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045608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602343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13212420"/>
                    </a:ext>
                  </a:extLst>
                </a:gridCol>
                <a:gridCol w="4071257">
                  <a:extLst>
                    <a:ext uri="{9D8B030D-6E8A-4147-A177-3AD203B41FA5}">
                      <a16:colId xmlns:a16="http://schemas.microsoft.com/office/drawing/2014/main" val="989039433"/>
                    </a:ext>
                  </a:extLst>
                </a:gridCol>
              </a:tblGrid>
              <a:tr h="444717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عدد الأصفار الحقيقية الموجبة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عدد الأصفار الحقيقية الموجبة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مجموع الأصفار الحقيقية الموجبة والسالبة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عدد الأصفار التخيلية يساوي مجموع الأصفار مطروحا منه مجموع عدد الأصفار الحقيقية للدالة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499822"/>
                  </a:ext>
                </a:extLst>
              </a:tr>
              <a:tr h="444717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648900"/>
                  </a:ext>
                </a:extLst>
              </a:tr>
              <a:tr h="444717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535626"/>
                  </a:ext>
                </a:extLst>
              </a:tr>
              <a:tr h="444717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204325"/>
                  </a:ext>
                </a:extLst>
              </a:tr>
              <a:tr h="444717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320360"/>
                  </a:ext>
                </a:extLst>
              </a:tr>
              <a:tr h="444717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411047"/>
                  </a:ext>
                </a:extLst>
              </a:tr>
              <a:tr h="444717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8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99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0AF7E21-FC9F-91E4-E629-BB09EEF57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36" r="5605" b="50690"/>
          <a:stretch/>
        </p:blipFill>
        <p:spPr>
          <a:xfrm>
            <a:off x="3446585" y="1701230"/>
            <a:ext cx="7186246" cy="41290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BAE599E-339C-4491-DA9C-C1D68A2A0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42" b="10303"/>
          <a:stretch/>
        </p:blipFill>
        <p:spPr>
          <a:xfrm>
            <a:off x="7321060" y="2114131"/>
            <a:ext cx="3294185" cy="412901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2D9C2B19-1120-DBF3-CB86-DCBC57EAD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52283"/>
              </p:ext>
            </p:extLst>
          </p:nvPr>
        </p:nvGraphicFramePr>
        <p:xfrm>
          <a:off x="465574" y="3307801"/>
          <a:ext cx="10167257" cy="324742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045608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602343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13212420"/>
                    </a:ext>
                  </a:extLst>
                </a:gridCol>
                <a:gridCol w="4071257">
                  <a:extLst>
                    <a:ext uri="{9D8B030D-6E8A-4147-A177-3AD203B41FA5}">
                      <a16:colId xmlns:a16="http://schemas.microsoft.com/office/drawing/2014/main" val="989039433"/>
                    </a:ext>
                  </a:extLst>
                </a:gridCol>
              </a:tblGrid>
              <a:tr h="444717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عدد الأصفار الحقيقية الموجبة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عدد الأصفار الحقيقية الموجبة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مجموع الأصفار الحقيقية الموجبة والسالبة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عدد الأصفار التخيلية يساوي مجموع الأصفار مطروحا منه مجموع عدد الأصفار الحقيقية للدالة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499822"/>
                  </a:ext>
                </a:extLst>
              </a:tr>
              <a:tr h="444717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648900"/>
                  </a:ext>
                </a:extLst>
              </a:tr>
              <a:tr h="444717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535626"/>
                  </a:ext>
                </a:extLst>
              </a:tr>
              <a:tr h="444717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204325"/>
                  </a:ext>
                </a:extLst>
              </a:tr>
              <a:tr h="444717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320360"/>
                  </a:ext>
                </a:extLst>
              </a:tr>
              <a:tr h="444717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411047"/>
                  </a:ext>
                </a:extLst>
              </a:tr>
              <a:tr h="444717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8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872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72</Words>
  <Application>Microsoft Office PowerPoint</Application>
  <PresentationFormat>شاشة عريضة</PresentationFormat>
  <Paragraphs>21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9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معلمة رياضيات</cp:lastModifiedBy>
  <cp:revision>33</cp:revision>
  <dcterms:created xsi:type="dcterms:W3CDTF">2022-01-26T17:10:40Z</dcterms:created>
  <dcterms:modified xsi:type="dcterms:W3CDTF">2022-11-03T08:40:44Z</dcterms:modified>
</cp:coreProperties>
</file>