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hape 66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188;p7"/>
          <p:cNvGrpSpPr/>
          <p:nvPr/>
        </p:nvGrpSpPr>
        <p:grpSpPr>
          <a:xfrm>
            <a:off x="1499259" y="2583808"/>
            <a:ext cx="22223638" cy="10544412"/>
            <a:chOff x="0" y="0"/>
            <a:chExt cx="22223636" cy="10544411"/>
          </a:xfrm>
        </p:grpSpPr>
        <p:sp>
          <p:nvSpPr>
            <p:cNvPr id="423" name="Google Shape;189;p7"/>
            <p:cNvSpPr/>
            <p:nvPr/>
          </p:nvSpPr>
          <p:spPr>
            <a:xfrm>
              <a:off x="276" y="-1"/>
              <a:ext cx="22223361" cy="961070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90;p7"/>
            <p:cNvSpPr/>
            <p:nvPr/>
          </p:nvSpPr>
          <p:spPr>
            <a:xfrm>
              <a:off x="-1" y="961968"/>
              <a:ext cx="22223361" cy="9582444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91;p7"/>
            <p:cNvSpPr/>
            <p:nvPr/>
          </p:nvSpPr>
          <p:spPr>
            <a:xfrm>
              <a:off x="0" y="961968"/>
              <a:ext cx="21389381" cy="9582444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426" name="Google Shape;192;p7"/>
            <p:cNvSpPr/>
            <p:nvPr/>
          </p:nvSpPr>
          <p:spPr>
            <a:xfrm>
              <a:off x="21389556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93;p7"/>
            <p:cNvSpPr/>
            <p:nvPr/>
          </p:nvSpPr>
          <p:spPr>
            <a:xfrm>
              <a:off x="2051403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94;p7"/>
            <p:cNvSpPr/>
            <p:nvPr/>
          </p:nvSpPr>
          <p:spPr>
            <a:xfrm>
              <a:off x="19638514" y="17932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95;p7"/>
            <p:cNvSpPr/>
            <p:nvPr/>
          </p:nvSpPr>
          <p:spPr>
            <a:xfrm>
              <a:off x="20647108" y="312392"/>
              <a:ext cx="336417" cy="33641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32" name="Google Shape;196;p7"/>
            <p:cNvGrpSpPr/>
            <p:nvPr/>
          </p:nvGrpSpPr>
          <p:grpSpPr>
            <a:xfrm>
              <a:off x="21593285" y="324952"/>
              <a:ext cx="197907" cy="319554"/>
              <a:chOff x="0" y="0"/>
              <a:chExt cx="197906" cy="319553"/>
            </a:xfrm>
          </p:grpSpPr>
          <p:sp>
            <p:nvSpPr>
              <p:cNvPr id="430" name="Google Shape;197;p7"/>
              <p:cNvSpPr/>
              <p:nvPr/>
            </p:nvSpPr>
            <p:spPr>
              <a:xfrm>
                <a:off x="7716" y="2269"/>
                <a:ext cx="182474" cy="315013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31" name="Google Shape;198;p7"/>
              <p:cNvSpPr/>
              <p:nvPr/>
            </p:nvSpPr>
            <p:spPr>
              <a:xfrm flipH="1">
                <a:off x="0" y="0"/>
                <a:ext cx="197907" cy="3195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33" name="Google Shape;199;p7"/>
            <p:cNvSpPr/>
            <p:nvPr/>
          </p:nvSpPr>
          <p:spPr>
            <a:xfrm flipH="1">
              <a:off x="19786444" y="652712"/>
              <a:ext cx="307344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34" name="Google Shape;200;p7"/>
            <p:cNvSpPr/>
            <p:nvPr/>
          </p:nvSpPr>
          <p:spPr>
            <a:xfrm>
              <a:off x="21389556" y="961951"/>
              <a:ext cx="603057" cy="603057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201;p7"/>
            <p:cNvSpPr/>
            <p:nvPr/>
          </p:nvSpPr>
          <p:spPr>
            <a:xfrm>
              <a:off x="21537074" y="1130353"/>
              <a:ext cx="307344" cy="26581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37" name="Google Shape;202;p7"/>
          <p:cNvSpPr/>
          <p:nvPr/>
        </p:nvSpPr>
        <p:spPr>
          <a:xfrm>
            <a:off x="22888847" y="4148555"/>
            <a:ext cx="603057" cy="8979388"/>
          </a:xfrm>
          <a:prstGeom prst="rect">
            <a:avLst/>
          </a:prstGeom>
          <a:solidFill>
            <a:srgbClr val="D3848B"/>
          </a:solidFill>
          <a:ln w="50800">
            <a:solidFill>
              <a:srgbClr val="232320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53" name="Google Shape;203;p7"/>
          <p:cNvGrpSpPr/>
          <p:nvPr/>
        </p:nvGrpSpPr>
        <p:grpSpPr>
          <a:xfrm>
            <a:off x="320621" y="764458"/>
            <a:ext cx="13764707" cy="2860412"/>
            <a:chOff x="0" y="0"/>
            <a:chExt cx="13764705" cy="2860411"/>
          </a:xfrm>
        </p:grpSpPr>
        <p:grpSp>
          <p:nvGrpSpPr>
            <p:cNvPr id="451" name="Google Shape;204;p7"/>
            <p:cNvGrpSpPr/>
            <p:nvPr/>
          </p:nvGrpSpPr>
          <p:grpSpPr>
            <a:xfrm>
              <a:off x="-1" y="-1"/>
              <a:ext cx="13764707" cy="2860412"/>
              <a:chOff x="0" y="0"/>
              <a:chExt cx="13764705" cy="2860411"/>
            </a:xfrm>
          </p:grpSpPr>
          <p:sp>
            <p:nvSpPr>
              <p:cNvPr id="438" name="Google Shape;205;p7"/>
              <p:cNvSpPr/>
              <p:nvPr/>
            </p:nvSpPr>
            <p:spPr>
              <a:xfrm>
                <a:off x="458" y="0"/>
                <a:ext cx="13764248" cy="796302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" name="Google Shape;206;p7"/>
              <p:cNvSpPr/>
              <p:nvPr/>
            </p:nvSpPr>
            <p:spPr>
              <a:xfrm>
                <a:off x="-1" y="797047"/>
                <a:ext cx="13764248" cy="2063365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0" name="Google Shape;207;p7"/>
              <p:cNvSpPr/>
              <p:nvPr/>
            </p:nvSpPr>
            <p:spPr>
              <a:xfrm>
                <a:off x="458" y="797047"/>
                <a:ext cx="13073248" cy="1885797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25400" cap="flat">
                <a:solidFill>
                  <a:srgbClr val="71AD6F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CF9F3"/>
                    </a:solidFill>
                  </a:defRPr>
                </a:pPr>
              </a:p>
            </p:txBody>
          </p:sp>
          <p:sp>
            <p:nvSpPr>
              <p:cNvPr id="441" name="Google Shape;208;p7"/>
              <p:cNvSpPr/>
              <p:nvPr/>
            </p:nvSpPr>
            <p:spPr>
              <a:xfrm>
                <a:off x="13073450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2" name="Google Shape;209;p7"/>
              <p:cNvSpPr/>
              <p:nvPr/>
            </p:nvSpPr>
            <p:spPr>
              <a:xfrm>
                <a:off x="12348026" y="148578"/>
                <a:ext cx="499669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3" name="Google Shape;210;p7"/>
              <p:cNvSpPr/>
              <p:nvPr/>
            </p:nvSpPr>
            <p:spPr>
              <a:xfrm>
                <a:off x="11622608" y="148578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" name="Google Shape;211;p7"/>
              <p:cNvSpPr/>
              <p:nvPr/>
            </p:nvSpPr>
            <p:spPr>
              <a:xfrm>
                <a:off x="12458286" y="258835"/>
                <a:ext cx="278741" cy="27874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47" name="Google Shape;212;p7"/>
              <p:cNvGrpSpPr/>
              <p:nvPr/>
            </p:nvGrpSpPr>
            <p:grpSpPr>
              <a:xfrm>
                <a:off x="13242250" y="269242"/>
                <a:ext cx="163978" cy="264769"/>
                <a:chOff x="0" y="0"/>
                <a:chExt cx="163977" cy="264768"/>
              </a:xfrm>
            </p:grpSpPr>
            <p:sp>
              <p:nvSpPr>
                <p:cNvPr id="445" name="Google Shape;213;p7"/>
                <p:cNvSpPr/>
                <p:nvPr/>
              </p:nvSpPr>
              <p:spPr>
                <a:xfrm>
                  <a:off x="6393" y="1880"/>
                  <a:ext cx="151191" cy="261007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46" name="Google Shape;214;p7"/>
                <p:cNvSpPr/>
                <p:nvPr/>
              </p:nvSpPr>
              <p:spPr>
                <a:xfrm flipH="1">
                  <a:off x="0" y="0"/>
                  <a:ext cx="163978" cy="264769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48" name="Google Shape;215;p7"/>
              <p:cNvSpPr/>
              <p:nvPr/>
            </p:nvSpPr>
            <p:spPr>
              <a:xfrm flipH="1">
                <a:off x="11745177" y="540810"/>
                <a:ext cx="254652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49" name="Google Shape;216;p7"/>
              <p:cNvSpPr/>
              <p:nvPr/>
            </p:nvSpPr>
            <p:spPr>
              <a:xfrm>
                <a:off x="13073450" y="797033"/>
                <a:ext cx="499668" cy="499668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0" name="Google Shape;217;p7"/>
              <p:cNvSpPr/>
              <p:nvPr/>
            </p:nvSpPr>
            <p:spPr>
              <a:xfrm>
                <a:off x="13195678" y="936563"/>
                <a:ext cx="254650" cy="22024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2" name="Google Shape;218;p7"/>
            <p:cNvSpPr/>
            <p:nvPr/>
          </p:nvSpPr>
          <p:spPr>
            <a:xfrm>
              <a:off x="13073476" y="1296484"/>
              <a:ext cx="499668" cy="154305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54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IMG_1539.png" descr="IMG_1539.png"/>
          <p:cNvPicPr>
            <a:picLocks noChangeAspect="1"/>
          </p:cNvPicPr>
          <p:nvPr/>
        </p:nvPicPr>
        <p:blipFill>
          <a:blip r:embed="rId3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7856375" y="8200277"/>
            <a:ext cx="5029372" cy="4813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Google Shape;219;p7" descr="Google Shape;219;p7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320621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328;p13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477" name="Google Shape;329;p13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464" name="Google Shape;330;p13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331;p13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332;p13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333;p13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334;p13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335;p13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336;p13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73" name="Google Shape;337;p13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471" name="Google Shape;338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72" name="Google Shape;339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74" name="Google Shape;340;p13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75" name="Google Shape;341;p13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342;p13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8" name="Google Shape;343;p13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80" name="نص العنوان"/>
          <p:cNvSpPr txBox="1"/>
          <p:nvPr>
            <p:ph type="title"/>
          </p:nvPr>
        </p:nvSpPr>
        <p:spPr>
          <a:xfrm>
            <a:off x="4978668" y="4809733"/>
            <a:ext cx="6784001" cy="1407201"/>
          </a:xfrm>
          <a:prstGeom prst="rect">
            <a:avLst/>
          </a:prstGeom>
        </p:spPr>
        <p:txBody>
          <a:bodyPr anchor="ctr"/>
          <a:lstStyle>
            <a:lvl1pPr>
              <a:defRPr b="1" sz="6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81" name="مستوى النص الأول…"/>
          <p:cNvSpPr txBox="1"/>
          <p:nvPr>
            <p:ph type="body" sz="quarter" idx="1"/>
          </p:nvPr>
        </p:nvSpPr>
        <p:spPr>
          <a:xfrm>
            <a:off x="4978634" y="6216933"/>
            <a:ext cx="6230401" cy="19368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36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36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36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36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497" name="Google Shape;356;p13"/>
          <p:cNvGrpSpPr/>
          <p:nvPr/>
        </p:nvGrpSpPr>
        <p:grpSpPr>
          <a:xfrm>
            <a:off x="1065666" y="930133"/>
            <a:ext cx="15999734" cy="3324867"/>
            <a:chOff x="0" y="0"/>
            <a:chExt cx="15999733" cy="3324866"/>
          </a:xfrm>
        </p:grpSpPr>
        <p:grpSp>
          <p:nvGrpSpPr>
            <p:cNvPr id="495" name="Google Shape;357;p13"/>
            <p:cNvGrpSpPr/>
            <p:nvPr/>
          </p:nvGrpSpPr>
          <p:grpSpPr>
            <a:xfrm>
              <a:off x="-1" y="-1"/>
              <a:ext cx="15999735" cy="3324868"/>
              <a:chOff x="0" y="0"/>
              <a:chExt cx="15999733" cy="3324866"/>
            </a:xfrm>
          </p:grpSpPr>
          <p:sp>
            <p:nvSpPr>
              <p:cNvPr id="482" name="Google Shape;358;p13"/>
              <p:cNvSpPr/>
              <p:nvPr/>
            </p:nvSpPr>
            <p:spPr>
              <a:xfrm>
                <a:off x="533" y="0"/>
                <a:ext cx="15999201" cy="9256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359;p13"/>
              <p:cNvSpPr/>
              <p:nvPr/>
            </p:nvSpPr>
            <p:spPr>
              <a:xfrm>
                <a:off x="-1" y="926466"/>
                <a:ext cx="15999202" cy="2398401"/>
              </a:xfrm>
              <a:prstGeom prst="rect">
                <a:avLst/>
              </a:prstGeom>
              <a:solidFill>
                <a:srgbClr val="6184C1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360;p13"/>
              <p:cNvSpPr/>
              <p:nvPr/>
            </p:nvSpPr>
            <p:spPr>
              <a:xfrm>
                <a:off x="532" y="926466"/>
                <a:ext cx="15196002" cy="21920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361;p13"/>
              <p:cNvSpPr/>
              <p:nvPr/>
            </p:nvSpPr>
            <p:spPr>
              <a:xfrm>
                <a:off x="15196235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362;p13"/>
              <p:cNvSpPr/>
              <p:nvPr/>
            </p:nvSpPr>
            <p:spPr>
              <a:xfrm>
                <a:off x="14353024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363;p13"/>
              <p:cNvSpPr/>
              <p:nvPr/>
            </p:nvSpPr>
            <p:spPr>
              <a:xfrm>
                <a:off x="13509817" y="172704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364;p13"/>
              <p:cNvSpPr/>
              <p:nvPr/>
            </p:nvSpPr>
            <p:spPr>
              <a:xfrm>
                <a:off x="14481187" y="300864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91" name="Google Shape;365;p13"/>
              <p:cNvGrpSpPr/>
              <p:nvPr/>
            </p:nvGrpSpPr>
            <p:grpSpPr>
              <a:xfrm>
                <a:off x="15392446" y="312960"/>
                <a:ext cx="190604" cy="307761"/>
                <a:chOff x="0" y="0"/>
                <a:chExt cx="190602" cy="307760"/>
              </a:xfrm>
            </p:grpSpPr>
            <p:sp>
              <p:nvSpPr>
                <p:cNvPr id="489" name="Google Shape;366;p13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490" name="Google Shape;367;p13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492" name="Google Shape;368;p13"/>
              <p:cNvSpPr/>
              <p:nvPr/>
            </p:nvSpPr>
            <p:spPr>
              <a:xfrm flipH="1">
                <a:off x="13652289" y="628624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93" name="Google Shape;369;p13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370;p13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6" name="Google Shape;371;p13"/>
            <p:cNvSpPr/>
            <p:nvPr/>
          </p:nvSpPr>
          <p:spPr>
            <a:xfrm>
              <a:off x="15196267" y="1506999"/>
              <a:ext cx="580801" cy="17936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498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62512" y="4254999"/>
            <a:ext cx="9286354" cy="8887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45666" y="1189880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oogle Shape;372;p13" descr="Google Shape;372;p1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_1_1_1_2_1_1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" name="Google Shape;666;p22"/>
          <p:cNvGrpSpPr/>
          <p:nvPr/>
        </p:nvGrpSpPr>
        <p:grpSpPr>
          <a:xfrm>
            <a:off x="1914999" y="2504599"/>
            <a:ext cx="21403468" cy="10155268"/>
            <a:chOff x="0" y="0"/>
            <a:chExt cx="21403467" cy="10155266"/>
          </a:xfrm>
        </p:grpSpPr>
        <p:grpSp>
          <p:nvGrpSpPr>
            <p:cNvPr id="521" name="Google Shape;667;p22"/>
            <p:cNvGrpSpPr/>
            <p:nvPr/>
          </p:nvGrpSpPr>
          <p:grpSpPr>
            <a:xfrm>
              <a:off x="-1" y="-1"/>
              <a:ext cx="21403469" cy="10155268"/>
              <a:chOff x="0" y="0"/>
              <a:chExt cx="21403467" cy="10155267"/>
            </a:xfrm>
          </p:grpSpPr>
          <p:sp>
            <p:nvSpPr>
              <p:cNvPr id="508" name="Google Shape;668;p22"/>
              <p:cNvSpPr/>
              <p:nvPr/>
            </p:nvSpPr>
            <p:spPr>
              <a:xfrm>
                <a:off x="266" y="-1"/>
                <a:ext cx="21403202" cy="9256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669;p22"/>
              <p:cNvSpPr/>
              <p:nvPr/>
            </p:nvSpPr>
            <p:spPr>
              <a:xfrm>
                <a:off x="-1" y="926466"/>
                <a:ext cx="21403202" cy="9228801"/>
              </a:xfrm>
              <a:prstGeom prst="rect">
                <a:avLst/>
              </a:prstGeom>
              <a:solidFill>
                <a:srgbClr val="D3848B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670;p22"/>
              <p:cNvSpPr/>
              <p:nvPr/>
            </p:nvSpPr>
            <p:spPr>
              <a:xfrm>
                <a:off x="0" y="926466"/>
                <a:ext cx="20600001" cy="9228801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671;p22"/>
              <p:cNvSpPr/>
              <p:nvPr/>
            </p:nvSpPr>
            <p:spPr>
              <a:xfrm>
                <a:off x="2060016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672;p22"/>
              <p:cNvSpPr/>
              <p:nvPr/>
            </p:nvSpPr>
            <p:spPr>
              <a:xfrm>
                <a:off x="19756958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673;p22"/>
              <p:cNvSpPr/>
              <p:nvPr/>
            </p:nvSpPr>
            <p:spPr>
              <a:xfrm>
                <a:off x="18913750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674;p22"/>
              <p:cNvSpPr/>
              <p:nvPr/>
            </p:nvSpPr>
            <p:spPr>
              <a:xfrm>
                <a:off x="19885121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17" name="Google Shape;675;p22"/>
              <p:cNvGrpSpPr/>
              <p:nvPr/>
            </p:nvGrpSpPr>
            <p:grpSpPr>
              <a:xfrm>
                <a:off x="20796378" y="312959"/>
                <a:ext cx="190604" cy="307761"/>
                <a:chOff x="0" y="0"/>
                <a:chExt cx="190602" cy="307760"/>
              </a:xfrm>
            </p:grpSpPr>
            <p:sp>
              <p:nvSpPr>
                <p:cNvPr id="515" name="Google Shape;676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16" name="Google Shape;677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18" name="Google Shape;678;p22"/>
              <p:cNvSpPr/>
              <p:nvPr/>
            </p:nvSpPr>
            <p:spPr>
              <a:xfrm flipH="1">
                <a:off x="19056222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19" name="Google Shape;679;p22"/>
              <p:cNvSpPr/>
              <p:nvPr/>
            </p:nvSpPr>
            <p:spPr>
              <a:xfrm>
                <a:off x="20600168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680;p22"/>
              <p:cNvSpPr/>
              <p:nvPr/>
            </p:nvSpPr>
            <p:spPr>
              <a:xfrm>
                <a:off x="20742243" y="1088637"/>
                <a:ext cx="295999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2" name="Google Shape;681;p22"/>
            <p:cNvSpPr/>
            <p:nvPr/>
          </p:nvSpPr>
          <p:spPr>
            <a:xfrm>
              <a:off x="20600199" y="1506999"/>
              <a:ext cx="580801" cy="8648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39" name="Google Shape;682;p22"/>
          <p:cNvGrpSpPr/>
          <p:nvPr/>
        </p:nvGrpSpPr>
        <p:grpSpPr>
          <a:xfrm>
            <a:off x="1065666" y="930133"/>
            <a:ext cx="15999734" cy="5325668"/>
            <a:chOff x="0" y="0"/>
            <a:chExt cx="15999733" cy="5325667"/>
          </a:xfrm>
        </p:grpSpPr>
        <p:grpSp>
          <p:nvGrpSpPr>
            <p:cNvPr id="537" name="Google Shape;683;p22"/>
            <p:cNvGrpSpPr/>
            <p:nvPr/>
          </p:nvGrpSpPr>
          <p:grpSpPr>
            <a:xfrm>
              <a:off x="-1" y="-1"/>
              <a:ext cx="15999735" cy="5325669"/>
              <a:chOff x="0" y="0"/>
              <a:chExt cx="15999733" cy="5325667"/>
            </a:xfrm>
          </p:grpSpPr>
          <p:sp>
            <p:nvSpPr>
              <p:cNvPr id="524" name="Google Shape;684;p22"/>
              <p:cNvSpPr/>
              <p:nvPr/>
            </p:nvSpPr>
            <p:spPr>
              <a:xfrm>
                <a:off x="533" y="-1"/>
                <a:ext cx="15999201" cy="925602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685;p22"/>
              <p:cNvSpPr/>
              <p:nvPr/>
            </p:nvSpPr>
            <p:spPr>
              <a:xfrm>
                <a:off x="-1" y="926466"/>
                <a:ext cx="15999202" cy="4399201"/>
              </a:xfrm>
              <a:prstGeom prst="rect">
                <a:avLst/>
              </a:prstGeom>
              <a:solidFill>
                <a:srgbClr val="A6C780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686;p22"/>
              <p:cNvSpPr/>
              <p:nvPr/>
            </p:nvSpPr>
            <p:spPr>
              <a:xfrm>
                <a:off x="532" y="926466"/>
                <a:ext cx="15196002" cy="4122402"/>
              </a:xfrm>
              <a:prstGeom prst="rect">
                <a:avLst/>
              </a:prstGeom>
              <a:solidFill>
                <a:srgbClr val="FCF9F3"/>
              </a:solidFill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687;p22"/>
              <p:cNvSpPr/>
              <p:nvPr/>
            </p:nvSpPr>
            <p:spPr>
              <a:xfrm>
                <a:off x="15196235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688;p22"/>
              <p:cNvSpPr/>
              <p:nvPr/>
            </p:nvSpPr>
            <p:spPr>
              <a:xfrm>
                <a:off x="14353024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689;p22"/>
              <p:cNvSpPr/>
              <p:nvPr/>
            </p:nvSpPr>
            <p:spPr>
              <a:xfrm>
                <a:off x="13509817" y="172703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690;p22"/>
              <p:cNvSpPr/>
              <p:nvPr/>
            </p:nvSpPr>
            <p:spPr>
              <a:xfrm>
                <a:off x="14481187" y="300863"/>
                <a:ext cx="324001" cy="3240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533" name="Google Shape;691;p22"/>
              <p:cNvGrpSpPr/>
              <p:nvPr/>
            </p:nvGrpSpPr>
            <p:grpSpPr>
              <a:xfrm>
                <a:off x="15392446" y="312959"/>
                <a:ext cx="190604" cy="307761"/>
                <a:chOff x="0" y="0"/>
                <a:chExt cx="190602" cy="307760"/>
              </a:xfrm>
            </p:grpSpPr>
            <p:sp>
              <p:nvSpPr>
                <p:cNvPr id="531" name="Google Shape;692;p22"/>
                <p:cNvSpPr/>
                <p:nvPr/>
              </p:nvSpPr>
              <p:spPr>
                <a:xfrm>
                  <a:off x="7431" y="2185"/>
                  <a:ext cx="175740" cy="303388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  <p:sp>
              <p:nvSpPr>
                <p:cNvPr id="532" name="Google Shape;693;p22"/>
                <p:cNvSpPr/>
                <p:nvPr/>
              </p:nvSpPr>
              <p:spPr>
                <a:xfrm flipH="1">
                  <a:off x="0" y="0"/>
                  <a:ext cx="190603" cy="307761"/>
                </a:xfrm>
                <a:prstGeom prst="line">
                  <a:avLst/>
                </a:prstGeom>
                <a:noFill/>
                <a:ln w="50800" cap="rnd">
                  <a:solidFill>
                    <a:srgbClr val="23232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rtl="0">
                    <a:defRPr>
                      <a:solidFill>
                        <a:srgbClr val="232320"/>
                      </a:solidFill>
                    </a:defRPr>
                  </a:pPr>
                </a:p>
              </p:txBody>
            </p:sp>
          </p:grpSp>
          <p:sp>
            <p:nvSpPr>
              <p:cNvPr id="534" name="Google Shape;694;p22"/>
              <p:cNvSpPr/>
              <p:nvPr/>
            </p:nvSpPr>
            <p:spPr>
              <a:xfrm flipH="1">
                <a:off x="13652289" y="628623"/>
                <a:ext cx="296001" cy="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35" name="Google Shape;695;p22"/>
              <p:cNvSpPr/>
              <p:nvPr/>
            </p:nvSpPr>
            <p:spPr>
              <a:xfrm>
                <a:off x="15196235" y="926450"/>
                <a:ext cx="580801" cy="580801"/>
              </a:xfrm>
              <a:prstGeom prst="rect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696;p22"/>
              <p:cNvSpPr/>
              <p:nvPr/>
            </p:nvSpPr>
            <p:spPr>
              <a:xfrm>
                <a:off x="15338311" y="1088637"/>
                <a:ext cx="296000" cy="256001"/>
              </a:xfrm>
              <a:prstGeom prst="triangle">
                <a:avLst/>
              </a:prstGeom>
              <a:noFill/>
              <a:ln w="50800" cap="flat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8" name="Google Shape;697;p22"/>
            <p:cNvSpPr/>
            <p:nvPr/>
          </p:nvSpPr>
          <p:spPr>
            <a:xfrm>
              <a:off x="15196267" y="1507000"/>
              <a:ext cx="580801" cy="38184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0" name="مستوى النص الأول…"/>
          <p:cNvSpPr txBox="1"/>
          <p:nvPr>
            <p:ph type="body" sz="half" idx="1"/>
          </p:nvPr>
        </p:nvSpPr>
        <p:spPr>
          <a:xfrm>
            <a:off x="2370666" y="6246533"/>
            <a:ext cx="14694402" cy="5566401"/>
          </a:xfrm>
          <a:prstGeom prst="rect">
            <a:avLst/>
          </a:prstGeom>
        </p:spPr>
        <p:txBody>
          <a:bodyPr anchor="ctr"/>
          <a:lstStyle>
            <a:lvl1pPr marL="916214" indent="-751114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541" name="نص العنوان"/>
          <p:cNvSpPr txBox="1"/>
          <p:nvPr>
            <p:ph type="title"/>
          </p:nvPr>
        </p:nvSpPr>
        <p:spPr>
          <a:xfrm>
            <a:off x="1438132" y="2298466"/>
            <a:ext cx="11882402" cy="29888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542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288103" y="5686493"/>
            <a:ext cx="7539489" cy="7215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9533" y="11846799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Google Shape;698;p22" descr="Google Shape;698;p2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1490303" y="1922138"/>
            <a:ext cx="4219180" cy="4038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778894" y="12008467"/>
            <a:ext cx="2634892" cy="911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8" name="Google Shape;95;p4"/>
          <p:cNvGrpSpPr/>
          <p:nvPr/>
        </p:nvGrpSpPr>
        <p:grpSpPr>
          <a:xfrm>
            <a:off x="-534" y="-1"/>
            <a:ext cx="24384067" cy="13715910"/>
            <a:chOff x="-266" y="0"/>
            <a:chExt cx="24384066" cy="13715908"/>
          </a:xfrm>
        </p:grpSpPr>
        <p:sp>
          <p:nvSpPr>
            <p:cNvPr id="554" name="Google Shape;96;p4"/>
            <p:cNvSpPr/>
            <p:nvPr/>
          </p:nvSpPr>
          <p:spPr>
            <a:xfrm>
              <a:off x="-267" y="-1"/>
              <a:ext cx="24384001" cy="93541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97;p4"/>
            <p:cNvSpPr/>
            <p:nvPr/>
          </p:nvSpPr>
          <p:spPr>
            <a:xfrm>
              <a:off x="-201" y="936198"/>
              <a:ext cx="24384001" cy="12779644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98;p4"/>
            <p:cNvSpPr/>
            <p:nvPr/>
          </p:nvSpPr>
          <p:spPr>
            <a:xfrm>
              <a:off x="23580866" y="1522863"/>
              <a:ext cx="580801" cy="12192686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99;p4"/>
            <p:cNvSpPr/>
            <p:nvPr/>
          </p:nvSpPr>
          <p:spPr>
            <a:xfrm>
              <a:off x="-267" y="936265"/>
              <a:ext cx="23580801" cy="12779644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00;p4"/>
            <p:cNvSpPr/>
            <p:nvPr/>
          </p:nvSpPr>
          <p:spPr>
            <a:xfrm>
              <a:off x="2358083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01;p4"/>
            <p:cNvSpPr/>
            <p:nvPr/>
          </p:nvSpPr>
          <p:spPr>
            <a:xfrm>
              <a:off x="22737624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02;p4"/>
            <p:cNvSpPr/>
            <p:nvPr/>
          </p:nvSpPr>
          <p:spPr>
            <a:xfrm>
              <a:off x="21894415" y="174475"/>
              <a:ext cx="580801" cy="586955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03;p4"/>
            <p:cNvSpPr/>
            <p:nvPr/>
          </p:nvSpPr>
          <p:spPr>
            <a:xfrm>
              <a:off x="22865785" y="303993"/>
              <a:ext cx="324001" cy="327433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64" name="Google Shape;104;p4"/>
            <p:cNvGrpSpPr/>
            <p:nvPr/>
          </p:nvGrpSpPr>
          <p:grpSpPr>
            <a:xfrm>
              <a:off x="23777046" y="316217"/>
              <a:ext cx="190604" cy="311023"/>
              <a:chOff x="0" y="0"/>
              <a:chExt cx="190602" cy="311021"/>
            </a:xfrm>
          </p:grpSpPr>
          <p:sp>
            <p:nvSpPr>
              <p:cNvPr id="562" name="Google Shape;105;p4"/>
              <p:cNvSpPr/>
              <p:nvPr/>
            </p:nvSpPr>
            <p:spPr>
              <a:xfrm>
                <a:off x="7431" y="2208"/>
                <a:ext cx="175740" cy="30660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63" name="Google Shape;106;p4"/>
              <p:cNvSpPr/>
              <p:nvPr/>
            </p:nvSpPr>
            <p:spPr>
              <a:xfrm flipH="1">
                <a:off x="-1" y="0"/>
                <a:ext cx="190604" cy="311022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565" name="Google Shape;107;p4"/>
            <p:cNvSpPr/>
            <p:nvPr/>
          </p:nvSpPr>
          <p:spPr>
            <a:xfrm flipH="1">
              <a:off x="22036887" y="6351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566" name="Google Shape;108;p4"/>
            <p:cNvSpPr/>
            <p:nvPr/>
          </p:nvSpPr>
          <p:spPr>
            <a:xfrm>
              <a:off x="23580835" y="936211"/>
              <a:ext cx="580801" cy="586956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09;p4"/>
            <p:cNvSpPr/>
            <p:nvPr/>
          </p:nvSpPr>
          <p:spPr>
            <a:xfrm>
              <a:off x="23722910" y="1100117"/>
              <a:ext cx="296001" cy="258715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569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69480" y="12394264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1539.png" descr="IMG_1539.png"/>
          <p:cNvPicPr>
            <a:picLocks noChangeAspect="1"/>
          </p:cNvPicPr>
          <p:nvPr/>
        </p:nvPicPr>
        <p:blipFill>
          <a:blip r:embed="rId2">
            <a:alphaModFix amt="7142"/>
            <a:extLst/>
          </a:blip>
          <a:srcRect l="14780" t="18111" r="14780" b="14724"/>
          <a:stretch>
            <a:fillRect/>
          </a:stretch>
        </p:blipFill>
        <p:spPr>
          <a:xfrm>
            <a:off x="8954802" y="1369967"/>
            <a:ext cx="12225279" cy="1170061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409;p15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578" name="Google Shape;410;p15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411;p15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412;p15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413;p15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414;p15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415;p15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416;p15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417;p15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418;p15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586" name="Google Shape;419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587" name="Google Shape;420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589" name="Google Shape;421;p15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590" name="Google Shape;422;p15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423;p15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07" name="Google Shape;424;p15"/>
          <p:cNvGrpSpPr/>
          <p:nvPr/>
        </p:nvGrpSpPr>
        <p:grpSpPr>
          <a:xfrm>
            <a:off x="13910933" y="5119800"/>
            <a:ext cx="9407202" cy="7656067"/>
            <a:chOff x="0" y="0"/>
            <a:chExt cx="9407200" cy="7656066"/>
          </a:xfrm>
        </p:grpSpPr>
        <p:sp>
          <p:nvSpPr>
            <p:cNvPr id="593" name="Google Shape;425;p15"/>
            <p:cNvSpPr/>
            <p:nvPr/>
          </p:nvSpPr>
          <p:spPr>
            <a:xfrm>
              <a:off x="-1" y="-1"/>
              <a:ext cx="9407202" cy="925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426;p15"/>
            <p:cNvSpPr/>
            <p:nvPr/>
          </p:nvSpPr>
          <p:spPr>
            <a:xfrm>
              <a:off x="-1" y="926466"/>
              <a:ext cx="9407202" cy="6729601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427;p15"/>
            <p:cNvSpPr/>
            <p:nvPr/>
          </p:nvSpPr>
          <p:spPr>
            <a:xfrm>
              <a:off x="8604600" y="1507000"/>
              <a:ext cx="580801" cy="6148800"/>
            </a:xfrm>
            <a:prstGeom prst="rect">
              <a:avLst/>
            </a:prstGeom>
            <a:solidFill>
              <a:srgbClr val="75B07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428;p15"/>
            <p:cNvSpPr/>
            <p:nvPr/>
          </p:nvSpPr>
          <p:spPr>
            <a:xfrm>
              <a:off x="0" y="926466"/>
              <a:ext cx="8604001" cy="64888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16200000" scaled="0"/>
            </a:gradFill>
            <a:ln w="25400" cap="flat">
              <a:solidFill>
                <a:srgbClr val="71AD6F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CF9F3"/>
                  </a:solidFill>
                </a:defRPr>
              </a:pPr>
            </a:p>
          </p:txBody>
        </p:sp>
        <p:sp>
          <p:nvSpPr>
            <p:cNvPr id="597" name="Google Shape;429;p15"/>
            <p:cNvSpPr/>
            <p:nvPr/>
          </p:nvSpPr>
          <p:spPr>
            <a:xfrm>
              <a:off x="860456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430;p15"/>
            <p:cNvSpPr/>
            <p:nvPr/>
          </p:nvSpPr>
          <p:spPr>
            <a:xfrm>
              <a:off x="7761358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431;p15"/>
            <p:cNvSpPr/>
            <p:nvPr/>
          </p:nvSpPr>
          <p:spPr>
            <a:xfrm>
              <a:off x="6918149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432;p15"/>
            <p:cNvSpPr/>
            <p:nvPr/>
          </p:nvSpPr>
          <p:spPr>
            <a:xfrm>
              <a:off x="7889520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03" name="Google Shape;433;p15"/>
            <p:cNvGrpSpPr/>
            <p:nvPr/>
          </p:nvGrpSpPr>
          <p:grpSpPr>
            <a:xfrm>
              <a:off x="8800779" y="312959"/>
              <a:ext cx="190603" cy="307761"/>
              <a:chOff x="0" y="0"/>
              <a:chExt cx="190602" cy="307760"/>
            </a:xfrm>
          </p:grpSpPr>
          <p:sp>
            <p:nvSpPr>
              <p:cNvPr id="601" name="Google Shape;434;p15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02" name="Google Shape;435;p15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04" name="Google Shape;436;p15"/>
            <p:cNvSpPr/>
            <p:nvPr/>
          </p:nvSpPr>
          <p:spPr>
            <a:xfrm flipH="1">
              <a:off x="7060621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05" name="Google Shape;437;p15"/>
            <p:cNvSpPr/>
            <p:nvPr/>
          </p:nvSpPr>
          <p:spPr>
            <a:xfrm>
              <a:off x="8604568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438;p15"/>
            <p:cNvSpPr/>
            <p:nvPr/>
          </p:nvSpPr>
          <p:spPr>
            <a:xfrm>
              <a:off x="8746642" y="1088637"/>
              <a:ext cx="296001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08" name="نص العنوان"/>
          <p:cNvSpPr txBox="1"/>
          <p:nvPr>
            <p:ph type="title"/>
          </p:nvPr>
        </p:nvSpPr>
        <p:spPr>
          <a:xfrm>
            <a:off x="2534533" y="3501866"/>
            <a:ext cx="10723200" cy="2593601"/>
          </a:xfrm>
          <a:prstGeom prst="rect">
            <a:avLst/>
          </a:prstGeom>
        </p:spPr>
        <p:txBody>
          <a:bodyPr anchor="ctr"/>
          <a:lstStyle>
            <a:lvl1pPr>
              <a:defRPr b="1" sz="19200">
                <a:solidFill>
                  <a:srgbClr val="FCF9F3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609" name="مستوى النص الأول…"/>
          <p:cNvSpPr txBox="1"/>
          <p:nvPr>
            <p:ph type="body" sz="quarter" idx="1"/>
          </p:nvPr>
        </p:nvSpPr>
        <p:spPr>
          <a:xfrm>
            <a:off x="2475866" y="6858000"/>
            <a:ext cx="9407202" cy="3058400"/>
          </a:xfrm>
          <a:prstGeom prst="rect">
            <a:avLst/>
          </a:prstGeom>
        </p:spPr>
        <p:txBody>
          <a:bodyPr/>
          <a:lstStyle>
            <a:lvl1pPr marL="846666" indent="-7069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1pPr>
            <a:lvl2pPr marL="846666" indent="-249766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2pPr>
            <a:lvl3pPr marL="846666" indent="2074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3pPr>
            <a:lvl4pPr marL="846666" indent="6646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4pPr>
            <a:lvl5pPr marL="846666" indent="1121833">
              <a:lnSpc>
                <a:spcPct val="115000"/>
              </a:lnSpc>
              <a:buClrTx/>
              <a:buSzTx/>
              <a:buNone/>
              <a:defRPr sz="4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pic>
        <p:nvPicPr>
          <p:cNvPr id="610" name="IMG_1539.png" descr="IMG_1539.png"/>
          <p:cNvPicPr>
            <a:picLocks noChangeAspect="1"/>
          </p:cNvPicPr>
          <p:nvPr/>
        </p:nvPicPr>
        <p:blipFill>
          <a:blip r:embed="rId2">
            <a:alphaModFix amt="9693"/>
            <a:extLst/>
          </a:blip>
          <a:srcRect l="14780" t="18111" r="14780" b="14724"/>
          <a:stretch>
            <a:fillRect/>
          </a:stretch>
        </p:blipFill>
        <p:spPr>
          <a:xfrm>
            <a:off x="7146948" y="7782316"/>
            <a:ext cx="4516203" cy="4322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phonto 2.png" descr="phonto 2.png"/>
          <p:cNvPicPr>
            <a:picLocks noChangeAspect="1"/>
          </p:cNvPicPr>
          <p:nvPr/>
        </p:nvPicPr>
        <p:blipFill>
          <a:blip r:embed="rId3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1207950" y="10678932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439;p15" descr="Google Shape;439;p15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487" r="0" b="12487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11;p2"/>
          <p:cNvGrpSpPr/>
          <p:nvPr/>
        </p:nvGrpSpPr>
        <p:grpSpPr>
          <a:xfrm>
            <a:off x="4465829" y="3145858"/>
            <a:ext cx="16221608" cy="7656014"/>
            <a:chOff x="0" y="0"/>
            <a:chExt cx="16221606" cy="7656013"/>
          </a:xfrm>
        </p:grpSpPr>
        <p:sp>
          <p:nvSpPr>
            <p:cNvPr id="620" name="Google Shape;12;p2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3;p2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4;p2"/>
            <p:cNvSpPr/>
            <p:nvPr/>
          </p:nvSpPr>
          <p:spPr>
            <a:xfrm>
              <a:off x="15418568" y="1506973"/>
              <a:ext cx="580801" cy="568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;p2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6;p2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7;p2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8;p2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9;p2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30" name="Google Shape;20;p2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628" name="Google Shape;21;p2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29" name="Google Shape;22;p2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31" name="Google Shape;23;p2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32" name="Google Shape;24;p2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25;p2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49" name="Google Shape;26;p2"/>
          <p:cNvGrpSpPr/>
          <p:nvPr/>
        </p:nvGrpSpPr>
        <p:grpSpPr>
          <a:xfrm>
            <a:off x="10813702" y="8948564"/>
            <a:ext cx="11384201" cy="4106735"/>
            <a:chOff x="0" y="0"/>
            <a:chExt cx="11384199" cy="4106733"/>
          </a:xfrm>
        </p:grpSpPr>
        <p:sp>
          <p:nvSpPr>
            <p:cNvPr id="635" name="Google Shape;27;p2"/>
            <p:cNvSpPr/>
            <p:nvPr/>
          </p:nvSpPr>
          <p:spPr>
            <a:xfrm>
              <a:off x="200" y="-1"/>
              <a:ext cx="11384000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28;p2"/>
            <p:cNvSpPr/>
            <p:nvPr/>
          </p:nvSpPr>
          <p:spPr>
            <a:xfrm>
              <a:off x="0" y="810199"/>
              <a:ext cx="113840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29;p2"/>
            <p:cNvSpPr/>
            <p:nvPr/>
          </p:nvSpPr>
          <p:spPr>
            <a:xfrm>
              <a:off x="10682194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30;p2"/>
            <p:cNvSpPr/>
            <p:nvPr/>
          </p:nvSpPr>
          <p:spPr>
            <a:xfrm>
              <a:off x="10682216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31;p2"/>
            <p:cNvSpPr/>
            <p:nvPr/>
          </p:nvSpPr>
          <p:spPr>
            <a:xfrm>
              <a:off x="9944784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32;p2"/>
            <p:cNvSpPr/>
            <p:nvPr/>
          </p:nvSpPr>
          <p:spPr>
            <a:xfrm>
              <a:off x="9207352" y="151021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33;p2"/>
            <p:cNvSpPr/>
            <p:nvPr/>
          </p:nvSpPr>
          <p:spPr>
            <a:xfrm>
              <a:off x="10056866" y="263106"/>
              <a:ext cx="284001" cy="284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644" name="Google Shape;34;p2"/>
            <p:cNvGrpSpPr/>
            <p:nvPr/>
          </p:nvGrpSpPr>
          <p:grpSpPr>
            <a:xfrm>
              <a:off x="10853813" y="273682"/>
              <a:ext cx="166692" cy="269153"/>
              <a:chOff x="0" y="0"/>
              <a:chExt cx="166690" cy="269152"/>
            </a:xfrm>
          </p:grpSpPr>
          <p:sp>
            <p:nvSpPr>
              <p:cNvPr id="642" name="Google Shape;35;p2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643" name="Google Shape;36;p2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645" name="Google Shape;37;p2"/>
            <p:cNvSpPr/>
            <p:nvPr/>
          </p:nvSpPr>
          <p:spPr>
            <a:xfrm flipH="1">
              <a:off x="9331618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646" name="Google Shape;38;p2"/>
            <p:cNvSpPr/>
            <p:nvPr/>
          </p:nvSpPr>
          <p:spPr>
            <a:xfrm>
              <a:off x="10682216" y="810223"/>
              <a:ext cx="508001" cy="50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39;p2"/>
            <p:cNvSpPr/>
            <p:nvPr/>
          </p:nvSpPr>
          <p:spPr>
            <a:xfrm>
              <a:off x="10806469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40;p2"/>
            <p:cNvSpPr/>
            <p:nvPr/>
          </p:nvSpPr>
          <p:spPr>
            <a:xfrm>
              <a:off x="194" y="810200"/>
              <a:ext cx="10681602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65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8144586" y="10580185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G_1539.png" descr="IMG_1539.png"/>
          <p:cNvPicPr>
            <a:picLocks noChangeAspect="1"/>
          </p:cNvPicPr>
          <p:nvPr/>
        </p:nvPicPr>
        <p:blipFill>
          <a:blip r:embed="rId3">
            <a:alphaModFix amt="26785"/>
            <a:extLst/>
          </a:blip>
          <a:srcRect l="14780" t="18111" r="14780" b="14724"/>
          <a:stretch>
            <a:fillRect/>
          </a:stretch>
        </p:blipFill>
        <p:spPr>
          <a:xfrm>
            <a:off x="20687435" y="4199966"/>
            <a:ext cx="3424259" cy="32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Google Shape;41;p2" descr="Google Shape;41;p2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305493" y="192348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45;p3"/>
          <p:cNvGrpSpPr/>
          <p:nvPr/>
        </p:nvGrpSpPr>
        <p:grpSpPr>
          <a:xfrm>
            <a:off x="4081132" y="1903359"/>
            <a:ext cx="16221608" cy="7656015"/>
            <a:chOff x="0" y="0"/>
            <a:chExt cx="16221606" cy="7656013"/>
          </a:xfrm>
        </p:grpSpPr>
        <p:sp>
          <p:nvSpPr>
            <p:cNvPr id="273" name="Google Shape;46;p3"/>
            <p:cNvSpPr/>
            <p:nvPr/>
          </p:nvSpPr>
          <p:spPr>
            <a:xfrm>
              <a:off x="5" y="-1"/>
              <a:ext cx="1622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47;p3"/>
            <p:cNvSpPr/>
            <p:nvPr/>
          </p:nvSpPr>
          <p:spPr>
            <a:xfrm>
              <a:off x="5" y="926413"/>
              <a:ext cx="16221601" cy="6729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48;p3"/>
            <p:cNvSpPr/>
            <p:nvPr/>
          </p:nvSpPr>
          <p:spPr>
            <a:xfrm>
              <a:off x="15418599" y="1506973"/>
              <a:ext cx="580801" cy="6148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49;p3"/>
            <p:cNvSpPr/>
            <p:nvPr/>
          </p:nvSpPr>
          <p:spPr>
            <a:xfrm>
              <a:off x="-1" y="1148506"/>
              <a:ext cx="15418402" cy="6266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50;p3"/>
            <p:cNvSpPr/>
            <p:nvPr/>
          </p:nvSpPr>
          <p:spPr>
            <a:xfrm>
              <a:off x="1541856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51;p3"/>
            <p:cNvSpPr/>
            <p:nvPr/>
          </p:nvSpPr>
          <p:spPr>
            <a:xfrm>
              <a:off x="14575358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52;p3"/>
            <p:cNvSpPr/>
            <p:nvPr/>
          </p:nvSpPr>
          <p:spPr>
            <a:xfrm>
              <a:off x="13732149" y="172677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53;p3"/>
            <p:cNvSpPr/>
            <p:nvPr/>
          </p:nvSpPr>
          <p:spPr>
            <a:xfrm>
              <a:off x="14703521" y="300837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83" name="Google Shape;54;p3"/>
            <p:cNvGrpSpPr/>
            <p:nvPr/>
          </p:nvGrpSpPr>
          <p:grpSpPr>
            <a:xfrm>
              <a:off x="15614780" y="312933"/>
              <a:ext cx="190603" cy="307761"/>
              <a:chOff x="0" y="0"/>
              <a:chExt cx="190602" cy="307760"/>
            </a:xfrm>
          </p:grpSpPr>
          <p:sp>
            <p:nvSpPr>
              <p:cNvPr id="281" name="Google Shape;55;p3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82" name="Google Shape;56;p3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84" name="Google Shape;57;p3"/>
            <p:cNvSpPr/>
            <p:nvPr/>
          </p:nvSpPr>
          <p:spPr>
            <a:xfrm flipH="1">
              <a:off x="13874622" y="628597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85" name="Google Shape;58;p3"/>
            <p:cNvSpPr/>
            <p:nvPr/>
          </p:nvSpPr>
          <p:spPr>
            <a:xfrm>
              <a:off x="15418568" y="926423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" name="Google Shape;59;p3"/>
            <p:cNvSpPr/>
            <p:nvPr/>
          </p:nvSpPr>
          <p:spPr>
            <a:xfrm>
              <a:off x="15560643" y="1088610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" name="Google Shape;60;p3"/>
          <p:cNvGrpSpPr/>
          <p:nvPr/>
        </p:nvGrpSpPr>
        <p:grpSpPr>
          <a:xfrm>
            <a:off x="6233533" y="7706066"/>
            <a:ext cx="12343201" cy="4106735"/>
            <a:chOff x="0" y="0"/>
            <a:chExt cx="12343200" cy="4106733"/>
          </a:xfrm>
        </p:grpSpPr>
        <p:sp>
          <p:nvSpPr>
            <p:cNvPr id="288" name="Google Shape;61;p3"/>
            <p:cNvSpPr/>
            <p:nvPr/>
          </p:nvSpPr>
          <p:spPr>
            <a:xfrm>
              <a:off x="799" y="-1"/>
              <a:ext cx="12342402" cy="8096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" name="Google Shape;62;p3"/>
            <p:cNvSpPr/>
            <p:nvPr/>
          </p:nvSpPr>
          <p:spPr>
            <a:xfrm>
              <a:off x="-1" y="810199"/>
              <a:ext cx="12342402" cy="3296002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0" name="Google Shape;63;p3"/>
            <p:cNvSpPr/>
            <p:nvPr/>
          </p:nvSpPr>
          <p:spPr>
            <a:xfrm>
              <a:off x="11640600" y="1317933"/>
              <a:ext cx="508001" cy="2788801"/>
            </a:xfrm>
            <a:prstGeom prst="rect">
              <a:avLst/>
            </a:prstGeom>
            <a:solidFill>
              <a:srgbClr val="A6C780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" name="Google Shape;64;p3"/>
            <p:cNvSpPr/>
            <p:nvPr/>
          </p:nvSpPr>
          <p:spPr>
            <a:xfrm>
              <a:off x="11640622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65;p3"/>
            <p:cNvSpPr/>
            <p:nvPr/>
          </p:nvSpPr>
          <p:spPr>
            <a:xfrm>
              <a:off x="10903190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" name="Google Shape;66;p3"/>
            <p:cNvSpPr/>
            <p:nvPr/>
          </p:nvSpPr>
          <p:spPr>
            <a:xfrm>
              <a:off x="101657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67;p3"/>
            <p:cNvSpPr/>
            <p:nvPr/>
          </p:nvSpPr>
          <p:spPr>
            <a:xfrm>
              <a:off x="11015271" y="263106"/>
              <a:ext cx="284001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97" name="Google Shape;68;p3"/>
            <p:cNvGrpSpPr/>
            <p:nvPr/>
          </p:nvGrpSpPr>
          <p:grpSpPr>
            <a:xfrm>
              <a:off x="11812218" y="273682"/>
              <a:ext cx="166692" cy="269153"/>
              <a:chOff x="0" y="0"/>
              <a:chExt cx="166690" cy="269152"/>
            </a:xfrm>
          </p:grpSpPr>
          <p:sp>
            <p:nvSpPr>
              <p:cNvPr id="295" name="Google Shape;69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296" name="Google Shape;70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298" name="Google Shape;71;p3"/>
            <p:cNvSpPr/>
            <p:nvPr/>
          </p:nvSpPr>
          <p:spPr>
            <a:xfrm flipH="1">
              <a:off x="102900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299" name="Google Shape;72;p3"/>
            <p:cNvSpPr/>
            <p:nvPr/>
          </p:nvSpPr>
          <p:spPr>
            <a:xfrm>
              <a:off x="11640622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73;p3"/>
            <p:cNvSpPr/>
            <p:nvPr/>
          </p:nvSpPr>
          <p:spPr>
            <a:xfrm>
              <a:off x="11764874" y="952063"/>
              <a:ext cx="259200" cy="224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74;p3"/>
            <p:cNvSpPr/>
            <p:nvPr/>
          </p:nvSpPr>
          <p:spPr>
            <a:xfrm>
              <a:off x="800" y="810200"/>
              <a:ext cx="11639200" cy="30912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نص العنوان"/>
          <p:cNvSpPr txBox="1"/>
          <p:nvPr>
            <p:ph type="title"/>
          </p:nvPr>
        </p:nvSpPr>
        <p:spPr>
          <a:xfrm>
            <a:off x="6528799" y="4871599"/>
            <a:ext cx="11326402" cy="2127201"/>
          </a:xfrm>
          <a:prstGeom prst="rect">
            <a:avLst/>
          </a:prstGeom>
        </p:spPr>
        <p:txBody>
          <a:bodyPr anchor="ctr"/>
          <a:lstStyle>
            <a:lvl1pPr algn="ctr">
              <a:defRPr b="1" sz="96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6895665" y="8805333"/>
            <a:ext cx="10320001" cy="2558401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5200">
                <a:solidFill>
                  <a:srgbClr val="232320"/>
                </a:solidFill>
              </a:defRPr>
            </a:lvl1pPr>
            <a:lvl2pPr marL="846666" indent="-249766">
              <a:buClrTx/>
              <a:buSzTx/>
              <a:buNone/>
              <a:defRPr sz="5200">
                <a:solidFill>
                  <a:srgbClr val="232320"/>
                </a:solidFill>
              </a:defRPr>
            </a:lvl2pPr>
            <a:lvl3pPr marL="846666" indent="207433">
              <a:buClrTx/>
              <a:buSzTx/>
              <a:buNone/>
              <a:defRPr sz="5200">
                <a:solidFill>
                  <a:srgbClr val="232320"/>
                </a:solidFill>
              </a:defRPr>
            </a:lvl3pPr>
            <a:lvl4pPr marL="846666" indent="664633">
              <a:buClrTx/>
              <a:buSzTx/>
              <a:buNone/>
              <a:defRPr sz="5200">
                <a:solidFill>
                  <a:srgbClr val="232320"/>
                </a:solidFill>
              </a:defRPr>
            </a:lvl4pPr>
            <a:lvl5pPr marL="846666" indent="1121833">
              <a:buClrTx/>
              <a:buSzTx/>
              <a:buNone/>
              <a:defRPr sz="5200">
                <a:solidFill>
                  <a:srgbClr val="23232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319" name="Google Shape;78;p3"/>
          <p:cNvGrpSpPr/>
          <p:nvPr/>
        </p:nvGrpSpPr>
        <p:grpSpPr>
          <a:xfrm>
            <a:off x="1065666" y="930133"/>
            <a:ext cx="5463067" cy="4106734"/>
            <a:chOff x="0" y="0"/>
            <a:chExt cx="5463066" cy="4106733"/>
          </a:xfrm>
        </p:grpSpPr>
        <p:sp>
          <p:nvSpPr>
            <p:cNvPr id="305" name="Google Shape;79;p3"/>
            <p:cNvSpPr/>
            <p:nvPr/>
          </p:nvSpPr>
          <p:spPr>
            <a:xfrm>
              <a:off x="666" y="-1"/>
              <a:ext cx="5462401" cy="809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80;p3"/>
            <p:cNvSpPr/>
            <p:nvPr/>
          </p:nvSpPr>
          <p:spPr>
            <a:xfrm>
              <a:off x="0" y="810199"/>
              <a:ext cx="5462400" cy="3296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" name="Google Shape;81;p3"/>
            <p:cNvSpPr/>
            <p:nvPr/>
          </p:nvSpPr>
          <p:spPr>
            <a:xfrm>
              <a:off x="4760800" y="1317933"/>
              <a:ext cx="508001" cy="278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82;p3"/>
            <p:cNvSpPr/>
            <p:nvPr/>
          </p:nvSpPr>
          <p:spPr>
            <a:xfrm>
              <a:off x="4760821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" name="Google Shape;83;p3"/>
            <p:cNvSpPr/>
            <p:nvPr/>
          </p:nvSpPr>
          <p:spPr>
            <a:xfrm>
              <a:off x="4023389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" name="Google Shape;84;p3"/>
            <p:cNvSpPr/>
            <p:nvPr/>
          </p:nvSpPr>
          <p:spPr>
            <a:xfrm>
              <a:off x="3285957" y="151021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85;p3"/>
            <p:cNvSpPr/>
            <p:nvPr/>
          </p:nvSpPr>
          <p:spPr>
            <a:xfrm>
              <a:off x="4135471" y="263106"/>
              <a:ext cx="284002" cy="28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14" name="Google Shape;86;p3"/>
            <p:cNvGrpSpPr/>
            <p:nvPr/>
          </p:nvGrpSpPr>
          <p:grpSpPr>
            <a:xfrm>
              <a:off x="4932419" y="273682"/>
              <a:ext cx="166691" cy="269153"/>
              <a:chOff x="0" y="0"/>
              <a:chExt cx="166690" cy="269152"/>
            </a:xfrm>
          </p:grpSpPr>
          <p:sp>
            <p:nvSpPr>
              <p:cNvPr id="312" name="Google Shape;87;p3"/>
              <p:cNvSpPr/>
              <p:nvPr/>
            </p:nvSpPr>
            <p:spPr>
              <a:xfrm>
                <a:off x="6499" y="1911"/>
                <a:ext cx="153692" cy="265329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13" name="Google Shape;88;p3"/>
              <p:cNvSpPr/>
              <p:nvPr/>
            </p:nvSpPr>
            <p:spPr>
              <a:xfrm flipH="1">
                <a:off x="0" y="-1"/>
                <a:ext cx="166691" cy="269154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15" name="Google Shape;89;p3"/>
            <p:cNvSpPr/>
            <p:nvPr/>
          </p:nvSpPr>
          <p:spPr>
            <a:xfrm flipH="1">
              <a:off x="3410224" y="550173"/>
              <a:ext cx="2592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16" name="Google Shape;90;p3"/>
            <p:cNvSpPr/>
            <p:nvPr/>
          </p:nvSpPr>
          <p:spPr>
            <a:xfrm>
              <a:off x="4760821" y="810223"/>
              <a:ext cx="508001" cy="508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91;p3"/>
            <p:cNvSpPr/>
            <p:nvPr/>
          </p:nvSpPr>
          <p:spPr>
            <a:xfrm>
              <a:off x="4885074" y="952063"/>
              <a:ext cx="259201" cy="224002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92;p3"/>
            <p:cNvSpPr/>
            <p:nvPr/>
          </p:nvSpPr>
          <p:spPr>
            <a:xfrm>
              <a:off x="0" y="810200"/>
              <a:ext cx="4760001" cy="3091201"/>
            </a:xfrm>
            <a:prstGeom prst="rect">
              <a:avLst/>
            </a:prstGeom>
            <a:solidFill>
              <a:srgbClr val="F6F6D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067416" y="1083033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46683"/>
            <a:extLst/>
          </a:blip>
          <a:srcRect l="14780" t="18111" r="14780" b="14724"/>
          <a:stretch>
            <a:fillRect/>
          </a:stretch>
        </p:blipFill>
        <p:spPr>
          <a:xfrm>
            <a:off x="2372216" y="11285945"/>
            <a:ext cx="2330498" cy="2230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93;p3" descr="Google Shape;93;p3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213132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" name="Google Shape;223;p8"/>
          <p:cNvGrpSpPr/>
          <p:nvPr/>
        </p:nvGrpSpPr>
        <p:grpSpPr>
          <a:xfrm>
            <a:off x="1065666" y="930133"/>
            <a:ext cx="19101934" cy="10882401"/>
            <a:chOff x="0" y="0"/>
            <a:chExt cx="19101933" cy="10882400"/>
          </a:xfrm>
        </p:grpSpPr>
        <p:sp>
          <p:nvSpPr>
            <p:cNvPr id="330" name="Google Shape;224;p8"/>
            <p:cNvSpPr/>
            <p:nvPr/>
          </p:nvSpPr>
          <p:spPr>
            <a:xfrm>
              <a:off x="-1" y="0"/>
              <a:ext cx="19101601" cy="9256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225;p8"/>
            <p:cNvSpPr/>
            <p:nvPr/>
          </p:nvSpPr>
          <p:spPr>
            <a:xfrm>
              <a:off x="333" y="926400"/>
              <a:ext cx="19101601" cy="99560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226;p8"/>
            <p:cNvSpPr/>
            <p:nvPr/>
          </p:nvSpPr>
          <p:spPr>
            <a:xfrm>
              <a:off x="18298600" y="1506912"/>
              <a:ext cx="580801" cy="93344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227;p8"/>
            <p:cNvSpPr/>
            <p:nvPr/>
          </p:nvSpPr>
          <p:spPr>
            <a:xfrm>
              <a:off x="333" y="1253600"/>
              <a:ext cx="18297601" cy="92328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228;p8"/>
            <p:cNvSpPr/>
            <p:nvPr/>
          </p:nvSpPr>
          <p:spPr>
            <a:xfrm>
              <a:off x="1829856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229;p8"/>
            <p:cNvSpPr/>
            <p:nvPr/>
          </p:nvSpPr>
          <p:spPr>
            <a:xfrm>
              <a:off x="17455356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230;p8"/>
            <p:cNvSpPr/>
            <p:nvPr/>
          </p:nvSpPr>
          <p:spPr>
            <a:xfrm>
              <a:off x="16612148" y="172672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231;p8"/>
            <p:cNvSpPr/>
            <p:nvPr/>
          </p:nvSpPr>
          <p:spPr>
            <a:xfrm>
              <a:off x="17583520" y="300832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40" name="Google Shape;232;p8"/>
            <p:cNvGrpSpPr/>
            <p:nvPr/>
          </p:nvGrpSpPr>
          <p:grpSpPr>
            <a:xfrm>
              <a:off x="18494778" y="312925"/>
              <a:ext cx="190603" cy="307761"/>
              <a:chOff x="0" y="0"/>
              <a:chExt cx="190602" cy="307760"/>
            </a:xfrm>
          </p:grpSpPr>
          <p:sp>
            <p:nvSpPr>
              <p:cNvPr id="338" name="Google Shape;233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39" name="Google Shape;234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41" name="Google Shape;235;p8"/>
            <p:cNvSpPr/>
            <p:nvPr/>
          </p:nvSpPr>
          <p:spPr>
            <a:xfrm flipH="1">
              <a:off x="16754620" y="628592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42" name="Google Shape;236;p8"/>
            <p:cNvSpPr/>
            <p:nvPr/>
          </p:nvSpPr>
          <p:spPr>
            <a:xfrm>
              <a:off x="18298566" y="926418"/>
              <a:ext cx="580801" cy="580801"/>
            </a:xfrm>
            <a:prstGeom prst="rect">
              <a:avLst/>
            </a:prstGeom>
            <a:solidFill>
              <a:srgbClr val="E6C8AC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237;p8"/>
            <p:cNvSpPr/>
            <p:nvPr/>
          </p:nvSpPr>
          <p:spPr>
            <a:xfrm>
              <a:off x="18440643" y="1088605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59" name="Google Shape;238;p8"/>
          <p:cNvGrpSpPr/>
          <p:nvPr/>
        </p:nvGrpSpPr>
        <p:grpSpPr>
          <a:xfrm>
            <a:off x="17319733" y="7247533"/>
            <a:ext cx="5998534" cy="5455268"/>
            <a:chOff x="0" y="0"/>
            <a:chExt cx="5998533" cy="5455266"/>
          </a:xfrm>
        </p:grpSpPr>
        <p:sp>
          <p:nvSpPr>
            <p:cNvPr id="345" name="Google Shape;239;p8"/>
            <p:cNvSpPr/>
            <p:nvPr/>
          </p:nvSpPr>
          <p:spPr>
            <a:xfrm>
              <a:off x="0" y="-1"/>
              <a:ext cx="59984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240;p8"/>
            <p:cNvSpPr/>
            <p:nvPr/>
          </p:nvSpPr>
          <p:spPr>
            <a:xfrm>
              <a:off x="133" y="926466"/>
              <a:ext cx="5998401" cy="4528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241;p8"/>
            <p:cNvSpPr/>
            <p:nvPr/>
          </p:nvSpPr>
          <p:spPr>
            <a:xfrm>
              <a:off x="5195799" y="1506999"/>
              <a:ext cx="580799" cy="39480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242;p8"/>
            <p:cNvSpPr/>
            <p:nvPr/>
          </p:nvSpPr>
          <p:spPr>
            <a:xfrm>
              <a:off x="133" y="926466"/>
              <a:ext cx="5195198" cy="4528801"/>
            </a:xfrm>
            <a:prstGeom prst="rect">
              <a:avLst/>
            </a:prstGeom>
            <a:solidFill>
              <a:srgbClr val="D3E2FF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243;p8"/>
            <p:cNvSpPr/>
            <p:nvPr/>
          </p:nvSpPr>
          <p:spPr>
            <a:xfrm>
              <a:off x="5195767" y="172703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244;p8"/>
            <p:cNvSpPr/>
            <p:nvPr/>
          </p:nvSpPr>
          <p:spPr>
            <a:xfrm>
              <a:off x="4352557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245;p8"/>
            <p:cNvSpPr/>
            <p:nvPr/>
          </p:nvSpPr>
          <p:spPr>
            <a:xfrm>
              <a:off x="3509349" y="172703"/>
              <a:ext cx="580798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246;p8"/>
            <p:cNvSpPr/>
            <p:nvPr/>
          </p:nvSpPr>
          <p:spPr>
            <a:xfrm>
              <a:off x="4480719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55" name="Google Shape;247;p8"/>
            <p:cNvGrpSpPr/>
            <p:nvPr/>
          </p:nvGrpSpPr>
          <p:grpSpPr>
            <a:xfrm>
              <a:off x="5391978" y="312959"/>
              <a:ext cx="190604" cy="307761"/>
              <a:chOff x="0" y="0"/>
              <a:chExt cx="190602" cy="307760"/>
            </a:xfrm>
          </p:grpSpPr>
          <p:sp>
            <p:nvSpPr>
              <p:cNvPr id="353" name="Google Shape;248;p8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54" name="Google Shape;249;p8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56" name="Google Shape;250;p8"/>
            <p:cNvSpPr/>
            <p:nvPr/>
          </p:nvSpPr>
          <p:spPr>
            <a:xfrm flipH="1">
              <a:off x="3651823" y="628623"/>
              <a:ext cx="295999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57" name="Google Shape;251;p8"/>
            <p:cNvSpPr/>
            <p:nvPr/>
          </p:nvSpPr>
          <p:spPr>
            <a:xfrm>
              <a:off x="5195767" y="926450"/>
              <a:ext cx="580799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252;p8"/>
            <p:cNvSpPr/>
            <p:nvPr/>
          </p:nvSpPr>
          <p:spPr>
            <a:xfrm>
              <a:off x="5337842" y="1088637"/>
              <a:ext cx="296002" cy="256000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60" name="نص العنوان"/>
          <p:cNvSpPr txBox="1"/>
          <p:nvPr>
            <p:ph type="title"/>
          </p:nvPr>
        </p:nvSpPr>
        <p:spPr>
          <a:xfrm>
            <a:off x="1881466" y="3978399"/>
            <a:ext cx="16625602" cy="2547201"/>
          </a:xfrm>
          <a:prstGeom prst="rect">
            <a:avLst/>
          </a:prstGeom>
        </p:spPr>
        <p:txBody>
          <a:bodyPr anchor="ctr"/>
          <a:lstStyle>
            <a:lvl1pPr algn="ctr">
              <a:defRPr b="1" sz="192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61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279643" y="10661727"/>
            <a:ext cx="2634892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5344696" y="1811337"/>
            <a:ext cx="10545593" cy="100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253;p8" descr="Google Shape;253;p8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ADD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1048;p30"/>
          <p:cNvGrpSpPr/>
          <p:nvPr/>
        </p:nvGrpSpPr>
        <p:grpSpPr>
          <a:xfrm>
            <a:off x="1065664" y="930132"/>
            <a:ext cx="22252803" cy="11831268"/>
            <a:chOff x="-1" y="0"/>
            <a:chExt cx="22252801" cy="11831267"/>
          </a:xfrm>
        </p:grpSpPr>
        <p:sp>
          <p:nvSpPr>
            <p:cNvPr id="371" name="Google Shape;1049;p30"/>
            <p:cNvSpPr/>
            <p:nvPr/>
          </p:nvSpPr>
          <p:spPr>
            <a:xfrm>
              <a:off x="0" y="-1"/>
              <a:ext cx="22252800" cy="9256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050;p30"/>
            <p:cNvSpPr/>
            <p:nvPr/>
          </p:nvSpPr>
          <p:spPr>
            <a:xfrm>
              <a:off x="0" y="926466"/>
              <a:ext cx="22252800" cy="10904801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051;p30"/>
            <p:cNvSpPr/>
            <p:nvPr/>
          </p:nvSpPr>
          <p:spPr>
            <a:xfrm>
              <a:off x="21449534" y="1506999"/>
              <a:ext cx="580801" cy="10324002"/>
            </a:xfrm>
            <a:prstGeom prst="rect">
              <a:avLst/>
            </a:prstGeom>
            <a:solidFill>
              <a:srgbClr val="D3848B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052;p30"/>
            <p:cNvSpPr/>
            <p:nvPr/>
          </p:nvSpPr>
          <p:spPr>
            <a:xfrm>
              <a:off x="-2" y="926466"/>
              <a:ext cx="21449603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053;p30"/>
            <p:cNvSpPr/>
            <p:nvPr/>
          </p:nvSpPr>
          <p:spPr>
            <a:xfrm>
              <a:off x="2144950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054;p30"/>
            <p:cNvSpPr/>
            <p:nvPr/>
          </p:nvSpPr>
          <p:spPr>
            <a:xfrm>
              <a:off x="20606292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055;p30"/>
            <p:cNvSpPr/>
            <p:nvPr/>
          </p:nvSpPr>
          <p:spPr>
            <a:xfrm>
              <a:off x="19763083" y="172703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056;p30"/>
            <p:cNvSpPr/>
            <p:nvPr/>
          </p:nvSpPr>
          <p:spPr>
            <a:xfrm>
              <a:off x="20734453" y="300863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81" name="Google Shape;1057;p30"/>
            <p:cNvGrpSpPr/>
            <p:nvPr/>
          </p:nvGrpSpPr>
          <p:grpSpPr>
            <a:xfrm>
              <a:off x="21645711" y="312959"/>
              <a:ext cx="190603" cy="307761"/>
              <a:chOff x="0" y="0"/>
              <a:chExt cx="190602" cy="307760"/>
            </a:xfrm>
          </p:grpSpPr>
          <p:sp>
            <p:nvSpPr>
              <p:cNvPr id="379" name="Google Shape;1058;p30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380" name="Google Shape;1059;p30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382" name="Google Shape;1060;p30"/>
            <p:cNvSpPr/>
            <p:nvPr/>
          </p:nvSpPr>
          <p:spPr>
            <a:xfrm flipH="1">
              <a:off x="19905555" y="628623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383" name="Google Shape;1061;p30"/>
            <p:cNvSpPr/>
            <p:nvPr/>
          </p:nvSpPr>
          <p:spPr>
            <a:xfrm>
              <a:off x="21449503" y="926450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062;p30"/>
            <p:cNvSpPr/>
            <p:nvPr/>
          </p:nvSpPr>
          <p:spPr>
            <a:xfrm>
              <a:off x="21591576" y="1088637"/>
              <a:ext cx="295999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86" name="نص العنوان"/>
          <p:cNvSpPr txBox="1"/>
          <p:nvPr>
            <p:ph type="title"/>
          </p:nvPr>
        </p:nvSpPr>
        <p:spPr>
          <a:xfrm>
            <a:off x="1907999" y="1903399"/>
            <a:ext cx="10886402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387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1065664" y="11653623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G_1539.png" descr="IMG_1539.png"/>
          <p:cNvPicPr>
            <a:picLocks noChangeAspect="1"/>
          </p:cNvPicPr>
          <p:nvPr/>
        </p:nvPicPr>
        <p:blipFill>
          <a:blip r:embed="rId3">
            <a:alphaModFix amt="6887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Google Shape;1063;p30" descr="Google Shape;1063;p30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solidFill>
          <a:srgbClr val="E6C8A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169;p6"/>
          <p:cNvGrpSpPr/>
          <p:nvPr/>
        </p:nvGrpSpPr>
        <p:grpSpPr>
          <a:xfrm>
            <a:off x="1065332" y="930133"/>
            <a:ext cx="22253135" cy="11831201"/>
            <a:chOff x="0" y="0"/>
            <a:chExt cx="22253133" cy="11831200"/>
          </a:xfrm>
        </p:grpSpPr>
        <p:sp>
          <p:nvSpPr>
            <p:cNvPr id="397" name="Google Shape;170;p6"/>
            <p:cNvSpPr/>
            <p:nvPr/>
          </p:nvSpPr>
          <p:spPr>
            <a:xfrm>
              <a:off x="333" y="0"/>
              <a:ext cx="22252800" cy="9256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71;p6"/>
            <p:cNvSpPr/>
            <p:nvPr/>
          </p:nvSpPr>
          <p:spPr>
            <a:xfrm>
              <a:off x="-1" y="926400"/>
              <a:ext cx="22252801" cy="10904801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72;p6"/>
            <p:cNvSpPr/>
            <p:nvPr/>
          </p:nvSpPr>
          <p:spPr>
            <a:xfrm>
              <a:off x="21449865" y="1506965"/>
              <a:ext cx="580801" cy="10324002"/>
            </a:xfrm>
            <a:prstGeom prst="rect">
              <a:avLst/>
            </a:prstGeom>
            <a:solidFill>
              <a:srgbClr val="6184C1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73;p6"/>
            <p:cNvSpPr/>
            <p:nvPr/>
          </p:nvSpPr>
          <p:spPr>
            <a:xfrm>
              <a:off x="331" y="926466"/>
              <a:ext cx="21449604" cy="10514401"/>
            </a:xfrm>
            <a:prstGeom prst="rect">
              <a:avLst/>
            </a:prstGeom>
            <a:solidFill>
              <a:srgbClr val="FCF9F3"/>
            </a:solidFill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74;p6"/>
            <p:cNvSpPr/>
            <p:nvPr/>
          </p:nvSpPr>
          <p:spPr>
            <a:xfrm>
              <a:off x="2144983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75;p6"/>
            <p:cNvSpPr/>
            <p:nvPr/>
          </p:nvSpPr>
          <p:spPr>
            <a:xfrm>
              <a:off x="20606624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76;p6"/>
            <p:cNvSpPr/>
            <p:nvPr/>
          </p:nvSpPr>
          <p:spPr>
            <a:xfrm>
              <a:off x="19763416" y="172669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77;p6"/>
            <p:cNvSpPr/>
            <p:nvPr/>
          </p:nvSpPr>
          <p:spPr>
            <a:xfrm>
              <a:off x="20734787" y="300829"/>
              <a:ext cx="324001" cy="3240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7" name="Google Shape;178;p6"/>
            <p:cNvGrpSpPr/>
            <p:nvPr/>
          </p:nvGrpSpPr>
          <p:grpSpPr>
            <a:xfrm>
              <a:off x="21646044" y="312925"/>
              <a:ext cx="190604" cy="307761"/>
              <a:chOff x="0" y="0"/>
              <a:chExt cx="190602" cy="307760"/>
            </a:xfrm>
          </p:grpSpPr>
          <p:sp>
            <p:nvSpPr>
              <p:cNvPr id="405" name="Google Shape;179;p6"/>
              <p:cNvSpPr/>
              <p:nvPr/>
            </p:nvSpPr>
            <p:spPr>
              <a:xfrm>
                <a:off x="7431" y="2185"/>
                <a:ext cx="175740" cy="303388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  <p:sp>
            <p:nvSpPr>
              <p:cNvPr id="406" name="Google Shape;180;p6"/>
              <p:cNvSpPr/>
              <p:nvPr/>
            </p:nvSpPr>
            <p:spPr>
              <a:xfrm flipH="1">
                <a:off x="0" y="0"/>
                <a:ext cx="190603" cy="307761"/>
              </a:xfrm>
              <a:prstGeom prst="line">
                <a:avLst/>
              </a:prstGeom>
              <a:noFill/>
              <a:ln w="50800" cap="rnd">
                <a:solidFill>
                  <a:srgbClr val="23232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 rtl="0">
                  <a:defRPr>
                    <a:solidFill>
                      <a:srgbClr val="232320"/>
                    </a:solidFill>
                  </a:defRPr>
                </a:pPr>
              </a:p>
            </p:txBody>
          </p:sp>
        </p:grpSp>
        <p:sp>
          <p:nvSpPr>
            <p:cNvPr id="408" name="Google Shape;181;p6"/>
            <p:cNvSpPr/>
            <p:nvPr/>
          </p:nvSpPr>
          <p:spPr>
            <a:xfrm flipH="1">
              <a:off x="19905888" y="628589"/>
              <a:ext cx="296001" cy="1"/>
            </a:xfrm>
            <a:prstGeom prst="line">
              <a:avLst/>
            </a:prstGeom>
            <a:noFill/>
            <a:ln w="50800" cap="rnd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232320"/>
                  </a:solidFill>
                </a:defRPr>
              </a:pPr>
            </a:p>
          </p:txBody>
        </p:sp>
        <p:sp>
          <p:nvSpPr>
            <p:cNvPr id="409" name="Google Shape;182;p6"/>
            <p:cNvSpPr/>
            <p:nvPr/>
          </p:nvSpPr>
          <p:spPr>
            <a:xfrm>
              <a:off x="21449834" y="926416"/>
              <a:ext cx="580801" cy="580801"/>
            </a:xfrm>
            <a:prstGeom prst="rect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83;p6"/>
            <p:cNvSpPr/>
            <p:nvPr/>
          </p:nvSpPr>
          <p:spPr>
            <a:xfrm>
              <a:off x="21591911" y="1088602"/>
              <a:ext cx="295998" cy="256001"/>
            </a:xfrm>
            <a:prstGeom prst="triangle">
              <a:avLst/>
            </a:prstGeom>
            <a:noFill/>
            <a:ln w="50800" cap="flat">
              <a:solidFill>
                <a:srgbClr val="23232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12" name="نص العنوان"/>
          <p:cNvSpPr txBox="1"/>
          <p:nvPr>
            <p:ph type="title"/>
          </p:nvPr>
        </p:nvSpPr>
        <p:spPr>
          <a:xfrm>
            <a:off x="1907999" y="1903399"/>
            <a:ext cx="13211201" cy="1793601"/>
          </a:xfrm>
          <a:prstGeom prst="rect">
            <a:avLst/>
          </a:prstGeom>
        </p:spPr>
        <p:txBody>
          <a:bodyPr anchor="ctr"/>
          <a:lstStyle>
            <a:lvl1pPr>
              <a:defRPr b="1" sz="8000">
                <a:solidFill>
                  <a:srgbClr val="232320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413" name="phonto 2.png" descr="phonto 2.png"/>
          <p:cNvPicPr>
            <a:picLocks noChangeAspect="1"/>
          </p:cNvPicPr>
          <p:nvPr/>
        </p:nvPicPr>
        <p:blipFill>
          <a:blip r:embed="rId2">
            <a:alphaModFix amt="29846"/>
            <a:extLst/>
          </a:blip>
          <a:srcRect l="34605" t="38214" r="30715" b="34605"/>
          <a:stretch>
            <a:fillRect/>
          </a:stretch>
        </p:blipFill>
        <p:spPr>
          <a:xfrm>
            <a:off x="2358342" y="11466199"/>
            <a:ext cx="2634893" cy="911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1539.png" descr="IMG_1539.png"/>
          <p:cNvPicPr>
            <a:picLocks noChangeAspect="1"/>
          </p:cNvPicPr>
          <p:nvPr/>
        </p:nvPicPr>
        <p:blipFill>
          <a:blip r:embed="rId3">
            <a:alphaModFix amt="7653"/>
            <a:extLst/>
          </a:blip>
          <a:srcRect l="14780" t="18111" r="14780" b="14724"/>
          <a:stretch>
            <a:fillRect/>
          </a:stretch>
        </p:blipFill>
        <p:spPr>
          <a:xfrm>
            <a:off x="6045326" y="930133"/>
            <a:ext cx="12538767" cy="120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84;p6" descr="Google Shape;184;p6"/>
          <p:cNvPicPr>
            <a:picLocks noChangeAspect="1"/>
          </p:cNvPicPr>
          <p:nvPr/>
        </p:nvPicPr>
        <p:blipFill>
          <a:blip r:embed="rId4">
            <a:alphaModFix amt="6000"/>
            <a:extLst/>
          </a:blip>
          <a:srcRect l="0" t="12521" r="0" b="12454"/>
          <a:stretch>
            <a:fillRect/>
          </a:stretch>
        </p:blipFill>
        <p:spPr>
          <a:xfrm>
            <a:off x="-233" y="-1"/>
            <a:ext cx="2438433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ln w="3175" cap="flat">
                            <a:solidFill>
                              <a:srgbClr val="000000"/>
                            </a:solidFill>
                            <a:prstDash val="solid"/>
                            <a:miter lim="400000"/>
                          </a:ln>
                        </a:rPr>
                        <a:t>تقريب الأعداد والكسور العشرية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62" r:id="rId18"/>
    <p:sldLayoutId id="2147483663" r:id="rId1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5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4.png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cl3172049ig" TargetMode="External"/><Relationship Id="rId3" Type="http://schemas.openxmlformats.org/officeDocument/2006/relationships/image" Target="../media/image27.png"/><Relationship Id="rId4" Type="http://schemas.openxmlformats.org/officeDocument/2006/relationships/image" Target="../media/image10.jpeg"/><Relationship Id="rId5" Type="http://schemas.openxmlformats.org/officeDocument/2006/relationships/image" Target="../media/image28.png"/><Relationship Id="rId6" Type="http://schemas.openxmlformats.org/officeDocument/2006/relationships/image" Target="../media/image11.jpeg"/><Relationship Id="rId7" Type="http://schemas.openxmlformats.org/officeDocument/2006/relationships/image" Target="../media/image29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5.xml"/><Relationship Id="rId14" Type="http://schemas.openxmlformats.org/officeDocument/2006/relationships/slide" Target="slide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13.png"/><Relationship Id="rId12" Type="http://schemas.openxmlformats.org/officeDocument/2006/relationships/image" Target="../media/image10.png"/><Relationship Id="rId13" Type="http://schemas.openxmlformats.org/officeDocument/2006/relationships/image" Target="../media/image14.png"/><Relationship Id="rId14" Type="http://schemas.openxmlformats.org/officeDocument/2006/relationships/hyperlink" Target="https://drive.google.com/file/d/1Q7jJfcfIVaMzW95EgL-nNIbt2MC7SZMq/view?usp=drivesdk" TargetMode="External"/><Relationship Id="rId15" Type="http://schemas.openxmlformats.org/officeDocument/2006/relationships/image" Target="../media/image15.png"/><Relationship Id="rId16" Type="http://schemas.openxmlformats.org/officeDocument/2006/relationships/hyperlink" Target="https://ar.oryxlearning.com/grade/5th-grade/maths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16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7.png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Relationship Id="rId33" Type="http://schemas.openxmlformats.org/officeDocument/2006/relationships/image" Target="../media/image18.png"/><Relationship Id="rId34" Type="http://schemas.openxmlformats.org/officeDocument/2006/relationships/image" Target="../media/image1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9.jpeg"/><Relationship Id="rId12" Type="http://schemas.openxmlformats.org/officeDocument/2006/relationships/image" Target="../media/image21.png"/><Relationship Id="rId13" Type="http://schemas.openxmlformats.org/officeDocument/2006/relationships/hyperlink" Target="https://drive.google.com/file/d/1Q7jJfcfIVaMzW95EgL-nNIbt2MC7SZMq/view?usp=drivesdk" TargetMode="External"/><Relationship Id="rId14" Type="http://schemas.openxmlformats.org/officeDocument/2006/relationships/image" Target="../media/image15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6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7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1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image" Target="../media/image23.png"/><Relationship Id="rId11" Type="http://schemas.openxmlformats.org/officeDocument/2006/relationships/hyperlink" Target="https://drive.google.com/file/d/1Q7jJfcfIVaMzW95EgL-nNIbt2MC7SZMq/view?usp=drivesdk" TargetMode="External"/><Relationship Id="rId12" Type="http://schemas.openxmlformats.org/officeDocument/2006/relationships/image" Target="../media/image15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7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Q7jJfcfIVaMzW95EgL-nNIbt2MC7SZMq/view?usp=drivesdk" TargetMode="External"/><Relationship Id="rId13" Type="http://schemas.openxmlformats.org/officeDocument/2006/relationships/image" Target="../media/image15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6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QnB26iVIl70?playlist=QnB26iVIl70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7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تجميع"/>
          <p:cNvGrpSpPr/>
          <p:nvPr/>
        </p:nvGrpSpPr>
        <p:grpSpPr>
          <a:xfrm>
            <a:off x="10708739" y="8308172"/>
            <a:ext cx="3017269" cy="1437641"/>
            <a:chOff x="0" y="0"/>
            <a:chExt cx="3017268" cy="1437639"/>
          </a:xfrm>
        </p:grpSpPr>
        <p:sp>
          <p:nvSpPr>
            <p:cNvPr id="663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64" name="صفحة  ٤٧"/>
            <p:cNvSpPr txBox="1"/>
            <p:nvPr/>
          </p:nvSpPr>
          <p:spPr>
            <a:xfrm>
              <a:off x="262408" y="0"/>
              <a:ext cx="2492453" cy="14376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٤٧  </a:t>
              </a:r>
            </a:p>
          </p:txBody>
        </p:sp>
      </p:grpSp>
      <p:pic>
        <p:nvPicPr>
          <p:cNvPr id="66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1526308" y="4852051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الفصل الثاني:الجمع والطرح…"/>
          <p:cNvSpPr txBox="1"/>
          <p:nvPr>
            <p:ph type="title" idx="4294967295"/>
          </p:nvPr>
        </p:nvSpPr>
        <p:spPr>
          <a:xfrm>
            <a:off x="5111610" y="4342053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٢-١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</a:rPr>
              <a:t>تقريب الأعداد والكسور العشرية</a:t>
            </a:r>
          </a:p>
        </p:txBody>
      </p:sp>
      <p:grpSp>
        <p:nvGrpSpPr>
          <p:cNvPr id="674" name="تجميع"/>
          <p:cNvGrpSpPr/>
          <p:nvPr/>
        </p:nvGrpSpPr>
        <p:grpSpPr>
          <a:xfrm>
            <a:off x="18654576" y="1129064"/>
            <a:ext cx="5337100" cy="1953665"/>
            <a:chOff x="0" y="0"/>
            <a:chExt cx="5337099" cy="1953664"/>
          </a:xfrm>
        </p:grpSpPr>
        <p:sp>
          <p:nvSpPr>
            <p:cNvPr id="66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67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67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671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673" name="الجمع والطرح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والطرح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8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8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8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8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8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8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8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9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92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53517" t="1931" r="0" b="86628"/>
          <a:stretch>
            <a:fillRect/>
          </a:stretch>
        </p:blipFill>
        <p:spPr>
          <a:xfrm>
            <a:off x="11520237" y="1673489"/>
            <a:ext cx="11822707" cy="138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93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59396" t="13449" r="1417" b="75610"/>
          <a:stretch>
            <a:fillRect/>
          </a:stretch>
        </p:blipFill>
        <p:spPr>
          <a:xfrm>
            <a:off x="9030255" y="3339709"/>
            <a:ext cx="12321006" cy="163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94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7352" t="12645" r="52218" b="76414"/>
          <a:stretch>
            <a:fillRect/>
          </a:stretch>
        </p:blipFill>
        <p:spPr>
          <a:xfrm>
            <a:off x="8496662" y="8093840"/>
            <a:ext cx="12867477" cy="1657607"/>
          </a:xfrm>
          <a:prstGeom prst="rect">
            <a:avLst/>
          </a:prstGeom>
          <a:ln w="12700">
            <a:miter lim="400000"/>
          </a:ln>
        </p:spPr>
      </p:pic>
      <p:sp>
        <p:nvSpPr>
          <p:cNvPr id="995" name="٤٠"/>
          <p:cNvSpPr txBox="1"/>
          <p:nvPr/>
        </p:nvSpPr>
        <p:spPr>
          <a:xfrm>
            <a:off x="18340568" y="4641491"/>
            <a:ext cx="1423354" cy="1869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2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٤٠</a:t>
            </a:r>
          </a:p>
        </p:txBody>
      </p:sp>
      <p:sp>
        <p:nvSpPr>
          <p:cNvPr id="996" name="٨٣٠٠"/>
          <p:cNvSpPr txBox="1"/>
          <p:nvPr/>
        </p:nvSpPr>
        <p:spPr>
          <a:xfrm>
            <a:off x="9276028" y="4812396"/>
            <a:ext cx="2590166" cy="1869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2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٨٣٠٠</a:t>
            </a:r>
          </a:p>
        </p:txBody>
      </p:sp>
      <p:sp>
        <p:nvSpPr>
          <p:cNvPr id="997" name="٦٠٠٠"/>
          <p:cNvSpPr txBox="1"/>
          <p:nvPr/>
        </p:nvSpPr>
        <p:spPr>
          <a:xfrm>
            <a:off x="17455486" y="9751587"/>
            <a:ext cx="2590166" cy="1869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2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٦٠٠٠</a:t>
            </a:r>
          </a:p>
        </p:txBody>
      </p:sp>
      <p:sp>
        <p:nvSpPr>
          <p:cNvPr id="998" name="١١٠٠"/>
          <p:cNvSpPr txBox="1"/>
          <p:nvPr/>
        </p:nvSpPr>
        <p:spPr>
          <a:xfrm>
            <a:off x="9276028" y="9751587"/>
            <a:ext cx="2590166" cy="1869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2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١١٠٠</a:t>
            </a:r>
          </a:p>
        </p:txBody>
      </p:sp>
      <p:grpSp>
        <p:nvGrpSpPr>
          <p:cNvPr id="1018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1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1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0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0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9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0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0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0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0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0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0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0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1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1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2"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8" grpId="4"/>
      <p:bldP build="whole" bldLvl="1" animBg="1" rev="0" advAuto="0" spid="996" grpId="2"/>
      <p:bldP build="whole" bldLvl="1" animBg="1" rev="0" advAuto="0" spid="995" grpId="1"/>
      <p:bldP build="whole" bldLvl="1" animBg="1" rev="0" advAuto="0" spid="997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02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2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50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027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025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026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49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028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9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51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0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56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5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5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5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59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5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58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62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56383" t="27316" r="1322" b="61743"/>
          <a:stretch>
            <a:fillRect/>
          </a:stretch>
        </p:blipFill>
        <p:spPr>
          <a:xfrm>
            <a:off x="12437863" y="1754187"/>
            <a:ext cx="10629384" cy="1308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3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34539" t="38764" r="1322" b="49082"/>
          <a:stretch>
            <a:fillRect/>
          </a:stretch>
        </p:blipFill>
        <p:spPr>
          <a:xfrm>
            <a:off x="5715474" y="3596514"/>
            <a:ext cx="16496009" cy="1487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4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0" t="37847" r="67882" b="50000"/>
          <a:stretch>
            <a:fillRect/>
          </a:stretch>
        </p:blipFill>
        <p:spPr>
          <a:xfrm>
            <a:off x="9833449" y="8093840"/>
            <a:ext cx="8260297" cy="14878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84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08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8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6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6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6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6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6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7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7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7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7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7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7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8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8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09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08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0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09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0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9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09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097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56383" t="27316" r="1322" b="61743"/>
          <a:stretch>
            <a:fillRect/>
          </a:stretch>
        </p:blipFill>
        <p:spPr>
          <a:xfrm>
            <a:off x="12437863" y="1754187"/>
            <a:ext cx="10629384" cy="1308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8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34539" t="38764" r="1322" b="49082"/>
          <a:stretch>
            <a:fillRect/>
          </a:stretch>
        </p:blipFill>
        <p:spPr>
          <a:xfrm>
            <a:off x="5715474" y="3596514"/>
            <a:ext cx="16496009" cy="1487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9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0" t="37847" r="67882" b="50000"/>
          <a:stretch>
            <a:fillRect/>
          </a:stretch>
        </p:blipFill>
        <p:spPr>
          <a:xfrm>
            <a:off x="9833449" y="8093840"/>
            <a:ext cx="8260297" cy="1487885"/>
          </a:xfrm>
          <a:prstGeom prst="rect">
            <a:avLst/>
          </a:prstGeom>
          <a:ln w="12700">
            <a:miter lim="400000"/>
          </a:ln>
        </p:spPr>
      </p:pic>
      <p:sp>
        <p:nvSpPr>
          <p:cNvPr id="1100" name="٢٩"/>
          <p:cNvSpPr txBox="1"/>
          <p:nvPr/>
        </p:nvSpPr>
        <p:spPr>
          <a:xfrm>
            <a:off x="18796232" y="4656685"/>
            <a:ext cx="1228884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٢٩</a:t>
            </a:r>
          </a:p>
        </p:txBody>
      </p:sp>
      <p:sp>
        <p:nvSpPr>
          <p:cNvPr id="1101" name="٤٫٤"/>
          <p:cNvSpPr txBox="1"/>
          <p:nvPr/>
        </p:nvSpPr>
        <p:spPr>
          <a:xfrm>
            <a:off x="8413315" y="4656685"/>
            <a:ext cx="1683431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٤٫٤</a:t>
            </a:r>
          </a:p>
        </p:txBody>
      </p:sp>
      <p:sp>
        <p:nvSpPr>
          <p:cNvPr id="1102" name="١١٠٫٠٨"/>
          <p:cNvSpPr txBox="1"/>
          <p:nvPr/>
        </p:nvSpPr>
        <p:spPr>
          <a:xfrm>
            <a:off x="12392556" y="9581725"/>
            <a:ext cx="3141946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١١٠٫٠٨</a:t>
            </a:r>
          </a:p>
        </p:txBody>
      </p:sp>
      <p:grpSp>
        <p:nvGrpSpPr>
          <p:cNvPr id="1122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12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1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0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0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0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0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0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0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0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1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1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1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1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1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1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2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02" grpId="3"/>
      <p:bldP build="whole" bldLvl="1" animBg="1" rev="0" advAuto="0" spid="1100" grpId="1"/>
      <p:bldP build="whole" bldLvl="1" animBg="1" rev="0" advAuto="0" spid="1101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112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2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2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154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1131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129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130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53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132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55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4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60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58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56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59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63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61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62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6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66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51466" t="53697" r="1322" b="5250"/>
          <a:stretch>
            <a:fillRect/>
          </a:stretch>
        </p:blipFill>
        <p:spPr>
          <a:xfrm>
            <a:off x="11969154" y="1918871"/>
            <a:ext cx="11098233" cy="45937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18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18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17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16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16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16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17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172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3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174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175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177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8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79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0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81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18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18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1193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1191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18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2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1196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119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19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1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199" name="IMG_4381.png" descr="IMG_4381.png"/>
          <p:cNvPicPr>
            <a:picLocks noChangeAspect="1"/>
          </p:cNvPicPr>
          <p:nvPr/>
        </p:nvPicPr>
        <p:blipFill>
          <a:blip r:embed="rId10">
            <a:extLst/>
          </a:blip>
          <a:srcRect l="51466" t="53697" r="1322" b="5250"/>
          <a:stretch>
            <a:fillRect/>
          </a:stretch>
        </p:blipFill>
        <p:spPr>
          <a:xfrm>
            <a:off x="9961362" y="1865132"/>
            <a:ext cx="13105870" cy="5424794"/>
          </a:xfrm>
          <a:prstGeom prst="rect">
            <a:avLst/>
          </a:prstGeom>
          <a:ln w="12700">
            <a:miter lim="400000"/>
          </a:ln>
        </p:spPr>
      </p:pic>
      <p:sp>
        <p:nvSpPr>
          <p:cNvPr id="1200" name="مساحة الصحراء = ٥٦٫٣ كلم ٢"/>
          <p:cNvSpPr txBox="1"/>
          <p:nvPr/>
        </p:nvSpPr>
        <p:spPr>
          <a:xfrm>
            <a:off x="8392931" y="8822836"/>
            <a:ext cx="8793074" cy="2072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defRPr sz="10000">
                <a:solidFill>
                  <a:srgbClr val="0061FE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مساحة الصحراء = ٥٦٫٣ كلم </a:t>
            </a:r>
            <a:r>
              <a:rPr baseline="31999"/>
              <a:t>٢</a:t>
            </a:r>
            <a:r>
              <a:t>  </a:t>
            </a:r>
          </a:p>
        </p:txBody>
      </p:sp>
      <p:grpSp>
        <p:nvGrpSpPr>
          <p:cNvPr id="1220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21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1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0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0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0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0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0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0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0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1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0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0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1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1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1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122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2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2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2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22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3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2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31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3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3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3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3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263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124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123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1239" name="IMG_4038.png" descr="IMG_4038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6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124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264" name="IMG_1450.png" descr="IMG_1450.png"/>
          <p:cNvPicPr>
            <a:picLocks noChangeAspect="1"/>
          </p:cNvPicPr>
          <p:nvPr/>
        </p:nvPicPr>
        <p:blipFill>
          <a:blip r:embed="rId11">
            <a:extLst/>
          </a:blip>
          <a:srcRect l="71513" t="27534" r="0" b="46080"/>
          <a:stretch>
            <a:fillRect/>
          </a:stretch>
        </p:blipFill>
        <p:spPr>
          <a:xfrm>
            <a:off x="16538415" y="2032969"/>
            <a:ext cx="6895243" cy="1867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7" name="تجميع"/>
          <p:cNvGrpSpPr/>
          <p:nvPr/>
        </p:nvGrpSpPr>
        <p:grpSpPr>
          <a:xfrm>
            <a:off x="2488347" y="3080925"/>
            <a:ext cx="20945110" cy="1887838"/>
            <a:chOff x="0" y="0"/>
            <a:chExt cx="20945108" cy="1887836"/>
          </a:xfrm>
        </p:grpSpPr>
        <p:pic>
          <p:nvPicPr>
            <p:cNvPr id="1265" name="IMG_1450.png" descr="IMG_145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27534" r="27181" b="46433"/>
            <a:stretch>
              <a:fillRect/>
            </a:stretch>
          </p:blipFill>
          <p:spPr>
            <a:xfrm>
              <a:off x="2889119" y="0"/>
              <a:ext cx="18055990" cy="18878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66" name="IMG_1450.png" descr="IMG_1450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79857" t="50000" r="7052" b="33344"/>
            <a:stretch>
              <a:fillRect/>
            </a:stretch>
          </p:blipFill>
          <p:spPr>
            <a:xfrm>
              <a:off x="0" y="496350"/>
              <a:ext cx="3401090" cy="1265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87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28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28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27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27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26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26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27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27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27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27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27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8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28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28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7" grpId="2"/>
      <p:bldP build="whole" bldLvl="1" animBg="1" rev="0" advAuto="0" spid="126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98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1294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129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129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293" name="مسائل…"/>
              <p:cNvSpPr txBox="1"/>
              <p:nvPr/>
            </p:nvSpPr>
            <p:spPr>
              <a:xfrm>
                <a:off x="495245" y="2243697"/>
                <a:ext cx="4134887" cy="18592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0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0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297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295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29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129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00" name="IMG_1450.png" descr="IMG_1450.png"/>
          <p:cNvPicPr>
            <a:picLocks noChangeAspect="1"/>
          </p:cNvPicPr>
          <p:nvPr/>
        </p:nvPicPr>
        <p:blipFill>
          <a:blip r:embed="rId10">
            <a:extLst/>
          </a:blip>
          <a:srcRect l="71513" t="27534" r="0" b="46080"/>
          <a:stretch>
            <a:fillRect/>
          </a:stretch>
        </p:blipFill>
        <p:spPr>
          <a:xfrm>
            <a:off x="16538415" y="2032969"/>
            <a:ext cx="6895243" cy="1867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3" name="تجميع"/>
          <p:cNvGrpSpPr/>
          <p:nvPr/>
        </p:nvGrpSpPr>
        <p:grpSpPr>
          <a:xfrm>
            <a:off x="1959389" y="3057087"/>
            <a:ext cx="21474067" cy="1935515"/>
            <a:chOff x="0" y="0"/>
            <a:chExt cx="21474065" cy="1935513"/>
          </a:xfrm>
        </p:grpSpPr>
        <p:pic>
          <p:nvPicPr>
            <p:cNvPr id="1301" name="IMG_1450.png" descr="IMG_145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27534" r="27181" b="46433"/>
            <a:stretch>
              <a:fillRect/>
            </a:stretch>
          </p:blipFill>
          <p:spPr>
            <a:xfrm>
              <a:off x="2962082" y="0"/>
              <a:ext cx="18511984" cy="1935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02" name="IMG_1450.png" descr="IMG_1450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79857" t="50000" r="7052" b="33344"/>
            <a:stretch>
              <a:fillRect/>
            </a:stretch>
          </p:blipFill>
          <p:spPr>
            <a:xfrm>
              <a:off x="0" y="508885"/>
              <a:ext cx="3486983" cy="1297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04" name="١٨٫٣١"/>
          <p:cNvSpPr txBox="1"/>
          <p:nvPr/>
        </p:nvSpPr>
        <p:spPr>
          <a:xfrm>
            <a:off x="14258185" y="6056629"/>
            <a:ext cx="2655774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١٨٫٣١</a:t>
            </a:r>
          </a:p>
        </p:txBody>
      </p:sp>
      <p:sp>
        <p:nvSpPr>
          <p:cNvPr id="1305" name="١٨٫٢٥"/>
          <p:cNvSpPr txBox="1"/>
          <p:nvPr/>
        </p:nvSpPr>
        <p:spPr>
          <a:xfrm>
            <a:off x="10040649" y="6056629"/>
            <a:ext cx="2655775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١٨٫٢٥</a:t>
            </a:r>
          </a:p>
        </p:txBody>
      </p:sp>
      <p:sp>
        <p:nvSpPr>
          <p:cNvPr id="1306" name="،"/>
          <p:cNvSpPr txBox="1"/>
          <p:nvPr/>
        </p:nvSpPr>
        <p:spPr>
          <a:xfrm>
            <a:off x="13225321" y="6056629"/>
            <a:ext cx="503967" cy="16027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sz="10000">
                <a:solidFill>
                  <a:srgbClr val="B92D5D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،</a:t>
            </a:r>
          </a:p>
        </p:txBody>
      </p:sp>
      <p:grpSp>
        <p:nvGrpSpPr>
          <p:cNvPr id="1326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1324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322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311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309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30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08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0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2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3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6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314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5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17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8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19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0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3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5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00" grpId="1"/>
      <p:bldP build="whole" bldLvl="1" animBg="1" rev="0" advAuto="0" spid="130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335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328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36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3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4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339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3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47" name="IMG_4382.jpeg"/>
          <p:cNvGrpSpPr/>
          <p:nvPr/>
        </p:nvGrpSpPr>
        <p:grpSpPr>
          <a:xfrm>
            <a:off x="3885003" y="1324245"/>
            <a:ext cx="9901635" cy="11354595"/>
            <a:chOff x="0" y="0"/>
            <a:chExt cx="9901634" cy="11354593"/>
          </a:xfrm>
        </p:grpSpPr>
        <p:pic>
          <p:nvPicPr>
            <p:cNvPr id="1346" name="IMG_4382.jpeg" descr="IMG_4382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50800" y="50800"/>
              <a:ext cx="9799990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5" name="IMG_4382.jpeg" descr="IMG_4382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901635" cy="11354594"/>
            </a:xfrm>
            <a:prstGeom prst="rect">
              <a:avLst/>
            </a:prstGeom>
            <a:effectLst/>
          </p:spPr>
        </p:pic>
      </p:grpSp>
      <p:grpSp>
        <p:nvGrpSpPr>
          <p:cNvPr id="1350" name="IMG_4368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349" name="IMG_4368.jpeg" descr="IMG_4368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3139" r="0" b="3139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8" name="IMG_4368.jpeg" descr="IMG_4368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35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5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360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354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55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56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357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58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359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361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362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363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366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364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67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379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377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374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368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9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0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1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2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3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75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8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80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3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381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382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0" name="تجميع"/>
          <p:cNvGrpSpPr/>
          <p:nvPr/>
        </p:nvGrpSpPr>
        <p:grpSpPr>
          <a:xfrm>
            <a:off x="4090276" y="2790277"/>
            <a:ext cx="19895004" cy="6953337"/>
            <a:chOff x="0" y="0"/>
            <a:chExt cx="19895002" cy="6953336"/>
          </a:xfrm>
        </p:grpSpPr>
        <p:grpSp>
          <p:nvGrpSpPr>
            <p:cNvPr id="1388" name="تجميع"/>
            <p:cNvGrpSpPr/>
            <p:nvPr/>
          </p:nvGrpSpPr>
          <p:grpSpPr>
            <a:xfrm>
              <a:off x="0" y="-1"/>
              <a:ext cx="14276554" cy="5242758"/>
              <a:chOff x="0" y="0"/>
              <a:chExt cx="14276553" cy="5242756"/>
            </a:xfrm>
          </p:grpSpPr>
          <p:sp>
            <p:nvSpPr>
              <p:cNvPr id="1385" name="Google Shape;4648;p80"/>
              <p:cNvSpPr/>
              <p:nvPr/>
            </p:nvSpPr>
            <p:spPr>
              <a:xfrm>
                <a:off x="7857027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386" name="Google Shape;4650;p80"/>
              <p:cNvSpPr/>
              <p:nvPr/>
            </p:nvSpPr>
            <p:spPr>
              <a:xfrm>
                <a:off x="7549672" y="284231"/>
                <a:ext cx="6233230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4650;p80"/>
              <p:cNvSpPr/>
              <p:nvPr/>
            </p:nvSpPr>
            <p:spPr>
              <a:xfrm>
                <a:off x="0" y="2496236"/>
                <a:ext cx="7988408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389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826768" y="0"/>
              <a:ext cx="8068235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1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grpSp>
        <p:nvGrpSpPr>
          <p:cNvPr id="1396" name="Google Shape;1160;p26"/>
          <p:cNvGrpSpPr/>
          <p:nvPr/>
        </p:nvGrpSpPr>
        <p:grpSpPr>
          <a:xfrm>
            <a:off x="6509991" y="9842442"/>
            <a:ext cx="1305645" cy="1328510"/>
            <a:chOff x="0" y="0"/>
            <a:chExt cx="1305644" cy="1328509"/>
          </a:xfrm>
        </p:grpSpPr>
        <p:sp>
          <p:nvSpPr>
            <p:cNvPr id="1392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4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397" name="سؤال :"/>
          <p:cNvSpPr txBox="1"/>
          <p:nvPr/>
        </p:nvSpPr>
        <p:spPr>
          <a:xfrm>
            <a:off x="9686809" y="5585493"/>
            <a:ext cx="2006462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398" name="صفحة :"/>
          <p:cNvSpPr txBox="1"/>
          <p:nvPr/>
        </p:nvSpPr>
        <p:spPr>
          <a:xfrm>
            <a:off x="9441191" y="6670420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399" name="١١ ،١٢ ، ١٨ ، ١٩ ، ٢٤"/>
          <p:cNvSpPr txBox="1"/>
          <p:nvPr/>
        </p:nvSpPr>
        <p:spPr>
          <a:xfrm>
            <a:off x="4194290" y="5635892"/>
            <a:ext cx="5937047" cy="13711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 ١١ ،١٢ ، ١٨ ، ١٩ ، ٢٤ </a:t>
            </a:r>
          </a:p>
        </p:txBody>
      </p:sp>
      <p:sp>
        <p:nvSpPr>
          <p:cNvPr id="1400" name="٤٩"/>
          <p:cNvSpPr txBox="1"/>
          <p:nvPr/>
        </p:nvSpPr>
        <p:spPr>
          <a:xfrm>
            <a:off x="5702885" y="6754382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graphicFrame>
        <p:nvGraphicFramePr>
          <p:cNvPr id="1401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1402" name="ختاماً"/>
          <p:cNvSpPr txBox="1"/>
          <p:nvPr/>
        </p:nvSpPr>
        <p:spPr>
          <a:xfrm>
            <a:off x="18788276" y="9361354"/>
            <a:ext cx="2879996" cy="147960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403" name="&quot;جذور التعليم مريرة،     لكن ثمراتها حلوة.&quot;"/>
          <p:cNvSpPr txBox="1"/>
          <p:nvPr/>
        </p:nvSpPr>
        <p:spPr>
          <a:xfrm>
            <a:off x="7719669" y="9743613"/>
            <a:ext cx="11326535" cy="276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sz="12200">
                <a:solidFill>
                  <a:srgbClr val="6283BC"/>
                </a:solidFill>
                <a:latin typeface="Mishafi Regular"/>
                <a:ea typeface="Mishafi Regular"/>
                <a:cs typeface="Mishafi Regular"/>
                <a:sym typeface="Mishafi Regular"/>
              </a:defRPr>
            </a:lvl1pPr>
          </a:lstStyle>
          <a:p>
            <a:pPr rtl="0">
              <a:defRPr/>
            </a:pPr>
            <a:r>
              <a:t>"جذور التعليم مريرة،     لكن ثمراتها حلوة."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83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677" name="IMG_2583.png" descr="IMG_2583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7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68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8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68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684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685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686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689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68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690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702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700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697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691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98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1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703" name="IMG_8403.png" descr="IMG_8403.png"/>
          <p:cNvPicPr>
            <a:picLocks noChangeAspect="1"/>
          </p:cNvPicPr>
          <p:nvPr/>
        </p:nvPicPr>
        <p:blipFill>
          <a:blip r:embed="rId10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6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704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05" name="IMG_8403.png" descr="IMG_8403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8182790" y="1786862"/>
            <a:ext cx="5562146" cy="2123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9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1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13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711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12" name="IMG_8404.png" descr="IMG_840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14" name="IMG_8403.png" descr="IMG_8403.png"/>
          <p:cNvPicPr>
            <a:picLocks noChangeAspect="1"/>
          </p:cNvPicPr>
          <p:nvPr/>
        </p:nvPicPr>
        <p:blipFill>
          <a:blip r:embed="rId1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G_9418.png" descr="IMG_9418.png"/>
          <p:cNvPicPr>
            <a:picLocks noChangeAspect="1"/>
          </p:cNvPicPr>
          <p:nvPr/>
        </p:nvPicPr>
        <p:blipFill>
          <a:blip r:embed="rId13">
            <a:extLst/>
          </a:blip>
          <a:srcRect l="40639" t="40298" r="0" b="47759"/>
          <a:stretch>
            <a:fillRect/>
          </a:stretch>
        </p:blipFill>
        <p:spPr>
          <a:xfrm>
            <a:off x="18782126" y="7176164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5" name="تجميع"/>
          <p:cNvGrpSpPr/>
          <p:nvPr/>
        </p:nvGrpSpPr>
        <p:grpSpPr>
          <a:xfrm>
            <a:off x="0" y="3072102"/>
            <a:ext cx="1833874" cy="9147489"/>
            <a:chOff x="0" y="0"/>
            <a:chExt cx="1833873" cy="9147488"/>
          </a:xfrm>
        </p:grpSpPr>
        <p:grpSp>
          <p:nvGrpSpPr>
            <p:cNvPr id="733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31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20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18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1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17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19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21" name="IMG_4012.png" descr="IMG_4012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2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5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23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4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26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8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9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0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32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3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36" name="IMG_2870.png" descr="IMG_2870.png"/>
          <p:cNvPicPr>
            <a:picLocks noChangeAspect="1"/>
          </p:cNvPicPr>
          <p:nvPr/>
        </p:nvPicPr>
        <p:blipFill>
          <a:blip r:embed="rId33">
            <a:extLst/>
          </a:blip>
          <a:srcRect l="24858" t="14017" r="9641" b="14017"/>
          <a:stretch>
            <a:fillRect/>
          </a:stretch>
        </p:blipFill>
        <p:spPr>
          <a:xfrm>
            <a:off x="13998668" y="7760563"/>
            <a:ext cx="4503504" cy="2446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IMG_1438.png" descr="IMG_1438.png"/>
          <p:cNvPicPr>
            <a:picLocks noChangeAspect="1"/>
          </p:cNvPicPr>
          <p:nvPr/>
        </p:nvPicPr>
        <p:blipFill>
          <a:blip r:embed="rId34">
            <a:extLst/>
          </a:blip>
          <a:srcRect l="0" t="20511" r="0" b="44257"/>
          <a:stretch>
            <a:fillRect/>
          </a:stretch>
        </p:blipFill>
        <p:spPr>
          <a:xfrm>
            <a:off x="8425571" y="2414474"/>
            <a:ext cx="10507229" cy="40144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3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تجميع"/>
          <p:cNvGrpSpPr/>
          <p:nvPr/>
        </p:nvGrpSpPr>
        <p:grpSpPr>
          <a:xfrm>
            <a:off x="1979266" y="138067"/>
            <a:ext cx="3792308" cy="2165375"/>
            <a:chOff x="666534" y="2078856"/>
            <a:chExt cx="3792307" cy="2165374"/>
          </a:xfrm>
        </p:grpSpPr>
        <p:grpSp>
          <p:nvGrpSpPr>
            <p:cNvPr id="741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73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2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46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744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745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49" name="IMG_1443.jpeg" descr="IMG_1443.jpeg"/>
          <p:cNvPicPr>
            <a:picLocks noChangeAspect="1"/>
          </p:cNvPicPr>
          <p:nvPr/>
        </p:nvPicPr>
        <p:blipFill>
          <a:blip r:embed="rId11">
            <a:extLst/>
          </a:blip>
          <a:srcRect l="6274" t="11494" r="68130" b="47288"/>
          <a:stretch>
            <a:fillRect/>
          </a:stretch>
        </p:blipFill>
        <p:spPr>
          <a:xfrm>
            <a:off x="3427508" y="4592560"/>
            <a:ext cx="4252335" cy="4530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7" h="21555" fill="norm" stroke="1" extrusionOk="0">
                <a:moveTo>
                  <a:pt x="7589" y="2"/>
                </a:moveTo>
                <a:cubicBezTo>
                  <a:pt x="7428" y="11"/>
                  <a:pt x="7277" y="48"/>
                  <a:pt x="7128" y="112"/>
                </a:cubicBezTo>
                <a:cubicBezTo>
                  <a:pt x="6573" y="348"/>
                  <a:pt x="5844" y="1055"/>
                  <a:pt x="5505" y="1690"/>
                </a:cubicBezTo>
                <a:cubicBezTo>
                  <a:pt x="5152" y="2351"/>
                  <a:pt x="4902" y="3432"/>
                  <a:pt x="4882" y="4383"/>
                </a:cubicBezTo>
                <a:cubicBezTo>
                  <a:pt x="4867" y="5053"/>
                  <a:pt x="4885" y="5129"/>
                  <a:pt x="5096" y="5285"/>
                </a:cubicBezTo>
                <a:cubicBezTo>
                  <a:pt x="5415" y="5522"/>
                  <a:pt x="5331" y="5644"/>
                  <a:pt x="4826" y="5680"/>
                </a:cubicBezTo>
                <a:cubicBezTo>
                  <a:pt x="3896" y="5745"/>
                  <a:pt x="2562" y="5916"/>
                  <a:pt x="2416" y="5988"/>
                </a:cubicBezTo>
                <a:cubicBezTo>
                  <a:pt x="2332" y="6029"/>
                  <a:pt x="2022" y="6151"/>
                  <a:pt x="1727" y="6258"/>
                </a:cubicBezTo>
                <a:cubicBezTo>
                  <a:pt x="1193" y="6450"/>
                  <a:pt x="1188" y="6453"/>
                  <a:pt x="768" y="7294"/>
                </a:cubicBezTo>
                <a:cubicBezTo>
                  <a:pt x="536" y="7759"/>
                  <a:pt x="281" y="8321"/>
                  <a:pt x="201" y="8544"/>
                </a:cubicBezTo>
                <a:cubicBezTo>
                  <a:pt x="54" y="8949"/>
                  <a:pt x="52" y="8950"/>
                  <a:pt x="334" y="9186"/>
                </a:cubicBezTo>
                <a:cubicBezTo>
                  <a:pt x="490" y="9316"/>
                  <a:pt x="722" y="9487"/>
                  <a:pt x="850" y="9565"/>
                </a:cubicBezTo>
                <a:lnTo>
                  <a:pt x="1084" y="9707"/>
                </a:lnTo>
                <a:lnTo>
                  <a:pt x="764" y="9922"/>
                </a:lnTo>
                <a:cubicBezTo>
                  <a:pt x="495" y="10103"/>
                  <a:pt x="415" y="10121"/>
                  <a:pt x="255" y="10026"/>
                </a:cubicBezTo>
                <a:cubicBezTo>
                  <a:pt x="17" y="9886"/>
                  <a:pt x="-85" y="9963"/>
                  <a:pt x="85" y="10156"/>
                </a:cubicBezTo>
                <a:cubicBezTo>
                  <a:pt x="367" y="10478"/>
                  <a:pt x="564" y="10502"/>
                  <a:pt x="938" y="10258"/>
                </a:cubicBezTo>
                <a:cubicBezTo>
                  <a:pt x="1533" y="9871"/>
                  <a:pt x="2799" y="9342"/>
                  <a:pt x="2900" y="9437"/>
                </a:cubicBezTo>
                <a:cubicBezTo>
                  <a:pt x="2957" y="9491"/>
                  <a:pt x="2933" y="9707"/>
                  <a:pt x="2836" y="10015"/>
                </a:cubicBezTo>
                <a:cubicBezTo>
                  <a:pt x="2597" y="10773"/>
                  <a:pt x="2705" y="11190"/>
                  <a:pt x="3297" y="11803"/>
                </a:cubicBezTo>
                <a:cubicBezTo>
                  <a:pt x="3764" y="12285"/>
                  <a:pt x="3787" y="12331"/>
                  <a:pt x="3727" y="12688"/>
                </a:cubicBezTo>
                <a:cubicBezTo>
                  <a:pt x="3684" y="12944"/>
                  <a:pt x="3535" y="13200"/>
                  <a:pt x="3267" y="13487"/>
                </a:cubicBezTo>
                <a:cubicBezTo>
                  <a:pt x="2774" y="14016"/>
                  <a:pt x="2562" y="14405"/>
                  <a:pt x="2322" y="15220"/>
                </a:cubicBezTo>
                <a:cubicBezTo>
                  <a:pt x="2136" y="15855"/>
                  <a:pt x="1879" y="18162"/>
                  <a:pt x="1877" y="19213"/>
                </a:cubicBezTo>
                <a:cubicBezTo>
                  <a:pt x="1875" y="19811"/>
                  <a:pt x="2052" y="20009"/>
                  <a:pt x="2155" y="19525"/>
                </a:cubicBezTo>
                <a:cubicBezTo>
                  <a:pt x="2189" y="19361"/>
                  <a:pt x="2298" y="19059"/>
                  <a:pt x="2394" y="18857"/>
                </a:cubicBezTo>
                <a:cubicBezTo>
                  <a:pt x="2491" y="18654"/>
                  <a:pt x="2649" y="18249"/>
                  <a:pt x="2748" y="17956"/>
                </a:cubicBezTo>
                <a:cubicBezTo>
                  <a:pt x="2958" y="17335"/>
                  <a:pt x="3111" y="17107"/>
                  <a:pt x="3261" y="17195"/>
                </a:cubicBezTo>
                <a:cubicBezTo>
                  <a:pt x="3334" y="17237"/>
                  <a:pt x="3341" y="17326"/>
                  <a:pt x="3281" y="17461"/>
                </a:cubicBezTo>
                <a:cubicBezTo>
                  <a:pt x="3183" y="17684"/>
                  <a:pt x="2976" y="19742"/>
                  <a:pt x="3046" y="19808"/>
                </a:cubicBezTo>
                <a:cubicBezTo>
                  <a:pt x="3144" y="19901"/>
                  <a:pt x="3279" y="19617"/>
                  <a:pt x="3711" y="18398"/>
                </a:cubicBezTo>
                <a:cubicBezTo>
                  <a:pt x="4143" y="17177"/>
                  <a:pt x="4312" y="16811"/>
                  <a:pt x="5012" y="15568"/>
                </a:cubicBezTo>
                <a:cubicBezTo>
                  <a:pt x="5342" y="14981"/>
                  <a:pt x="5397" y="14516"/>
                  <a:pt x="5182" y="14125"/>
                </a:cubicBezTo>
                <a:cubicBezTo>
                  <a:pt x="5061" y="13907"/>
                  <a:pt x="5069" y="13860"/>
                  <a:pt x="5265" y="13627"/>
                </a:cubicBezTo>
                <a:lnTo>
                  <a:pt x="5483" y="13368"/>
                </a:lnTo>
                <a:lnTo>
                  <a:pt x="6125" y="13984"/>
                </a:lnTo>
                <a:cubicBezTo>
                  <a:pt x="6477" y="14321"/>
                  <a:pt x="6844" y="14595"/>
                  <a:pt x="6942" y="14595"/>
                </a:cubicBezTo>
                <a:cubicBezTo>
                  <a:pt x="7039" y="14595"/>
                  <a:pt x="7161" y="14633"/>
                  <a:pt x="7211" y="14678"/>
                </a:cubicBezTo>
                <a:cubicBezTo>
                  <a:pt x="7319" y="14774"/>
                  <a:pt x="8127" y="14912"/>
                  <a:pt x="8127" y="14835"/>
                </a:cubicBezTo>
                <a:cubicBezTo>
                  <a:pt x="8127" y="14806"/>
                  <a:pt x="7920" y="14682"/>
                  <a:pt x="7667" y="14559"/>
                </a:cubicBezTo>
                <a:cubicBezTo>
                  <a:pt x="7084" y="14277"/>
                  <a:pt x="6341" y="13550"/>
                  <a:pt x="6196" y="13121"/>
                </a:cubicBezTo>
                <a:cubicBezTo>
                  <a:pt x="6071" y="12746"/>
                  <a:pt x="6190" y="12307"/>
                  <a:pt x="6416" y="12307"/>
                </a:cubicBezTo>
                <a:cubicBezTo>
                  <a:pt x="6491" y="12307"/>
                  <a:pt x="6606" y="12245"/>
                  <a:pt x="6672" y="12169"/>
                </a:cubicBezTo>
                <a:cubicBezTo>
                  <a:pt x="6738" y="12094"/>
                  <a:pt x="6894" y="12031"/>
                  <a:pt x="7018" y="12031"/>
                </a:cubicBezTo>
                <a:cubicBezTo>
                  <a:pt x="7141" y="12031"/>
                  <a:pt x="7272" y="11987"/>
                  <a:pt x="7307" y="11933"/>
                </a:cubicBezTo>
                <a:cubicBezTo>
                  <a:pt x="7406" y="11782"/>
                  <a:pt x="7817" y="12192"/>
                  <a:pt x="7893" y="12520"/>
                </a:cubicBezTo>
                <a:cubicBezTo>
                  <a:pt x="7929" y="12676"/>
                  <a:pt x="7996" y="12868"/>
                  <a:pt x="8041" y="12945"/>
                </a:cubicBezTo>
                <a:cubicBezTo>
                  <a:pt x="8086" y="13022"/>
                  <a:pt x="8247" y="13356"/>
                  <a:pt x="8400" y="13687"/>
                </a:cubicBezTo>
                <a:cubicBezTo>
                  <a:pt x="8610" y="14138"/>
                  <a:pt x="8808" y="14389"/>
                  <a:pt x="9191" y="14693"/>
                </a:cubicBezTo>
                <a:lnTo>
                  <a:pt x="9703" y="15099"/>
                </a:lnTo>
                <a:lnTo>
                  <a:pt x="9641" y="16108"/>
                </a:lnTo>
                <a:cubicBezTo>
                  <a:pt x="9607" y="16662"/>
                  <a:pt x="9515" y="17610"/>
                  <a:pt x="9437" y="18215"/>
                </a:cubicBezTo>
                <a:cubicBezTo>
                  <a:pt x="9360" y="18819"/>
                  <a:pt x="9300" y="19456"/>
                  <a:pt x="9305" y="19633"/>
                </a:cubicBezTo>
                <a:cubicBezTo>
                  <a:pt x="9310" y="19809"/>
                  <a:pt x="9367" y="19584"/>
                  <a:pt x="9431" y="19130"/>
                </a:cubicBezTo>
                <a:cubicBezTo>
                  <a:pt x="9550" y="18295"/>
                  <a:pt x="9844" y="16069"/>
                  <a:pt x="9933" y="15347"/>
                </a:cubicBezTo>
                <a:cubicBezTo>
                  <a:pt x="9989" y="14885"/>
                  <a:pt x="10189" y="14766"/>
                  <a:pt x="10454" y="15035"/>
                </a:cubicBezTo>
                <a:cubicBezTo>
                  <a:pt x="10555" y="15138"/>
                  <a:pt x="10881" y="15307"/>
                  <a:pt x="11175" y="15411"/>
                </a:cubicBezTo>
                <a:cubicBezTo>
                  <a:pt x="11769" y="15621"/>
                  <a:pt x="12026" y="15766"/>
                  <a:pt x="14960" y="17541"/>
                </a:cubicBezTo>
                <a:cubicBezTo>
                  <a:pt x="16079" y="18218"/>
                  <a:pt x="17059" y="18807"/>
                  <a:pt x="17139" y="18851"/>
                </a:cubicBezTo>
                <a:cubicBezTo>
                  <a:pt x="17595" y="19099"/>
                  <a:pt x="16907" y="18637"/>
                  <a:pt x="14758" y="17257"/>
                </a:cubicBezTo>
                <a:cubicBezTo>
                  <a:pt x="11218" y="14986"/>
                  <a:pt x="11207" y="14979"/>
                  <a:pt x="11295" y="14746"/>
                </a:cubicBezTo>
                <a:cubicBezTo>
                  <a:pt x="11336" y="14638"/>
                  <a:pt x="11356" y="14063"/>
                  <a:pt x="11339" y="13468"/>
                </a:cubicBezTo>
                <a:cubicBezTo>
                  <a:pt x="11320" y="12778"/>
                  <a:pt x="11349" y="12344"/>
                  <a:pt x="11417" y="12267"/>
                </a:cubicBezTo>
                <a:cubicBezTo>
                  <a:pt x="11485" y="12190"/>
                  <a:pt x="11493" y="12068"/>
                  <a:pt x="11439" y="11929"/>
                </a:cubicBezTo>
                <a:cubicBezTo>
                  <a:pt x="11379" y="11774"/>
                  <a:pt x="11409" y="11597"/>
                  <a:pt x="11543" y="11312"/>
                </a:cubicBezTo>
                <a:lnTo>
                  <a:pt x="11729" y="10910"/>
                </a:lnTo>
                <a:lnTo>
                  <a:pt x="12230" y="10972"/>
                </a:lnTo>
                <a:cubicBezTo>
                  <a:pt x="13002" y="11066"/>
                  <a:pt x="13454" y="11220"/>
                  <a:pt x="13647" y="11452"/>
                </a:cubicBezTo>
                <a:cubicBezTo>
                  <a:pt x="13817" y="11656"/>
                  <a:pt x="13824" y="11656"/>
                  <a:pt x="13873" y="11480"/>
                </a:cubicBezTo>
                <a:cubicBezTo>
                  <a:pt x="13945" y="11218"/>
                  <a:pt x="14027" y="11249"/>
                  <a:pt x="14588" y="11735"/>
                </a:cubicBezTo>
                <a:cubicBezTo>
                  <a:pt x="14864" y="11974"/>
                  <a:pt x="15214" y="12238"/>
                  <a:pt x="15363" y="12322"/>
                </a:cubicBezTo>
                <a:cubicBezTo>
                  <a:pt x="15593" y="12452"/>
                  <a:pt x="15630" y="12528"/>
                  <a:pt x="15605" y="12805"/>
                </a:cubicBezTo>
                <a:cubicBezTo>
                  <a:pt x="15581" y="13065"/>
                  <a:pt x="15649" y="13228"/>
                  <a:pt x="15929" y="13589"/>
                </a:cubicBezTo>
                <a:cubicBezTo>
                  <a:pt x="16339" y="14117"/>
                  <a:pt x="16706" y="14412"/>
                  <a:pt x="16952" y="14412"/>
                </a:cubicBezTo>
                <a:cubicBezTo>
                  <a:pt x="17046" y="14412"/>
                  <a:pt x="17699" y="14939"/>
                  <a:pt x="18402" y="15581"/>
                </a:cubicBezTo>
                <a:cubicBezTo>
                  <a:pt x="19744" y="16806"/>
                  <a:pt x="20086" y="17068"/>
                  <a:pt x="20356" y="17069"/>
                </a:cubicBezTo>
                <a:cubicBezTo>
                  <a:pt x="20537" y="17069"/>
                  <a:pt x="20261" y="16614"/>
                  <a:pt x="19435" y="15558"/>
                </a:cubicBezTo>
                <a:cubicBezTo>
                  <a:pt x="18884" y="14853"/>
                  <a:pt x="18759" y="14624"/>
                  <a:pt x="18886" y="14550"/>
                </a:cubicBezTo>
                <a:cubicBezTo>
                  <a:pt x="19009" y="14478"/>
                  <a:pt x="19418" y="14745"/>
                  <a:pt x="20338" y="15500"/>
                </a:cubicBezTo>
                <a:cubicBezTo>
                  <a:pt x="21515" y="16465"/>
                  <a:pt x="21405" y="16404"/>
                  <a:pt x="21405" y="16092"/>
                </a:cubicBezTo>
                <a:cubicBezTo>
                  <a:pt x="21405" y="15903"/>
                  <a:pt x="21214" y="15576"/>
                  <a:pt x="20770" y="15003"/>
                </a:cubicBezTo>
                <a:cubicBezTo>
                  <a:pt x="20420" y="14553"/>
                  <a:pt x="19920" y="13851"/>
                  <a:pt x="19659" y="13445"/>
                </a:cubicBezTo>
                <a:cubicBezTo>
                  <a:pt x="19398" y="13039"/>
                  <a:pt x="18942" y="12491"/>
                  <a:pt x="18646" y="12226"/>
                </a:cubicBezTo>
                <a:cubicBezTo>
                  <a:pt x="18119" y="11754"/>
                  <a:pt x="17054" y="11208"/>
                  <a:pt x="16664" y="11208"/>
                </a:cubicBezTo>
                <a:cubicBezTo>
                  <a:pt x="16559" y="11208"/>
                  <a:pt x="16407" y="11121"/>
                  <a:pt x="16328" y="11014"/>
                </a:cubicBezTo>
                <a:cubicBezTo>
                  <a:pt x="16249" y="10907"/>
                  <a:pt x="16084" y="10771"/>
                  <a:pt x="15961" y="10713"/>
                </a:cubicBezTo>
                <a:cubicBezTo>
                  <a:pt x="15837" y="10656"/>
                  <a:pt x="15692" y="10517"/>
                  <a:pt x="15639" y="10404"/>
                </a:cubicBezTo>
                <a:cubicBezTo>
                  <a:pt x="15586" y="10291"/>
                  <a:pt x="15460" y="10172"/>
                  <a:pt x="15357" y="10141"/>
                </a:cubicBezTo>
                <a:cubicBezTo>
                  <a:pt x="15255" y="10111"/>
                  <a:pt x="14992" y="9924"/>
                  <a:pt x="14774" y="9724"/>
                </a:cubicBezTo>
                <a:cubicBezTo>
                  <a:pt x="14556" y="9524"/>
                  <a:pt x="14200" y="9237"/>
                  <a:pt x="13983" y="9088"/>
                </a:cubicBezTo>
                <a:cubicBezTo>
                  <a:pt x="13682" y="8882"/>
                  <a:pt x="13520" y="8665"/>
                  <a:pt x="13305" y="8181"/>
                </a:cubicBezTo>
                <a:cubicBezTo>
                  <a:pt x="13082" y="7680"/>
                  <a:pt x="12964" y="7528"/>
                  <a:pt x="12748" y="7456"/>
                </a:cubicBezTo>
                <a:cubicBezTo>
                  <a:pt x="12597" y="7407"/>
                  <a:pt x="12502" y="7323"/>
                  <a:pt x="12536" y="7271"/>
                </a:cubicBezTo>
                <a:cubicBezTo>
                  <a:pt x="12792" y="6880"/>
                  <a:pt x="14810" y="7770"/>
                  <a:pt x="15955" y="8780"/>
                </a:cubicBezTo>
                <a:cubicBezTo>
                  <a:pt x="16671" y="9412"/>
                  <a:pt x="16478" y="9384"/>
                  <a:pt x="18981" y="9220"/>
                </a:cubicBezTo>
                <a:cubicBezTo>
                  <a:pt x="20457" y="9123"/>
                  <a:pt x="20334" y="9098"/>
                  <a:pt x="18232" y="9071"/>
                </a:cubicBezTo>
                <a:lnTo>
                  <a:pt x="16952" y="9056"/>
                </a:lnTo>
                <a:lnTo>
                  <a:pt x="16280" y="8427"/>
                </a:lnTo>
                <a:cubicBezTo>
                  <a:pt x="15636" y="7823"/>
                  <a:pt x="15611" y="7778"/>
                  <a:pt x="15619" y="7371"/>
                </a:cubicBezTo>
                <a:cubicBezTo>
                  <a:pt x="15624" y="7124"/>
                  <a:pt x="15496" y="6558"/>
                  <a:pt x="15311" y="6012"/>
                </a:cubicBezTo>
                <a:lnTo>
                  <a:pt x="14994" y="5076"/>
                </a:lnTo>
                <a:lnTo>
                  <a:pt x="14406" y="4807"/>
                </a:lnTo>
                <a:cubicBezTo>
                  <a:pt x="13926" y="4590"/>
                  <a:pt x="13763" y="4556"/>
                  <a:pt x="13517" y="4622"/>
                </a:cubicBezTo>
                <a:cubicBezTo>
                  <a:pt x="13080" y="4741"/>
                  <a:pt x="12489" y="4724"/>
                  <a:pt x="12440" y="4590"/>
                </a:cubicBezTo>
                <a:cubicBezTo>
                  <a:pt x="12417" y="4527"/>
                  <a:pt x="12430" y="4332"/>
                  <a:pt x="12470" y="4156"/>
                </a:cubicBezTo>
                <a:cubicBezTo>
                  <a:pt x="12535" y="3874"/>
                  <a:pt x="12611" y="3811"/>
                  <a:pt x="13123" y="3607"/>
                </a:cubicBezTo>
                <a:cubicBezTo>
                  <a:pt x="13442" y="3480"/>
                  <a:pt x="13930" y="3242"/>
                  <a:pt x="14210" y="3078"/>
                </a:cubicBezTo>
                <a:cubicBezTo>
                  <a:pt x="14611" y="2844"/>
                  <a:pt x="14818" y="2784"/>
                  <a:pt x="15179" y="2793"/>
                </a:cubicBezTo>
                <a:cubicBezTo>
                  <a:pt x="15996" y="2812"/>
                  <a:pt x="16211" y="2891"/>
                  <a:pt x="16280" y="3195"/>
                </a:cubicBezTo>
                <a:cubicBezTo>
                  <a:pt x="16341" y="3463"/>
                  <a:pt x="16341" y="3462"/>
                  <a:pt x="16352" y="3133"/>
                </a:cubicBezTo>
                <a:cubicBezTo>
                  <a:pt x="16373" y="2525"/>
                  <a:pt x="16346" y="2506"/>
                  <a:pt x="15349" y="2506"/>
                </a:cubicBezTo>
                <a:cubicBezTo>
                  <a:pt x="14658" y="2506"/>
                  <a:pt x="14349" y="2548"/>
                  <a:pt x="14007" y="2691"/>
                </a:cubicBezTo>
                <a:cubicBezTo>
                  <a:pt x="13762" y="2793"/>
                  <a:pt x="13535" y="2918"/>
                  <a:pt x="13503" y="2967"/>
                </a:cubicBezTo>
                <a:cubicBezTo>
                  <a:pt x="13471" y="3016"/>
                  <a:pt x="13371" y="3056"/>
                  <a:pt x="13281" y="3057"/>
                </a:cubicBezTo>
                <a:cubicBezTo>
                  <a:pt x="13191" y="3058"/>
                  <a:pt x="12922" y="3178"/>
                  <a:pt x="12682" y="3322"/>
                </a:cubicBezTo>
                <a:lnTo>
                  <a:pt x="12246" y="3582"/>
                </a:lnTo>
                <a:lnTo>
                  <a:pt x="11787" y="3365"/>
                </a:lnTo>
                <a:cubicBezTo>
                  <a:pt x="11466" y="3213"/>
                  <a:pt x="11308" y="3072"/>
                  <a:pt x="11263" y="2902"/>
                </a:cubicBezTo>
                <a:cubicBezTo>
                  <a:pt x="11064" y="2153"/>
                  <a:pt x="10055" y="1016"/>
                  <a:pt x="9143" y="512"/>
                </a:cubicBezTo>
                <a:cubicBezTo>
                  <a:pt x="8560" y="189"/>
                  <a:pt x="8126" y="25"/>
                  <a:pt x="7753" y="2"/>
                </a:cubicBezTo>
                <a:cubicBezTo>
                  <a:pt x="7697" y="-1"/>
                  <a:pt x="7643" y="-1"/>
                  <a:pt x="7589" y="2"/>
                </a:cubicBezTo>
                <a:close/>
                <a:moveTo>
                  <a:pt x="13028" y="5230"/>
                </a:moveTo>
                <a:cubicBezTo>
                  <a:pt x="13133" y="5226"/>
                  <a:pt x="13258" y="5228"/>
                  <a:pt x="13421" y="5232"/>
                </a:cubicBezTo>
                <a:cubicBezTo>
                  <a:pt x="14235" y="5254"/>
                  <a:pt x="14558" y="5351"/>
                  <a:pt x="14758" y="5640"/>
                </a:cubicBezTo>
                <a:cubicBezTo>
                  <a:pt x="14944" y="5909"/>
                  <a:pt x="15224" y="6938"/>
                  <a:pt x="15183" y="7203"/>
                </a:cubicBezTo>
                <a:cubicBezTo>
                  <a:pt x="15151" y="7417"/>
                  <a:pt x="14923" y="7512"/>
                  <a:pt x="14764" y="7379"/>
                </a:cubicBezTo>
                <a:cubicBezTo>
                  <a:pt x="14581" y="7226"/>
                  <a:pt x="12834" y="6619"/>
                  <a:pt x="12422" y="6565"/>
                </a:cubicBezTo>
                <a:cubicBezTo>
                  <a:pt x="11964" y="6506"/>
                  <a:pt x="11845" y="6417"/>
                  <a:pt x="11795" y="6088"/>
                </a:cubicBezTo>
                <a:cubicBezTo>
                  <a:pt x="11768" y="5912"/>
                  <a:pt x="11859" y="5801"/>
                  <a:pt x="12246" y="5540"/>
                </a:cubicBezTo>
                <a:cubicBezTo>
                  <a:pt x="12589" y="5309"/>
                  <a:pt x="12712" y="5243"/>
                  <a:pt x="13028" y="5230"/>
                </a:cubicBezTo>
                <a:close/>
                <a:moveTo>
                  <a:pt x="4844" y="6123"/>
                </a:moveTo>
                <a:cubicBezTo>
                  <a:pt x="5140" y="6131"/>
                  <a:pt x="5368" y="6166"/>
                  <a:pt x="5427" y="6233"/>
                </a:cubicBezTo>
                <a:cubicBezTo>
                  <a:pt x="5614" y="6445"/>
                  <a:pt x="5343" y="6815"/>
                  <a:pt x="4894" y="6962"/>
                </a:cubicBezTo>
                <a:cubicBezTo>
                  <a:pt x="4688" y="7029"/>
                  <a:pt x="4318" y="7221"/>
                  <a:pt x="4071" y="7388"/>
                </a:cubicBezTo>
                <a:cubicBezTo>
                  <a:pt x="3823" y="7556"/>
                  <a:pt x="3552" y="7716"/>
                  <a:pt x="3469" y="7745"/>
                </a:cubicBezTo>
                <a:cubicBezTo>
                  <a:pt x="3386" y="7775"/>
                  <a:pt x="3109" y="8090"/>
                  <a:pt x="2854" y="8446"/>
                </a:cubicBezTo>
                <a:cubicBezTo>
                  <a:pt x="2472" y="8979"/>
                  <a:pt x="2280" y="9149"/>
                  <a:pt x="1765" y="9416"/>
                </a:cubicBezTo>
                <a:cubicBezTo>
                  <a:pt x="1422" y="9595"/>
                  <a:pt x="1133" y="9740"/>
                  <a:pt x="1122" y="9739"/>
                </a:cubicBezTo>
                <a:cubicBezTo>
                  <a:pt x="1110" y="9738"/>
                  <a:pt x="955" y="9576"/>
                  <a:pt x="780" y="9377"/>
                </a:cubicBezTo>
                <a:lnTo>
                  <a:pt x="462" y="9012"/>
                </a:lnTo>
                <a:lnTo>
                  <a:pt x="804" y="8080"/>
                </a:lnTo>
                <a:cubicBezTo>
                  <a:pt x="993" y="7566"/>
                  <a:pt x="1224" y="7067"/>
                  <a:pt x="1317" y="6969"/>
                </a:cubicBezTo>
                <a:cubicBezTo>
                  <a:pt x="1576" y="6699"/>
                  <a:pt x="2168" y="6444"/>
                  <a:pt x="2538" y="6444"/>
                </a:cubicBezTo>
                <a:cubicBezTo>
                  <a:pt x="2720" y="6444"/>
                  <a:pt x="3060" y="6381"/>
                  <a:pt x="3293" y="6303"/>
                </a:cubicBezTo>
                <a:cubicBezTo>
                  <a:pt x="3674" y="6175"/>
                  <a:pt x="4351" y="6111"/>
                  <a:pt x="4844" y="6123"/>
                </a:cubicBezTo>
                <a:close/>
                <a:moveTo>
                  <a:pt x="12370" y="8030"/>
                </a:moveTo>
                <a:cubicBezTo>
                  <a:pt x="12423" y="8026"/>
                  <a:pt x="12483" y="8051"/>
                  <a:pt x="12548" y="8102"/>
                </a:cubicBezTo>
                <a:cubicBezTo>
                  <a:pt x="12769" y="8274"/>
                  <a:pt x="13198" y="9201"/>
                  <a:pt x="13099" y="9292"/>
                </a:cubicBezTo>
                <a:cubicBezTo>
                  <a:pt x="12972" y="9409"/>
                  <a:pt x="12554" y="9456"/>
                  <a:pt x="12294" y="9384"/>
                </a:cubicBezTo>
                <a:cubicBezTo>
                  <a:pt x="12066" y="9321"/>
                  <a:pt x="12054" y="9286"/>
                  <a:pt x="12082" y="8774"/>
                </a:cubicBezTo>
                <a:cubicBezTo>
                  <a:pt x="12109" y="8298"/>
                  <a:pt x="12211" y="8042"/>
                  <a:pt x="12370" y="8030"/>
                </a:cubicBezTo>
                <a:close/>
                <a:moveTo>
                  <a:pt x="5052" y="8569"/>
                </a:moveTo>
                <a:cubicBezTo>
                  <a:pt x="5115" y="8564"/>
                  <a:pt x="5177" y="8564"/>
                  <a:pt x="5239" y="8569"/>
                </a:cubicBezTo>
                <a:cubicBezTo>
                  <a:pt x="5465" y="8584"/>
                  <a:pt x="5671" y="8656"/>
                  <a:pt x="5717" y="8735"/>
                </a:cubicBezTo>
                <a:cubicBezTo>
                  <a:pt x="5959" y="9150"/>
                  <a:pt x="6284" y="9887"/>
                  <a:pt x="6284" y="10019"/>
                </a:cubicBezTo>
                <a:cubicBezTo>
                  <a:pt x="6284" y="10303"/>
                  <a:pt x="5921" y="10513"/>
                  <a:pt x="5469" y="10487"/>
                </a:cubicBezTo>
                <a:cubicBezTo>
                  <a:pt x="5112" y="10466"/>
                  <a:pt x="5044" y="10491"/>
                  <a:pt x="4998" y="10659"/>
                </a:cubicBezTo>
                <a:cubicBezTo>
                  <a:pt x="4968" y="10766"/>
                  <a:pt x="4860" y="10875"/>
                  <a:pt x="4758" y="10900"/>
                </a:cubicBezTo>
                <a:cubicBezTo>
                  <a:pt x="4651" y="10927"/>
                  <a:pt x="4484" y="11135"/>
                  <a:pt x="4366" y="11389"/>
                </a:cubicBezTo>
                <a:cubicBezTo>
                  <a:pt x="4254" y="11633"/>
                  <a:pt x="4122" y="11854"/>
                  <a:pt x="4075" y="11882"/>
                </a:cubicBezTo>
                <a:cubicBezTo>
                  <a:pt x="3982" y="11936"/>
                  <a:pt x="3595" y="11577"/>
                  <a:pt x="3347" y="11206"/>
                </a:cubicBezTo>
                <a:cubicBezTo>
                  <a:pt x="3216" y="11010"/>
                  <a:pt x="3208" y="10879"/>
                  <a:pt x="3299" y="10300"/>
                </a:cubicBezTo>
                <a:cubicBezTo>
                  <a:pt x="3390" y="9726"/>
                  <a:pt x="3458" y="9567"/>
                  <a:pt x="3749" y="9263"/>
                </a:cubicBezTo>
                <a:cubicBezTo>
                  <a:pt x="4151" y="8843"/>
                  <a:pt x="4609" y="8599"/>
                  <a:pt x="5052" y="8569"/>
                </a:cubicBezTo>
                <a:close/>
                <a:moveTo>
                  <a:pt x="19175" y="20091"/>
                </a:moveTo>
                <a:cubicBezTo>
                  <a:pt x="19170" y="20096"/>
                  <a:pt x="19199" y="20132"/>
                  <a:pt x="19259" y="20205"/>
                </a:cubicBezTo>
                <a:cubicBezTo>
                  <a:pt x="19386" y="20357"/>
                  <a:pt x="19465" y="20407"/>
                  <a:pt x="19465" y="20331"/>
                </a:cubicBezTo>
                <a:cubicBezTo>
                  <a:pt x="19465" y="20312"/>
                  <a:pt x="19390" y="20240"/>
                  <a:pt x="19297" y="20171"/>
                </a:cubicBezTo>
                <a:cubicBezTo>
                  <a:pt x="19220" y="20114"/>
                  <a:pt x="19180" y="20087"/>
                  <a:pt x="19175" y="20091"/>
                </a:cubicBezTo>
                <a:close/>
                <a:moveTo>
                  <a:pt x="9243" y="20259"/>
                </a:moveTo>
                <a:cubicBezTo>
                  <a:pt x="9227" y="20251"/>
                  <a:pt x="9215" y="20325"/>
                  <a:pt x="9215" y="20458"/>
                </a:cubicBezTo>
                <a:cubicBezTo>
                  <a:pt x="9215" y="20634"/>
                  <a:pt x="9235" y="20706"/>
                  <a:pt x="9259" y="20618"/>
                </a:cubicBezTo>
                <a:cubicBezTo>
                  <a:pt x="9284" y="20530"/>
                  <a:pt x="9284" y="20385"/>
                  <a:pt x="9259" y="20297"/>
                </a:cubicBezTo>
                <a:cubicBezTo>
                  <a:pt x="9253" y="20275"/>
                  <a:pt x="9249" y="20262"/>
                  <a:pt x="9243" y="20259"/>
                </a:cubicBezTo>
                <a:close/>
                <a:moveTo>
                  <a:pt x="19661" y="20458"/>
                </a:moveTo>
                <a:cubicBezTo>
                  <a:pt x="19656" y="20462"/>
                  <a:pt x="19684" y="20500"/>
                  <a:pt x="19745" y="20573"/>
                </a:cubicBezTo>
                <a:cubicBezTo>
                  <a:pt x="19818" y="20661"/>
                  <a:pt x="19894" y="20733"/>
                  <a:pt x="19915" y="20733"/>
                </a:cubicBezTo>
                <a:cubicBezTo>
                  <a:pt x="19994" y="20733"/>
                  <a:pt x="19942" y="20657"/>
                  <a:pt x="19781" y="20537"/>
                </a:cubicBezTo>
                <a:cubicBezTo>
                  <a:pt x="19704" y="20480"/>
                  <a:pt x="19666" y="20453"/>
                  <a:pt x="19661" y="20458"/>
                </a:cubicBezTo>
                <a:close/>
                <a:moveTo>
                  <a:pt x="20290" y="20962"/>
                </a:moveTo>
                <a:lnTo>
                  <a:pt x="20574" y="21258"/>
                </a:lnTo>
                <a:cubicBezTo>
                  <a:pt x="20839" y="21536"/>
                  <a:pt x="20919" y="21599"/>
                  <a:pt x="20919" y="21528"/>
                </a:cubicBezTo>
                <a:cubicBezTo>
                  <a:pt x="20919" y="21512"/>
                  <a:pt x="20779" y="21378"/>
                  <a:pt x="20606" y="21230"/>
                </a:cubicBezTo>
                <a:lnTo>
                  <a:pt x="20290" y="20962"/>
                </a:lnTo>
                <a:close/>
                <a:moveTo>
                  <a:pt x="9123" y="21224"/>
                </a:moveTo>
                <a:cubicBezTo>
                  <a:pt x="9113" y="21234"/>
                  <a:pt x="9106" y="21267"/>
                  <a:pt x="9104" y="21321"/>
                </a:cubicBezTo>
                <a:cubicBezTo>
                  <a:pt x="9099" y="21417"/>
                  <a:pt x="9121" y="21470"/>
                  <a:pt x="9153" y="21440"/>
                </a:cubicBezTo>
                <a:cubicBezTo>
                  <a:pt x="9186" y="21409"/>
                  <a:pt x="9189" y="21330"/>
                  <a:pt x="9161" y="21264"/>
                </a:cubicBezTo>
                <a:cubicBezTo>
                  <a:pt x="9146" y="21227"/>
                  <a:pt x="9134" y="21215"/>
                  <a:pt x="9123" y="2122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0" name="IMG_4375.png" descr="IMG_4375.png"/>
          <p:cNvPicPr>
            <a:picLocks noChangeAspect="1"/>
          </p:cNvPicPr>
          <p:nvPr/>
        </p:nvPicPr>
        <p:blipFill>
          <a:blip r:embed="rId12">
            <a:extLst/>
          </a:blip>
          <a:srcRect l="39447" t="0" r="1400" b="32703"/>
          <a:stretch>
            <a:fillRect/>
          </a:stretch>
        </p:blipFill>
        <p:spPr>
          <a:xfrm>
            <a:off x="8546780" y="2567771"/>
            <a:ext cx="13658400" cy="76207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0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6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5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5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5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5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56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5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5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5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6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6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69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776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774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75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779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77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7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781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8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783" name="IMG_4375.png" descr="IMG_4375.png"/>
          <p:cNvPicPr>
            <a:picLocks noChangeAspect="1"/>
          </p:cNvPicPr>
          <p:nvPr/>
        </p:nvPicPr>
        <p:blipFill>
          <a:blip r:embed="rId10">
            <a:extLst/>
          </a:blip>
          <a:srcRect l="8489" t="72505" r="0" b="0"/>
          <a:stretch>
            <a:fillRect/>
          </a:stretch>
        </p:blipFill>
        <p:spPr>
          <a:xfrm>
            <a:off x="1836538" y="4410101"/>
            <a:ext cx="21230910" cy="31284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3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0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9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8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8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8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8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9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0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807" name="Google Shape;1549;p40"/>
          <p:cNvSpPr txBox="1"/>
          <p:nvPr/>
        </p:nvSpPr>
        <p:spPr>
          <a:xfrm>
            <a:off x="14597546" y="1220754"/>
            <a:ext cx="8469820" cy="16769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706879" rtl="0">
              <a:defRPr b="1" sz="70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تقريب الأعداد الكلية</a:t>
            </a:r>
          </a:p>
        </p:txBody>
      </p:sp>
      <p:grpSp>
        <p:nvGrpSpPr>
          <p:cNvPr id="81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1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1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0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11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81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1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817" name="IMG_4377.png" descr="IMG_4377.png"/>
          <p:cNvPicPr>
            <a:picLocks noChangeAspect="1"/>
          </p:cNvPicPr>
          <p:nvPr/>
        </p:nvPicPr>
        <p:blipFill>
          <a:blip r:embed="rId10">
            <a:extLst/>
          </a:blip>
          <a:srcRect l="4539" t="12241" r="4539" b="43210"/>
          <a:stretch>
            <a:fillRect/>
          </a:stretch>
        </p:blipFill>
        <p:spPr>
          <a:xfrm>
            <a:off x="4107733" y="3858390"/>
            <a:ext cx="16357753" cy="84708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0" name="تجميع"/>
          <p:cNvGrpSpPr/>
          <p:nvPr/>
        </p:nvGrpSpPr>
        <p:grpSpPr>
          <a:xfrm>
            <a:off x="526903" y="2701150"/>
            <a:ext cx="23218158" cy="946599"/>
            <a:chOff x="0" y="0"/>
            <a:chExt cx="23218158" cy="946597"/>
          </a:xfrm>
        </p:grpSpPr>
        <p:pic>
          <p:nvPicPr>
            <p:cNvPr id="818" name="IMG_4377.png" descr="IMG_437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926" t="0" r="0" b="93657"/>
            <a:stretch>
              <a:fillRect/>
            </a:stretch>
          </p:blipFill>
          <p:spPr>
            <a:xfrm>
              <a:off x="9944685" y="10643"/>
              <a:ext cx="13273474" cy="935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9" name="IMG_4377.png" descr="IMG_4377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0321" t="6336" r="6696" b="87248"/>
            <a:stretch>
              <a:fillRect/>
            </a:stretch>
          </p:blipFill>
          <p:spPr>
            <a:xfrm>
              <a:off x="0" y="0"/>
              <a:ext cx="10189229" cy="9465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40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4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2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48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4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4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7" name="مثال…"/>
              <p:cNvSpPr txBox="1"/>
              <p:nvPr/>
            </p:nvSpPr>
            <p:spPr>
              <a:xfrm>
                <a:off x="495245" y="2225560"/>
                <a:ext cx="4134887" cy="18456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851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4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0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853" name="IMG_4377.png" descr="IMG_4377.png"/>
          <p:cNvPicPr>
            <a:picLocks noChangeAspect="1"/>
          </p:cNvPicPr>
          <p:nvPr/>
        </p:nvPicPr>
        <p:blipFill>
          <a:blip r:embed="rId10">
            <a:extLst/>
          </a:blip>
          <a:srcRect l="3409" t="56691" r="3409" b="0"/>
          <a:stretch>
            <a:fillRect/>
          </a:stretch>
        </p:blipFill>
        <p:spPr>
          <a:xfrm>
            <a:off x="3357364" y="3051261"/>
            <a:ext cx="17669291" cy="8679730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Google Shape;1549;p40"/>
          <p:cNvSpPr txBox="1"/>
          <p:nvPr/>
        </p:nvSpPr>
        <p:spPr>
          <a:xfrm>
            <a:off x="14597546" y="1220754"/>
            <a:ext cx="8469820" cy="16769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706879" rtl="0">
              <a:defRPr b="1" sz="70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تقريب الأعداد الكلية</a:t>
            </a:r>
          </a:p>
        </p:txBody>
      </p:sp>
      <p:grpSp>
        <p:nvGrpSpPr>
          <p:cNvPr id="874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87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7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5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5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6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7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86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882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8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1" name="مثال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</a:t>
                </a:r>
              </a:p>
            </p:txBody>
          </p:sp>
        </p:grpSp>
        <p:grpSp>
          <p:nvGrpSpPr>
            <p:cNvPr id="885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8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887" name="Google Shape;1549;p40"/>
          <p:cNvSpPr txBox="1"/>
          <p:nvPr/>
        </p:nvSpPr>
        <p:spPr>
          <a:xfrm>
            <a:off x="14597546" y="1220754"/>
            <a:ext cx="8469820" cy="16769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algn="ctr" defTabSz="1706879" rtl="0">
              <a:defRPr b="1" sz="7000">
                <a:solidFill>
                  <a:srgbClr val="99244F"/>
                </a:solidFill>
                <a:latin typeface="Al-QuranAlKareem"/>
                <a:ea typeface="Al-QuranAlKareem"/>
                <a:cs typeface="Al-QuranAlKareem"/>
                <a:sym typeface="Al-QuranAlKareem"/>
              </a:defRPr>
            </a:lvl1pPr>
          </a:lstStyle>
          <a:p>
            <a:pPr/>
            <a:r>
              <a:t>تقريب الكسور العشرية</a:t>
            </a:r>
          </a:p>
        </p:txBody>
      </p:sp>
      <p:grpSp>
        <p:nvGrpSpPr>
          <p:cNvPr id="890" name="تجميع"/>
          <p:cNvGrpSpPr/>
          <p:nvPr/>
        </p:nvGrpSpPr>
        <p:grpSpPr>
          <a:xfrm>
            <a:off x="5841708" y="2571656"/>
            <a:ext cx="17511676" cy="1021964"/>
            <a:chOff x="0" y="0"/>
            <a:chExt cx="17511675" cy="1021963"/>
          </a:xfrm>
        </p:grpSpPr>
        <p:pic>
          <p:nvPicPr>
            <p:cNvPr id="888" name="IMG_4379.png" descr="IMG_437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411" t="0" r="25235" b="92772"/>
            <a:stretch>
              <a:fillRect/>
            </a:stretch>
          </p:blipFill>
          <p:spPr>
            <a:xfrm>
              <a:off x="2708309" y="0"/>
              <a:ext cx="14803367" cy="1021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9" name="IMG_4379.png" descr="IMG_4379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6313" t="6993" r="29567" b="86892"/>
            <a:stretch>
              <a:fillRect/>
            </a:stretch>
          </p:blipFill>
          <p:spPr>
            <a:xfrm>
              <a:off x="0" y="78648"/>
              <a:ext cx="3150039" cy="8646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91" name="IMG_4379.png" descr="IMG_4379.png"/>
          <p:cNvPicPr>
            <a:picLocks noChangeAspect="1"/>
          </p:cNvPicPr>
          <p:nvPr/>
        </p:nvPicPr>
        <p:blipFill>
          <a:blip r:embed="rId10">
            <a:extLst/>
          </a:blip>
          <a:srcRect l="7555" t="14224" r="25235" b="19572"/>
          <a:stretch>
            <a:fillRect/>
          </a:stretch>
        </p:blipFill>
        <p:spPr>
          <a:xfrm>
            <a:off x="8110072" y="3609055"/>
            <a:ext cx="14726620" cy="9194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IMG_4379.png" descr="IMG_4379.png"/>
          <p:cNvPicPr>
            <a:picLocks noChangeAspect="1"/>
          </p:cNvPicPr>
          <p:nvPr/>
        </p:nvPicPr>
        <p:blipFill>
          <a:blip r:embed="rId10">
            <a:extLst/>
          </a:blip>
          <a:srcRect l="75463" t="26479" r="2504" b="40928"/>
          <a:stretch>
            <a:fillRect/>
          </a:stretch>
        </p:blipFill>
        <p:spPr>
          <a:xfrm>
            <a:off x="2650245" y="4069719"/>
            <a:ext cx="4099341" cy="38435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</p:pic>
      <p:pic>
        <p:nvPicPr>
          <p:cNvPr id="893" name="IMG_4379.png" descr="IMG_4379.png"/>
          <p:cNvPicPr>
            <a:picLocks noChangeAspect="1"/>
          </p:cNvPicPr>
          <p:nvPr/>
        </p:nvPicPr>
        <p:blipFill>
          <a:blip r:embed="rId10">
            <a:extLst/>
          </a:blip>
          <a:srcRect l="20006" t="80004" r="41569" b="3533"/>
          <a:stretch>
            <a:fillRect/>
          </a:stretch>
        </p:blipFill>
        <p:spPr>
          <a:xfrm>
            <a:off x="1833873" y="10773443"/>
            <a:ext cx="7474719" cy="20298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3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911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09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98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96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95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97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99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0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03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01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02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04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5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6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7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08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10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1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917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15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8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45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922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20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21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4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2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946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5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94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94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95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5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53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957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53517" t="1931" r="0" b="86628"/>
          <a:stretch>
            <a:fillRect/>
          </a:stretch>
        </p:blipFill>
        <p:spPr>
          <a:xfrm>
            <a:off x="11520237" y="1673489"/>
            <a:ext cx="11822707" cy="1385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59396" t="13449" r="1417" b="75610"/>
          <a:stretch>
            <a:fillRect/>
          </a:stretch>
        </p:blipFill>
        <p:spPr>
          <a:xfrm>
            <a:off x="9030255" y="3339709"/>
            <a:ext cx="12321006" cy="1637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IMG_4381.png" descr="IMG_4381.png"/>
          <p:cNvPicPr>
            <a:picLocks noChangeAspect="1"/>
          </p:cNvPicPr>
          <p:nvPr/>
        </p:nvPicPr>
        <p:blipFill>
          <a:blip r:embed="rId11">
            <a:extLst/>
          </a:blip>
          <a:srcRect l="7352" t="12645" r="52218" b="76414"/>
          <a:stretch>
            <a:fillRect/>
          </a:stretch>
        </p:blipFill>
        <p:spPr>
          <a:xfrm>
            <a:off x="8496662" y="8093840"/>
            <a:ext cx="12867477" cy="16576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9" name="تجميع"/>
          <p:cNvGrpSpPr/>
          <p:nvPr/>
        </p:nvGrpSpPr>
        <p:grpSpPr>
          <a:xfrm>
            <a:off x="0" y="3570896"/>
            <a:ext cx="1833874" cy="9147489"/>
            <a:chOff x="0" y="0"/>
            <a:chExt cx="1833873" cy="9147488"/>
          </a:xfrm>
        </p:grpSpPr>
        <p:grpSp>
          <p:nvGrpSpPr>
            <p:cNvPr id="97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7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6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6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6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6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6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6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6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6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6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7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7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7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7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ADD2D5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