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4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59" r:id="rId5"/>
    <p:sldId id="292" r:id="rId6"/>
    <p:sldId id="280" r:id="rId7"/>
    <p:sldId id="306" r:id="rId8"/>
    <p:sldId id="290" r:id="rId9"/>
    <p:sldId id="294" r:id="rId10"/>
    <p:sldId id="302" r:id="rId11"/>
    <p:sldId id="267" r:id="rId12"/>
    <p:sldId id="268" r:id="rId13"/>
    <p:sldId id="298" r:id="rId14"/>
    <p:sldId id="303" r:id="rId15"/>
    <p:sldId id="304" r:id="rId16"/>
    <p:sldId id="284" r:id="rId17"/>
    <p:sldId id="305" r:id="rId18"/>
    <p:sldId id="282" r:id="rId19"/>
    <p:sldId id="272" r:id="rId20"/>
    <p:sldId id="271" r:id="rId21"/>
    <p:sldId id="288" r:id="rId22"/>
  </p:sldIdLst>
  <p:sldSz cx="12192000" cy="6858000"/>
  <p:notesSz cx="6858000" cy="9144000"/>
  <p:custDataLst>
    <p:tags r:id="rId25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0CC32"/>
    <a:srgbClr val="FF8B8B"/>
    <a:srgbClr val="BDD7EE"/>
    <a:srgbClr val="FF6D6D"/>
    <a:srgbClr val="FF4F4F"/>
    <a:srgbClr val="FF6969"/>
    <a:srgbClr val="E6E6E6"/>
    <a:srgbClr val="CE2C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نمط فاتح 2 - تميي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0A1B5D5-9B99-4C35-A422-299274C87663}" styleName="نمط متوسط 1 - تميي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نمط فاتح 2 - تميي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309" autoAdjust="0"/>
    <p:restoredTop sz="57214" autoAdjust="0"/>
  </p:normalViewPr>
  <p:slideViewPr>
    <p:cSldViewPr snapToGrid="0">
      <p:cViewPr varScale="1">
        <p:scale>
          <a:sx n="65" d="100"/>
          <a:sy n="65" d="100"/>
        </p:scale>
        <p:origin x="173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0" d="100"/>
          <a:sy n="40" d="100"/>
        </p:scale>
        <p:origin x="2366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C7E200DD-D6BE-4CC0-B1A5-9286B9BC29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2579C8F-D012-4853-83C0-CEA231D34F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78D4C97-365A-4587-8500-10F8752845C0}" type="datetimeFigureOut">
              <a:rPr lang="ar-SA" smtClean="0"/>
              <a:t>16/01/45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E3633D8-FCAC-4B4D-BE2C-74403F15DB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477547C-BD1E-436A-9200-C9674D2837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C93245F-708D-45CD-BFA8-04DDA5EF9D6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3837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08:42:46.6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24575,'0'0'-8191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3T08:48:58.6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310 1 6067,'0'0'10663,"-21"21"-8435,-72 72-534,-62 80 3643,127-139-4933,15-17-468,26-17-6765,0-3-585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3T08:48:59.2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390 68 5202,'0'0'14783,"-18"-10"-13198,-63-34-755,75 42-751,-1-1 0,1 1 0,-1 0 0,0 1 0,0 0 0,0 0 0,0 0 0,1 1 0,-1 0 0,0 0 0,0 1 1,0 0-1,-7 2 0,2 0 70,0 1 0,0 1 0,1 0 0,-1 1 0,-12 8 0,11-6-52,0 1 1,1 1-1,-18 16 1,26-22-118,1-1 0,-1 1 1,1 0-1,0 0 0,1 0 1,-1 0-1,1 0 0,-1 1 0,1-1 1,1 1-1,-1-1 0,1 1 0,-1 0 1,1 0-1,0 7 0,1-11-12,0-1-1,0 1 1,0 0-1,1 0 0,-1-1 1,0 1-1,1 0 1,-1-1-1,0 1 1,1 0-1,-1-1 0,1 1 1,-1 0-1,1-1 1,-1 1-1,1-1 1,-1 1-1,1-1 1,0 1-1,-1-1 0,1 1 1,0-1-1,-1 0 1,1 1-1,0-1 1,-1 0-1,1 0 0,0 0 1,0 1-1,0-1 1,1 0-1,31 1-657,-24-1 531,8 0-82,0 0 1,0-2 0,0 0-1,0 0 1,0-2 0,0 0 0,-1-1-1,0-1 1,0 0 0,0-1-1,-1-1 1,1 0 0,18-14-1,-22 13 39,-1 0 0,1 0 0,-1-1 0,-1 0 0,0-1 0,12-15 0,-22 32 3672,0 15-2941,1 5-603,-15 196 4196,14-187-3589,0-35-546,13-1-1488,5 1-2333,-8 2-1460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08:43:06.5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5T07:42:34.2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09:02:18.0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0 352,'0'0'7251,"0"2"-6994,2-2 127,0 4-848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06:55:33.5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0 592,'0'0'9076,"2"0"-8275,1 0-673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06:55:33.5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0 592,'0'0'9076,"2"0"-8275,1 0-673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07:09:33.5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5683,'0'0'11573,"0"6"-10645,0-4-896,0 0-32,0 0-32,5-1 16,-1 3-1953,2 0-2945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3T08:48:57.7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43 3938,'0'0'11090,"-4"-7"-10247,-13-21 88,13 21 713,2 49-468,2 114-429,0 0 3351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3T08:48:58.3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36 4674,'0'0'13262,"0"-6"-12275,0-18-453,0 18-123,-1 10-297,-7 33 25,5-27 60,1-1 0,0 0 0,1 1 0,-1 9 0,2 21 435,-1-10 51,1-1 0,2 0 1,5 30-1,-5-45-345,-2-13-316,0-1-1,0 1 0,0 0 0,0 0 0,0 0 0,0-1 0,0 1 0,1 0 0,-1 0 0,0-1 0,0 1 0,1 0 0,-1-1 0,1 1 0,-1 0 0,0-1 0,1 1 1,-1 0-1,1-1 0,0 1 0,15 2-3124,-10-3-1234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EEFA647-5108-44C0-96A7-CD66AE4A4AA8}" type="datetimeFigureOut">
              <a:rPr lang="ar-SA" smtClean="0"/>
              <a:t>16/01/45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68E2249-C503-4565-B2C4-D0CC810359C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5000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8E2249-C503-4565-B2C4-D0CC810359C2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49958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9727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6449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9092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588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6894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8245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562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235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6757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37620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0880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0904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79311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921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53217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34699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07880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21831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57925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968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5037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6697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5280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6226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003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280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3735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4846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hyperlink" Target="https://ar.piliapp.com/random/wheel/" TargetMode="External"/><Relationship Id="rId21" Type="http://schemas.openxmlformats.org/officeDocument/2006/relationships/slideLayout" Target="../slideLayouts/slideLayout21.xml"/><Relationship Id="rId34" Type="http://schemas.openxmlformats.org/officeDocument/2006/relationships/hyperlink" Target="https://v-clock.com/timer/" TargetMode="External"/><Relationship Id="rId42" Type="http://schemas.openxmlformats.org/officeDocument/2006/relationships/image" Target="../media/image11.sv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41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3.png"/><Relationship Id="rId37" Type="http://schemas.openxmlformats.org/officeDocument/2006/relationships/image" Target="../media/image7.png"/><Relationship Id="rId40" Type="http://schemas.openxmlformats.org/officeDocument/2006/relationships/image" Target="../media/image9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6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Relationship Id="rId35" Type="http://schemas.openxmlformats.org/officeDocument/2006/relationships/image" Target="../media/image5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4.svg"/><Relationship Id="rId38" Type="http://schemas.openxmlformats.org/officeDocument/2006/relationships/image" Target="../media/image8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جدول 20">
            <a:extLst>
              <a:ext uri="{FF2B5EF4-FFF2-40B4-BE49-F238E27FC236}">
                <a16:creationId xmlns:a16="http://schemas.microsoft.com/office/drawing/2014/main" id="{9220DC87-B0F8-45F5-9159-ED4E42C69F1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57988482"/>
              </p:ext>
            </p:extLst>
          </p:nvPr>
        </p:nvGraphicFramePr>
        <p:xfrm>
          <a:off x="449942" y="211663"/>
          <a:ext cx="10218060" cy="853440"/>
        </p:xfrm>
        <a:graphic>
          <a:graphicData uri="http://schemas.openxmlformats.org/drawingml/2006/table">
            <a:tbl>
              <a:tblPr rtl="1" firstRow="1" bandRow="1">
                <a:tableStyleId>{17292A2E-F333-43FB-9621-5CBBE7FDCDCB}</a:tableStyleId>
              </a:tblPr>
              <a:tblGrid>
                <a:gridCol w="783773">
                  <a:extLst>
                    <a:ext uri="{9D8B030D-6E8A-4147-A177-3AD203B41FA5}">
                      <a16:colId xmlns:a16="http://schemas.microsoft.com/office/drawing/2014/main" val="3779779956"/>
                    </a:ext>
                  </a:extLst>
                </a:gridCol>
                <a:gridCol w="943427">
                  <a:extLst>
                    <a:ext uri="{9D8B030D-6E8A-4147-A177-3AD203B41FA5}">
                      <a16:colId xmlns:a16="http://schemas.microsoft.com/office/drawing/2014/main" val="1648097179"/>
                    </a:ext>
                  </a:extLst>
                </a:gridCol>
                <a:gridCol w="783772">
                  <a:extLst>
                    <a:ext uri="{9D8B030D-6E8A-4147-A177-3AD203B41FA5}">
                      <a16:colId xmlns:a16="http://schemas.microsoft.com/office/drawing/2014/main" val="2294300233"/>
                    </a:ext>
                  </a:extLst>
                </a:gridCol>
                <a:gridCol w="827314">
                  <a:extLst>
                    <a:ext uri="{9D8B030D-6E8A-4147-A177-3AD203B41FA5}">
                      <a16:colId xmlns:a16="http://schemas.microsoft.com/office/drawing/2014/main" val="1181755018"/>
                    </a:ext>
                  </a:extLst>
                </a:gridCol>
                <a:gridCol w="827314">
                  <a:extLst>
                    <a:ext uri="{9D8B030D-6E8A-4147-A177-3AD203B41FA5}">
                      <a16:colId xmlns:a16="http://schemas.microsoft.com/office/drawing/2014/main" val="3188145443"/>
                    </a:ext>
                  </a:extLst>
                </a:gridCol>
                <a:gridCol w="6052460">
                  <a:extLst>
                    <a:ext uri="{9D8B030D-6E8A-4147-A177-3AD203B41FA5}">
                      <a16:colId xmlns:a16="http://schemas.microsoft.com/office/drawing/2014/main" val="1440628220"/>
                    </a:ext>
                  </a:extLst>
                </a:gridCol>
              </a:tblGrid>
              <a:tr h="352573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الصف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المادة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الفصل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الدرس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التاريخ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موضوع الدرس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941554"/>
                  </a:ext>
                </a:extLst>
              </a:tr>
              <a:tr h="43119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1ث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ريض1-1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المنطق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9754024"/>
                  </a:ext>
                </a:extLst>
              </a:tr>
            </a:tbl>
          </a:graphicData>
        </a:graphic>
      </p:graphicFrame>
      <p:graphicFrame>
        <p:nvGraphicFramePr>
          <p:cNvPr id="21" name="جدول 21">
            <a:extLst>
              <a:ext uri="{FF2B5EF4-FFF2-40B4-BE49-F238E27FC236}">
                <a16:creationId xmlns:a16="http://schemas.microsoft.com/office/drawing/2014/main" id="{0D46AF15-96E5-4B5F-9629-F1D3D1E91AE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69978653"/>
              </p:ext>
            </p:extLst>
          </p:nvPr>
        </p:nvGraphicFramePr>
        <p:xfrm>
          <a:off x="10950536" y="245912"/>
          <a:ext cx="1128807" cy="6383488"/>
        </p:xfrm>
        <a:graphic>
          <a:graphicData uri="http://schemas.openxmlformats.org/drawingml/2006/table">
            <a:tbl>
              <a:tblPr rtl="1" firstRow="1" bandRow="1">
                <a:tableStyleId>{17292A2E-F333-43FB-9621-5CBBE7FDCDCB}</a:tableStyleId>
              </a:tblPr>
              <a:tblGrid>
                <a:gridCol w="1128807">
                  <a:extLst>
                    <a:ext uri="{9D8B030D-6E8A-4147-A177-3AD203B41FA5}">
                      <a16:colId xmlns:a16="http://schemas.microsoft.com/office/drawing/2014/main" val="220380981"/>
                    </a:ext>
                  </a:extLst>
                </a:gridCol>
              </a:tblGrid>
              <a:tr h="979906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الأدوات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172498"/>
                  </a:ext>
                </a:extLst>
              </a:tr>
              <a:tr h="847877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0028363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498140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403767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9814792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0372865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2948873"/>
                  </a:ext>
                </a:extLst>
              </a:tr>
            </a:tbl>
          </a:graphicData>
        </a:graphic>
      </p:graphicFrame>
      <p:pic>
        <p:nvPicPr>
          <p:cNvPr id="4" name="رسم 3" descr="كتاب مفتوح مع تعبئة خالصة">
            <a:extLst>
              <a:ext uri="{FF2B5EF4-FFF2-40B4-BE49-F238E27FC236}">
                <a16:creationId xmlns:a16="http://schemas.microsoft.com/office/drawing/2014/main" id="{A0776D51-DA81-4E57-BB74-456D05991952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1169502" y="1286785"/>
            <a:ext cx="702602" cy="702602"/>
          </a:xfrm>
          <a:prstGeom prst="rect">
            <a:avLst/>
          </a:prstGeom>
        </p:spPr>
      </p:pic>
      <p:pic>
        <p:nvPicPr>
          <p:cNvPr id="7" name="رسم 6" descr="عرض تقديمي مع وسائط مع تعبئة خالصة">
            <a:extLst>
              <a:ext uri="{FF2B5EF4-FFF2-40B4-BE49-F238E27FC236}">
                <a16:creationId xmlns:a16="http://schemas.microsoft.com/office/drawing/2014/main" id="{B4369132-0C73-497B-A7F4-DC7D1520FB70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1169502" y="2102128"/>
            <a:ext cx="767080" cy="767080"/>
          </a:xfrm>
          <a:prstGeom prst="rect">
            <a:avLst/>
          </a:prstGeom>
        </p:spPr>
      </p:pic>
      <p:pic>
        <p:nvPicPr>
          <p:cNvPr id="9" name="رسم 8" descr="ساعة توقيت مع تعبئة خالصة">
            <a:hlinkClick r:id="rId34"/>
            <a:extLst>
              <a:ext uri="{FF2B5EF4-FFF2-40B4-BE49-F238E27FC236}">
                <a16:creationId xmlns:a16="http://schemas.microsoft.com/office/drawing/2014/main" id="{BDFB13F5-E5A2-4993-94C8-D79326BB60B1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11130530" y="3914526"/>
            <a:ext cx="806052" cy="767080"/>
          </a:xfrm>
          <a:prstGeom prst="rect">
            <a:avLst/>
          </a:prstGeom>
        </p:spPr>
      </p:pic>
      <p:pic>
        <p:nvPicPr>
          <p:cNvPr id="11" name="رسم 10" descr="آلة حاسبة مع تعبئة خالصة">
            <a:extLst>
              <a:ext uri="{FF2B5EF4-FFF2-40B4-BE49-F238E27FC236}">
                <a16:creationId xmlns:a16="http://schemas.microsoft.com/office/drawing/2014/main" id="{E0E8D79D-3059-43F5-9CFE-DC512A081257}"/>
              </a:ext>
            </a:extLst>
          </p:cNvPr>
          <p:cNvPicPr>
            <a:picLocks noChangeAspect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11176393" y="3024548"/>
            <a:ext cx="714324" cy="714324"/>
          </a:xfrm>
          <a:prstGeom prst="rect">
            <a:avLst/>
          </a:prstGeom>
        </p:spPr>
      </p:pic>
      <p:pic>
        <p:nvPicPr>
          <p:cNvPr id="1028" name="Picture 4" descr="Spinning wheel Icons - 496 free icons">
            <a:hlinkClick r:id="rId39"/>
            <a:extLst>
              <a:ext uri="{FF2B5EF4-FFF2-40B4-BE49-F238E27FC236}">
                <a16:creationId xmlns:a16="http://schemas.microsoft.com/office/drawing/2014/main" id="{FAB37AD3-837A-45D5-B918-E49028BC9B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3519" y="4890073"/>
            <a:ext cx="806052" cy="66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رسم 14" descr="منصة مع تعبئة خالصة">
            <a:extLst>
              <a:ext uri="{FF2B5EF4-FFF2-40B4-BE49-F238E27FC236}">
                <a16:creationId xmlns:a16="http://schemas.microsoft.com/office/drawing/2014/main" id="{F82A1CE0-23C2-44F0-AD66-84D61B66DC2C}"/>
              </a:ext>
            </a:extLst>
          </p:cNvPr>
          <p:cNvPicPr>
            <a:picLocks noChangeAspect="1"/>
          </p:cNvPicPr>
          <p:nvPr userDrawn="1"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11188117" y="5783183"/>
            <a:ext cx="690877" cy="69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535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8" r:id="rId3"/>
    <p:sldLayoutId id="2147483677" r:id="rId4"/>
    <p:sldLayoutId id="2147483676" r:id="rId5"/>
    <p:sldLayoutId id="2147483673" r:id="rId6"/>
    <p:sldLayoutId id="2147483672" r:id="rId7"/>
    <p:sldLayoutId id="2147483671" r:id="rId8"/>
    <p:sldLayoutId id="2147483670" r:id="rId9"/>
    <p:sldLayoutId id="2147483669" r:id="rId10"/>
    <p:sldLayoutId id="2147483668" r:id="rId11"/>
    <p:sldLayoutId id="2147483667" r:id="rId12"/>
    <p:sldLayoutId id="2147483666" r:id="rId13"/>
    <p:sldLayoutId id="2147483665" r:id="rId14"/>
    <p:sldLayoutId id="2147483664" r:id="rId15"/>
    <p:sldLayoutId id="2147483663" r:id="rId16"/>
    <p:sldLayoutId id="2147483662" r:id="rId17"/>
    <p:sldLayoutId id="2147483661" r:id="rId18"/>
    <p:sldLayoutId id="2147483651" r:id="rId19"/>
    <p:sldLayoutId id="2147483652" r:id="rId20"/>
    <p:sldLayoutId id="2147483653" r:id="rId21"/>
    <p:sldLayoutId id="2147483654" r:id="rId22"/>
    <p:sldLayoutId id="2147483675" r:id="rId23"/>
    <p:sldLayoutId id="2147483656" r:id="rId24"/>
    <p:sldLayoutId id="2147483657" r:id="rId25"/>
    <p:sldLayoutId id="2147483658" r:id="rId26"/>
    <p:sldLayoutId id="2147483659" r:id="rId27"/>
    <p:sldLayoutId id="2147483660" r:id="rId28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1.png"/><Relationship Id="rId13" Type="http://schemas.openxmlformats.org/officeDocument/2006/relationships/image" Target="../media/image43.png"/><Relationship Id="rId7" Type="http://schemas.openxmlformats.org/officeDocument/2006/relationships/customXml" Target="../ink/ink9.xml"/><Relationship Id="rId12" Type="http://schemas.openxmlformats.org/officeDocument/2006/relationships/image" Target="../media/image573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0.png"/><Relationship Id="rId11" Type="http://schemas.openxmlformats.org/officeDocument/2006/relationships/customXml" Target="../ink/ink11.xml"/><Relationship Id="rId10" Type="http://schemas.openxmlformats.org/officeDocument/2006/relationships/image" Target="../media/image572.png"/><Relationship Id="rId9" Type="http://schemas.openxmlformats.org/officeDocument/2006/relationships/customXml" Target="../ink/ink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youtube.com/watch?v=26J9HSxh8X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customXml" Target="../ink/ink1.xml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5.png"/><Relationship Id="rId2" Type="http://schemas.openxmlformats.org/officeDocument/2006/relationships/customXml" Target="../ink/ink3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4.xml"/><Relationship Id="rId15" Type="http://schemas.openxmlformats.org/officeDocument/2006/relationships/image" Target="../media/image22.png"/><Relationship Id="rId4" Type="http://schemas.openxmlformats.org/officeDocument/2006/relationships/image" Target="../media/image40.png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7" Type="http://schemas.openxmlformats.org/officeDocument/2006/relationships/image" Target="../media/image136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9" Type="http://schemas.openxmlformats.org/officeDocument/2006/relationships/image" Target="../media/image157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Relationship Id="rId40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خطط انسيابي: معالجة متعاقبة 7">
            <a:extLst>
              <a:ext uri="{FF2B5EF4-FFF2-40B4-BE49-F238E27FC236}">
                <a16:creationId xmlns:a16="http://schemas.microsoft.com/office/drawing/2014/main" id="{65E51978-8E1E-47BC-A1F9-DA000E86FE37}"/>
              </a:ext>
            </a:extLst>
          </p:cNvPr>
          <p:cNvSpPr/>
          <p:nvPr/>
        </p:nvSpPr>
        <p:spPr>
          <a:xfrm>
            <a:off x="7429710" y="2397958"/>
            <a:ext cx="3048000" cy="3540369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خطط انسيابي: محطة طرفية 9">
            <a:extLst>
              <a:ext uri="{FF2B5EF4-FFF2-40B4-BE49-F238E27FC236}">
                <a16:creationId xmlns:a16="http://schemas.microsoft.com/office/drawing/2014/main" id="{2965FC90-C155-465F-9EC7-FD908E37B99C}"/>
              </a:ext>
            </a:extLst>
          </p:cNvPr>
          <p:cNvSpPr/>
          <p:nvPr/>
        </p:nvSpPr>
        <p:spPr>
          <a:xfrm>
            <a:off x="8082852" y="1515379"/>
            <a:ext cx="1741715" cy="653143"/>
          </a:xfrm>
          <a:prstGeom prst="flowChartTerminator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فيما سبق</a:t>
            </a:r>
          </a:p>
        </p:txBody>
      </p:sp>
      <p:sp>
        <p:nvSpPr>
          <p:cNvPr id="11" name="مخطط انسيابي: معالجة متعاقبة 10">
            <a:extLst>
              <a:ext uri="{FF2B5EF4-FFF2-40B4-BE49-F238E27FC236}">
                <a16:creationId xmlns:a16="http://schemas.microsoft.com/office/drawing/2014/main" id="{F62ED78B-1610-4875-96D6-8C8C467A2506}"/>
              </a:ext>
            </a:extLst>
          </p:cNvPr>
          <p:cNvSpPr/>
          <p:nvPr/>
        </p:nvSpPr>
        <p:spPr>
          <a:xfrm>
            <a:off x="4030017" y="2441501"/>
            <a:ext cx="3048000" cy="3540369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خطط انسيابي: محطة طرفية 11">
            <a:extLst>
              <a:ext uri="{FF2B5EF4-FFF2-40B4-BE49-F238E27FC236}">
                <a16:creationId xmlns:a16="http://schemas.microsoft.com/office/drawing/2014/main" id="{A4D9DF7D-42BC-48C5-8DB4-6D6F3351496E}"/>
              </a:ext>
            </a:extLst>
          </p:cNvPr>
          <p:cNvSpPr/>
          <p:nvPr/>
        </p:nvSpPr>
        <p:spPr>
          <a:xfrm>
            <a:off x="4683159" y="1515379"/>
            <a:ext cx="1741715" cy="653143"/>
          </a:xfrm>
          <a:prstGeom prst="flowChartTerminator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الآن</a:t>
            </a:r>
          </a:p>
        </p:txBody>
      </p:sp>
      <p:sp>
        <p:nvSpPr>
          <p:cNvPr id="13" name="مخطط انسيابي: معالجة متعاقبة 12">
            <a:extLst>
              <a:ext uri="{FF2B5EF4-FFF2-40B4-BE49-F238E27FC236}">
                <a16:creationId xmlns:a16="http://schemas.microsoft.com/office/drawing/2014/main" id="{4B8AD3EC-AED2-4DE5-AF94-4CEE8CC152DA}"/>
              </a:ext>
            </a:extLst>
          </p:cNvPr>
          <p:cNvSpPr/>
          <p:nvPr/>
        </p:nvSpPr>
        <p:spPr>
          <a:xfrm>
            <a:off x="588456" y="2397958"/>
            <a:ext cx="3048000" cy="3540369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خطط انسيابي: محطة طرفية 13">
            <a:extLst>
              <a:ext uri="{FF2B5EF4-FFF2-40B4-BE49-F238E27FC236}">
                <a16:creationId xmlns:a16="http://schemas.microsoft.com/office/drawing/2014/main" id="{07F228CE-1C0E-409E-AEC7-E3CC52762061}"/>
              </a:ext>
            </a:extLst>
          </p:cNvPr>
          <p:cNvSpPr/>
          <p:nvPr/>
        </p:nvSpPr>
        <p:spPr>
          <a:xfrm>
            <a:off x="1241598" y="1471836"/>
            <a:ext cx="1741715" cy="653143"/>
          </a:xfrm>
          <a:prstGeom prst="flowChartTerminator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المفردات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30FC6914-6376-614D-A731-8314802A2A1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51649" y="3577687"/>
            <a:ext cx="2404120" cy="1267996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FDF7BD2-DB05-F3A4-96BC-F090819FD44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82546" y="3350041"/>
            <a:ext cx="2342940" cy="1711682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54F54EC5-1081-204F-E2B2-D63B58DA02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rcRect b="43082"/>
          <a:stretch/>
        </p:blipFill>
        <p:spPr>
          <a:xfrm>
            <a:off x="1714290" y="3003791"/>
            <a:ext cx="1741715" cy="2404182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2104F9CE-6A01-1F61-B0D3-2C262A0119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rcRect l="506" t="58168" r="-506" b="-15086"/>
          <a:stretch/>
        </p:blipFill>
        <p:spPr>
          <a:xfrm>
            <a:off x="235925" y="3003791"/>
            <a:ext cx="1741715" cy="240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043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63549FD-E212-1867-CB9E-14E105D2B8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4768" y="1253207"/>
            <a:ext cx="6213231" cy="520946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9130B10-701B-F1DF-DF30-16ECC7890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184" y="1886240"/>
            <a:ext cx="9777047" cy="319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697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81D3DE0B-6B0A-4295-A218-0711CEAD6EA5}"/>
              </a:ext>
            </a:extLst>
          </p:cNvPr>
          <p:cNvSpPr/>
          <p:nvPr/>
        </p:nvSpPr>
        <p:spPr>
          <a:xfrm>
            <a:off x="8686801" y="1202490"/>
            <a:ext cx="2054888" cy="653143"/>
          </a:xfrm>
          <a:prstGeom prst="flowChartTerminator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B75FA9F2-B5A4-7E66-ADA1-2B59C97D1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2943" y="1855633"/>
            <a:ext cx="4328746" cy="606576"/>
          </a:xfrm>
          <a:prstGeom prst="rect">
            <a:avLst/>
          </a:prstGeom>
        </p:spPr>
      </p:pic>
      <p:graphicFrame>
        <p:nvGraphicFramePr>
          <p:cNvPr id="5" name="جدول 5">
            <a:extLst>
              <a:ext uri="{FF2B5EF4-FFF2-40B4-BE49-F238E27FC236}">
                <a16:creationId xmlns:a16="http://schemas.microsoft.com/office/drawing/2014/main" id="{2482C448-01CD-9798-7D21-B6EFDF914F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739430"/>
              </p:ext>
            </p:extLst>
          </p:nvPr>
        </p:nvGraphicFramePr>
        <p:xfrm>
          <a:off x="4126520" y="2642250"/>
          <a:ext cx="6514125" cy="301326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302825">
                  <a:extLst>
                    <a:ext uri="{9D8B030D-6E8A-4147-A177-3AD203B41FA5}">
                      <a16:colId xmlns:a16="http://schemas.microsoft.com/office/drawing/2014/main" val="3697925009"/>
                    </a:ext>
                  </a:extLst>
                </a:gridCol>
                <a:gridCol w="1302825">
                  <a:extLst>
                    <a:ext uri="{9D8B030D-6E8A-4147-A177-3AD203B41FA5}">
                      <a16:colId xmlns:a16="http://schemas.microsoft.com/office/drawing/2014/main" val="1935952117"/>
                    </a:ext>
                  </a:extLst>
                </a:gridCol>
                <a:gridCol w="1302825">
                  <a:extLst>
                    <a:ext uri="{9D8B030D-6E8A-4147-A177-3AD203B41FA5}">
                      <a16:colId xmlns:a16="http://schemas.microsoft.com/office/drawing/2014/main" val="1163664086"/>
                    </a:ext>
                  </a:extLst>
                </a:gridCol>
                <a:gridCol w="1302825">
                  <a:extLst>
                    <a:ext uri="{9D8B030D-6E8A-4147-A177-3AD203B41FA5}">
                      <a16:colId xmlns:a16="http://schemas.microsoft.com/office/drawing/2014/main" val="2854024579"/>
                    </a:ext>
                  </a:extLst>
                </a:gridCol>
                <a:gridCol w="1302825">
                  <a:extLst>
                    <a:ext uri="{9D8B030D-6E8A-4147-A177-3AD203B41FA5}">
                      <a16:colId xmlns:a16="http://schemas.microsoft.com/office/drawing/2014/main" val="4016886755"/>
                    </a:ext>
                  </a:extLst>
                </a:gridCol>
              </a:tblGrid>
              <a:tr h="602652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231908"/>
                  </a:ext>
                </a:extLst>
              </a:tr>
              <a:tr h="602652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275151"/>
                  </a:ext>
                </a:extLst>
              </a:tr>
              <a:tr h="602652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053205"/>
                  </a:ext>
                </a:extLst>
              </a:tr>
              <a:tr h="602652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7318224"/>
                  </a:ext>
                </a:extLst>
              </a:tr>
              <a:tr h="602652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521569"/>
                  </a:ext>
                </a:extLst>
              </a:tr>
            </a:tbl>
          </a:graphicData>
        </a:graphic>
      </p:graphicFrame>
      <p:pic>
        <p:nvPicPr>
          <p:cNvPr id="7" name="صورة 6">
            <a:extLst>
              <a:ext uri="{FF2B5EF4-FFF2-40B4-BE49-F238E27FC236}">
                <a16:creationId xmlns:a16="http://schemas.microsoft.com/office/drawing/2014/main" id="{B26893C1-1EA0-842B-B619-867AC420D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952" y="3236514"/>
            <a:ext cx="2992225" cy="2508519"/>
          </a:xfrm>
          <a:prstGeom prst="rect">
            <a:avLst/>
          </a:prstGeom>
        </p:spPr>
      </p:pic>
      <p:sp>
        <p:nvSpPr>
          <p:cNvPr id="8" name="وسيلة الشرح: سهم لأسفل 7">
            <a:extLst>
              <a:ext uri="{FF2B5EF4-FFF2-40B4-BE49-F238E27FC236}">
                <a16:creationId xmlns:a16="http://schemas.microsoft.com/office/drawing/2014/main" id="{0743AF8A-FB15-D2B1-F234-8F7B47D021BC}"/>
              </a:ext>
            </a:extLst>
          </p:cNvPr>
          <p:cNvSpPr/>
          <p:nvPr/>
        </p:nvSpPr>
        <p:spPr>
          <a:xfrm>
            <a:off x="1371650" y="2599915"/>
            <a:ext cx="1402828" cy="746301"/>
          </a:xfrm>
          <a:prstGeom prst="downArrowCallout">
            <a:avLst>
              <a:gd name="adj1" fmla="val 19029"/>
              <a:gd name="adj2" fmla="val 22014"/>
              <a:gd name="adj3" fmla="val 25000"/>
              <a:gd name="adj4" fmla="val 64977"/>
            </a:avLst>
          </a:prstGeom>
          <a:solidFill>
            <a:srgbClr val="F0CC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تذكير</a:t>
            </a:r>
          </a:p>
        </p:txBody>
      </p:sp>
    </p:spTree>
    <p:extLst>
      <p:ext uri="{BB962C8B-B14F-4D97-AF65-F5344CB8AC3E}">
        <p14:creationId xmlns:p14="http://schemas.microsoft.com/office/powerpoint/2010/main" val="3774446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CC9878CE-82F3-47A8-A3D5-8ABD08ECD87B}"/>
              </a:ext>
            </a:extLst>
          </p:cNvPr>
          <p:cNvSpPr/>
          <p:nvPr/>
        </p:nvSpPr>
        <p:spPr>
          <a:xfrm>
            <a:off x="8686800" y="1202490"/>
            <a:ext cx="2054888" cy="653143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تأكـــــــــــــــــــــــــــــــــــــــــــــــــد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94F36E0D-0693-DD08-3653-861EBF323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2638" y="1855633"/>
            <a:ext cx="3829050" cy="640658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397D1506-F984-88ED-D2E4-0E7F53178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8657" y="2496291"/>
            <a:ext cx="4613031" cy="2546153"/>
          </a:xfrm>
          <a:prstGeom prst="rect">
            <a:avLst/>
          </a:prstGeom>
        </p:spPr>
      </p:pic>
      <p:sp>
        <p:nvSpPr>
          <p:cNvPr id="9" name="وسيلة الشرح: سهم لأسفل 8">
            <a:extLst>
              <a:ext uri="{FF2B5EF4-FFF2-40B4-BE49-F238E27FC236}">
                <a16:creationId xmlns:a16="http://schemas.microsoft.com/office/drawing/2014/main" id="{855D8DFE-E2FE-BA9E-AE86-5D943DDDA601}"/>
              </a:ext>
            </a:extLst>
          </p:cNvPr>
          <p:cNvSpPr/>
          <p:nvPr/>
        </p:nvSpPr>
        <p:spPr>
          <a:xfrm>
            <a:off x="1359927" y="1870830"/>
            <a:ext cx="1402828" cy="746301"/>
          </a:xfrm>
          <a:prstGeom prst="downArrowCallout">
            <a:avLst>
              <a:gd name="adj1" fmla="val 19029"/>
              <a:gd name="adj2" fmla="val 22014"/>
              <a:gd name="adj3" fmla="val 25000"/>
              <a:gd name="adj4" fmla="val 64977"/>
            </a:avLst>
          </a:prstGeom>
          <a:solidFill>
            <a:srgbClr val="F0CC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تذكير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0E80E804-9266-8D46-DE83-2DF47028D2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00" y="2617131"/>
            <a:ext cx="2917081" cy="242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739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845E043D-D5F4-880D-5151-D362330E8C53}"/>
              </a:ext>
            </a:extLst>
          </p:cNvPr>
          <p:cNvGrpSpPr/>
          <p:nvPr/>
        </p:nvGrpSpPr>
        <p:grpSpPr>
          <a:xfrm>
            <a:off x="1495229" y="1155069"/>
            <a:ext cx="9201542" cy="4987824"/>
            <a:chOff x="1495229" y="1155069"/>
            <a:chExt cx="9201542" cy="4987824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3212B702-2F89-9556-4B05-5EC6EA7C6A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33643"/>
            <a:stretch/>
          </p:blipFill>
          <p:spPr>
            <a:xfrm>
              <a:off x="1495229" y="1155069"/>
              <a:ext cx="9201542" cy="4800254"/>
            </a:xfrm>
            <a:prstGeom prst="rect">
              <a:avLst/>
            </a:prstGeom>
          </p:spPr>
        </p:pic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8D2D6548-51D6-BEA8-2D87-CDB46C8F9570}"/>
                </a:ext>
              </a:extLst>
            </p:cNvPr>
            <p:cNvSpPr/>
            <p:nvPr/>
          </p:nvSpPr>
          <p:spPr>
            <a:xfrm>
              <a:off x="1495229" y="4900247"/>
              <a:ext cx="3217448" cy="12426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3551705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28CBC9F4-6D0A-244E-7210-059C50A86ED3}"/>
              </a:ext>
            </a:extLst>
          </p:cNvPr>
          <p:cNvGrpSpPr/>
          <p:nvPr/>
        </p:nvGrpSpPr>
        <p:grpSpPr>
          <a:xfrm>
            <a:off x="1495229" y="1453661"/>
            <a:ext cx="9201542" cy="3669324"/>
            <a:chOff x="1495229" y="1453661"/>
            <a:chExt cx="9201542" cy="3669324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3212B702-2F89-9556-4B05-5EC6EA7C6A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2744" b="-389"/>
            <a:stretch/>
          </p:blipFill>
          <p:spPr>
            <a:xfrm>
              <a:off x="1495229" y="1453661"/>
              <a:ext cx="9201542" cy="3446585"/>
            </a:xfrm>
            <a:prstGeom prst="rect">
              <a:avLst/>
            </a:prstGeom>
          </p:spPr>
        </p:pic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8D2D6548-51D6-BEA8-2D87-CDB46C8F9570}"/>
                </a:ext>
              </a:extLst>
            </p:cNvPr>
            <p:cNvSpPr/>
            <p:nvPr/>
          </p:nvSpPr>
          <p:spPr>
            <a:xfrm>
              <a:off x="5908431" y="1453661"/>
              <a:ext cx="4654062" cy="9495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" name="مستطيل 1">
              <a:extLst>
                <a:ext uri="{FF2B5EF4-FFF2-40B4-BE49-F238E27FC236}">
                  <a16:creationId xmlns:a16="http://schemas.microsoft.com/office/drawing/2014/main" id="{3C61DEDE-0F36-4F0E-A2FF-9F6316B5FDD9}"/>
                </a:ext>
              </a:extLst>
            </p:cNvPr>
            <p:cNvSpPr/>
            <p:nvPr/>
          </p:nvSpPr>
          <p:spPr>
            <a:xfrm>
              <a:off x="1495229" y="4378569"/>
              <a:ext cx="1798955" cy="7444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1367416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6C9BB5B3-2EEC-7D06-362B-B85171B5046B}"/>
              </a:ext>
            </a:extLst>
          </p:cNvPr>
          <p:cNvGrpSpPr/>
          <p:nvPr/>
        </p:nvGrpSpPr>
        <p:grpSpPr>
          <a:xfrm>
            <a:off x="1617785" y="1758459"/>
            <a:ext cx="7752686" cy="3985847"/>
            <a:chOff x="2153312" y="2180491"/>
            <a:chExt cx="6595836" cy="3130062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E33DAD3E-5A81-4A69-5441-597A44A5C2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49240"/>
            <a:stretch/>
          </p:blipFill>
          <p:spPr>
            <a:xfrm>
              <a:off x="5451230" y="2180491"/>
              <a:ext cx="3297918" cy="3130062"/>
            </a:xfrm>
            <a:prstGeom prst="rect">
              <a:avLst/>
            </a:prstGeom>
          </p:spPr>
        </p:pic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07C3081F-8A8D-D50E-16A7-BC839BBAC3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2661" b="-3421"/>
            <a:stretch/>
          </p:blipFill>
          <p:spPr>
            <a:xfrm>
              <a:off x="2153312" y="2180491"/>
              <a:ext cx="3297918" cy="31300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32021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CF0EF6ED-A4B7-4583-96FF-CFD32EB11802}"/>
              </a:ext>
            </a:extLst>
          </p:cNvPr>
          <p:cNvSpPr/>
          <p:nvPr/>
        </p:nvSpPr>
        <p:spPr>
          <a:xfrm>
            <a:off x="8686801" y="1202490"/>
            <a:ext cx="2054888" cy="653143"/>
          </a:xfrm>
          <a:prstGeom prst="flowChartTerminator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0764C1D9-C648-35C5-8D02-A02AB0190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6431" y="1855633"/>
            <a:ext cx="5473978" cy="4460736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9FDDB38E-8ACB-1EA3-FA2E-0FECFD5B9C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93" y="1855633"/>
            <a:ext cx="3602603" cy="297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939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CF0EF6ED-A4B7-4583-96FF-CFD32EB11802}"/>
              </a:ext>
            </a:extLst>
          </p:cNvPr>
          <p:cNvSpPr/>
          <p:nvPr/>
        </p:nvSpPr>
        <p:spPr>
          <a:xfrm>
            <a:off x="8686801" y="1202490"/>
            <a:ext cx="2054888" cy="653143"/>
          </a:xfrm>
          <a:prstGeom prst="flowChartTerminator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FEBAE8C0-828C-6193-E5F5-85DAEED33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999" y="1989925"/>
            <a:ext cx="5509847" cy="3059616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191D5825-70C7-1148-BB0D-9FECC75507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077" y="1855633"/>
            <a:ext cx="3500004" cy="262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4725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CC9878CE-82F3-47A8-A3D5-8ABD08ECD87B}"/>
              </a:ext>
            </a:extLst>
          </p:cNvPr>
          <p:cNvSpPr/>
          <p:nvPr/>
        </p:nvSpPr>
        <p:spPr>
          <a:xfrm>
            <a:off x="8686801" y="1202490"/>
            <a:ext cx="2054888" cy="653143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تأكـــــــــــــــــــــــــــــــــــــــــــــــــد</a:t>
            </a:r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681D1167-83C4-0B6B-BD5D-AAD1C5B81E25}"/>
              </a:ext>
            </a:extLst>
          </p:cNvPr>
          <p:cNvGrpSpPr/>
          <p:nvPr/>
        </p:nvGrpSpPr>
        <p:grpSpPr>
          <a:xfrm>
            <a:off x="867508" y="1855633"/>
            <a:ext cx="9874181" cy="2697765"/>
            <a:chOff x="867508" y="1855633"/>
            <a:chExt cx="9874181" cy="2697765"/>
          </a:xfrm>
        </p:grpSpPr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92D96C5C-54DB-5552-A6A8-0FDB825E0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7751" y="1855633"/>
              <a:ext cx="9823938" cy="2697765"/>
            </a:xfrm>
            <a:prstGeom prst="rect">
              <a:avLst/>
            </a:prstGeom>
          </p:spPr>
        </p:pic>
        <p:sp>
          <p:nvSpPr>
            <p:cNvPr id="5" name="مستطيل 4">
              <a:extLst>
                <a:ext uri="{FF2B5EF4-FFF2-40B4-BE49-F238E27FC236}">
                  <a16:creationId xmlns:a16="http://schemas.microsoft.com/office/drawing/2014/main" id="{5313044A-6CC6-F225-8480-488C3B0B3536}"/>
                </a:ext>
              </a:extLst>
            </p:cNvPr>
            <p:cNvSpPr/>
            <p:nvPr/>
          </p:nvSpPr>
          <p:spPr>
            <a:xfrm>
              <a:off x="867508" y="1855633"/>
              <a:ext cx="4114800" cy="3014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39326077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FEE17FB4-B394-4EFF-9087-F78264E7D103}"/>
              </a:ext>
            </a:extLst>
          </p:cNvPr>
          <p:cNvSpPr/>
          <p:nvPr/>
        </p:nvSpPr>
        <p:spPr>
          <a:xfrm>
            <a:off x="8686801" y="1202490"/>
            <a:ext cx="2054888" cy="653143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تحصيلي1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4B99A18C-5D8E-A4B2-EAED-41835039AC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545"/>
          <a:stretch/>
        </p:blipFill>
        <p:spPr>
          <a:xfrm>
            <a:off x="4336041" y="1960411"/>
            <a:ext cx="6405648" cy="277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184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عالجة متعاقبة 1">
            <a:extLst>
              <a:ext uri="{FF2B5EF4-FFF2-40B4-BE49-F238E27FC236}">
                <a16:creationId xmlns:a16="http://schemas.microsoft.com/office/drawing/2014/main" id="{0AD05755-DC08-432B-B773-34A20E8FE675}"/>
              </a:ext>
            </a:extLst>
          </p:cNvPr>
          <p:cNvSpPr/>
          <p:nvPr/>
        </p:nvSpPr>
        <p:spPr>
          <a:xfrm>
            <a:off x="550985" y="2063262"/>
            <a:ext cx="9847384" cy="4067908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6F3E1020-0999-4A05-B26D-1843679EDA21}"/>
              </a:ext>
            </a:extLst>
          </p:cNvPr>
          <p:cNvSpPr/>
          <p:nvPr/>
        </p:nvSpPr>
        <p:spPr>
          <a:xfrm>
            <a:off x="4603819" y="1179043"/>
            <a:ext cx="1741715" cy="653143"/>
          </a:xfrm>
          <a:prstGeom prst="flowChartTerminator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لمــــــــــــــــــــــــــــــــاذا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A7E52BD-BBF0-582A-8396-D62FBD8D9A3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63661" y="2964229"/>
            <a:ext cx="4888523" cy="2265974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251DEEC9-2C72-E511-6A31-E69DA92347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90" t="2839" r="4451" b="6361"/>
          <a:stretch/>
        </p:blipFill>
        <p:spPr>
          <a:xfrm>
            <a:off x="1106662" y="2525450"/>
            <a:ext cx="3910814" cy="315350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445787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FEE17FB4-B394-4EFF-9087-F78264E7D103}"/>
              </a:ext>
            </a:extLst>
          </p:cNvPr>
          <p:cNvSpPr/>
          <p:nvPr/>
        </p:nvSpPr>
        <p:spPr>
          <a:xfrm>
            <a:off x="8686801" y="1202490"/>
            <a:ext cx="2054888" cy="653143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تحصيلي2</a:t>
            </a:r>
          </a:p>
        </p:txBody>
      </p: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8C153536-FC93-4036-AB5A-CBCB4D1990D9}"/>
              </a:ext>
            </a:extLst>
          </p:cNvPr>
          <p:cNvGrpSpPr/>
          <p:nvPr/>
        </p:nvGrpSpPr>
        <p:grpSpPr>
          <a:xfrm>
            <a:off x="6722880" y="776132"/>
            <a:ext cx="448920" cy="157320"/>
            <a:chOff x="6722880" y="776132"/>
            <a:chExt cx="448920" cy="15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حبر 4">
                  <a:extLst>
                    <a:ext uri="{FF2B5EF4-FFF2-40B4-BE49-F238E27FC236}">
                      <a16:creationId xmlns:a16="http://schemas.microsoft.com/office/drawing/2014/main" id="{93A90EB2-3094-4CE1-A0CC-F0246A1DBD56}"/>
                    </a:ext>
                  </a:extLst>
                </p14:cNvPr>
                <p14:cNvContentPartPr/>
                <p14:nvPr/>
              </p14:nvContentPartPr>
              <p14:xfrm>
                <a:off x="7161720" y="776132"/>
                <a:ext cx="10080" cy="127800"/>
              </p14:xfrm>
            </p:contentPart>
          </mc:Choice>
          <mc:Fallback xmlns="">
            <p:pic>
              <p:nvPicPr>
                <p:cNvPr id="5" name="حبر 4">
                  <a:extLst>
                    <a:ext uri="{FF2B5EF4-FFF2-40B4-BE49-F238E27FC236}">
                      <a16:creationId xmlns:a16="http://schemas.microsoft.com/office/drawing/2014/main" id="{93A90EB2-3094-4CE1-A0CC-F0246A1DBD5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153080" y="767492"/>
                  <a:ext cx="277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حبر 5">
                  <a:extLst>
                    <a:ext uri="{FF2B5EF4-FFF2-40B4-BE49-F238E27FC236}">
                      <a16:creationId xmlns:a16="http://schemas.microsoft.com/office/drawing/2014/main" id="{9933653B-25BC-40F9-9DD8-D57091C8C4C0}"/>
                    </a:ext>
                  </a:extLst>
                </p14:cNvPr>
                <p14:cNvContentPartPr/>
                <p14:nvPr/>
              </p14:nvContentPartPr>
              <p14:xfrm>
                <a:off x="7088640" y="800972"/>
                <a:ext cx="14400" cy="114480"/>
              </p14:xfrm>
            </p:contentPart>
          </mc:Choice>
          <mc:Fallback xmlns="">
            <p:pic>
              <p:nvPicPr>
                <p:cNvPr id="6" name="حبر 5">
                  <a:extLst>
                    <a:ext uri="{FF2B5EF4-FFF2-40B4-BE49-F238E27FC236}">
                      <a16:creationId xmlns:a16="http://schemas.microsoft.com/office/drawing/2014/main" id="{9933653B-25BC-40F9-9DD8-D57091C8C4C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080000" y="791972"/>
                  <a:ext cx="320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حبر 6">
                  <a:extLst>
                    <a:ext uri="{FF2B5EF4-FFF2-40B4-BE49-F238E27FC236}">
                      <a16:creationId xmlns:a16="http://schemas.microsoft.com/office/drawing/2014/main" id="{51B9FA47-5A57-4927-9EDD-C84BD0F0391C}"/>
                    </a:ext>
                  </a:extLst>
                </p14:cNvPr>
                <p14:cNvContentPartPr/>
                <p14:nvPr/>
              </p14:nvContentPartPr>
              <p14:xfrm>
                <a:off x="6930960" y="811412"/>
                <a:ext cx="111960" cy="122040"/>
              </p14:xfrm>
            </p:contentPart>
          </mc:Choice>
          <mc:Fallback xmlns="">
            <p:pic>
              <p:nvPicPr>
                <p:cNvPr id="7" name="حبر 6">
                  <a:extLst>
                    <a:ext uri="{FF2B5EF4-FFF2-40B4-BE49-F238E27FC236}">
                      <a16:creationId xmlns:a16="http://schemas.microsoft.com/office/drawing/2014/main" id="{51B9FA47-5A57-4927-9EDD-C84BD0F0391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921960" y="802772"/>
                  <a:ext cx="1296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حبر 7">
                  <a:extLst>
                    <a:ext uri="{FF2B5EF4-FFF2-40B4-BE49-F238E27FC236}">
                      <a16:creationId xmlns:a16="http://schemas.microsoft.com/office/drawing/2014/main" id="{DB0490C3-D3DA-486C-A9D5-5D053A491DA0}"/>
                    </a:ext>
                  </a:extLst>
                </p14:cNvPr>
                <p14:cNvContentPartPr/>
                <p14:nvPr/>
              </p14:nvContentPartPr>
              <p14:xfrm>
                <a:off x="6722880" y="798452"/>
                <a:ext cx="153360" cy="122400"/>
              </p14:xfrm>
            </p:contentPart>
          </mc:Choice>
          <mc:Fallback xmlns="">
            <p:pic>
              <p:nvPicPr>
                <p:cNvPr id="8" name="حبر 7">
                  <a:extLst>
                    <a:ext uri="{FF2B5EF4-FFF2-40B4-BE49-F238E27FC236}">
                      <a16:creationId xmlns:a16="http://schemas.microsoft.com/office/drawing/2014/main" id="{DB0490C3-D3DA-486C-A9D5-5D053A491DA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714240" y="789812"/>
                  <a:ext cx="171000" cy="14004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D8319A9D-FC48-922A-1149-2E08E98CF735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r="10727"/>
          <a:stretch/>
        </p:blipFill>
        <p:spPr>
          <a:xfrm>
            <a:off x="3812448" y="1947598"/>
            <a:ext cx="6929241" cy="194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9269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FEE17FB4-B394-4EFF-9087-F78264E7D103}"/>
              </a:ext>
            </a:extLst>
          </p:cNvPr>
          <p:cNvSpPr/>
          <p:nvPr/>
        </p:nvSpPr>
        <p:spPr>
          <a:xfrm>
            <a:off x="8686801" y="1202490"/>
            <a:ext cx="2054888" cy="653143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تحصيلي3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668EFAE6-67EC-5151-5832-4259C434DA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658"/>
          <a:stretch/>
        </p:blipFill>
        <p:spPr>
          <a:xfrm>
            <a:off x="3783610" y="1855633"/>
            <a:ext cx="6958079" cy="234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892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AB4DB2F-3FB4-5E60-6AE3-281255F3C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381" y="1125415"/>
            <a:ext cx="9365237" cy="542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226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hlinkClick r:id="rId2"/>
            <a:extLst>
              <a:ext uri="{FF2B5EF4-FFF2-40B4-BE49-F238E27FC236}">
                <a16:creationId xmlns:a16="http://schemas.microsoft.com/office/drawing/2014/main" id="{71F544EB-95B6-4690-813A-891FCEE6E00B}"/>
              </a:ext>
            </a:extLst>
          </p:cNvPr>
          <p:cNvSpPr/>
          <p:nvPr/>
        </p:nvSpPr>
        <p:spPr>
          <a:xfrm>
            <a:off x="8686422" y="1260059"/>
            <a:ext cx="2054888" cy="653143"/>
          </a:xfrm>
          <a:prstGeom prst="flowChartTerminator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60D26FDC-FBD9-505A-7034-D12CAFF88C48}"/>
              </a:ext>
            </a:extLst>
          </p:cNvPr>
          <p:cNvGrpSpPr/>
          <p:nvPr/>
        </p:nvGrpSpPr>
        <p:grpSpPr>
          <a:xfrm>
            <a:off x="1476273" y="1939665"/>
            <a:ext cx="9265038" cy="2444766"/>
            <a:chOff x="1476273" y="1939665"/>
            <a:chExt cx="9265038" cy="2444766"/>
          </a:xfrm>
        </p:grpSpPr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51333240-5FB4-EE27-80CD-28A544F39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76273" y="1939665"/>
              <a:ext cx="9265038" cy="2444766"/>
            </a:xfrm>
            <a:prstGeom prst="rect">
              <a:avLst/>
            </a:prstGeom>
          </p:spPr>
        </p:pic>
        <p:sp>
          <p:nvSpPr>
            <p:cNvPr id="5" name="مستطيل 4">
              <a:extLst>
                <a:ext uri="{FF2B5EF4-FFF2-40B4-BE49-F238E27FC236}">
                  <a16:creationId xmlns:a16="http://schemas.microsoft.com/office/drawing/2014/main" id="{FFE47428-9F56-777C-F227-F0B6777ABB53}"/>
                </a:ext>
              </a:extLst>
            </p:cNvPr>
            <p:cNvSpPr/>
            <p:nvPr/>
          </p:nvSpPr>
          <p:spPr>
            <a:xfrm>
              <a:off x="9659815" y="4067908"/>
              <a:ext cx="1055912" cy="3165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8" name="صورة 7">
            <a:extLst>
              <a:ext uri="{FF2B5EF4-FFF2-40B4-BE49-F238E27FC236}">
                <a16:creationId xmlns:a16="http://schemas.microsoft.com/office/drawing/2014/main" id="{39708A2A-86DD-DC84-815A-6B21E7AF78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8437" y="4410894"/>
            <a:ext cx="7127290" cy="480646"/>
          </a:xfrm>
          <a:prstGeom prst="rect">
            <a:avLst/>
          </a:prstGeom>
        </p:spPr>
      </p:pic>
      <p:graphicFrame>
        <p:nvGraphicFramePr>
          <p:cNvPr id="9" name="جدول 9">
            <a:extLst>
              <a:ext uri="{FF2B5EF4-FFF2-40B4-BE49-F238E27FC236}">
                <a16:creationId xmlns:a16="http://schemas.microsoft.com/office/drawing/2014/main" id="{C0C1B406-59AD-03BF-B579-761760FB38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496689"/>
              </p:ext>
            </p:extLst>
          </p:nvPr>
        </p:nvGraphicFramePr>
        <p:xfrm>
          <a:off x="445477" y="4362464"/>
          <a:ext cx="10406184" cy="2272798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5203092">
                  <a:extLst>
                    <a:ext uri="{9D8B030D-6E8A-4147-A177-3AD203B41FA5}">
                      <a16:colId xmlns:a16="http://schemas.microsoft.com/office/drawing/2014/main" val="572300281"/>
                    </a:ext>
                  </a:extLst>
                </a:gridCol>
                <a:gridCol w="5203092">
                  <a:extLst>
                    <a:ext uri="{9D8B030D-6E8A-4147-A177-3AD203B41FA5}">
                      <a16:colId xmlns:a16="http://schemas.microsoft.com/office/drawing/2014/main" val="1424761502"/>
                    </a:ext>
                  </a:extLst>
                </a:gridCol>
              </a:tblGrid>
              <a:tr h="2272798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07805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2158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9FCA0CA2-E5A9-4989-9D4C-118E00BADC0D}"/>
                  </a:ext>
                </a:extLst>
              </p14:cNvPr>
              <p14:cNvContentPartPr/>
              <p14:nvPr/>
            </p14:nvContentPartPr>
            <p14:xfrm>
              <a:off x="12590594" y="1722572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9FCA0CA2-E5A9-4989-9D4C-118E00BADC0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581594" y="171393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حبر 4">
                <a:extLst>
                  <a:ext uri="{FF2B5EF4-FFF2-40B4-BE49-F238E27FC236}">
                    <a16:creationId xmlns:a16="http://schemas.microsoft.com/office/drawing/2014/main" id="{C39E99D6-3BAB-4042-8F2F-65F22AC9A484}"/>
                  </a:ext>
                </a:extLst>
              </p14:cNvPr>
              <p14:cNvContentPartPr/>
              <p14:nvPr/>
            </p14:nvContentPartPr>
            <p14:xfrm>
              <a:off x="12238652" y="1582172"/>
              <a:ext cx="360" cy="360"/>
            </p14:xfrm>
          </p:contentPart>
        </mc:Choice>
        <mc:Fallback xmlns="">
          <p:pic>
            <p:nvPicPr>
              <p:cNvPr id="5" name="حبر 4">
                <a:extLst>
                  <a:ext uri="{FF2B5EF4-FFF2-40B4-BE49-F238E27FC236}">
                    <a16:creationId xmlns:a16="http://schemas.microsoft.com/office/drawing/2014/main" id="{C39E99D6-3BAB-4042-8F2F-65F22AC9A48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230012" y="1573172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صورة 2">
            <a:extLst>
              <a:ext uri="{FF2B5EF4-FFF2-40B4-BE49-F238E27FC236}">
                <a16:creationId xmlns:a16="http://schemas.microsoft.com/office/drawing/2014/main" id="{5258927D-3107-AFC7-55F1-924828276E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9622" y="1157960"/>
            <a:ext cx="10245248" cy="364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837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376F3086-CAA2-47D9-9980-23A5B45C1423}"/>
              </a:ext>
            </a:extLst>
          </p:cNvPr>
          <p:cNvSpPr/>
          <p:nvPr/>
        </p:nvSpPr>
        <p:spPr>
          <a:xfrm>
            <a:off x="8632229" y="1254071"/>
            <a:ext cx="2054888" cy="653143"/>
          </a:xfrm>
          <a:prstGeom prst="flowChartTerminator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حبر 5">
                <a:extLst>
                  <a:ext uri="{FF2B5EF4-FFF2-40B4-BE49-F238E27FC236}">
                    <a16:creationId xmlns:a16="http://schemas.microsoft.com/office/drawing/2014/main" id="{51656181-D7E7-4102-BC42-D067B8676019}"/>
                  </a:ext>
                </a:extLst>
              </p14:cNvPr>
              <p14:cNvContentPartPr/>
              <p14:nvPr/>
            </p14:nvContentPartPr>
            <p14:xfrm>
              <a:off x="9570480" y="4602360"/>
              <a:ext cx="360" cy="360"/>
            </p14:xfrm>
          </p:contentPart>
        </mc:Choice>
        <mc:Fallback xmlns="">
          <p:pic>
            <p:nvPicPr>
              <p:cNvPr id="6" name="حبر 5">
                <a:extLst>
                  <a:ext uri="{FF2B5EF4-FFF2-40B4-BE49-F238E27FC236}">
                    <a16:creationId xmlns:a16="http://schemas.microsoft.com/office/drawing/2014/main" id="{51656181-D7E7-4102-BC42-D067B867601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61480" y="45933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حبر 11">
                <a:extLst>
                  <a:ext uri="{FF2B5EF4-FFF2-40B4-BE49-F238E27FC236}">
                    <a16:creationId xmlns:a16="http://schemas.microsoft.com/office/drawing/2014/main" id="{FFD7F9E6-F5FF-48E9-B170-B56DC388BB96}"/>
                  </a:ext>
                </a:extLst>
              </p14:cNvPr>
              <p14:cNvContentPartPr/>
              <p14:nvPr/>
            </p14:nvContentPartPr>
            <p14:xfrm>
              <a:off x="12542940" y="2111320"/>
              <a:ext cx="1800" cy="2520"/>
            </p14:xfrm>
          </p:contentPart>
        </mc:Choice>
        <mc:Fallback xmlns="">
          <p:pic>
            <p:nvPicPr>
              <p:cNvPr id="12" name="حبر 11">
                <a:extLst>
                  <a:ext uri="{FF2B5EF4-FFF2-40B4-BE49-F238E27FC236}">
                    <a16:creationId xmlns:a16="http://schemas.microsoft.com/office/drawing/2014/main" id="{FFD7F9E6-F5FF-48E9-B170-B56DC388BB9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533940" y="2102320"/>
                <a:ext cx="19440" cy="2016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صورة 3">
            <a:extLst>
              <a:ext uri="{FF2B5EF4-FFF2-40B4-BE49-F238E27FC236}">
                <a16:creationId xmlns:a16="http://schemas.microsoft.com/office/drawing/2014/main" id="{1DE63396-8B98-CE61-5484-5C273E3D6F9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00954" y="1907214"/>
            <a:ext cx="6096000" cy="2324641"/>
          </a:xfrm>
          <a:prstGeom prst="rect">
            <a:avLst/>
          </a:prstGeom>
        </p:spPr>
      </p:pic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BCDCBE00-A809-90FA-026F-71638194A747}"/>
              </a:ext>
            </a:extLst>
          </p:cNvPr>
          <p:cNvGrpSpPr/>
          <p:nvPr/>
        </p:nvGrpSpPr>
        <p:grpSpPr>
          <a:xfrm>
            <a:off x="236023" y="1919383"/>
            <a:ext cx="4464931" cy="1665150"/>
            <a:chOff x="977699" y="2426204"/>
            <a:chExt cx="4964340" cy="1805651"/>
          </a:xfrm>
        </p:grpSpPr>
        <p:pic>
          <p:nvPicPr>
            <p:cNvPr id="7" name="صورة 6">
              <a:extLst>
                <a:ext uri="{FF2B5EF4-FFF2-40B4-BE49-F238E27FC236}">
                  <a16:creationId xmlns:a16="http://schemas.microsoft.com/office/drawing/2014/main" id="{04505A97-C44D-7D6F-CEAB-C3A2FD5773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/>
            <a:srcRect b="49573"/>
            <a:stretch/>
          </p:blipFill>
          <p:spPr>
            <a:xfrm>
              <a:off x="3459869" y="2426204"/>
              <a:ext cx="2482170" cy="1688421"/>
            </a:xfrm>
            <a:prstGeom prst="rect">
              <a:avLst/>
            </a:prstGeom>
          </p:spPr>
        </p:pic>
        <p:pic>
          <p:nvPicPr>
            <p:cNvPr id="8" name="صورة 7">
              <a:extLst>
                <a:ext uri="{FF2B5EF4-FFF2-40B4-BE49-F238E27FC236}">
                  <a16:creationId xmlns:a16="http://schemas.microsoft.com/office/drawing/2014/main" id="{56E24C5F-59D2-AB55-8355-0CAAEE1862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/>
            <a:srcRect t="49573"/>
            <a:stretch/>
          </p:blipFill>
          <p:spPr>
            <a:xfrm>
              <a:off x="977699" y="2543434"/>
              <a:ext cx="2482170" cy="1688421"/>
            </a:xfrm>
            <a:prstGeom prst="rect">
              <a:avLst/>
            </a:prstGeom>
          </p:spPr>
        </p:pic>
      </p:grpSp>
      <p:pic>
        <p:nvPicPr>
          <p:cNvPr id="11" name="صورة 10">
            <a:extLst>
              <a:ext uri="{FF2B5EF4-FFF2-40B4-BE49-F238E27FC236}">
                <a16:creationId xmlns:a16="http://schemas.microsoft.com/office/drawing/2014/main" id="{1AB8141D-A37B-736A-2538-6C7986DA264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33954" y="4378952"/>
            <a:ext cx="8124092" cy="506046"/>
          </a:xfrm>
          <a:prstGeom prst="rect">
            <a:avLst/>
          </a:prstGeom>
        </p:spPr>
      </p:pic>
      <p:graphicFrame>
        <p:nvGraphicFramePr>
          <p:cNvPr id="13" name="جدول 13">
            <a:extLst>
              <a:ext uri="{FF2B5EF4-FFF2-40B4-BE49-F238E27FC236}">
                <a16:creationId xmlns:a16="http://schemas.microsoft.com/office/drawing/2014/main" id="{647C05F1-694F-5D36-660E-D8F8AC7FC6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729564"/>
              </p:ext>
            </p:extLst>
          </p:nvPr>
        </p:nvGraphicFramePr>
        <p:xfrm>
          <a:off x="351692" y="4244024"/>
          <a:ext cx="10355655" cy="2333068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3451885">
                  <a:extLst>
                    <a:ext uri="{9D8B030D-6E8A-4147-A177-3AD203B41FA5}">
                      <a16:colId xmlns:a16="http://schemas.microsoft.com/office/drawing/2014/main" val="1634540558"/>
                    </a:ext>
                  </a:extLst>
                </a:gridCol>
                <a:gridCol w="3451885">
                  <a:extLst>
                    <a:ext uri="{9D8B030D-6E8A-4147-A177-3AD203B41FA5}">
                      <a16:colId xmlns:a16="http://schemas.microsoft.com/office/drawing/2014/main" val="164014983"/>
                    </a:ext>
                  </a:extLst>
                </a:gridCol>
                <a:gridCol w="3451885">
                  <a:extLst>
                    <a:ext uri="{9D8B030D-6E8A-4147-A177-3AD203B41FA5}">
                      <a16:colId xmlns:a16="http://schemas.microsoft.com/office/drawing/2014/main" val="3727317818"/>
                    </a:ext>
                  </a:extLst>
                </a:gridCol>
              </a:tblGrid>
              <a:tr h="2333068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45605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318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4CD8B403-537B-45E5-B6EF-3FD60573F9D7}"/>
              </a:ext>
            </a:extLst>
          </p:cNvPr>
          <p:cNvSpPr/>
          <p:nvPr/>
        </p:nvSpPr>
        <p:spPr>
          <a:xfrm>
            <a:off x="8686800" y="1202490"/>
            <a:ext cx="2054888" cy="653143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تأكـــــــــــــــــــــــــــــــــــــــــــــــــد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حبر 2">
                <a:extLst>
                  <a:ext uri="{FF2B5EF4-FFF2-40B4-BE49-F238E27FC236}">
                    <a16:creationId xmlns:a16="http://schemas.microsoft.com/office/drawing/2014/main" id="{C49CECA9-4F68-4660-9CC0-6986FF183B27}"/>
                  </a:ext>
                </a:extLst>
              </p14:cNvPr>
              <p14:cNvContentPartPr/>
              <p14:nvPr/>
            </p14:nvContentPartPr>
            <p14:xfrm>
              <a:off x="12418740" y="2218240"/>
              <a:ext cx="1800" cy="360"/>
            </p14:xfrm>
          </p:contentPart>
        </mc:Choice>
        <mc:Fallback>
          <p:pic>
            <p:nvPicPr>
              <p:cNvPr id="3" name="حبر 2">
                <a:extLst>
                  <a:ext uri="{FF2B5EF4-FFF2-40B4-BE49-F238E27FC236}">
                    <a16:creationId xmlns:a16="http://schemas.microsoft.com/office/drawing/2014/main" id="{C49CECA9-4F68-4660-9CC0-6986FF183B2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411240" y="2209240"/>
                <a:ext cx="165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صورة 4">
            <a:extLst>
              <a:ext uri="{FF2B5EF4-FFF2-40B4-BE49-F238E27FC236}">
                <a16:creationId xmlns:a16="http://schemas.microsoft.com/office/drawing/2014/main" id="{3BA74314-0E3B-05C1-8129-1CB7825D24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1529"/>
          <a:stretch/>
        </p:blipFill>
        <p:spPr>
          <a:xfrm>
            <a:off x="1450312" y="1855633"/>
            <a:ext cx="9331569" cy="2000539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DC3C2570-774C-EC0F-62F7-2ABFDB4E72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734" t="64621" r="754" b="15543"/>
          <a:stretch/>
        </p:blipFill>
        <p:spPr>
          <a:xfrm>
            <a:off x="2344615" y="3952468"/>
            <a:ext cx="7886281" cy="579572"/>
          </a:xfrm>
          <a:prstGeom prst="rect">
            <a:avLst/>
          </a:prstGeo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8D5CAD8C-8FB9-BB5F-8584-6C3A95582A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451323"/>
              </p:ext>
            </p:extLst>
          </p:nvPr>
        </p:nvGraphicFramePr>
        <p:xfrm>
          <a:off x="438778" y="3856172"/>
          <a:ext cx="10343103" cy="2790813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3447701">
                  <a:extLst>
                    <a:ext uri="{9D8B030D-6E8A-4147-A177-3AD203B41FA5}">
                      <a16:colId xmlns:a16="http://schemas.microsoft.com/office/drawing/2014/main" val="1570186133"/>
                    </a:ext>
                  </a:extLst>
                </a:gridCol>
                <a:gridCol w="3447701">
                  <a:extLst>
                    <a:ext uri="{9D8B030D-6E8A-4147-A177-3AD203B41FA5}">
                      <a16:colId xmlns:a16="http://schemas.microsoft.com/office/drawing/2014/main" val="1243036657"/>
                    </a:ext>
                  </a:extLst>
                </a:gridCol>
                <a:gridCol w="3447701">
                  <a:extLst>
                    <a:ext uri="{9D8B030D-6E8A-4147-A177-3AD203B41FA5}">
                      <a16:colId xmlns:a16="http://schemas.microsoft.com/office/drawing/2014/main" val="2177413499"/>
                    </a:ext>
                  </a:extLst>
                </a:gridCol>
              </a:tblGrid>
              <a:tr h="2790813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5256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8817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4CD8B403-537B-45E5-B6EF-3FD60573F9D7}"/>
              </a:ext>
            </a:extLst>
          </p:cNvPr>
          <p:cNvSpPr/>
          <p:nvPr/>
        </p:nvSpPr>
        <p:spPr>
          <a:xfrm>
            <a:off x="8686800" y="1202490"/>
            <a:ext cx="2054888" cy="653143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تأكـــــــــــــــــــــــــــــــــــــــــــــــــد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حبر 2">
                <a:extLst>
                  <a:ext uri="{FF2B5EF4-FFF2-40B4-BE49-F238E27FC236}">
                    <a16:creationId xmlns:a16="http://schemas.microsoft.com/office/drawing/2014/main" id="{C49CECA9-4F68-4660-9CC0-6986FF183B27}"/>
                  </a:ext>
                </a:extLst>
              </p14:cNvPr>
              <p14:cNvContentPartPr/>
              <p14:nvPr/>
            </p14:nvContentPartPr>
            <p14:xfrm>
              <a:off x="12418740" y="2218240"/>
              <a:ext cx="1800" cy="360"/>
            </p14:xfrm>
          </p:contentPart>
        </mc:Choice>
        <mc:Fallback xmlns="">
          <p:pic>
            <p:nvPicPr>
              <p:cNvPr id="3" name="حبر 2">
                <a:extLst>
                  <a:ext uri="{FF2B5EF4-FFF2-40B4-BE49-F238E27FC236}">
                    <a16:creationId xmlns:a16="http://schemas.microsoft.com/office/drawing/2014/main" id="{C49CECA9-4F68-4660-9CC0-6986FF183B2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409740" y="2209240"/>
                <a:ext cx="1944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صورة 4">
            <a:extLst>
              <a:ext uri="{FF2B5EF4-FFF2-40B4-BE49-F238E27FC236}">
                <a16:creationId xmlns:a16="http://schemas.microsoft.com/office/drawing/2014/main" id="{3BA74314-0E3B-05C1-8129-1CB7825D245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31529"/>
          <a:stretch/>
        </p:blipFill>
        <p:spPr>
          <a:xfrm>
            <a:off x="1450312" y="1855633"/>
            <a:ext cx="9331569" cy="200053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C9053DD3-DCA0-E7F0-81DC-41E64D32EF5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4357" t="82637" r="1131" b="-2473"/>
          <a:stretch/>
        </p:blipFill>
        <p:spPr>
          <a:xfrm>
            <a:off x="2344615" y="4098111"/>
            <a:ext cx="7886281" cy="579572"/>
          </a:xfrm>
          <a:prstGeom prst="rect">
            <a:avLst/>
          </a:prstGeo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8D5CAD8C-8FB9-BB5F-8584-6C3A95582A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599655"/>
              </p:ext>
            </p:extLst>
          </p:nvPr>
        </p:nvGraphicFramePr>
        <p:xfrm>
          <a:off x="398585" y="3994633"/>
          <a:ext cx="10343103" cy="262890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3447701">
                  <a:extLst>
                    <a:ext uri="{9D8B030D-6E8A-4147-A177-3AD203B41FA5}">
                      <a16:colId xmlns:a16="http://schemas.microsoft.com/office/drawing/2014/main" val="1570186133"/>
                    </a:ext>
                  </a:extLst>
                </a:gridCol>
                <a:gridCol w="3447701">
                  <a:extLst>
                    <a:ext uri="{9D8B030D-6E8A-4147-A177-3AD203B41FA5}">
                      <a16:colId xmlns:a16="http://schemas.microsoft.com/office/drawing/2014/main" val="1243036657"/>
                    </a:ext>
                  </a:extLst>
                </a:gridCol>
                <a:gridCol w="3447701">
                  <a:extLst>
                    <a:ext uri="{9D8B030D-6E8A-4147-A177-3AD203B41FA5}">
                      <a16:colId xmlns:a16="http://schemas.microsoft.com/office/drawing/2014/main" val="2177413499"/>
                    </a:ext>
                  </a:extLst>
                </a:gridCol>
              </a:tblGrid>
              <a:tr h="2628905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4565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5324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3" name="حبر 32">
                <a:extLst>
                  <a:ext uri="{FF2B5EF4-FFF2-40B4-BE49-F238E27FC236}">
                    <a16:creationId xmlns:a16="http://schemas.microsoft.com/office/drawing/2014/main" id="{29E24C34-32A8-47F7-A0BE-0669C8F14353}"/>
                  </a:ext>
                </a:extLst>
              </p14:cNvPr>
              <p14:cNvContentPartPr/>
              <p14:nvPr/>
            </p14:nvContentPartPr>
            <p14:xfrm>
              <a:off x="12594060" y="1887760"/>
              <a:ext cx="5760" cy="7920"/>
            </p14:xfrm>
          </p:contentPart>
        </mc:Choice>
        <mc:Fallback xmlns="">
          <p:pic>
            <p:nvPicPr>
              <p:cNvPr id="33" name="حبر 32">
                <a:extLst>
                  <a:ext uri="{FF2B5EF4-FFF2-40B4-BE49-F238E27FC236}">
                    <a16:creationId xmlns:a16="http://schemas.microsoft.com/office/drawing/2014/main" id="{29E24C34-32A8-47F7-A0BE-0669C8F1435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2585060" y="1878760"/>
                <a:ext cx="23400" cy="2556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صورة 2">
            <a:extLst>
              <a:ext uri="{FF2B5EF4-FFF2-40B4-BE49-F238E27FC236}">
                <a16:creationId xmlns:a16="http://schemas.microsoft.com/office/drawing/2014/main" id="{462631E2-2A9F-F382-1B04-BC7F10A73C5D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456996" y="1186454"/>
            <a:ext cx="10105496" cy="373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040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094106628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1179</TotalTime>
  <Words>30</Words>
  <Application>Microsoft Office PowerPoint</Application>
  <PresentationFormat>شاشة عريضة</PresentationFormat>
  <Paragraphs>19</Paragraphs>
  <Slides>21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4" baseType="lpstr">
      <vt:lpstr>Arial</vt:lpstr>
      <vt:lpstr>Calibri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Abdullah Abdulaziz Alotaibi</dc:creator>
  <cp:lastModifiedBy>mftaah.com</cp:lastModifiedBy>
  <cp:revision>26</cp:revision>
  <dcterms:created xsi:type="dcterms:W3CDTF">2022-01-26T17:10:40Z</dcterms:created>
  <dcterms:modified xsi:type="dcterms:W3CDTF">2023-08-02T17:53:45Z</dcterms:modified>
</cp:coreProperties>
</file>