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75" r:id="rId5"/>
    <p:sldId id="259" r:id="rId6"/>
    <p:sldId id="260" r:id="rId7"/>
    <p:sldId id="292" r:id="rId8"/>
    <p:sldId id="267" r:id="rId9"/>
    <p:sldId id="268" r:id="rId10"/>
    <p:sldId id="297" r:id="rId11"/>
    <p:sldId id="298" r:id="rId12"/>
    <p:sldId id="302" r:id="rId13"/>
    <p:sldId id="282" r:id="rId14"/>
    <p:sldId id="303" r:id="rId15"/>
    <p:sldId id="299" r:id="rId16"/>
    <p:sldId id="284" r:id="rId17"/>
    <p:sldId id="285" r:id="rId18"/>
    <p:sldId id="283" r:id="rId19"/>
    <p:sldId id="300" r:id="rId20"/>
    <p:sldId id="304" r:id="rId21"/>
    <p:sldId id="301" r:id="rId22"/>
    <p:sldId id="272" r:id="rId23"/>
    <p:sldId id="271" r:id="rId24"/>
    <p:sldId id="286" r:id="rId25"/>
    <p:sldId id="288" r:id="rId26"/>
    <p:sldId id="305" r:id="rId27"/>
    <p:sldId id="306" r:id="rId28"/>
  </p:sldIdLst>
  <p:sldSz cx="12192000" cy="6858000"/>
  <p:notesSz cx="6858000" cy="9144000"/>
  <p:custDataLst>
    <p:tags r:id="rId3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0B4"/>
    <a:srgbClr val="BDD7EE"/>
    <a:srgbClr val="FDFEFF"/>
    <a:srgbClr val="2E75B6"/>
    <a:srgbClr val="FF8B8B"/>
    <a:srgbClr val="FF6D6D"/>
    <a:srgbClr val="FF4F4F"/>
    <a:srgbClr val="FF6969"/>
    <a:srgbClr val="E6E6E6"/>
    <a:srgbClr val="F0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4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4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4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6611,'0'0'5763,"2"8"-5763,0-8-16,2 0-689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3938,'0'0'11090,"-4"-7"-10247,-13-21 88,13 21 713,2 49-468,2 114-429,0 0 3351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4674,'0'0'13262,"0"-6"-12275,0-18-453,0 18-123,-1 10-297,-7 33 25,5-27 60,1-1 0,0 0 0,1 1 0,-1 9 0,2 21 435,-1-10 51,1-1 0,2 0 1,5 30-1,-5-45-345,-2-13-316,0-1-1,0 1 0,0 0 0,0 0 0,0 0 0,0-1 0,0 1 0,1 0 0,-1 0 0,0-1 0,0 1 0,1 0 0,-1-1 0,1 1 0,-1 0 0,0-1 0,1 1 1,-1 0-1,1-1 0,0 1 0,15 2-3124,-10-3-1234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6067,'0'0'10663,"-21"21"-8435,-72 72-534,-62 80 3643,127-139-4933,15-17-468,26-17-6765,0-3-585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68 5202,'0'0'14783,"-18"-10"-13198,-63-34-755,75 42-751,-1-1 0,1 1 0,-1 0 0,0 1 0,0 0 0,0 0 0,0 0 0,1 1 0,-1 0 0,0 0 0,0 1 1,0 0-1,-7 2 0,2 0 70,0 1 0,0 1 0,1 0 0,-1 1 0,-12 8 0,11-6-52,0 1 1,1 1-1,-18 16 1,26-22-118,1-1 0,-1 1 1,1 0-1,0 0 0,1 0 1,-1 0-1,1 0 0,-1 1 0,1-1 1,1 1-1,-1-1 0,1 1 0,-1 0 1,1 0-1,0 7 0,1-11-12,0-1-1,0 1 1,0 0-1,1 0 0,-1-1 1,0 1-1,1 0 1,-1-1-1,0 1 1,1 0-1,-1-1 0,1 1 1,-1 0-1,1-1 1,-1 1-1,1-1 1,-1 1-1,1-1 1,0 1-1,-1-1 0,1 1 1,0-1-1,-1 0 1,1 1-1,0-1 1,-1 0-1,1 0 0,0 0 1,0 1-1,0-1 1,1 0-1,31 1-657,-24-1 531,8 0-82,0 0 1,0-2 0,0 0-1,0 0 1,0-2 0,0 0 0,-1-1-1,0-1 1,0 0 0,0-1-1,-1-1 1,1 0 0,18-14-1,-22 13 39,-1 0 0,1 0 0,-1-1 0,-1 0 0,0-1 0,12-15 0,-22 32 3672,0 15-2941,1 5-603,-15 196 4196,14-187-3589,0-35-546,13-1-1488,5 1-2333,-8 2-1460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6368747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 الشرطية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7" Type="http://schemas.openxmlformats.org/officeDocument/2006/relationships/image" Target="../media/image3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6" Type="http://schemas.openxmlformats.org/officeDocument/2006/relationships/image" Target="../media/image4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93" Type="http://schemas.openxmlformats.org/officeDocument/2006/relationships/image" Target="../media/image38.png"/><Relationship Id="rId92" Type="http://schemas.openxmlformats.org/officeDocument/2006/relationships/image" Target="../media/image5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9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2.png"/><Relationship Id="rId7" Type="http://schemas.openxmlformats.org/officeDocument/2006/relationships/customXml" Target="../ink/ink7.xml"/><Relationship Id="rId12" Type="http://schemas.openxmlformats.org/officeDocument/2006/relationships/image" Target="../media/image57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customXml" Target="../ink/ink9.xml"/><Relationship Id="rId10" Type="http://schemas.openxmlformats.org/officeDocument/2006/relationships/image" Target="../media/image572.png"/><Relationship Id="rId9" Type="http://schemas.openxmlformats.org/officeDocument/2006/relationships/customXml" Target="../ink/ink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98CF3F-92F3-4036-F499-52B87F6E49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684" y="3203204"/>
            <a:ext cx="2342050" cy="1929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9CBEC9-8AF3-7279-1C2D-27DED58E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4799" y="3094445"/>
            <a:ext cx="2618433" cy="21473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9E85D03-457E-DA7A-F331-AFA03E07B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8376"/>
          <a:stretch/>
        </p:blipFill>
        <p:spPr>
          <a:xfrm>
            <a:off x="1920854" y="2733753"/>
            <a:ext cx="1756187" cy="274092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02AF175-7A0A-0E71-AEE6-02ADB928E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629" t="51489" r="-2629" b="-3113"/>
          <a:stretch/>
        </p:blipFill>
        <p:spPr>
          <a:xfrm>
            <a:off x="319750" y="2733753"/>
            <a:ext cx="1756187" cy="27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0B7DF1-EE34-E852-914D-6604361D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4" y="1172307"/>
            <a:ext cx="8522214" cy="55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36DAF9-9969-C241-1E32-7F721C6E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15" y="1101968"/>
            <a:ext cx="8386878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0DA18875-DAB6-89BF-B20D-303E4216FB0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6BB9CA-DB96-DD68-4B4F-7239F2629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47" y="1810166"/>
            <a:ext cx="9050215" cy="1127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3F7955-44DF-EC15-6E00-626145C7F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90"/>
          <a:stretch/>
        </p:blipFill>
        <p:spPr>
          <a:xfrm>
            <a:off x="6096000" y="2892697"/>
            <a:ext cx="4618892" cy="6593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B51015-EB22-CB78-7EBD-048BC7EEA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36" b="-2146"/>
          <a:stretch/>
        </p:blipFill>
        <p:spPr>
          <a:xfrm>
            <a:off x="844062" y="2938164"/>
            <a:ext cx="4618892" cy="659395"/>
          </a:xfrm>
          <a:prstGeom prst="rect">
            <a:avLst/>
          </a:prstGeom>
        </p:spPr>
      </p:pic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618E965-17FF-F853-C7B0-633110D1C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49668"/>
              </p:ext>
            </p:extLst>
          </p:nvPr>
        </p:nvGraphicFramePr>
        <p:xfrm>
          <a:off x="510792" y="2938164"/>
          <a:ext cx="10245970" cy="34610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122985">
                  <a:extLst>
                    <a:ext uri="{9D8B030D-6E8A-4147-A177-3AD203B41FA5}">
                      <a16:colId xmlns:a16="http://schemas.microsoft.com/office/drawing/2014/main" val="3009776136"/>
                    </a:ext>
                  </a:extLst>
                </a:gridCol>
                <a:gridCol w="5122985">
                  <a:extLst>
                    <a:ext uri="{9D8B030D-6E8A-4147-A177-3AD203B41FA5}">
                      <a16:colId xmlns:a16="http://schemas.microsoft.com/office/drawing/2014/main" val="2735799153"/>
                    </a:ext>
                  </a:extLst>
                </a:gridCol>
              </a:tblGrid>
              <a:tr h="34610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98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06A660B-25E6-ABF5-C7C0-D2540C45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47" y="1810166"/>
            <a:ext cx="9050215" cy="1127998"/>
          </a:xfrm>
          <a:prstGeom prst="rect">
            <a:avLst/>
          </a:prstGeom>
        </p:spPr>
      </p:pic>
      <p:graphicFrame>
        <p:nvGraphicFramePr>
          <p:cNvPr id="4" name="جدول 8">
            <a:extLst>
              <a:ext uri="{FF2B5EF4-FFF2-40B4-BE49-F238E27FC236}">
                <a16:creationId xmlns:a16="http://schemas.microsoft.com/office/drawing/2014/main" id="{6A6EC7AC-AA6A-088E-806C-5AB90794B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87194"/>
              </p:ext>
            </p:extLst>
          </p:nvPr>
        </p:nvGraphicFramePr>
        <p:xfrm>
          <a:off x="510792" y="2938164"/>
          <a:ext cx="10245970" cy="34610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98054">
                  <a:extLst>
                    <a:ext uri="{9D8B030D-6E8A-4147-A177-3AD203B41FA5}">
                      <a16:colId xmlns:a16="http://schemas.microsoft.com/office/drawing/2014/main" val="3009776136"/>
                    </a:ext>
                  </a:extLst>
                </a:gridCol>
                <a:gridCol w="6147916">
                  <a:extLst>
                    <a:ext uri="{9D8B030D-6E8A-4147-A177-3AD203B41FA5}">
                      <a16:colId xmlns:a16="http://schemas.microsoft.com/office/drawing/2014/main" val="2735799153"/>
                    </a:ext>
                  </a:extLst>
                </a:gridCol>
              </a:tblGrid>
              <a:tr h="34610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63644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A9D94342-A0D7-96B0-8B6B-69326B0B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39" y="2971511"/>
            <a:ext cx="3524250" cy="58029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3B73304-D756-4AF1-9E0B-FD8DF43F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2" y="3023872"/>
            <a:ext cx="6096006" cy="4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29DD-F6EE-7342-5DC6-9DD7263F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0" y="1101969"/>
            <a:ext cx="9409809" cy="55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35A17C-4C1F-B9AD-679B-69FCF378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1" y="1231384"/>
            <a:ext cx="10503877" cy="21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4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F0EF6ED-A4B7-4583-96FF-CFD32EB1180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0B4B8C8-40CA-DF27-4F3A-EC17D8A9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76" y="1855633"/>
            <a:ext cx="9941169" cy="91001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11E6A1D-C6B3-6A25-CCFF-9749C3243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8213"/>
              </p:ext>
            </p:extLst>
          </p:nvPr>
        </p:nvGraphicFramePr>
        <p:xfrm>
          <a:off x="457201" y="2853266"/>
          <a:ext cx="10089660" cy="36178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08966">
                  <a:extLst>
                    <a:ext uri="{9D8B030D-6E8A-4147-A177-3AD203B41FA5}">
                      <a16:colId xmlns:a16="http://schemas.microsoft.com/office/drawing/2014/main" val="2966448539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041986532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080464989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3526944541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193347170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3298524982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862581070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150590337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112782036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197727939"/>
                    </a:ext>
                  </a:extLst>
                </a:gridCol>
              </a:tblGrid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42882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18903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77155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29254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2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6BCDBDC4-B3C5-482B-8ED9-EB94EE077F16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042237-1809-E6F2-7EBB-F9B6D08B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3" y="1855633"/>
            <a:ext cx="7186246" cy="113535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C61015D-A4CE-0619-BE16-38835A284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1245"/>
              </p:ext>
            </p:extLst>
          </p:nvPr>
        </p:nvGraphicFramePr>
        <p:xfrm>
          <a:off x="4687893" y="2990983"/>
          <a:ext cx="6053796" cy="36178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08966">
                  <a:extLst>
                    <a:ext uri="{9D8B030D-6E8A-4147-A177-3AD203B41FA5}">
                      <a16:colId xmlns:a16="http://schemas.microsoft.com/office/drawing/2014/main" val="2193347170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3298524982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862581070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150590337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2112782036"/>
                    </a:ext>
                  </a:extLst>
                </a:gridCol>
                <a:gridCol w="1008966">
                  <a:extLst>
                    <a:ext uri="{9D8B030D-6E8A-4147-A177-3AD203B41FA5}">
                      <a16:colId xmlns:a16="http://schemas.microsoft.com/office/drawing/2014/main" val="197727939"/>
                    </a:ext>
                  </a:extLst>
                </a:gridCol>
              </a:tblGrid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42882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18903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77155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29254"/>
                  </a:ext>
                </a:extLst>
              </a:tr>
              <a:tr h="72357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2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7CAFD20-1F11-1923-2DAE-46D56D84C4A1}"/>
              </a:ext>
            </a:extLst>
          </p:cNvPr>
          <p:cNvGrpSpPr/>
          <p:nvPr/>
        </p:nvGrpSpPr>
        <p:grpSpPr>
          <a:xfrm>
            <a:off x="550984" y="1194738"/>
            <a:ext cx="10081845" cy="3830843"/>
            <a:chOff x="550984" y="1194738"/>
            <a:chExt cx="10081845" cy="3830843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21CF7F1-1AB7-3768-6DB5-0FAC91CBF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984" y="1194738"/>
              <a:ext cx="10081845" cy="3830843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DE3AD43-C002-A1AA-6CF1-04657B220D43}"/>
                </a:ext>
              </a:extLst>
            </p:cNvPr>
            <p:cNvSpPr/>
            <p:nvPr/>
          </p:nvSpPr>
          <p:spPr>
            <a:xfrm>
              <a:off x="726831" y="3429000"/>
              <a:ext cx="2602523" cy="1354015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6225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672E7976-34EE-4968-B568-2BC997340D10}"/>
                  </a:ext>
                </a:extLst>
              </p14:cNvPr>
              <p14:cNvContentPartPr/>
              <p14:nvPr/>
            </p14:nvContentPartPr>
            <p14:xfrm>
              <a:off x="12508820" y="2831680"/>
              <a:ext cx="360" cy="360"/>
            </p14:xfrm>
          </p:contentPart>
        </mc:Choice>
        <mc:Fallback xmlns=""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672E7976-34EE-4968-B568-2BC997340D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500180" y="28230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BB424BBF-423C-C60D-3EFD-38817A1A337D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88D8B6-A215-1979-2BA8-4F8CA90C3995}"/>
              </a:ext>
            </a:extLst>
          </p:cNvPr>
          <p:cNvPicPr>
            <a:picLocks noChangeAspect="1"/>
          </p:cNvPicPr>
          <p:nvPr/>
        </p:nvPicPr>
        <p:blipFill rotWithShape="1">
          <a:blip r:embed="rId67"/>
          <a:srcRect b="26263"/>
          <a:stretch/>
        </p:blipFill>
        <p:spPr>
          <a:xfrm>
            <a:off x="1140489" y="1855633"/>
            <a:ext cx="9601200" cy="1473721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CC0A9222-7B1D-9271-59AD-02476B730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78438"/>
              </p:ext>
            </p:extLst>
          </p:nvPr>
        </p:nvGraphicFramePr>
        <p:xfrm>
          <a:off x="1277815" y="3329353"/>
          <a:ext cx="9374554" cy="32824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3446">
                  <a:extLst>
                    <a:ext uri="{9D8B030D-6E8A-4147-A177-3AD203B41FA5}">
                      <a16:colId xmlns:a16="http://schemas.microsoft.com/office/drawing/2014/main" val="757453976"/>
                    </a:ext>
                  </a:extLst>
                </a:gridCol>
                <a:gridCol w="6811108">
                  <a:extLst>
                    <a:ext uri="{9D8B030D-6E8A-4147-A177-3AD203B41FA5}">
                      <a16:colId xmlns:a16="http://schemas.microsoft.com/office/drawing/2014/main" val="4203550006"/>
                    </a:ext>
                  </a:extLst>
                </a:gridCol>
              </a:tblGrid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العكس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8008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المعكوس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07914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المعاكس الإيجابي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7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74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B348C33-912D-FF54-D6A5-173FC7EF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539" y="3429000"/>
            <a:ext cx="5498123" cy="14475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DC200F3-0D63-969C-B8DC-CF804D6476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99" y="2841149"/>
            <a:ext cx="3778433" cy="26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672E7976-34EE-4968-B568-2BC997340D10}"/>
                  </a:ext>
                </a:extLst>
              </p14:cNvPr>
              <p14:cNvContentPartPr/>
              <p14:nvPr/>
            </p14:nvContentPartPr>
            <p14:xfrm>
              <a:off x="12508820" y="2831680"/>
              <a:ext cx="360" cy="36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672E7976-34EE-4968-B568-2BC997340D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99820" y="2822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BB424BBF-423C-C60D-3EFD-38817A1A337D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88D8B6-A215-1979-2BA8-4F8CA90C3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236"/>
          <a:stretch/>
        </p:blipFill>
        <p:spPr>
          <a:xfrm>
            <a:off x="1140489" y="1855633"/>
            <a:ext cx="9601200" cy="974607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CC0A9222-7B1D-9271-59AD-02476B730DA2}"/>
              </a:ext>
            </a:extLst>
          </p:cNvPr>
          <p:cNvGraphicFramePr>
            <a:graphicFrameLocks noGrp="1"/>
          </p:cNvGraphicFramePr>
          <p:nvPr/>
        </p:nvGraphicFramePr>
        <p:xfrm>
          <a:off x="1277815" y="3329353"/>
          <a:ext cx="9374554" cy="32824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3446">
                  <a:extLst>
                    <a:ext uri="{9D8B030D-6E8A-4147-A177-3AD203B41FA5}">
                      <a16:colId xmlns:a16="http://schemas.microsoft.com/office/drawing/2014/main" val="757453976"/>
                    </a:ext>
                  </a:extLst>
                </a:gridCol>
                <a:gridCol w="6811108">
                  <a:extLst>
                    <a:ext uri="{9D8B030D-6E8A-4147-A177-3AD203B41FA5}">
                      <a16:colId xmlns:a16="http://schemas.microsoft.com/office/drawing/2014/main" val="4203550006"/>
                    </a:ext>
                  </a:extLst>
                </a:gridCol>
              </a:tblGrid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العكس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8008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المعكوس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07914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المعاكس الإيجابي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70410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B990956C-D009-DC47-23D7-0F2FEF8E7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90" t="76138" r="250" b="-1111"/>
          <a:stretch/>
        </p:blipFill>
        <p:spPr>
          <a:xfrm>
            <a:off x="8265489" y="2830240"/>
            <a:ext cx="2386880" cy="4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0" name="حبر 79">
                <a:extLst>
                  <a:ext uri="{FF2B5EF4-FFF2-40B4-BE49-F238E27FC236}">
                    <a16:creationId xmlns:a16="http://schemas.microsoft.com/office/drawing/2014/main" id="{F784BBBD-6100-4489-8C0F-79FCF1C9E138}"/>
                  </a:ext>
                </a:extLst>
              </p14:cNvPr>
              <p14:cNvContentPartPr/>
              <p14:nvPr/>
            </p14:nvContentPartPr>
            <p14:xfrm>
              <a:off x="12543380" y="1726480"/>
              <a:ext cx="3240" cy="3240"/>
            </p14:xfrm>
          </p:contentPart>
        </mc:Choice>
        <mc:Fallback xmlns="">
          <p:pic>
            <p:nvPicPr>
              <p:cNvPr id="80" name="حبر 79">
                <a:extLst>
                  <a:ext uri="{FF2B5EF4-FFF2-40B4-BE49-F238E27FC236}">
                    <a16:creationId xmlns:a16="http://schemas.microsoft.com/office/drawing/2014/main" id="{F784BBBD-6100-4489-8C0F-79FCF1C9E13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534740" y="1717480"/>
                <a:ext cx="20880" cy="20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ED3E99FA-9A45-1AC5-26BD-02A168D3EEC4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B4AAB18-8633-7C82-B9BE-54B3DD0B6E95}"/>
              </a:ext>
            </a:extLst>
          </p:cNvPr>
          <p:cNvPicPr>
            <a:picLocks noChangeAspect="1"/>
          </p:cNvPicPr>
          <p:nvPr/>
        </p:nvPicPr>
        <p:blipFill rotWithShape="1">
          <a:blip r:embed="rId93"/>
          <a:srcRect b="53831"/>
          <a:stretch/>
        </p:blipFill>
        <p:spPr>
          <a:xfrm>
            <a:off x="1140489" y="1855634"/>
            <a:ext cx="9601200" cy="922736"/>
          </a:xfrm>
          <a:prstGeom prst="rect">
            <a:avLst/>
          </a:prstGeom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7931F459-508E-635A-C1C1-0823E6E98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7407"/>
              </p:ext>
            </p:extLst>
          </p:nvPr>
        </p:nvGraphicFramePr>
        <p:xfrm>
          <a:off x="1277815" y="3329353"/>
          <a:ext cx="9374554" cy="32824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3446">
                  <a:extLst>
                    <a:ext uri="{9D8B030D-6E8A-4147-A177-3AD203B41FA5}">
                      <a16:colId xmlns:a16="http://schemas.microsoft.com/office/drawing/2014/main" val="757453976"/>
                    </a:ext>
                  </a:extLst>
                </a:gridCol>
                <a:gridCol w="6811108">
                  <a:extLst>
                    <a:ext uri="{9D8B030D-6E8A-4147-A177-3AD203B41FA5}">
                      <a16:colId xmlns:a16="http://schemas.microsoft.com/office/drawing/2014/main" val="4203550006"/>
                    </a:ext>
                  </a:extLst>
                </a:gridCol>
              </a:tblGrid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العكس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8008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المعكوس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07914"/>
                  </a:ext>
                </a:extLst>
              </a:tr>
              <a:tr h="109415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المعاكس الإيجابي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70410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9E887A27-06A5-2DF1-38CA-BC90DD31EEE9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4739474" y="2694249"/>
            <a:ext cx="6002215" cy="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0A23B0D-B2EA-98F8-E19B-6BA78112A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85"/>
          <a:stretch/>
        </p:blipFill>
        <p:spPr>
          <a:xfrm>
            <a:off x="3505199" y="1855633"/>
            <a:ext cx="7080739" cy="23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C153536-FC93-4036-AB5A-CBCB4D1990D9}"/>
              </a:ext>
            </a:extLst>
          </p:cNvPr>
          <p:cNvGrpSpPr/>
          <p:nvPr/>
        </p:nvGrpSpPr>
        <p:grpSpPr>
          <a:xfrm>
            <a:off x="6722880" y="776132"/>
            <a:ext cx="448920" cy="157320"/>
            <a:chOff x="6722880" y="776132"/>
            <a:chExt cx="44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14:cNvPr>
                <p14:cNvContentPartPr/>
                <p14:nvPr/>
              </p14:nvContentPartPr>
              <p14:xfrm>
                <a:off x="7161720" y="776132"/>
                <a:ext cx="10080" cy="12780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080" y="76749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14:cNvPr>
                <p14:cNvContentPartPr/>
                <p14:nvPr/>
              </p14:nvContentPartPr>
              <p14:xfrm>
                <a:off x="7088640" y="800972"/>
                <a:ext cx="14400" cy="11448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0000" y="791972"/>
                  <a:ext cx="3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14:cNvPr>
                <p14:cNvContentPartPr/>
                <p14:nvPr/>
              </p14:nvContentPartPr>
              <p14:xfrm>
                <a:off x="6930960" y="811412"/>
                <a:ext cx="111960" cy="122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1960" y="802772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14:cNvPr>
                <p14:cNvContentPartPr/>
                <p14:nvPr/>
              </p14:nvContentPartPr>
              <p14:xfrm>
                <a:off x="6722880" y="798452"/>
                <a:ext cx="153360" cy="12240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4240" y="789812"/>
                  <a:ext cx="171000" cy="14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57A79B5-3BAB-11CA-0C07-289C30D202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1693"/>
          <a:stretch/>
        </p:blipFill>
        <p:spPr>
          <a:xfrm>
            <a:off x="3759206" y="1855632"/>
            <a:ext cx="6881175" cy="17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E59BD3-4ACB-2ECB-2EC7-CF4386C10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47"/>
          <a:stretch/>
        </p:blipFill>
        <p:spPr>
          <a:xfrm>
            <a:off x="5043450" y="2042160"/>
            <a:ext cx="5589382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7F57B0-72BC-A4F5-7EBA-F225B8CFE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47"/>
          <a:stretch/>
        </p:blipFill>
        <p:spPr>
          <a:xfrm>
            <a:off x="3997570" y="1948839"/>
            <a:ext cx="6482862" cy="27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تحصيلي5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0F4EE85-83CE-F657-928D-77F85CAF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68"/>
          <a:stretch/>
        </p:blipFill>
        <p:spPr>
          <a:xfrm>
            <a:off x="4189004" y="1941955"/>
            <a:ext cx="6517518" cy="27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8177ED-143B-2275-6F3D-8CF72EB4D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84"/>
          <a:stretch/>
        </p:blipFill>
        <p:spPr>
          <a:xfrm>
            <a:off x="3744267" y="2032938"/>
            <a:ext cx="6900287" cy="21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1A2AC96-0022-F3DF-3426-38272E94AD9C}"/>
              </a:ext>
            </a:extLst>
          </p:cNvPr>
          <p:cNvGrpSpPr/>
          <p:nvPr/>
        </p:nvGrpSpPr>
        <p:grpSpPr>
          <a:xfrm>
            <a:off x="2649416" y="1254369"/>
            <a:ext cx="8042029" cy="946437"/>
            <a:chOff x="2672862" y="1301262"/>
            <a:chExt cx="8042029" cy="94643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123487B-0981-6B3E-477B-1094D060A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6306" y="1307326"/>
              <a:ext cx="8018585" cy="940373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BF72111C-5092-D07A-C148-8D713E710781}"/>
                </a:ext>
              </a:extLst>
            </p:cNvPr>
            <p:cNvSpPr/>
            <p:nvPr/>
          </p:nvSpPr>
          <p:spPr>
            <a:xfrm>
              <a:off x="2672862" y="1301262"/>
              <a:ext cx="2250830" cy="293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A977724F-4C2D-D81B-390D-19FD49906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9" t="89373" r="509" b="-794"/>
          <a:stretch/>
        </p:blipFill>
        <p:spPr>
          <a:xfrm>
            <a:off x="323141" y="2200806"/>
            <a:ext cx="10215904" cy="5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16282C8-EFDC-0BA6-7556-0E359D5C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65"/>
          <a:stretch/>
        </p:blipFill>
        <p:spPr>
          <a:xfrm>
            <a:off x="605397" y="1248632"/>
            <a:ext cx="9710909" cy="43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C56DFA-04B2-5FA7-AB6D-49D84A20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49" y="1939665"/>
            <a:ext cx="5140861" cy="536324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FEBCAA2-FCE7-9F1A-4117-745B46E31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09340"/>
              </p:ext>
            </p:extLst>
          </p:nvPr>
        </p:nvGraphicFramePr>
        <p:xfrm>
          <a:off x="5908432" y="3129132"/>
          <a:ext cx="4832878" cy="1149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9213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3843665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C9157A87-A6B0-4BB4-5C0F-38788CAF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772" y="2490922"/>
            <a:ext cx="4337538" cy="5455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A526034-D7A8-584A-4FF7-634936134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511" y="4368687"/>
            <a:ext cx="7162799" cy="510615"/>
          </a:xfrm>
          <a:prstGeom prst="rect">
            <a:avLst/>
          </a:prstGeom>
        </p:spPr>
      </p:pic>
      <p:graphicFrame>
        <p:nvGraphicFramePr>
          <p:cNvPr id="12" name="جدول 5">
            <a:extLst>
              <a:ext uri="{FF2B5EF4-FFF2-40B4-BE49-F238E27FC236}">
                <a16:creationId xmlns:a16="http://schemas.microsoft.com/office/drawing/2014/main" id="{DB9F0423-AF6D-E732-61C7-7453CCFA1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98807"/>
              </p:ext>
            </p:extLst>
          </p:nvPr>
        </p:nvGraphicFramePr>
        <p:xfrm>
          <a:off x="5908432" y="4969065"/>
          <a:ext cx="4832878" cy="1149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9213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3843665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9EBF49-36F7-82CC-BBDF-9E13380D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49" y="1939665"/>
            <a:ext cx="5140861" cy="536324"/>
          </a:xfrm>
          <a:prstGeom prst="rect">
            <a:avLst/>
          </a:prstGeom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2F9FB99D-6F53-DF05-668B-6D6AE5EFA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90523"/>
              </p:ext>
            </p:extLst>
          </p:nvPr>
        </p:nvGraphicFramePr>
        <p:xfrm>
          <a:off x="5908432" y="3129132"/>
          <a:ext cx="4832878" cy="1149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9213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3843665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</a:tbl>
          </a:graphicData>
        </a:graphic>
      </p:graphicFrame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BC9F72F6-C558-BA6E-C43A-6C2E060BA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71294"/>
              </p:ext>
            </p:extLst>
          </p:nvPr>
        </p:nvGraphicFramePr>
        <p:xfrm>
          <a:off x="5908432" y="4969065"/>
          <a:ext cx="4832878" cy="1149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89213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3843665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5748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26E4F250-A467-CE84-E8A9-EEE5EB334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942"/>
          <a:stretch/>
        </p:blipFill>
        <p:spPr>
          <a:xfrm>
            <a:off x="5029200" y="2436067"/>
            <a:ext cx="5712110" cy="5363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06A609-FF14-BD06-D503-F24B4CAB4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190" b="-4248"/>
          <a:stretch/>
        </p:blipFill>
        <p:spPr>
          <a:xfrm>
            <a:off x="5029200" y="4355832"/>
            <a:ext cx="5712110" cy="5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339EAA95-DCF4-5A8E-719D-FC6B64BD7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883" y="1139055"/>
            <a:ext cx="9600840" cy="36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BBD45B0-AA73-E6DF-D1EE-E520D4B2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08" y="1971018"/>
            <a:ext cx="7766546" cy="4087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129450-6348-F861-7FDC-F4BD6F06D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65"/>
          <a:stretch/>
        </p:blipFill>
        <p:spPr>
          <a:xfrm>
            <a:off x="3223842" y="2379783"/>
            <a:ext cx="7517847" cy="515817"/>
          </a:xfrm>
          <a:prstGeom prst="rect">
            <a:avLst/>
          </a:prstGeom>
        </p:spPr>
      </p:pic>
      <p:graphicFrame>
        <p:nvGraphicFramePr>
          <p:cNvPr id="7" name="جدول 5">
            <a:extLst>
              <a:ext uri="{FF2B5EF4-FFF2-40B4-BE49-F238E27FC236}">
                <a16:creationId xmlns:a16="http://schemas.microsoft.com/office/drawing/2014/main" id="{FD8CF048-82C8-6D8C-8F18-EEC216D99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6959"/>
              </p:ext>
            </p:extLst>
          </p:nvPr>
        </p:nvGraphicFramePr>
        <p:xfrm>
          <a:off x="2321170" y="3000178"/>
          <a:ext cx="8420520" cy="1443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3546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6696974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إذا.....فإن.....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2732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15489C3-CC41-5F8F-1879-D9EC032A2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-435"/>
          <a:stretch/>
        </p:blipFill>
        <p:spPr>
          <a:xfrm>
            <a:off x="3223842" y="4536837"/>
            <a:ext cx="7517847" cy="515817"/>
          </a:xfrm>
          <a:prstGeom prst="rect">
            <a:avLst/>
          </a:prstGeom>
        </p:spPr>
      </p:pic>
      <p:graphicFrame>
        <p:nvGraphicFramePr>
          <p:cNvPr id="9" name="جدول 5">
            <a:extLst>
              <a:ext uri="{FF2B5EF4-FFF2-40B4-BE49-F238E27FC236}">
                <a16:creationId xmlns:a16="http://schemas.microsoft.com/office/drawing/2014/main" id="{9D02B721-36DA-5ECE-EB39-BE8F56A86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89441"/>
              </p:ext>
            </p:extLst>
          </p:nvPr>
        </p:nvGraphicFramePr>
        <p:xfrm>
          <a:off x="2321170" y="5063909"/>
          <a:ext cx="8420520" cy="1443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3546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6696974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إذا.....فإن.....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455AE64-6FFC-DC99-06C7-23CFF059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08" y="1971018"/>
            <a:ext cx="7766546" cy="408765"/>
          </a:xfrm>
          <a:prstGeom prst="rect">
            <a:avLst/>
          </a:prstGeom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5E8A08B1-DC95-1F58-3E8D-DD736E96A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46152"/>
              </p:ext>
            </p:extLst>
          </p:nvPr>
        </p:nvGraphicFramePr>
        <p:xfrm>
          <a:off x="2321170" y="3000178"/>
          <a:ext cx="8420520" cy="1443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3546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6696974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إذا.....فإن.....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2732"/>
                  </a:ext>
                </a:extLst>
              </a:tr>
            </a:tbl>
          </a:graphicData>
        </a:graphic>
      </p:graphicFrame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910A52B-6689-B643-3A10-1045B0195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85529"/>
              </p:ext>
            </p:extLst>
          </p:nvPr>
        </p:nvGraphicFramePr>
        <p:xfrm>
          <a:off x="2321170" y="5063909"/>
          <a:ext cx="8420520" cy="1443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3546">
                  <a:extLst>
                    <a:ext uri="{9D8B030D-6E8A-4147-A177-3AD203B41FA5}">
                      <a16:colId xmlns:a16="http://schemas.microsoft.com/office/drawing/2014/main" val="3900671795"/>
                    </a:ext>
                  </a:extLst>
                </a:gridCol>
                <a:gridCol w="6696974">
                  <a:extLst>
                    <a:ext uri="{9D8B030D-6E8A-4147-A177-3AD203B41FA5}">
                      <a16:colId xmlns:a16="http://schemas.microsoft.com/office/drawing/2014/main" val="1548733126"/>
                    </a:ext>
                  </a:extLst>
                </a:gridCol>
              </a:tblGrid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الفرض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6082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النتيجة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56719"/>
                  </a:ext>
                </a:extLst>
              </a:tr>
              <a:tr h="48111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إذا.....فإن.....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2732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3959F849-E874-41A6-0EA1-B188B67D1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70"/>
          <a:stretch/>
        </p:blipFill>
        <p:spPr>
          <a:xfrm>
            <a:off x="6247572" y="2379783"/>
            <a:ext cx="4494116" cy="5343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1F8466-F89E-DD2E-13E0-BA4D98C9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34" b="5836"/>
          <a:stretch/>
        </p:blipFill>
        <p:spPr>
          <a:xfrm>
            <a:off x="6247572" y="4456774"/>
            <a:ext cx="4494116" cy="5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79</Words>
  <Application>Microsoft Office PowerPoint</Application>
  <PresentationFormat>شاشة عريضة</PresentationFormat>
  <Paragraphs>51</Paragraphs>
  <Slides>27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0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2023-08-03T16:00:28Z</dcterms:modified>
</cp:coreProperties>
</file>