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303" r:id="rId5"/>
    <p:sldId id="275" r:id="rId6"/>
    <p:sldId id="259" r:id="rId7"/>
    <p:sldId id="260" r:id="rId8"/>
    <p:sldId id="304" r:id="rId9"/>
    <p:sldId id="292" r:id="rId10"/>
    <p:sldId id="293" r:id="rId11"/>
    <p:sldId id="305" r:id="rId12"/>
    <p:sldId id="306" r:id="rId13"/>
    <p:sldId id="280" r:id="rId14"/>
    <p:sldId id="290" r:id="rId15"/>
    <p:sldId id="272" r:id="rId16"/>
    <p:sldId id="271" r:id="rId17"/>
    <p:sldId id="286" r:id="rId18"/>
    <p:sldId id="288" r:id="rId19"/>
  </p:sldIdLst>
  <p:sldSz cx="12192000" cy="6858000"/>
  <p:notesSz cx="6858000" cy="9144000"/>
  <p:custDataLst>
    <p:tags r:id="rId2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E0B4"/>
    <a:srgbClr val="BDD7EE"/>
    <a:srgbClr val="FF8B8B"/>
    <a:srgbClr val="FF6D6D"/>
    <a:srgbClr val="FF4F4F"/>
    <a:srgbClr val="FF6969"/>
    <a:srgbClr val="E6E6E6"/>
    <a:srgbClr val="F0CC32"/>
    <a:srgbClr val="CE2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79" autoAdjust="0"/>
    <p:restoredTop sz="57214" autoAdjust="0"/>
  </p:normalViewPr>
  <p:slideViewPr>
    <p:cSldViewPr snapToGrid="0">
      <p:cViewPr>
        <p:scale>
          <a:sx n="60" d="100"/>
          <a:sy n="60" d="100"/>
        </p:scale>
        <p:origin x="413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07:42:3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29/01/45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hyperlink" Target="https://v-clock.com/timer/" TargetMode="External"/><Relationship Id="rId42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37" Type="http://schemas.openxmlformats.org/officeDocument/2006/relationships/image" Target="../media/image7.png"/><Relationship Id="rId40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svg"/><Relationship Id="rId38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77633099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ريض1-1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المسلمات والبراهين الحرة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97865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7" name="رسم 6" descr="عرض تقديمي مع وسائط مع تعبئة خالصة">
            <a:extLst>
              <a:ext uri="{FF2B5EF4-FFF2-40B4-BE49-F238E27FC236}">
                <a16:creationId xmlns:a16="http://schemas.microsoft.com/office/drawing/2014/main" id="{B4369132-0C73-497B-A7F4-DC7D1520FB7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169502" y="2102128"/>
            <a:ext cx="767080" cy="767080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4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55" Type="http://schemas.openxmlformats.org/officeDocument/2006/relationships/image" Target="../media/image27.png"/><Relationship Id="rId2" Type="http://schemas.openxmlformats.org/officeDocument/2006/relationships/customXml" Target="../ink/ink3.xml"/><Relationship Id="rId5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6.xml"/><Relationship Id="rId14" Type="http://schemas.openxmlformats.org/officeDocument/2006/relationships/customXml" Target="../ink/ink5.xml"/><Relationship Id="rId27" Type="http://schemas.openxmlformats.org/officeDocument/2006/relationships/image" Target="../media/image97.png"/><Relationship Id="rId56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8.xml"/><Relationship Id="rId4" Type="http://schemas.openxmlformats.org/officeDocument/2006/relationships/image" Target="../media/image40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13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26J9HSxh8X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26J9HSxh8X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29710" y="23979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82852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30017" y="2441501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83159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588456" y="23979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41598" y="1471836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8186165-F5A3-3FFE-D8DE-E5B675C9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085" y="3155505"/>
            <a:ext cx="2567248" cy="202527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DD600F8-7ECE-1C01-A0D8-4A696D7ECA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0392" y="3203650"/>
            <a:ext cx="2567248" cy="192898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D99845F-C427-0D22-2363-9C7DEA27F3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948" y="2631241"/>
            <a:ext cx="2013372" cy="31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9EC480C-3321-D4C9-BA3A-A55D14014E16}"/>
              </a:ext>
            </a:extLst>
          </p:cNvPr>
          <p:cNvGrpSpPr/>
          <p:nvPr/>
        </p:nvGrpSpPr>
        <p:grpSpPr>
          <a:xfrm>
            <a:off x="443600" y="1204925"/>
            <a:ext cx="10378420" cy="3629196"/>
            <a:chOff x="443600" y="1204925"/>
            <a:chExt cx="10378420" cy="3629196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994767C5-7AB5-7027-269A-A9FF54057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470620" y="1204925"/>
              <a:ext cx="10324380" cy="1443778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1A752B25-C5AD-E942-6431-5FF338D3A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443600" y="2856961"/>
              <a:ext cx="10378420" cy="1144077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4C251560-3252-63D3-157F-7197B5A9E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571500" y="4343484"/>
              <a:ext cx="10223500" cy="490637"/>
            </a:xfrm>
            <a:prstGeom prst="rect">
              <a:avLst/>
            </a:prstGeom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EBF62595-B87F-172B-61F6-B72953C9ADAA}"/>
                </a:ext>
              </a:extLst>
            </p:cNvPr>
            <p:cNvSpPr/>
            <p:nvPr/>
          </p:nvSpPr>
          <p:spPr>
            <a:xfrm>
              <a:off x="443600" y="2044700"/>
              <a:ext cx="1829700" cy="71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F131879-7E4B-2EF5-735E-7A8A71AC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229756"/>
            <a:ext cx="10320559" cy="47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1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ED6150-8374-A7D5-9FF8-19F9DA3DF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72836"/>
            <a:ext cx="10426700" cy="21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2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376F3086-CAA2-47D9-9980-23A5B45C1423}"/>
              </a:ext>
            </a:extLst>
          </p:cNvPr>
          <p:cNvSpPr/>
          <p:nvPr/>
        </p:nvSpPr>
        <p:spPr>
          <a:xfrm>
            <a:off x="8632229" y="1254071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14:cNvPr>
              <p14:cNvContentPartPr/>
              <p14:nvPr/>
            </p14:nvContentPartPr>
            <p14:xfrm>
              <a:off x="9570480" y="4602360"/>
              <a:ext cx="360" cy="3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1480" y="4593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F5B1FA7E-4D06-1A2F-7331-4448A8C3F9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579" y="1947014"/>
            <a:ext cx="10114538" cy="585946"/>
          </a:xfrm>
          <a:prstGeom prst="rect">
            <a:avLst/>
          </a:prstGeom>
        </p:spPr>
      </p:pic>
      <p:graphicFrame>
        <p:nvGraphicFramePr>
          <p:cNvPr id="5" name="جدول 6">
            <a:extLst>
              <a:ext uri="{FF2B5EF4-FFF2-40B4-BE49-F238E27FC236}">
                <a16:creationId xmlns:a16="http://schemas.microsoft.com/office/drawing/2014/main" id="{FDE0DCA8-097D-1FF8-4793-B8283AC89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358780"/>
              </p:ext>
            </p:extLst>
          </p:nvPr>
        </p:nvGraphicFramePr>
        <p:xfrm>
          <a:off x="419459" y="2470840"/>
          <a:ext cx="10267658" cy="41204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82817">
                  <a:extLst>
                    <a:ext uri="{9D8B030D-6E8A-4147-A177-3AD203B41FA5}">
                      <a16:colId xmlns:a16="http://schemas.microsoft.com/office/drawing/2014/main" val="2808467341"/>
                    </a:ext>
                  </a:extLst>
                </a:gridCol>
                <a:gridCol w="8584841">
                  <a:extLst>
                    <a:ext uri="{9D8B030D-6E8A-4147-A177-3AD203B41FA5}">
                      <a16:colId xmlns:a16="http://schemas.microsoft.com/office/drawing/2014/main" val="1975786482"/>
                    </a:ext>
                  </a:extLst>
                </a:gridCol>
              </a:tblGrid>
              <a:tr h="8240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الخطوة1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961729"/>
                  </a:ext>
                </a:extLst>
              </a:tr>
              <a:tr h="8240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الخطوة2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711491"/>
                  </a:ext>
                </a:extLst>
              </a:tr>
              <a:tr h="8240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الخطوة3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982779"/>
                  </a:ext>
                </a:extLst>
              </a:tr>
              <a:tr h="8240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الخطوة4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190479"/>
                  </a:ext>
                </a:extLst>
              </a:tr>
              <a:tr h="8240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الخطوة5</a:t>
                      </a:r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573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CD8B403-537B-45E5-B6EF-3FD60573F9D7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جدول 6">
            <a:extLst>
              <a:ext uri="{FF2B5EF4-FFF2-40B4-BE49-F238E27FC236}">
                <a16:creationId xmlns:a16="http://schemas.microsoft.com/office/drawing/2014/main" id="{9D554BBC-959C-7E79-6EA9-19736EB91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65019"/>
              </p:ext>
            </p:extLst>
          </p:nvPr>
        </p:nvGraphicFramePr>
        <p:xfrm>
          <a:off x="474030" y="3884323"/>
          <a:ext cx="10267658" cy="27869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82817">
                  <a:extLst>
                    <a:ext uri="{9D8B030D-6E8A-4147-A177-3AD203B41FA5}">
                      <a16:colId xmlns:a16="http://schemas.microsoft.com/office/drawing/2014/main" val="2808467341"/>
                    </a:ext>
                  </a:extLst>
                </a:gridCol>
                <a:gridCol w="8584841">
                  <a:extLst>
                    <a:ext uri="{9D8B030D-6E8A-4147-A177-3AD203B41FA5}">
                      <a16:colId xmlns:a16="http://schemas.microsoft.com/office/drawing/2014/main" val="1975786482"/>
                    </a:ext>
                  </a:extLst>
                </a:gridCol>
              </a:tblGrid>
              <a:tr h="5573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الخطوة1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961729"/>
                  </a:ext>
                </a:extLst>
              </a:tr>
              <a:tr h="5573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الخطوة2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711491"/>
                  </a:ext>
                </a:extLst>
              </a:tr>
              <a:tr h="5573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الخطوة3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982779"/>
                  </a:ext>
                </a:extLst>
              </a:tr>
              <a:tr h="5573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الخطوة4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190479"/>
                  </a:ext>
                </a:extLst>
              </a:tr>
              <a:tr h="5573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الخطوة5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573252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FE1C24AB-14B4-F0CB-D349-0476D42AD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8000" y="1855633"/>
            <a:ext cx="9393688" cy="19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تحصيلي1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6ECB1C0-EEB7-1043-4FD6-DC1DDA5A6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32"/>
          <a:stretch/>
        </p:blipFill>
        <p:spPr>
          <a:xfrm>
            <a:off x="5714064" y="1948815"/>
            <a:ext cx="5027625" cy="18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4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تحصيلي2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7AFD32F-BA23-BC0E-DCCF-BFD8E34F5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66"/>
          <a:stretch/>
        </p:blipFill>
        <p:spPr>
          <a:xfrm>
            <a:off x="4774953" y="2131136"/>
            <a:ext cx="5966736" cy="17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26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تحصيلي3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6CEFA08-DEDE-ED07-5CA2-644BB4914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29"/>
          <a:stretch/>
        </p:blipFill>
        <p:spPr>
          <a:xfrm>
            <a:off x="3848532" y="2043139"/>
            <a:ext cx="6893157" cy="22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79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تحصيلي4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2FF1699-AD81-1F43-4AEE-D14A79E8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39" y="1864323"/>
            <a:ext cx="635635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0AD05755-DC08-432B-B773-34A20E8FE675}"/>
              </a:ext>
            </a:extLst>
          </p:cNvPr>
          <p:cNvSpPr/>
          <p:nvPr/>
        </p:nvSpPr>
        <p:spPr>
          <a:xfrm>
            <a:off x="550985" y="2063262"/>
            <a:ext cx="9847384" cy="406790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4603819" y="1179043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913F289-8381-C94C-4628-52DC84D4F0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1234" y="3128221"/>
            <a:ext cx="7588181" cy="193798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7D29006-9A44-18B1-86AE-F8DCF876F0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467" y="2848707"/>
            <a:ext cx="1931285" cy="24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5192E4C-4EF3-A9F2-F7C8-1A841653D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641"/>
          <a:stretch/>
        </p:blipFill>
        <p:spPr>
          <a:xfrm>
            <a:off x="642945" y="1297452"/>
            <a:ext cx="9952915" cy="12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5192E4C-4EF3-A9F2-F7C8-1A841653D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8" t="14067" r="128" b="-72"/>
          <a:stretch/>
        </p:blipFill>
        <p:spPr>
          <a:xfrm>
            <a:off x="1612900" y="1144122"/>
            <a:ext cx="7708900" cy="55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0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9350021-085F-371D-0DE5-963E05D25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79" y="1209818"/>
            <a:ext cx="9502021" cy="44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hlinkClick r:id="rId2"/>
            <a:extLst>
              <a:ext uri="{FF2B5EF4-FFF2-40B4-BE49-F238E27FC236}">
                <a16:creationId xmlns:a16="http://schemas.microsoft.com/office/drawing/2014/main" id="{71F544EB-95B6-4690-813A-891FCEE6E00B}"/>
              </a:ext>
            </a:extLst>
          </p:cNvPr>
          <p:cNvSpPr/>
          <p:nvPr/>
        </p:nvSpPr>
        <p:spPr>
          <a:xfrm>
            <a:off x="8686422" y="1286522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471186B-6C10-13A6-AA02-12EDB211A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2022822"/>
            <a:ext cx="4823110" cy="59579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E587239-1D67-30A3-4B16-E97D77E62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92" y="2618618"/>
            <a:ext cx="9727708" cy="632582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72E29B6D-E8C6-D509-BFA8-2B976E041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40379"/>
              </p:ext>
            </p:extLst>
          </p:nvPr>
        </p:nvGraphicFramePr>
        <p:xfrm>
          <a:off x="431800" y="2543380"/>
          <a:ext cx="10172700" cy="40733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086350">
                  <a:extLst>
                    <a:ext uri="{9D8B030D-6E8A-4147-A177-3AD203B41FA5}">
                      <a16:colId xmlns:a16="http://schemas.microsoft.com/office/drawing/2014/main" val="812567502"/>
                    </a:ext>
                  </a:extLst>
                </a:gridCol>
                <a:gridCol w="5086350">
                  <a:extLst>
                    <a:ext uri="{9D8B030D-6E8A-4147-A177-3AD203B41FA5}">
                      <a16:colId xmlns:a16="http://schemas.microsoft.com/office/drawing/2014/main" val="860539836"/>
                    </a:ext>
                  </a:extLst>
                </a:gridCol>
              </a:tblGrid>
              <a:tr h="407332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6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15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BFD8F97-DC2E-4D22-A621-7C0AA1CD35C2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5461D71-5600-ACB6-E780-91F5C86A0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179" y="1944533"/>
            <a:ext cx="6127510" cy="346566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2AC48B7-C62B-51A8-6B18-F833A3E9C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1" y="1202490"/>
            <a:ext cx="2755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hlinkClick r:id="rId2"/>
            <a:extLst>
              <a:ext uri="{FF2B5EF4-FFF2-40B4-BE49-F238E27FC236}">
                <a16:creationId xmlns:a16="http://schemas.microsoft.com/office/drawing/2014/main" id="{71F544EB-95B6-4690-813A-891FCEE6E00B}"/>
              </a:ext>
            </a:extLst>
          </p:cNvPr>
          <p:cNvSpPr/>
          <p:nvPr/>
        </p:nvSpPr>
        <p:spPr>
          <a:xfrm>
            <a:off x="8686422" y="1286522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B68009B-8A5C-808B-9DEC-C3ABBBC4E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0"/>
          <a:stretch/>
        </p:blipFill>
        <p:spPr>
          <a:xfrm>
            <a:off x="1244600" y="1968500"/>
            <a:ext cx="9372600" cy="4983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8EC5EFA-92C4-7011-9CB3-035BC254A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2592808"/>
            <a:ext cx="9372600" cy="563222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72E29B6D-E8C6-D509-BFA8-2B976E041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25287"/>
              </p:ext>
            </p:extLst>
          </p:nvPr>
        </p:nvGraphicFramePr>
        <p:xfrm>
          <a:off x="444500" y="2466874"/>
          <a:ext cx="10172700" cy="40733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086350">
                  <a:extLst>
                    <a:ext uri="{9D8B030D-6E8A-4147-A177-3AD203B41FA5}">
                      <a16:colId xmlns:a16="http://schemas.microsoft.com/office/drawing/2014/main" val="812567502"/>
                    </a:ext>
                  </a:extLst>
                </a:gridCol>
                <a:gridCol w="5086350">
                  <a:extLst>
                    <a:ext uri="{9D8B030D-6E8A-4147-A177-3AD203B41FA5}">
                      <a16:colId xmlns:a16="http://schemas.microsoft.com/office/drawing/2014/main" val="860539836"/>
                    </a:ext>
                  </a:extLst>
                </a:gridCol>
              </a:tblGrid>
              <a:tr h="407332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6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28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7BAEB972-FE9B-1289-D91A-5359C460C1B7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16F8770-7313-7795-EF50-3A2CE755FE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89" y="1855633"/>
            <a:ext cx="10109200" cy="23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32</Words>
  <Application>Microsoft Office PowerPoint</Application>
  <PresentationFormat>شاشة عريضة</PresentationFormat>
  <Paragraphs>25</Paragraphs>
  <Slides>18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1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26</cp:revision>
  <dcterms:created xsi:type="dcterms:W3CDTF">2022-01-26T17:10:40Z</dcterms:created>
  <dcterms:modified xsi:type="dcterms:W3CDTF">2023-08-15T06:50:01Z</dcterms:modified>
</cp:coreProperties>
</file>