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81" r:id="rId17"/>
    <p:sldId id="274" r:id="rId18"/>
    <p:sldId id="275" r:id="rId19"/>
    <p:sldId id="276" r:id="rId20"/>
    <p:sldId id="277" r:id="rId21"/>
    <p:sldId id="278" r:id="rId22"/>
    <p:sldId id="258" r:id="rId23"/>
    <p:sldId id="267" r:id="rId24"/>
    <p:sldId id="268" r:id="rId25"/>
    <p:sldId id="279" r:id="rId26"/>
    <p:sldId id="280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هدى محمد العنزي" initials="هدى" lastIdx="1" clrIdx="0">
    <p:extLst>
      <p:ext uri="{19B8F6BF-5375-455C-9EA6-DF929625EA0E}">
        <p15:presenceInfo xmlns:p15="http://schemas.microsoft.com/office/powerpoint/2012/main" userId="هدى محمد العنز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commentAuthors" Target="commentAuthor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01T11:59:02.243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40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5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70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603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315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436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88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97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91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89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01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10BE-E874-42B7-A2D6-4121E3CC826E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9489-BBB1-4734-9004-22764ECB7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5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30" y="1691635"/>
            <a:ext cx="8537475" cy="12757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03" y="165179"/>
            <a:ext cx="7559695" cy="169483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38491" y="2804648"/>
            <a:ext cx="3215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07460" y="3722286"/>
            <a:ext cx="817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the end of the lesson you will be able to:</a:t>
            </a:r>
          </a:p>
          <a:p>
            <a:pPr lvl="1" algn="l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*Distinguish between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neither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and </a:t>
            </a:r>
            <a:r>
              <a:rPr lang="en-US" sz="32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use and meaning.</a:t>
            </a:r>
          </a:p>
          <a:p>
            <a:pPr lvl="1" algn="l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*Use the target language in lifestyle comparison and in meaningful statements.</a:t>
            </a:r>
            <a:endParaRPr lang="ar-SA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9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04" y="236849"/>
            <a:ext cx="8831196" cy="62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3" y="438978"/>
            <a:ext cx="11170557" cy="53721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65575" y="5521692"/>
            <a:ext cx="1128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Neither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- </a:t>
            </a:r>
            <a:r>
              <a:rPr lang="en-US" sz="5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none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more) = negative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5575" y="4556443"/>
            <a:ext cx="1128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 – </a:t>
            </a:r>
            <a:r>
              <a:rPr lang="en-US" sz="5400" b="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(3 &amp; more) = positive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07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>
          <a:xfrm>
            <a:off x="1720849" y="787399"/>
            <a:ext cx="8656665" cy="5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3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584200"/>
            <a:ext cx="9452275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5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660400"/>
            <a:ext cx="9550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22350"/>
            <a:ext cx="10843588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8386" y="1989435"/>
            <a:ext cx="102490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/>
              <a:t>When neither links singular terms, the verb is singular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141022" y="2967335"/>
            <a:ext cx="9909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/>
              <a:t>Neither of them </a:t>
            </a:r>
            <a:r>
              <a:rPr lang="en-US" sz="5400" i="1" dirty="0">
                <a:solidFill>
                  <a:srgbClr val="FF0000"/>
                </a:solidFill>
              </a:rPr>
              <a:t>is</a:t>
            </a:r>
            <a:r>
              <a:rPr lang="en-US" sz="5400" i="1" dirty="0"/>
              <a:t> </a:t>
            </a:r>
            <a:r>
              <a:rPr lang="en-US" sz="5400" dirty="0"/>
              <a:t>a math teacher.</a:t>
            </a:r>
          </a:p>
          <a:p>
            <a:pPr algn="ctr"/>
            <a:r>
              <a:rPr lang="en-US" sz="5400" b="1" dirty="0"/>
              <a:t>Neither of them </a:t>
            </a:r>
            <a:r>
              <a:rPr lang="en-US" sz="5400" i="1" dirty="0">
                <a:solidFill>
                  <a:srgbClr val="FF0000"/>
                </a:solidFill>
              </a:rPr>
              <a:t>teache</a:t>
            </a:r>
            <a:r>
              <a:rPr lang="en-US" sz="5400" i="1" dirty="0">
                <a:solidFill>
                  <a:srgbClr val="C00000"/>
                </a:solidFill>
              </a:rPr>
              <a:t>s</a:t>
            </a:r>
            <a:r>
              <a:rPr lang="en-US" sz="5400" i="1" dirty="0"/>
              <a:t> </a:t>
            </a:r>
            <a:r>
              <a:rPr lang="en-US" sz="5400" dirty="0"/>
              <a:t>math.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52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>
          <a:xfrm>
            <a:off x="1295400" y="812799"/>
            <a:ext cx="10058400" cy="5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850900"/>
            <a:ext cx="10297627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914400"/>
            <a:ext cx="9690806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5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65" y="1172774"/>
            <a:ext cx="9687890" cy="47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49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49" y="908050"/>
            <a:ext cx="8723653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736600"/>
            <a:ext cx="10857802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9" y="1399800"/>
            <a:ext cx="11357255" cy="4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6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48" y="1833374"/>
            <a:ext cx="10851988" cy="285292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1254" y="2798171"/>
            <a:ext cx="653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Both of them can cook.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41254" y="3268271"/>
            <a:ext cx="424994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Both of them work out regularly.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07657" y="3697504"/>
            <a:ext cx="482869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Neither of them eats junk food often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469441" y="4090001"/>
            <a:ext cx="486691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Neither of them drinks a lot of coffee</a:t>
            </a:r>
            <a:r>
              <a:rPr lang="en-US" dirty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212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2707"/>
          <a:stretch/>
        </p:blipFill>
        <p:spPr>
          <a:xfrm>
            <a:off x="199752" y="1862797"/>
            <a:ext cx="11634493" cy="2480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-2031505" y="2387598"/>
            <a:ext cx="72512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None of them are vegetarians.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80605" y="2906775"/>
            <a:ext cx="44962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None of them drink a lot of coffee.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90960" y="3400010"/>
            <a:ext cx="2934940" cy="461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All of them can cook.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23923" y="3823959"/>
            <a:ext cx="447757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Not all of them work out regularly.</a:t>
            </a:r>
            <a:endParaRPr lang="ar-S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7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/>
        </p:blipFill>
        <p:spPr>
          <a:xfrm>
            <a:off x="0" y="1335087"/>
            <a:ext cx="12192000" cy="47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762"/>
            <a:ext cx="12192000" cy="5400675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1684000" y="3365500"/>
            <a:ext cx="749300" cy="3403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27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931"/>
            <a:ext cx="12057554" cy="29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8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44" y="431174"/>
            <a:ext cx="8646256" cy="60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78" y="-203200"/>
            <a:ext cx="9475722" cy="72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5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410" y="0"/>
            <a:ext cx="10228990" cy="70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0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04" y="0"/>
            <a:ext cx="10075796" cy="68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98" y="218649"/>
            <a:ext cx="9554302" cy="63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06" y="484999"/>
            <a:ext cx="8159694" cy="60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692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146</Words>
  <Application>Microsoft Office PowerPoint</Application>
  <PresentationFormat>Widescreen</PresentationFormat>
  <Paragraphs>17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هدى محمد العنزي</dc:creator>
  <cp:lastModifiedBy>hodamouoni@gmail.com</cp:lastModifiedBy>
  <cp:revision>13</cp:revision>
  <dcterms:created xsi:type="dcterms:W3CDTF">2023-08-31T16:08:32Z</dcterms:created>
  <dcterms:modified xsi:type="dcterms:W3CDTF">2023-09-05T13:25:15Z</dcterms:modified>
</cp:coreProperties>
</file>