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83" r:id="rId6"/>
    <p:sldId id="285" r:id="rId7"/>
    <p:sldId id="282" r:id="rId8"/>
    <p:sldId id="273" r:id="rId9"/>
    <p:sldId id="277" r:id="rId10"/>
    <p:sldId id="279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eg"/><Relationship Id="rId5" Type="http://schemas.microsoft.com/office/2007/relationships/media" Target="../media/media3.wma"/><Relationship Id="rId10" Type="http://schemas.openxmlformats.org/officeDocument/2006/relationships/image" Target="../media/image6.png"/><Relationship Id="rId4" Type="http://schemas.openxmlformats.org/officeDocument/2006/relationships/audio" Target="../media/media2.wma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1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483768" y="5535408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  <p:sp>
        <p:nvSpPr>
          <p:cNvPr id="8" name="مستطيل 7"/>
          <p:cNvSpPr/>
          <p:nvPr/>
        </p:nvSpPr>
        <p:spPr>
          <a:xfrm>
            <a:off x="827584" y="2204864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6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form </a:t>
            </a:r>
            <a:r>
              <a:rPr lang="en-US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  <a:r>
              <a:rPr lang="en-US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meaning </a:t>
            </a:r>
            <a:r>
              <a:rPr lang="en-US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function </a:t>
            </a:r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6856" y="2038045"/>
            <a:ext cx="6608040" cy="11430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1-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apply </a:t>
            </a:r>
            <a:r>
              <a:rPr lang="en-US" sz="2400" b="1" dirty="0">
                <a:solidFill>
                  <a:schemeClr val="bg1"/>
                </a:solidFill>
              </a:rPr>
              <a:t>classroom </a:t>
            </a:r>
            <a:r>
              <a:rPr lang="en-US" sz="2400" b="1" dirty="0" smtClean="0">
                <a:solidFill>
                  <a:schemeClr val="bg1"/>
                </a:solidFill>
              </a:rPr>
              <a:t>instruction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a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648" y="4449813"/>
            <a:ext cx="609600" cy="609600"/>
          </a:xfrm>
          <a:prstGeom prst="rect">
            <a:avLst/>
          </a:prstGeom>
        </p:spPr>
      </p:pic>
      <p:pic>
        <p:nvPicPr>
          <p:cNvPr id="16" name="repeat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3501" y="4295384"/>
            <a:ext cx="609600" cy="609600"/>
          </a:xfrm>
          <a:prstGeom prst="rect">
            <a:avLst/>
          </a:prstGeom>
        </p:spPr>
      </p:pic>
      <p:pic>
        <p:nvPicPr>
          <p:cNvPr id="15" name="sit down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64635" y="4314711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23528" y="3501008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Bag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92961" y="3501008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93089" y="3511330"/>
            <a:ext cx="2520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 down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5" y="764704"/>
            <a:ext cx="1855465" cy="255865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82" y="731694"/>
            <a:ext cx="2456895" cy="259166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71" y="628466"/>
            <a:ext cx="1773888" cy="28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124744"/>
            <a:ext cx="9144000" cy="411581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381844" y="2813319"/>
            <a:ext cx="271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Good </a:t>
            </a:r>
            <a:r>
              <a:rPr lang="en-US" b="1" dirty="0">
                <a:solidFill>
                  <a:srgbClr val="FF0000"/>
                </a:solidFill>
              </a:rPr>
              <a:t>morning. Let’s start.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09055" y="3244334"/>
            <a:ext cx="17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Please </a:t>
            </a:r>
            <a:r>
              <a:rPr lang="en-US" b="1" dirty="0">
                <a:solidFill>
                  <a:srgbClr val="FF0000"/>
                </a:solidFill>
              </a:rPr>
              <a:t>sit down.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39708" y="3613666"/>
            <a:ext cx="192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Open </a:t>
            </a:r>
            <a:r>
              <a:rPr lang="en-US" b="1" dirty="0">
                <a:solidFill>
                  <a:srgbClr val="FF0000"/>
                </a:solidFill>
              </a:rPr>
              <a:t>your books.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59048" y="4077072"/>
            <a:ext cx="239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Look </a:t>
            </a:r>
            <a:r>
              <a:rPr lang="en-US" b="1" dirty="0">
                <a:solidFill>
                  <a:srgbClr val="FF0000"/>
                </a:solidFill>
              </a:rPr>
              <a:t>at page eighteen.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331502" y="4459085"/>
            <a:ext cx="242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Read </a:t>
            </a:r>
            <a:r>
              <a:rPr lang="en-US" b="1" dirty="0">
                <a:solidFill>
                  <a:srgbClr val="FF0000"/>
                </a:solidFill>
              </a:rPr>
              <a:t>the conversation.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21703" y="3220798"/>
            <a:ext cx="214869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37614" y="870503"/>
            <a:ext cx="667736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81616" y="857232"/>
            <a:ext cx="6333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…………  your 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 from your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2357422" y="164305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557979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2071670" y="1643050"/>
            <a:ext cx="22453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Look at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5474059" y="1629467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Take out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43108" y="2500306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71670" y="2428868"/>
            <a:ext cx="57864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……… your book look at page 9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5352285" y="3220798"/>
            <a:ext cx="224470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352285" y="3222463"/>
            <a:ext cx="21906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Close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452929" y="798470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129855" y="3187761"/>
            <a:ext cx="2571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Open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85786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100978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337006" y="557214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Ruler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309830" y="6221450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Bag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65703" y="557214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Repeat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32405" y="6221450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Take out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98" y="4214817"/>
            <a:ext cx="1514218" cy="126030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33" y="4074708"/>
            <a:ext cx="1281539" cy="12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2519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105</Words>
  <Application>Microsoft Office PowerPoint</Application>
  <PresentationFormat>عرض على الشاشة (3:4)‏</PresentationFormat>
  <Paragraphs>35</Paragraphs>
  <Slides>10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39</cp:revision>
  <dcterms:created xsi:type="dcterms:W3CDTF">2020-08-04T01:19:29Z</dcterms:created>
  <dcterms:modified xsi:type="dcterms:W3CDTF">2020-09-26T21:27:48Z</dcterms:modified>
</cp:coreProperties>
</file>