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07" r:id="rId2"/>
    <p:sldId id="308" r:id="rId3"/>
    <p:sldId id="328" r:id="rId4"/>
    <p:sldId id="329" r:id="rId5"/>
    <p:sldId id="332" r:id="rId6"/>
    <p:sldId id="283" r:id="rId7"/>
    <p:sldId id="331" r:id="rId8"/>
    <p:sldId id="284" r:id="rId9"/>
    <p:sldId id="333" r:id="rId10"/>
    <p:sldId id="287" r:id="rId11"/>
    <p:sldId id="334" r:id="rId12"/>
    <p:sldId id="285" r:id="rId13"/>
    <p:sldId id="335" r:id="rId14"/>
    <p:sldId id="330" r:id="rId15"/>
    <p:sldId id="336" r:id="rId16"/>
    <p:sldId id="269" r:id="rId17"/>
    <p:sldId id="273" r:id="rId18"/>
    <p:sldId id="272" r:id="rId19"/>
    <p:sldId id="311" r:id="rId20"/>
    <p:sldId id="309" r:id="rId21"/>
    <p:sldId id="310" r:id="rId22"/>
    <p:sldId id="312" r:id="rId23"/>
    <p:sldId id="31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4027"/>
    <a:srgbClr val="978C7A"/>
    <a:srgbClr val="9A5658"/>
    <a:srgbClr val="5C4345"/>
    <a:srgbClr val="F15992"/>
    <a:srgbClr val="AAD58E"/>
    <a:srgbClr val="82A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11" autoAdjust="0"/>
    <p:restoredTop sz="94660"/>
  </p:normalViewPr>
  <p:slideViewPr>
    <p:cSldViewPr snapToGrid="0">
      <p:cViewPr>
        <p:scale>
          <a:sx n="70" d="100"/>
          <a:sy n="70" d="100"/>
        </p:scale>
        <p:origin x="1824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110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735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926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18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63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422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527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186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601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494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683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E52F-E2F1-4E9E-BD1A-A6D7D60C09E5}" type="datetimeFigureOut">
              <a:rPr lang="ar-SA" smtClean="0"/>
              <a:t>21/02/45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BC50-5D21-454B-A188-7E936B519A9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31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y good morning quotes| Good Morning quotes, messages and images to get  you started, keep you going | Trending &amp; Viral News">
            <a:extLst>
              <a:ext uri="{FF2B5EF4-FFF2-40B4-BE49-F238E27FC236}">
                <a16:creationId xmlns:a16="http://schemas.microsoft.com/office/drawing/2014/main" id="{4E95CA6B-7C22-D350-322F-00041C03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23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CA33925-3084-A890-3D07-9CB75F3DB002}"/>
              </a:ext>
            </a:extLst>
          </p:cNvPr>
          <p:cNvSpPr/>
          <p:nvPr/>
        </p:nvSpPr>
        <p:spPr>
          <a:xfrm>
            <a:off x="5035435" y="3369902"/>
            <a:ext cx="3374967" cy="13383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Slow .  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B15BA05-5A82-1AA5-F4C7-6A210EB80CF5}"/>
              </a:ext>
            </a:extLst>
          </p:cNvPr>
          <p:cNvSpPr/>
          <p:nvPr/>
        </p:nvSpPr>
        <p:spPr>
          <a:xfrm>
            <a:off x="2192479" y="370954"/>
            <a:ext cx="5546669" cy="13765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a seahorse  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3EDFABA-5E8B-2E03-2DF8-1310750A8A64}"/>
              </a:ext>
            </a:extLst>
          </p:cNvPr>
          <p:cNvGrpSpPr/>
          <p:nvPr/>
        </p:nvGrpSpPr>
        <p:grpSpPr>
          <a:xfrm>
            <a:off x="1280240" y="2036618"/>
            <a:ext cx="3435155" cy="4450428"/>
            <a:chOff x="390778" y="2152996"/>
            <a:chExt cx="3435155" cy="4450428"/>
          </a:xfrm>
        </p:grpSpPr>
        <p:pic>
          <p:nvPicPr>
            <p:cNvPr id="9218" name="Picture 2" descr="Interesting Information &amp; Facts About Seahorse For Children">
              <a:extLst>
                <a:ext uri="{FF2B5EF4-FFF2-40B4-BE49-F238E27FC236}">
                  <a16:creationId xmlns:a16="http://schemas.microsoft.com/office/drawing/2014/main" id="{75D90DD9-7464-751D-DD65-0F2A847E5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79" y="2152996"/>
              <a:ext cx="3435154" cy="234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Genes reveal how the seahorse got its snout and became a great father">
              <a:extLst>
                <a:ext uri="{FF2B5EF4-FFF2-40B4-BE49-F238E27FC236}">
                  <a16:creationId xmlns:a16="http://schemas.microsoft.com/office/drawing/2014/main" id="{C71CDC1B-1649-F13D-809C-5D3B3F266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0778" y="4425489"/>
              <a:ext cx="3435153" cy="2177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28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352B049E-4E45-B867-9B46-536FC1D2CA83}"/>
              </a:ext>
            </a:extLst>
          </p:cNvPr>
          <p:cNvSpPr/>
          <p:nvPr/>
        </p:nvSpPr>
        <p:spPr>
          <a:xfrm>
            <a:off x="-680917" y="243591"/>
            <a:ext cx="1079374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 slow as seahorse.  </a:t>
            </a:r>
            <a:endParaRPr lang="ar-SA" sz="66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67503-3A13-F040-57A2-F559E6CCC7EB}"/>
              </a:ext>
            </a:extLst>
          </p:cNvPr>
          <p:cNvSpPr/>
          <p:nvPr/>
        </p:nvSpPr>
        <p:spPr>
          <a:xfrm>
            <a:off x="86053" y="1779930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slow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CE17BB0-678A-AD90-03B1-70B514EB2A7B}"/>
              </a:ext>
            </a:extLst>
          </p:cNvPr>
          <p:cNvSpPr/>
          <p:nvPr/>
        </p:nvSpPr>
        <p:spPr>
          <a:xfrm>
            <a:off x="4979866" y="5601760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Turtle 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914B27-50FF-DDDA-92FE-AF9F61318540}"/>
              </a:ext>
            </a:extLst>
          </p:cNvPr>
          <p:cNvSpPr/>
          <p:nvPr/>
        </p:nvSpPr>
        <p:spPr>
          <a:xfrm>
            <a:off x="86053" y="5790542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Seahorse  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531F15-9FF3-D986-F6F9-BA2136644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81" t="10189"/>
          <a:stretch/>
        </p:blipFill>
        <p:spPr>
          <a:xfrm>
            <a:off x="4779861" y="1808941"/>
            <a:ext cx="4278086" cy="3720186"/>
          </a:xfrm>
          <a:prstGeom prst="rect">
            <a:avLst/>
          </a:prstGeom>
        </p:spPr>
      </p:pic>
      <p:pic>
        <p:nvPicPr>
          <p:cNvPr id="5" name="Picture 4" descr="Genes reveal how the seahorse got its snout and became a great father">
            <a:extLst>
              <a:ext uri="{FF2B5EF4-FFF2-40B4-BE49-F238E27FC236}">
                <a16:creationId xmlns:a16="http://schemas.microsoft.com/office/drawing/2014/main" id="{E1E3285C-FF17-F9E5-5405-883BA769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975" y="3351192"/>
            <a:ext cx="3435153" cy="21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5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B15BA05-5A82-1AA5-F4C7-6A210EB80CF5}"/>
              </a:ext>
            </a:extLst>
          </p:cNvPr>
          <p:cNvSpPr/>
          <p:nvPr/>
        </p:nvSpPr>
        <p:spPr>
          <a:xfrm>
            <a:off x="5593404" y="460375"/>
            <a:ext cx="3417592" cy="1338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7200" b="1" dirty="0">
                <a:latin typeface="Comic Sans MS" panose="030F0702030302020204" pitchFamily="66" charset="0"/>
              </a:rPr>
              <a:t>Sharks  </a:t>
            </a:r>
            <a:endParaRPr lang="ar-SA" sz="7200" b="1" dirty="0">
              <a:latin typeface="Comic Sans MS" panose="030F0702030302020204" pitchFamily="66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1FDDE83-AFDE-57F1-0C8B-D1093123384D}"/>
              </a:ext>
            </a:extLst>
          </p:cNvPr>
          <p:cNvGrpSpPr/>
          <p:nvPr/>
        </p:nvGrpSpPr>
        <p:grpSpPr>
          <a:xfrm>
            <a:off x="271334" y="310717"/>
            <a:ext cx="5269206" cy="6236566"/>
            <a:chOff x="324198" y="219307"/>
            <a:chExt cx="5269206" cy="6236566"/>
          </a:xfrm>
        </p:grpSpPr>
        <p:pic>
          <p:nvPicPr>
            <p:cNvPr id="7170" name="Picture 2" descr="Shortfin mako sharks speeding to the brink | Science">
              <a:extLst>
                <a:ext uri="{FF2B5EF4-FFF2-40B4-BE49-F238E27FC236}">
                  <a16:creationId xmlns:a16="http://schemas.microsoft.com/office/drawing/2014/main" id="{26DEB9EB-2394-6163-A2DE-CA3FFF4D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98" y="219307"/>
              <a:ext cx="5269206" cy="421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07F75A8-3E13-F026-879B-D1579B4E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198" y="4430685"/>
              <a:ext cx="5269206" cy="2025188"/>
            </a:xfrm>
            <a:prstGeom prst="rect">
              <a:avLst/>
            </a:prstGeom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6A310A9-CB02-92D2-119C-5A52F659A2B9}"/>
              </a:ext>
            </a:extLst>
          </p:cNvPr>
          <p:cNvGrpSpPr/>
          <p:nvPr/>
        </p:nvGrpSpPr>
        <p:grpSpPr>
          <a:xfrm>
            <a:off x="6383968" y="2324996"/>
            <a:ext cx="1836464" cy="2025188"/>
            <a:chOff x="9466738" y="273583"/>
            <a:chExt cx="2259763" cy="219698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6E6521E-9F35-D11B-AACE-4F5B10B07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684"/>
            <a:stretch/>
          </p:blipFill>
          <p:spPr>
            <a:xfrm flipH="1">
              <a:off x="9466738" y="273583"/>
              <a:ext cx="2259763" cy="2196984"/>
            </a:xfrm>
            <a:prstGeom prst="rect">
              <a:avLst/>
            </a:prstGeom>
          </p:spPr>
        </p:pic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FA78EADE-E94D-4E6B-B347-D85727F9EC04}"/>
                </a:ext>
              </a:extLst>
            </p:cNvPr>
            <p:cNvSpPr/>
            <p:nvPr/>
          </p:nvSpPr>
          <p:spPr>
            <a:xfrm>
              <a:off x="9898006" y="423836"/>
              <a:ext cx="357447" cy="1047403"/>
            </a:xfrm>
            <a:prstGeom prst="ellipse">
              <a:avLst/>
            </a:prstGeom>
            <a:solidFill>
              <a:srgbClr val="AAD5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CA33925-3084-A890-3D07-9CB75F3DB002}"/>
              </a:ext>
            </a:extLst>
          </p:cNvPr>
          <p:cNvSpPr/>
          <p:nvPr/>
        </p:nvSpPr>
        <p:spPr>
          <a:xfrm>
            <a:off x="5715781" y="4674179"/>
            <a:ext cx="3295215" cy="13383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000" b="1" dirty="0">
                <a:latin typeface="Comic Sans MS" panose="030F0702030302020204" pitchFamily="66" charset="0"/>
              </a:rPr>
              <a:t>Scary   </a:t>
            </a:r>
            <a:endParaRPr lang="ar-SA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352B049E-4E45-B867-9B46-536FC1D2CA83}"/>
              </a:ext>
            </a:extLst>
          </p:cNvPr>
          <p:cNvSpPr/>
          <p:nvPr/>
        </p:nvSpPr>
        <p:spPr>
          <a:xfrm>
            <a:off x="-680917" y="243591"/>
            <a:ext cx="1079374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 scary as shark.  </a:t>
            </a:r>
            <a:endParaRPr lang="ar-SA" sz="66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67503-3A13-F040-57A2-F559E6CCC7EB}"/>
              </a:ext>
            </a:extLst>
          </p:cNvPr>
          <p:cNvSpPr/>
          <p:nvPr/>
        </p:nvSpPr>
        <p:spPr>
          <a:xfrm>
            <a:off x="177895" y="1857452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scary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CE17BB0-678A-AD90-03B1-70B514EB2A7B}"/>
              </a:ext>
            </a:extLst>
          </p:cNvPr>
          <p:cNvSpPr/>
          <p:nvPr/>
        </p:nvSpPr>
        <p:spPr>
          <a:xfrm>
            <a:off x="4979866" y="5601760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lion 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914B27-50FF-DDDA-92FE-AF9F61318540}"/>
              </a:ext>
            </a:extLst>
          </p:cNvPr>
          <p:cNvSpPr/>
          <p:nvPr/>
        </p:nvSpPr>
        <p:spPr>
          <a:xfrm>
            <a:off x="86053" y="5601760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shark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67F1E1F-4925-E05E-777A-FD66C2916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908" y="3057781"/>
            <a:ext cx="3428321" cy="260929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90BF132-78BE-11F6-DDD6-BC17FF61DD01}"/>
              </a:ext>
            </a:extLst>
          </p:cNvPr>
          <p:cNvSpPr/>
          <p:nvPr/>
        </p:nvSpPr>
        <p:spPr>
          <a:xfrm>
            <a:off x="5088030" y="1779930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rgbClr val="87402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scary </a:t>
            </a:r>
            <a:endParaRPr lang="ar-SA" sz="9600" b="1" cap="none" spc="0" dirty="0">
              <a:ln/>
              <a:solidFill>
                <a:srgbClr val="874027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6C8D8C-061F-E2CD-29FE-CD26CA80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7" y="3429000"/>
            <a:ext cx="3878075" cy="20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7A8B37-68BB-4E77-81EA-9C9FAD662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750" l="6667" r="90000">
                        <a14:foregroundMark x1="52250" y1="5250" x2="52250" y2="5250"/>
                        <a14:foregroundMark x1="86333" y1="4000" x2="86333" y2="4000"/>
                        <a14:foregroundMark x1="34917" y1="85417" x2="34917" y2="85417"/>
                        <a14:foregroundMark x1="39167" y1="91917" x2="39167" y2="91917"/>
                        <a14:foregroundMark x1="22250" y1="57333" x2="21583" y2="52833"/>
                        <a14:foregroundMark x1="6667" y1="65833" x2="6667" y2="65833"/>
                        <a14:foregroundMark x1="38333" y1="95000" x2="41250" y2="95000"/>
                        <a14:foregroundMark x1="29833" y1="89167" x2="32750" y2="93583"/>
                        <a14:foregroundMark x1="37167" y1="95000" x2="39583" y2="9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086" y="147690"/>
            <a:ext cx="4484914" cy="448491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917DA3A-0FFC-6625-53E2-A017F3E7965D}"/>
              </a:ext>
            </a:extLst>
          </p:cNvPr>
          <p:cNvSpPr/>
          <p:nvPr/>
        </p:nvSpPr>
        <p:spPr>
          <a:xfrm>
            <a:off x="-680917" y="192976"/>
            <a:ext cx="68857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sea gull  </a:t>
            </a:r>
            <a:endParaRPr lang="ar-SA" sz="88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F9668B5-14D1-9F1A-DF66-B464F12B55FC}"/>
              </a:ext>
            </a:extLst>
          </p:cNvPr>
          <p:cNvSpPr/>
          <p:nvPr/>
        </p:nvSpPr>
        <p:spPr>
          <a:xfrm>
            <a:off x="533110" y="1213009"/>
            <a:ext cx="476087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noisy</a:t>
            </a:r>
            <a:r>
              <a:rPr lang="en-US" sz="138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39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0C919FC-996E-CB1B-F1E7-4DFB6C4E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886" y="3313083"/>
            <a:ext cx="3331029" cy="33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352B049E-4E45-B867-9B46-536FC1D2CA83}"/>
              </a:ext>
            </a:extLst>
          </p:cNvPr>
          <p:cNvSpPr/>
          <p:nvPr/>
        </p:nvSpPr>
        <p:spPr>
          <a:xfrm>
            <a:off x="-680917" y="243591"/>
            <a:ext cx="1079374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 noisy as parrot.  </a:t>
            </a:r>
            <a:endParaRPr lang="ar-SA" sz="66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67503-3A13-F040-57A2-F559E6CCC7EB}"/>
              </a:ext>
            </a:extLst>
          </p:cNvPr>
          <p:cNvSpPr/>
          <p:nvPr/>
        </p:nvSpPr>
        <p:spPr>
          <a:xfrm>
            <a:off x="177894" y="1525316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noisy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CE17BB0-678A-AD90-03B1-70B514EB2A7B}"/>
              </a:ext>
            </a:extLst>
          </p:cNvPr>
          <p:cNvSpPr/>
          <p:nvPr/>
        </p:nvSpPr>
        <p:spPr>
          <a:xfrm>
            <a:off x="5088029" y="5754160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parrot 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914B27-50FF-DDDA-92FE-AF9F61318540}"/>
              </a:ext>
            </a:extLst>
          </p:cNvPr>
          <p:cNvSpPr/>
          <p:nvPr/>
        </p:nvSpPr>
        <p:spPr>
          <a:xfrm>
            <a:off x="177894" y="5754159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seagull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90BF132-78BE-11F6-DDD6-BC17FF61DD01}"/>
              </a:ext>
            </a:extLst>
          </p:cNvPr>
          <p:cNvSpPr/>
          <p:nvPr/>
        </p:nvSpPr>
        <p:spPr>
          <a:xfrm>
            <a:off x="5088028" y="1541529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rgbClr val="87402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noisy </a:t>
            </a:r>
            <a:endParaRPr lang="ar-SA" sz="9600" b="1" cap="none" spc="0" dirty="0">
              <a:ln/>
              <a:solidFill>
                <a:srgbClr val="874027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51BA652-A9DA-74B0-4285-EC28FA10F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98"/>
          <a:stretch/>
        </p:blipFill>
        <p:spPr>
          <a:xfrm>
            <a:off x="5435679" y="2743709"/>
            <a:ext cx="2729882" cy="309460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492825-13F0-64D0-EB0A-40343FCB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2626897"/>
            <a:ext cx="3331029" cy="332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1D18949-D665-8502-4866-37E70C77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We Can 5 (2021) SB_CD 1_19">
            <a:hlinkClick r:id="" action="ppaction://media"/>
            <a:extLst>
              <a:ext uri="{FF2B5EF4-FFF2-40B4-BE49-F238E27FC236}">
                <a16:creationId xmlns:a16="http://schemas.microsoft.com/office/drawing/2014/main" id="{3B8D677D-6A5C-3C2E-7D92-99429B68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852" y="1185505"/>
            <a:ext cx="1028148" cy="1028148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C8AE537-FB89-FA21-7F32-688FB13B9BF7}"/>
              </a:ext>
            </a:extLst>
          </p:cNvPr>
          <p:cNvSpPr/>
          <p:nvPr/>
        </p:nvSpPr>
        <p:spPr>
          <a:xfrm>
            <a:off x="6984460" y="248478"/>
            <a:ext cx="1891183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14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608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8F3E98E-26E0-8BC0-4CC4-C03870FE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C37A28A-E353-36EF-3F65-1F18534A8FE8}"/>
              </a:ext>
            </a:extLst>
          </p:cNvPr>
          <p:cNvSpPr/>
          <p:nvPr/>
        </p:nvSpPr>
        <p:spPr>
          <a:xfrm>
            <a:off x="7033098" y="248478"/>
            <a:ext cx="1842545" cy="5565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 15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We Can 5 (2021) SB_CD 1_20">
            <a:hlinkClick r:id="" action="ppaction://media"/>
            <a:extLst>
              <a:ext uri="{FF2B5EF4-FFF2-40B4-BE49-F238E27FC236}">
                <a16:creationId xmlns:a16="http://schemas.microsoft.com/office/drawing/2014/main" id="{755CEB08-7155-80E8-86C2-2D0E99C13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8651" y="1560444"/>
            <a:ext cx="829365" cy="82936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C6F6D78-EC18-9CE6-4F4F-26F18E85FE02}"/>
              </a:ext>
            </a:extLst>
          </p:cNvPr>
          <p:cNvSpPr/>
          <p:nvPr/>
        </p:nvSpPr>
        <p:spPr>
          <a:xfrm>
            <a:off x="3623630" y="381216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4123177-3D62-D0E6-EBF3-82825BF00A3F}"/>
              </a:ext>
            </a:extLst>
          </p:cNvPr>
          <p:cNvSpPr/>
          <p:nvPr/>
        </p:nvSpPr>
        <p:spPr>
          <a:xfrm>
            <a:off x="3639660" y="507774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E4A0592-DE49-151F-4C28-650D9041D914}"/>
              </a:ext>
            </a:extLst>
          </p:cNvPr>
          <p:cNvSpPr/>
          <p:nvPr/>
        </p:nvSpPr>
        <p:spPr>
          <a:xfrm>
            <a:off x="6126372" y="507774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EA894A-A7CD-006C-645A-54732B6E8C20}"/>
              </a:ext>
            </a:extLst>
          </p:cNvPr>
          <p:cNvSpPr/>
          <p:nvPr/>
        </p:nvSpPr>
        <p:spPr>
          <a:xfrm>
            <a:off x="1293172" y="381216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1E19567-7249-0512-D211-C78E312A8F85}"/>
              </a:ext>
            </a:extLst>
          </p:cNvPr>
          <p:cNvSpPr/>
          <p:nvPr/>
        </p:nvSpPr>
        <p:spPr>
          <a:xfrm>
            <a:off x="1240460" y="5077744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ar-SA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50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3A70E8-1B73-3DA1-BE3E-8FCBD612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894522"/>
            <a:ext cx="8597348" cy="45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8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MEWORK CONSULTATION – Fox Covert Primary">
            <a:extLst>
              <a:ext uri="{FF2B5EF4-FFF2-40B4-BE49-F238E27FC236}">
                <a16:creationId xmlns:a16="http://schemas.microsoft.com/office/drawing/2014/main" id="{60AD1E0D-E196-118E-3617-00CBB544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68" y="1118062"/>
            <a:ext cx="4925464" cy="49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EDEB581-7C52-A376-B883-D02E2B2BAA2C}"/>
              </a:ext>
            </a:extLst>
          </p:cNvPr>
          <p:cNvSpPr/>
          <p:nvPr/>
        </p:nvSpPr>
        <p:spPr>
          <a:xfrm>
            <a:off x="482138" y="1246909"/>
            <a:ext cx="2369127" cy="9559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/>
              <a:t>Pages:</a:t>
            </a:r>
          </a:p>
          <a:p>
            <a:pPr algn="ctr"/>
            <a:r>
              <a:rPr lang="en-MY" sz="3200" b="1" dirty="0"/>
              <a:t>151+152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25297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ستغفر الله العظيم الذي لا اله الا هو الحي القيوم واتوب اليه | Religious  quotes, Islamic quotes, Islamic pictures">
            <a:extLst>
              <a:ext uri="{FF2B5EF4-FFF2-40B4-BE49-F238E27FC236}">
                <a16:creationId xmlns:a16="http://schemas.microsoft.com/office/drawing/2014/main" id="{FF88437F-FFE7-2057-DB1C-6A8ACD70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69" y="347869"/>
            <a:ext cx="617765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07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19CA44-38A2-8C1B-BCBB-401B83CA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We Can 5 (2021) WB_CD 3_14">
            <a:hlinkClick r:id="" action="ppaction://media"/>
            <a:extLst>
              <a:ext uri="{FF2B5EF4-FFF2-40B4-BE49-F238E27FC236}">
                <a16:creationId xmlns:a16="http://schemas.microsoft.com/office/drawing/2014/main" id="{AF8496FB-1D39-27DE-294D-FFE6B87B5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687" y="1987827"/>
            <a:ext cx="789609" cy="78960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92AD2F0-C3E3-DAE8-FE56-461AA12F3F87}"/>
              </a:ext>
            </a:extLst>
          </p:cNvPr>
          <p:cNvSpPr/>
          <p:nvPr/>
        </p:nvSpPr>
        <p:spPr>
          <a:xfrm>
            <a:off x="4885852" y="584033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95922F8-E3EC-02F2-CF06-40F421F80A38}"/>
              </a:ext>
            </a:extLst>
          </p:cNvPr>
          <p:cNvSpPr/>
          <p:nvPr/>
        </p:nvSpPr>
        <p:spPr>
          <a:xfrm>
            <a:off x="4733185" y="1274635"/>
            <a:ext cx="6543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996D0B6-4FD3-7307-4102-51D999110083}"/>
              </a:ext>
            </a:extLst>
          </p:cNvPr>
          <p:cNvSpPr/>
          <p:nvPr/>
        </p:nvSpPr>
        <p:spPr>
          <a:xfrm>
            <a:off x="4382622" y="1977721"/>
            <a:ext cx="6190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C1ACF02-EE10-3BE6-31FA-CD73477A69E7}"/>
              </a:ext>
            </a:extLst>
          </p:cNvPr>
          <p:cNvSpPr/>
          <p:nvPr/>
        </p:nvSpPr>
        <p:spPr>
          <a:xfrm>
            <a:off x="4937582" y="2767330"/>
            <a:ext cx="6864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6EE29F1-5521-C4DE-7C52-31EE2770AD9C}"/>
              </a:ext>
            </a:extLst>
          </p:cNvPr>
          <p:cNvSpPr/>
          <p:nvPr/>
        </p:nvSpPr>
        <p:spPr>
          <a:xfrm>
            <a:off x="4943994" y="3457932"/>
            <a:ext cx="6735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81115B8-F699-B77A-F0EE-7AE14A9E66B9}"/>
              </a:ext>
            </a:extLst>
          </p:cNvPr>
          <p:cNvSpPr/>
          <p:nvPr/>
        </p:nvSpPr>
        <p:spPr>
          <a:xfrm>
            <a:off x="5395929" y="4148534"/>
            <a:ext cx="6575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1615BEC-797E-6AB0-C1C6-B72A35BF38DD}"/>
              </a:ext>
            </a:extLst>
          </p:cNvPr>
          <p:cNvSpPr/>
          <p:nvPr/>
        </p:nvSpPr>
        <p:spPr>
          <a:xfrm>
            <a:off x="5259145" y="4812664"/>
            <a:ext cx="6815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CA79C3-4AD4-EFC9-D671-6704F921DEA2}"/>
              </a:ext>
            </a:extLst>
          </p:cNvPr>
          <p:cNvSpPr/>
          <p:nvPr/>
        </p:nvSpPr>
        <p:spPr>
          <a:xfrm>
            <a:off x="5102418" y="5534660"/>
            <a:ext cx="6335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540DC95-18A6-04DA-8299-ADFEAF57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30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9E811C8-6A91-61A3-FB05-A4EF60E0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3574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0543DF5-4F72-581C-76B3-5BA6E6726B96}"/>
              </a:ext>
            </a:extLst>
          </p:cNvPr>
          <p:cNvSpPr/>
          <p:nvPr/>
        </p:nvSpPr>
        <p:spPr>
          <a:xfrm>
            <a:off x="3143715" y="2794416"/>
            <a:ext cx="18614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snake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66456D9-4B8B-D911-FD87-60EA4BAB941B}"/>
              </a:ext>
            </a:extLst>
          </p:cNvPr>
          <p:cNvSpPr/>
          <p:nvPr/>
        </p:nvSpPr>
        <p:spPr>
          <a:xfrm>
            <a:off x="2571467" y="3292537"/>
            <a:ext cx="1776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hippo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514B07A-8668-8EAD-647B-827B17F33F4C}"/>
              </a:ext>
            </a:extLst>
          </p:cNvPr>
          <p:cNvSpPr/>
          <p:nvPr/>
        </p:nvSpPr>
        <p:spPr>
          <a:xfrm>
            <a:off x="2543755" y="3718891"/>
            <a:ext cx="2824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an elephant 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F6817AB-935D-FDEA-BAC3-2C0C2BB95396}"/>
              </a:ext>
            </a:extLst>
          </p:cNvPr>
          <p:cNvSpPr/>
          <p:nvPr/>
        </p:nvSpPr>
        <p:spPr>
          <a:xfrm>
            <a:off x="2694407" y="4186596"/>
            <a:ext cx="19896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rabbit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F2678DC-C249-6CEE-6CE6-8AD2ED403EFB}"/>
              </a:ext>
            </a:extLst>
          </p:cNvPr>
          <p:cNvSpPr/>
          <p:nvPr/>
        </p:nvSpPr>
        <p:spPr>
          <a:xfrm>
            <a:off x="3068137" y="4664486"/>
            <a:ext cx="1426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lion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87E88-0CE2-930E-6862-8F5A1F952A77}"/>
              </a:ext>
            </a:extLst>
          </p:cNvPr>
          <p:cNvSpPr/>
          <p:nvPr/>
        </p:nvSpPr>
        <p:spPr>
          <a:xfrm>
            <a:off x="2749559" y="5094752"/>
            <a:ext cx="3196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baby panda 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5FF30A-E290-0E6A-D046-4984E16D357D}"/>
              </a:ext>
            </a:extLst>
          </p:cNvPr>
          <p:cNvSpPr/>
          <p:nvPr/>
        </p:nvSpPr>
        <p:spPr>
          <a:xfrm>
            <a:off x="2827686" y="5554163"/>
            <a:ext cx="19078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turtle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04BD44B-45BA-4625-2E0F-4ADE66723D89}"/>
              </a:ext>
            </a:extLst>
          </p:cNvPr>
          <p:cNvSpPr/>
          <p:nvPr/>
        </p:nvSpPr>
        <p:spPr>
          <a:xfrm>
            <a:off x="2946108" y="6051993"/>
            <a:ext cx="2020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 parrot </a:t>
            </a:r>
            <a:endParaRPr lang="ar-SA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5F64B96-A64F-D4B6-B723-EDF20D03F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948"/>
            <a:ext cx="9144000" cy="579451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2C95F9D-9421-A25B-477A-39242CD987B9}"/>
              </a:ext>
            </a:extLst>
          </p:cNvPr>
          <p:cNvSpPr/>
          <p:nvPr/>
        </p:nvSpPr>
        <p:spPr>
          <a:xfrm>
            <a:off x="1293479" y="1987269"/>
            <a:ext cx="3095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Whale 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9D8D9D0-7ADD-0379-0CB8-A98552094785}"/>
              </a:ext>
            </a:extLst>
          </p:cNvPr>
          <p:cNvSpPr/>
          <p:nvPr/>
        </p:nvSpPr>
        <p:spPr>
          <a:xfrm>
            <a:off x="1267831" y="3238157"/>
            <a:ext cx="38282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Dolphin. 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D262F18-CADD-3F7B-C7A0-2C9211440ABE}"/>
              </a:ext>
            </a:extLst>
          </p:cNvPr>
          <p:cNvSpPr/>
          <p:nvPr/>
        </p:nvSpPr>
        <p:spPr>
          <a:xfrm>
            <a:off x="1293479" y="4631938"/>
            <a:ext cx="38026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Seagull  </a:t>
            </a:r>
            <a:endParaRPr lang="ar-SA" sz="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828CF44-6C2E-A605-B330-A9E928740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362" y="0"/>
            <a:ext cx="4212077" cy="368515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CD06632-B970-C84A-DF20-74ABFAA146B6}"/>
              </a:ext>
            </a:extLst>
          </p:cNvPr>
          <p:cNvSpPr/>
          <p:nvPr/>
        </p:nvSpPr>
        <p:spPr>
          <a:xfrm>
            <a:off x="799308" y="243590"/>
            <a:ext cx="350031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eel </a:t>
            </a:r>
            <a:endParaRPr lang="ar-SA" sz="115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B97B827-C69B-AB58-9CD1-4E8AB2787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4" b="9780"/>
          <a:stretch/>
        </p:blipFill>
        <p:spPr>
          <a:xfrm>
            <a:off x="4109372" y="3429000"/>
            <a:ext cx="4826046" cy="324828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DC06295-9075-CB68-C3F6-4FAF8418B0DF}"/>
              </a:ext>
            </a:extLst>
          </p:cNvPr>
          <p:cNvSpPr/>
          <p:nvPr/>
        </p:nvSpPr>
        <p:spPr>
          <a:xfrm>
            <a:off x="-505838" y="3319172"/>
            <a:ext cx="522211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Slippery</a:t>
            </a:r>
            <a:r>
              <a:rPr lang="en-US" sz="115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ar-SA" sz="115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CD06632-B970-C84A-DF20-74ABFAA146B6}"/>
              </a:ext>
            </a:extLst>
          </p:cNvPr>
          <p:cNvSpPr/>
          <p:nvPr/>
        </p:nvSpPr>
        <p:spPr>
          <a:xfrm>
            <a:off x="287912" y="123847"/>
            <a:ext cx="688577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Walrus  </a:t>
            </a:r>
            <a:endParaRPr lang="ar-SA" sz="138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DC06295-9075-CB68-C3F6-4FAF8418B0DF}"/>
              </a:ext>
            </a:extLst>
          </p:cNvPr>
          <p:cNvSpPr/>
          <p:nvPr/>
        </p:nvSpPr>
        <p:spPr>
          <a:xfrm>
            <a:off x="882804" y="3140767"/>
            <a:ext cx="387807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 </a:t>
            </a:r>
            <a:endParaRPr lang="ar-SA" sz="239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6D547CD-4675-E323-8180-B5FC019F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86" y="2105638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B05CAD-7D2B-3A98-7F7C-D3C0FC974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50"/>
            <a:ext cx="4286250" cy="428625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52B049E-4E45-B867-9B46-536FC1D2CA83}"/>
              </a:ext>
            </a:extLst>
          </p:cNvPr>
          <p:cNvSpPr/>
          <p:nvPr/>
        </p:nvSpPr>
        <p:spPr>
          <a:xfrm>
            <a:off x="-680917" y="243591"/>
            <a:ext cx="107937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 fat as walrus.  </a:t>
            </a:r>
            <a:endParaRPr lang="ar-SA" sz="80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67503-3A13-F040-57A2-F559E6CCC7EB}"/>
              </a:ext>
            </a:extLst>
          </p:cNvPr>
          <p:cNvSpPr/>
          <p:nvPr/>
        </p:nvSpPr>
        <p:spPr>
          <a:xfrm>
            <a:off x="-543225" y="1910681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466E8BA-9ECE-5504-E7F9-A3E0A610F16C}"/>
              </a:ext>
            </a:extLst>
          </p:cNvPr>
          <p:cNvSpPr/>
          <p:nvPr/>
        </p:nvSpPr>
        <p:spPr>
          <a:xfrm>
            <a:off x="5144266" y="1997253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rgbClr val="978C7A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</a:t>
            </a:r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88DE78E-5BED-FA55-0024-22C8FCD1F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7" y="3429000"/>
            <a:ext cx="4920343" cy="311365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DA0A76-4E29-4602-4694-D77BD3879F50}"/>
              </a:ext>
            </a:extLst>
          </p:cNvPr>
          <p:cNvSpPr/>
          <p:nvPr/>
        </p:nvSpPr>
        <p:spPr>
          <a:xfrm>
            <a:off x="4948323" y="5844968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hippo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D7C39F0-4342-5AAE-4C3A-199DC975E01D}"/>
              </a:ext>
            </a:extLst>
          </p:cNvPr>
          <p:cNvSpPr/>
          <p:nvPr/>
        </p:nvSpPr>
        <p:spPr>
          <a:xfrm>
            <a:off x="-132545" y="5964711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walrus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6,347 Cartoon Whale Stock Photos, Pictures &amp; Royalty-Free Images - iStock">
            <a:extLst>
              <a:ext uri="{FF2B5EF4-FFF2-40B4-BE49-F238E27FC236}">
                <a16:creationId xmlns:a16="http://schemas.microsoft.com/office/drawing/2014/main" id="{BDBEC968-921A-48F0-DE5D-9258F7AF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297699"/>
            <a:ext cx="3748873" cy="341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le watching season starts early as humpback population bounces back |  Whales | The Guardian">
            <a:extLst>
              <a:ext uri="{FF2B5EF4-FFF2-40B4-BE49-F238E27FC236}">
                <a16:creationId xmlns:a16="http://schemas.microsoft.com/office/drawing/2014/main" id="{6119C52F-D6E6-37FF-1875-E406C01E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78" y="2992582"/>
            <a:ext cx="4993357" cy="35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B15BA05-5A82-1AA5-F4C7-6A210EB80CF5}"/>
              </a:ext>
            </a:extLst>
          </p:cNvPr>
          <p:cNvSpPr/>
          <p:nvPr/>
        </p:nvSpPr>
        <p:spPr>
          <a:xfrm>
            <a:off x="4488873" y="975966"/>
            <a:ext cx="4098174" cy="1338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000" b="1" dirty="0">
                <a:latin typeface="Comic Sans MS" panose="030F0702030302020204" pitchFamily="66" charset="0"/>
              </a:rPr>
              <a:t>a whale </a:t>
            </a:r>
            <a:endParaRPr lang="ar-SA" sz="8000" b="1" dirty="0"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CA33925-3084-A890-3D07-9CB75F3DB002}"/>
              </a:ext>
            </a:extLst>
          </p:cNvPr>
          <p:cNvSpPr/>
          <p:nvPr/>
        </p:nvSpPr>
        <p:spPr>
          <a:xfrm>
            <a:off x="422826" y="4394056"/>
            <a:ext cx="2972127" cy="13383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000" b="1" dirty="0">
                <a:latin typeface="Comic Sans MS" panose="030F0702030302020204" pitchFamily="66" charset="0"/>
              </a:rPr>
              <a:t>Big  </a:t>
            </a:r>
            <a:endParaRPr lang="ar-SA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46BED0F-C1E5-DB89-4217-B1ED99926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1" y="2928258"/>
            <a:ext cx="4282509" cy="30582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61A8DA-01FA-79F2-4EEF-D6D264DF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130" y="2783063"/>
            <a:ext cx="4516211" cy="327533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52B049E-4E45-B867-9B46-536FC1D2CA83}"/>
              </a:ext>
            </a:extLst>
          </p:cNvPr>
          <p:cNvSpPr/>
          <p:nvPr/>
        </p:nvSpPr>
        <p:spPr>
          <a:xfrm>
            <a:off x="-680917" y="243591"/>
            <a:ext cx="107937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 big as whale.  </a:t>
            </a:r>
            <a:endParaRPr lang="ar-SA" sz="80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67503-3A13-F040-57A2-F559E6CCC7EB}"/>
              </a:ext>
            </a:extLst>
          </p:cNvPr>
          <p:cNvSpPr/>
          <p:nvPr/>
        </p:nvSpPr>
        <p:spPr>
          <a:xfrm>
            <a:off x="-680917" y="1812710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big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466E8BA-9ECE-5504-E7F9-A3E0A610F16C}"/>
              </a:ext>
            </a:extLst>
          </p:cNvPr>
          <p:cNvSpPr/>
          <p:nvPr/>
        </p:nvSpPr>
        <p:spPr>
          <a:xfrm>
            <a:off x="5144266" y="1997253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rgbClr val="978C7A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big</a:t>
            </a:r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CE17BB0-678A-AD90-03B1-70B514EB2A7B}"/>
              </a:ext>
            </a:extLst>
          </p:cNvPr>
          <p:cNvSpPr/>
          <p:nvPr/>
        </p:nvSpPr>
        <p:spPr>
          <a:xfrm>
            <a:off x="5048665" y="5977746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elephant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914B27-50FF-DDDA-92FE-AF9F61318540}"/>
              </a:ext>
            </a:extLst>
          </p:cNvPr>
          <p:cNvSpPr/>
          <p:nvPr/>
        </p:nvSpPr>
        <p:spPr>
          <a:xfrm>
            <a:off x="-101809" y="5986482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whale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CA33925-3084-A890-3D07-9CB75F3DB002}"/>
              </a:ext>
            </a:extLst>
          </p:cNvPr>
          <p:cNvSpPr/>
          <p:nvPr/>
        </p:nvSpPr>
        <p:spPr>
          <a:xfrm>
            <a:off x="5600701" y="5082324"/>
            <a:ext cx="3374967" cy="13383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800" b="1" dirty="0">
                <a:latin typeface="Comic Sans MS" panose="030F0702030302020204" pitchFamily="66" charset="0"/>
              </a:rPr>
              <a:t>Fast.   </a:t>
            </a:r>
            <a:endParaRPr lang="ar-SA" sz="8800" b="1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NATIONAL DOLPHIN DAY - April 14, 2023 - National Today">
            <a:extLst>
              <a:ext uri="{FF2B5EF4-FFF2-40B4-BE49-F238E27FC236}">
                <a16:creationId xmlns:a16="http://schemas.microsoft.com/office/drawing/2014/main" id="{A1D73781-AAB0-9E6D-E2D3-4E64142A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6" y="1874518"/>
            <a:ext cx="4626033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B15BA05-5A82-1AA5-F4C7-6A210EB80CF5}"/>
              </a:ext>
            </a:extLst>
          </p:cNvPr>
          <p:cNvSpPr/>
          <p:nvPr/>
        </p:nvSpPr>
        <p:spPr>
          <a:xfrm>
            <a:off x="2123903" y="370954"/>
            <a:ext cx="5045826" cy="13765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8800" b="1" dirty="0">
                <a:latin typeface="Comic Sans MS" panose="030F0702030302020204" pitchFamily="66" charset="0"/>
              </a:rPr>
              <a:t>Dolphins   </a:t>
            </a:r>
            <a:endParaRPr lang="ar-SA" sz="8800" b="1" dirty="0">
              <a:latin typeface="Comic Sans MS" panose="030F0702030302020204" pitchFamily="66" charset="0"/>
            </a:endParaRPr>
          </a:p>
        </p:txBody>
      </p:sp>
      <p:pic>
        <p:nvPicPr>
          <p:cNvPr id="6148" name="Picture 4" descr="Bottlenose Dolphin Swimming Fast Through The Blue Water Stock Photo,  Picture And Royalty Free Image. Image 4011540.">
            <a:extLst>
              <a:ext uri="{FF2B5EF4-FFF2-40B4-BE49-F238E27FC236}">
                <a16:creationId xmlns:a16="http://schemas.microsoft.com/office/drawing/2014/main" id="{0E43DA30-F9E3-BECF-D224-D93BFCF6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68" y="2452665"/>
            <a:ext cx="3657600" cy="24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352B049E-4E45-B867-9B46-536FC1D2CA83}"/>
              </a:ext>
            </a:extLst>
          </p:cNvPr>
          <p:cNvSpPr/>
          <p:nvPr/>
        </p:nvSpPr>
        <p:spPr>
          <a:xfrm>
            <a:off x="-680917" y="243591"/>
            <a:ext cx="1079374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As fast as dolphin.  </a:t>
            </a:r>
            <a:endParaRPr lang="ar-SA" sz="66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9167503-3A13-F040-57A2-F559E6CCC7EB}"/>
              </a:ext>
            </a:extLst>
          </p:cNvPr>
          <p:cNvSpPr/>
          <p:nvPr/>
        </p:nvSpPr>
        <p:spPr>
          <a:xfrm>
            <a:off x="86053" y="1779930"/>
            <a:ext cx="38780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fast </a:t>
            </a:r>
            <a:endParaRPr lang="ar-SA" sz="9600" b="1" cap="none" spc="0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CE17BB0-678A-AD90-03B1-70B514EB2A7B}"/>
              </a:ext>
            </a:extLst>
          </p:cNvPr>
          <p:cNvSpPr/>
          <p:nvPr/>
        </p:nvSpPr>
        <p:spPr>
          <a:xfrm>
            <a:off x="5016008" y="5844968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rabbit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914B27-50FF-DDDA-92FE-AF9F61318540}"/>
              </a:ext>
            </a:extLst>
          </p:cNvPr>
          <p:cNvSpPr/>
          <p:nvPr/>
        </p:nvSpPr>
        <p:spPr>
          <a:xfrm>
            <a:off x="-101809" y="5986482"/>
            <a:ext cx="3878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Dolphin  </a:t>
            </a:r>
            <a:endParaRPr lang="ar-SA" sz="60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13158BE-AEDB-C637-5D53-C2BC1725D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57"/>
          <a:stretch/>
        </p:blipFill>
        <p:spPr>
          <a:xfrm>
            <a:off x="4381104" y="2240530"/>
            <a:ext cx="4676843" cy="3552160"/>
          </a:xfrm>
          <a:prstGeom prst="rect">
            <a:avLst/>
          </a:prstGeom>
        </p:spPr>
      </p:pic>
      <p:pic>
        <p:nvPicPr>
          <p:cNvPr id="3" name="Picture 4" descr="Bottlenose Dolphin Swimming Fast Through The Blue Water Stock Photo,  Picture And Royalty Free Image. Image 4011540.">
            <a:extLst>
              <a:ext uri="{FF2B5EF4-FFF2-40B4-BE49-F238E27FC236}">
                <a16:creationId xmlns:a16="http://schemas.microsoft.com/office/drawing/2014/main" id="{170D0722-DB2C-4CDF-0FB9-25D87569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" y="2874236"/>
            <a:ext cx="4381104" cy="291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0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114</Words>
  <Application>Microsoft Office PowerPoint</Application>
  <PresentationFormat>عرض على الشاشة (4:3)</PresentationFormat>
  <Paragraphs>70</Paragraphs>
  <Slides>23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9</cp:revision>
  <dcterms:created xsi:type="dcterms:W3CDTF">2022-09-26T16:49:25Z</dcterms:created>
  <dcterms:modified xsi:type="dcterms:W3CDTF">2023-09-06T09:04:38Z</dcterms:modified>
</cp:coreProperties>
</file>