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84" r:id="rId2"/>
    <p:sldId id="293" r:id="rId3"/>
    <p:sldId id="294" r:id="rId4"/>
    <p:sldId id="289" r:id="rId5"/>
    <p:sldId id="285" r:id="rId6"/>
    <p:sldId id="280" r:id="rId7"/>
    <p:sldId id="283" r:id="rId8"/>
    <p:sldId id="277" r:id="rId9"/>
    <p:sldId id="286" r:id="rId10"/>
    <p:sldId id="291" r:id="rId11"/>
    <p:sldId id="259" r:id="rId12"/>
    <p:sldId id="282" r:id="rId13"/>
    <p:sldId id="287" r:id="rId14"/>
    <p:sldId id="288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4C895F-C11F-4984-96A2-6148449A8B92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83661E-0FC9-4159-9F7F-B3249C0C836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8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b="1" smtClean="0">
                <a:cs typeface="Arial" charset="0"/>
              </a:rPr>
              <a:t> </a:t>
            </a:r>
            <a:r>
              <a:rPr lang="ar-JO" b="1" smtClean="0"/>
              <a:t>إجابات: </a:t>
            </a:r>
          </a:p>
          <a:p>
            <a:pPr algn="r"/>
            <a:r>
              <a:rPr lang="ar-JO" b="1" smtClean="0"/>
              <a:t>التتابع: </a:t>
            </a:r>
            <a:r>
              <a:rPr lang="ar-JO" smtClean="0"/>
              <a:t>يتحد الحيوان المنوي والبويضة معًا لتكوين البويضة المخصّبة.</a:t>
            </a:r>
            <a:endParaRPr lang="en-US" smtClean="0">
              <a:cs typeface="Arial" charset="0"/>
            </a:endParaRPr>
          </a:p>
          <a:p>
            <a:pPr algn="r"/>
            <a:r>
              <a:rPr lang="ar-JO" b="1" smtClean="0"/>
              <a:t>التفكير الناقد: </a:t>
            </a:r>
            <a:r>
              <a:rPr lang="ar-JO" smtClean="0"/>
              <a:t>إجابة محتملة: إذا لم يكن لدى الآباء صفات</a:t>
            </a:r>
            <a:endParaRPr lang="en-US" smtClean="0">
              <a:cs typeface="Arial" charset="0"/>
            </a:endParaRPr>
          </a:p>
          <a:p>
            <a:pPr algn="r" rtl="1"/>
            <a:r>
              <a:rPr lang="ar-JO" smtClean="0"/>
              <a:t>مرغوب فيها فقد ينجم عن ذلك مساوئ كثيرة.</a:t>
            </a:r>
            <a:endParaRPr lang="en-GB" smtClean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F94D9A-EFFF-44D5-9E70-1B261BFC0D29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371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9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72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0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9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36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48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30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21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8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3llm.net/contents/myuppic/050b51eb0959c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71670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التكــــاثـــــر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886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صورة 3" descr="اطلاق شعار وزارة التربية والتعليم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08720"/>
            <a:ext cx="30243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857488" y="857232"/>
            <a:ext cx="3286148" cy="114298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التكاثر بالتبرعم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571736" y="142852"/>
            <a:ext cx="407196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التكـــــاثر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اللاجنسي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72808" cy="510768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714356"/>
            <a:ext cx="3786214" cy="92869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الساق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الجارية </a:t>
            </a:r>
            <a:endParaRPr kumimoji="0" lang="ar-S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571736" y="142852"/>
            <a:ext cx="407196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التكـــــاثر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اللاجنسي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sony\Desktop\img\u1f2d1p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29692" cy="5067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323528" y="1916832"/>
            <a:ext cx="352839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1" name="Group 71"/>
          <p:cNvGraphicFramePr>
            <a:graphicFrameLocks noGrp="1"/>
          </p:cNvGraphicFramePr>
          <p:nvPr/>
        </p:nvGraphicFramePr>
        <p:xfrm>
          <a:off x="285721" y="1571612"/>
          <a:ext cx="8501119" cy="3500462"/>
        </p:xfrm>
        <a:graphic>
          <a:graphicData uri="http://schemas.openxmlformats.org/drawingml/2006/table">
            <a:tbl>
              <a:tblPr rtl="1"/>
              <a:tblGrid>
                <a:gridCol w="1545859"/>
                <a:gridCol w="1155514"/>
                <a:gridCol w="2171300"/>
                <a:gridCol w="1987217"/>
                <a:gridCol w="1641229"/>
              </a:tblGrid>
              <a:tr h="114145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نوع التكاثر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عدد الآباء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الخلايا الجنسية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الأبناء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هل يوجد خلط للصفات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1217552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تكاثر لا جنسي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لا دور لها في التكاثر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يشبهون آباءهم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لا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114145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تكاثر جنسي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تؤدي الدور الأساس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يختلفون عن آبائهم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نعم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000100" y="142852"/>
            <a:ext cx="721523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التكـــــاثر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اللاجنسي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في الحيوانات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572560" cy="56436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000100" y="142852"/>
            <a:ext cx="721523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الفرق بين التكاثر الجنسي والتكاثر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اللاجنسي</a:t>
            </a: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6944" cy="568863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331640" y="6093296"/>
            <a:ext cx="56166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788024" y="5661248"/>
            <a:ext cx="21602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هو التكاثر ؟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619672" y="1412776"/>
            <a:ext cx="47525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accent5">
                    <a:lumMod val="50000"/>
                  </a:schemeClr>
                </a:solidFill>
              </a:rPr>
              <a:t>انتاج أفراد جديدة .</a:t>
            </a:r>
            <a:endParaRPr lang="ar-SA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66" y="2190601"/>
            <a:ext cx="2552700" cy="17907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29" y="2237085"/>
            <a:ext cx="2581275" cy="17716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" y="2182217"/>
            <a:ext cx="2676525" cy="170497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10" y="4477762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أنواع التكاثر </a:t>
            </a:r>
            <a:endParaRPr lang="ar-SA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427984" y="1772816"/>
            <a:ext cx="432048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/>
              <a:t>جنسي</a:t>
            </a:r>
          </a:p>
          <a:p>
            <a:r>
              <a:rPr lang="ar-SA" sz="3200" dirty="0" smtClean="0">
                <a:solidFill>
                  <a:srgbClr val="FF0000"/>
                </a:solidFill>
              </a:rPr>
              <a:t>إنتاج مخلوقات حية جديدة من </a:t>
            </a:r>
            <a:r>
              <a:rPr lang="ar-SA" sz="3200" dirty="0" smtClean="0">
                <a:solidFill>
                  <a:srgbClr val="00B050"/>
                </a:solidFill>
              </a:rPr>
              <a:t>أبوين 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95536" y="1933972"/>
            <a:ext cx="352839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لا جنسي </a:t>
            </a:r>
          </a:p>
          <a:p>
            <a:r>
              <a:rPr lang="ar-SA" sz="3200" dirty="0" smtClean="0">
                <a:solidFill>
                  <a:srgbClr val="FF0000"/>
                </a:solidFill>
              </a:rPr>
              <a:t>إنتاج مخلوقات حية من </a:t>
            </a:r>
            <a:r>
              <a:rPr lang="ar-SA" sz="3200" dirty="0" smtClean="0">
                <a:solidFill>
                  <a:srgbClr val="00B050"/>
                </a:solidFill>
              </a:rPr>
              <a:t>أب واحد </a:t>
            </a:r>
            <a:endParaRPr lang="ar-SA" sz="3200" dirty="0">
              <a:solidFill>
                <a:srgbClr val="00B050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5652120" y="112474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2951820" y="1053119"/>
            <a:ext cx="1158405" cy="863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صورة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4149080"/>
            <a:ext cx="2676525" cy="1704975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3" y="5001566"/>
            <a:ext cx="2325531" cy="113185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2088233" cy="16561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5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214546" y="214290"/>
            <a:ext cx="457203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تكــــاثر الكائنات الحية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6970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23528" y="1196752"/>
            <a:ext cx="432048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214546" y="214290"/>
            <a:ext cx="457203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تكــــاثر الكائنات الحية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6143668" cy="5715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285984" y="214290"/>
            <a:ext cx="4643470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تكــــاثر الكائنات الحية</a:t>
            </a:r>
          </a:p>
        </p:txBody>
      </p:sp>
      <p:pic>
        <p:nvPicPr>
          <p:cNvPr id="2" name="Picture 2" descr="C:\Users\sony\Desktop\04_التكاثر من أهم مميزات الحيوان والنبا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715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428860" y="214290"/>
            <a:ext cx="457203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التكـــــاثر الجنـــــسي</a:t>
            </a:r>
          </a:p>
        </p:txBody>
      </p:sp>
      <p:pic>
        <p:nvPicPr>
          <p:cNvPr id="1026" name="Picture 2" descr="C:\Users\sony\Desktop\05_التكاثر الجنس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00108"/>
            <a:ext cx="857256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571736" y="285728"/>
            <a:ext cx="407196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التكـــــاثر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اللاجنسي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857852" y="1557910"/>
            <a:ext cx="3286148" cy="114298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التكاثر </a:t>
            </a:r>
            <a:r>
              <a:rPr kumimoji="0" lang="ar-SA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بالإنقسام</a:t>
            </a:r>
            <a:endParaRPr kumimoji="0" lang="ar-SA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964645" y="1564755"/>
            <a:ext cx="3286148" cy="114298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التكاثر 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بالتبرعم</a:t>
            </a:r>
            <a:endParaRPr kumimoji="0" lang="ar-SA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-180528" y="1565992"/>
            <a:ext cx="3286148" cy="1142984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التكاثر </a:t>
            </a: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بالخضري</a:t>
            </a:r>
            <a:r>
              <a:rPr kumimoji="0" lang="ar-SA" sz="41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4427984" y="1000108"/>
            <a:ext cx="2556569" cy="557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>
            <a:endCxn id="6" idx="0"/>
          </p:cNvCxnSpPr>
          <p:nvPr/>
        </p:nvCxnSpPr>
        <p:spPr>
          <a:xfrm flipH="1">
            <a:off x="1462546" y="1000108"/>
            <a:ext cx="2965438" cy="56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4427984" y="1000108"/>
            <a:ext cx="0" cy="56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571736" y="142852"/>
            <a:ext cx="407196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التكـــــاثر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اللاجنسي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000364" y="1000108"/>
            <a:ext cx="3286148" cy="64294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التكاثر </a:t>
            </a:r>
            <a:r>
              <a:rPr kumimoji="0" lang="ar-SA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بالإنقسام</a:t>
            </a:r>
            <a:endParaRPr kumimoji="0" lang="ar-SA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8640959" cy="518457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136</Words>
  <Application>Microsoft Office PowerPoint</Application>
  <PresentationFormat>عرض على الشاشة (3:4)‏</PresentationFormat>
  <Paragraphs>44</Paragraphs>
  <Slides>14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ما هو التكاثر ؟</vt:lpstr>
      <vt:lpstr>أنواع التكاثر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59</cp:revision>
  <dcterms:created xsi:type="dcterms:W3CDTF">2010-09-26T15:29:41Z</dcterms:created>
  <dcterms:modified xsi:type="dcterms:W3CDTF">2014-09-18T05:45:37Z</dcterms:modified>
</cp:coreProperties>
</file>