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78" r:id="rId4"/>
    <p:sldId id="344" r:id="rId5"/>
    <p:sldId id="352" r:id="rId6"/>
    <p:sldId id="381" r:id="rId7"/>
    <p:sldId id="385" r:id="rId8"/>
    <p:sldId id="382" r:id="rId9"/>
    <p:sldId id="379" r:id="rId10"/>
    <p:sldId id="380" r:id="rId11"/>
    <p:sldId id="290" r:id="rId12"/>
    <p:sldId id="361" r:id="rId13"/>
    <p:sldId id="390" r:id="rId14"/>
    <p:sldId id="362" r:id="rId15"/>
    <p:sldId id="335" r:id="rId16"/>
    <p:sldId id="363" r:id="rId17"/>
    <p:sldId id="365" r:id="rId18"/>
    <p:sldId id="384" r:id="rId19"/>
    <p:sldId id="387" r:id="rId20"/>
    <p:sldId id="386" r:id="rId21"/>
    <p:sldId id="388" r:id="rId22"/>
    <p:sldId id="389" r:id="rId23"/>
    <p:sldId id="383" r:id="rId24"/>
    <p:sldId id="275" r:id="rId25"/>
    <p:sldId id="342" r:id="rId26"/>
    <p:sldId id="343" r:id="rId27"/>
    <p:sldId id="259" r:id="rId28"/>
  </p:sldIdLst>
  <p:sldSz cx="9144000" cy="5143500" type="screen16x9"/>
  <p:notesSz cx="6858000" cy="9144000"/>
  <p:custDataLst>
    <p:tags r:id="rId30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1168" y="56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416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78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940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4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19/02/1443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customXml" Target="../ink/ink1.xml"/><Relationship Id="rId26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hyperlink" Target="https://wordwall.net/play/21936/540/232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25.xml"/><Relationship Id="rId30" Type="http://schemas.openxmlformats.org/officeDocument/2006/relationships/slide" Target="slide26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  /١٤٤3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84735" y="1210912"/>
            <a:ext cx="235811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EC6E1B-9E1B-4010-91A9-D4E8861F60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0853" y="156474"/>
            <a:ext cx="6673419" cy="32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69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7108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8" y="3184948"/>
            <a:ext cx="1424090" cy="19364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2A2FA05-B995-4DC9-9C40-188514F9B387}"/>
              </a:ext>
            </a:extLst>
          </p:cNvPr>
          <p:cNvSpPr/>
          <p:nvPr/>
        </p:nvSpPr>
        <p:spPr>
          <a:xfrm>
            <a:off x="-70880" y="337773"/>
            <a:ext cx="1769141" cy="238363"/>
          </a:xfrm>
          <a:prstGeom prst="wedgeRoundRectCallout">
            <a:avLst>
              <a:gd name="adj1" fmla="val 31837"/>
              <a:gd name="adj2" fmla="val 258986"/>
              <a:gd name="adj3" fmla="val 1666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khbar MT" pitchFamily="2" charset="-78"/>
                <a:sym typeface="Arial"/>
              </a:rPr>
              <a:t>تابع الفيديو</a:t>
            </a:r>
            <a:r>
              <a:rPr kumimoji="0" lang="ar-SA" sz="1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cs typeface="Akhbar MT" pitchFamily="2" charset="-78"/>
                <a:sym typeface="Arial"/>
              </a:rPr>
              <a:t> في هذه الشريحة</a:t>
            </a: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cs typeface="Akhbar MT" pitchFamily="2" charset="-78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8E81930-D0DD-4170-9CA3-5DA5BE784B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59215" y="251188"/>
            <a:ext cx="6707647" cy="323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349B91D-B466-4377-8847-8F51D333EB06}"/>
              </a:ext>
            </a:extLst>
          </p:cNvPr>
          <p:cNvSpPr txBox="1"/>
          <p:nvPr/>
        </p:nvSpPr>
        <p:spPr>
          <a:xfrm>
            <a:off x="3398711" y="1892503"/>
            <a:ext cx="3994866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18"/>
              </a:rPr>
              <a:t>https://wordwall.net/play/21936/540/232</a:t>
            </a: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2AC3626-A9C0-425F-B380-BB7209B396E7}"/>
              </a:ext>
            </a:extLst>
          </p:cNvPr>
          <p:cNvSpPr txBox="1"/>
          <p:nvPr/>
        </p:nvSpPr>
        <p:spPr>
          <a:xfrm>
            <a:off x="4931230" y="511031"/>
            <a:ext cx="277259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000" dirty="0"/>
              <a:t>مراجعه تقويم ختامي :</a:t>
            </a:r>
            <a:endParaRPr kumimoji="0" lang="ar-SA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B4A047-1BD2-4042-B269-9ECB29E0FF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9003" y="86036"/>
            <a:ext cx="6285212" cy="33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24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2E693F1-B07B-46D9-BAF2-9CF2D46509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0671" y="0"/>
            <a:ext cx="7635065" cy="38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53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075E3D-B34C-46B8-85DB-3033F5603C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1548" y="39019"/>
            <a:ext cx="6599716" cy="33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90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375B08F-1D4C-42D8-9401-F84842D53F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3200" y="108621"/>
            <a:ext cx="6860488" cy="32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51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9F0FF16-67B2-4EBB-A7F0-F0C6158F9A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69478" y="130414"/>
            <a:ext cx="6866364" cy="333705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432150-4DD2-4BF1-8BCA-14192A9004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4755" y="978011"/>
            <a:ext cx="2231737" cy="10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13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071AE4-2262-4A78-99A5-2AC769D4217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2032" y="85695"/>
            <a:ext cx="6471759" cy="35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78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438B31-296B-4697-9195-A3473E4369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55349" y="152437"/>
            <a:ext cx="6426727" cy="33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30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99845E5-EA69-4FBC-9513-5BB3924E70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53665" y="167888"/>
            <a:ext cx="7027942" cy="323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69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8BB055-EA7F-4850-9701-F11645D132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5962" y="472080"/>
            <a:ext cx="6541356" cy="3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7810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853F642-F35D-4B9C-BAF7-15E30FE902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0854" y="169687"/>
            <a:ext cx="6866624" cy="32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186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E100290-26E0-4B2B-A983-6BC3862D14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1470" y="234025"/>
            <a:ext cx="7210819" cy="32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35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43683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انتقال المواد عبر اغشية الخلية دون الحاجة الى طاقة يسمى .....</a:t>
            </a: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 err="1">
                <a:solidFill>
                  <a:schemeClr val="tx1"/>
                </a:solidFill>
              </a:rPr>
              <a:t>مامستويات</a:t>
            </a:r>
            <a:r>
              <a:rPr lang="ar-SA" sz="3300" dirty="0">
                <a:solidFill>
                  <a:schemeClr val="tx1"/>
                </a:solidFill>
              </a:rPr>
              <a:t> التنظيم في المخلوقات الحية؟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انتقال جزيئات الماء عبر الغشاء </a:t>
            </a:r>
            <a:r>
              <a:rPr lang="ar-SA" sz="3300" dirty="0" err="1">
                <a:solidFill>
                  <a:schemeClr val="tx1"/>
                </a:solidFill>
              </a:rPr>
              <a:t>البللازمي</a:t>
            </a:r>
            <a:r>
              <a:rPr lang="ar-SA" sz="3300" dirty="0">
                <a:solidFill>
                  <a:schemeClr val="tx1"/>
                </a:solidFill>
              </a:rPr>
              <a:t> في الخلية يسمى...........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09C94DE-1A43-4FB9-969D-EEBE9B07FF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16707" y="108859"/>
            <a:ext cx="6484989" cy="332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0FAE5D9-A1EE-42E1-B009-31CEAEF884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2529" y="95472"/>
            <a:ext cx="6983986" cy="33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B44C68E-DB87-4C46-8EBA-1874D0716A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5032" y="134436"/>
            <a:ext cx="6885013" cy="32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2636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A9155A-1C5E-42A1-A02C-1BF6ED130B6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8436" y="115344"/>
            <a:ext cx="7019561" cy="30228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73FF36-A100-4603-9300-30DF191F820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40455" y="1669876"/>
            <a:ext cx="3591835" cy="17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1A78A3B-6525-4E31-AE7C-267F296F6F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69078" y="190085"/>
            <a:ext cx="6399984" cy="34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8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A02B381-FAD9-47DA-9865-5D14E54E4B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57925" y="196907"/>
            <a:ext cx="6460145" cy="35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043A6D-14B4-4AB6-BC01-7274A89B0A87}"/>
              </a:ext>
            </a:extLst>
          </p:cNvPr>
          <p:cNvSpPr txBox="1"/>
          <p:nvPr/>
        </p:nvSpPr>
        <p:spPr>
          <a:xfrm>
            <a:off x="2037252" y="3325071"/>
            <a:ext cx="6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7D9CB1-DCDA-4F23-BEC6-6CCE476A1D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99287" y="61555"/>
            <a:ext cx="7294537" cy="3645831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E582F247-49E5-421D-92D8-B827FF7A3044}"/>
              </a:ext>
            </a:extLst>
          </p:cNvPr>
          <p:cNvSpPr/>
          <p:nvPr/>
        </p:nvSpPr>
        <p:spPr>
          <a:xfrm>
            <a:off x="7551683" y="2112326"/>
            <a:ext cx="45719" cy="45719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9ED0F829-2A7C-467D-8B41-2CB0CB7CBD08}"/>
              </a:ext>
            </a:extLst>
          </p:cNvPr>
          <p:cNvSpPr/>
          <p:nvPr/>
        </p:nvSpPr>
        <p:spPr>
          <a:xfrm>
            <a:off x="5430741" y="2331689"/>
            <a:ext cx="3582403" cy="138493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r"/>
            <a:r>
              <a:rPr kumimoji="0" lang="ar-SA" sz="16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عندما تصبح مساحة الغشاء غير كافية لحصول الخلية على المواد التي تحتاج   اليها </a:t>
            </a:r>
            <a:r>
              <a:rPr lang="ar-SA" sz="1600" b="1" dirty="0">
                <a:solidFill>
                  <a:srgbClr val="00B050"/>
                </a:solidFill>
              </a:rPr>
              <a:t>. </a:t>
            </a:r>
          </a:p>
          <a:p>
            <a:pPr algn="r"/>
            <a:endParaRPr kumimoji="0" lang="ar-SA" sz="16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9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112</Words>
  <Application>Microsoft Office PowerPoint</Application>
  <PresentationFormat>عرض على الشاشة (16:9)</PresentationFormat>
  <Paragraphs>22</Paragraphs>
  <Slides>27</Slides>
  <Notes>8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0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215</cp:revision>
  <dcterms:modified xsi:type="dcterms:W3CDTF">2021-09-26T07:51:08Z</dcterms:modified>
</cp:coreProperties>
</file>