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5"/>
  </p:notesMasterIdLst>
  <p:sldIdLst>
    <p:sldId id="294" r:id="rId2"/>
    <p:sldId id="276" r:id="rId3"/>
    <p:sldId id="310" r:id="rId4"/>
    <p:sldId id="1191" r:id="rId5"/>
    <p:sldId id="1190" r:id="rId6"/>
    <p:sldId id="274" r:id="rId7"/>
    <p:sldId id="1187" r:id="rId8"/>
    <p:sldId id="1184" r:id="rId9"/>
    <p:sldId id="1188" r:id="rId10"/>
    <p:sldId id="1189" r:id="rId11"/>
    <p:sldId id="879" r:id="rId12"/>
    <p:sldId id="944" r:id="rId13"/>
    <p:sldId id="945" r:id="rId14"/>
    <p:sldId id="259" r:id="rId15"/>
    <p:sldId id="962" r:id="rId16"/>
    <p:sldId id="946" r:id="rId17"/>
    <p:sldId id="947" r:id="rId18"/>
    <p:sldId id="948" r:id="rId19"/>
    <p:sldId id="955" r:id="rId20"/>
    <p:sldId id="949" r:id="rId21"/>
    <p:sldId id="950" r:id="rId22"/>
    <p:sldId id="951" r:id="rId23"/>
    <p:sldId id="952" r:id="rId24"/>
    <p:sldId id="953" r:id="rId25"/>
    <p:sldId id="954" r:id="rId26"/>
    <p:sldId id="956" r:id="rId27"/>
    <p:sldId id="957" r:id="rId28"/>
    <p:sldId id="307" r:id="rId29"/>
    <p:sldId id="596" r:id="rId30"/>
    <p:sldId id="960" r:id="rId31"/>
    <p:sldId id="961" r:id="rId32"/>
    <p:sldId id="963" r:id="rId33"/>
    <p:sldId id="964" r:id="rId34"/>
    <p:sldId id="965" r:id="rId35"/>
    <p:sldId id="966" r:id="rId36"/>
    <p:sldId id="967" r:id="rId37"/>
    <p:sldId id="959" r:id="rId38"/>
    <p:sldId id="309" r:id="rId39"/>
    <p:sldId id="968" r:id="rId40"/>
    <p:sldId id="969" r:id="rId41"/>
    <p:sldId id="970" r:id="rId42"/>
    <p:sldId id="971" r:id="rId43"/>
    <p:sldId id="878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772"/>
    <a:srgbClr val="FFF8E5"/>
    <a:srgbClr val="3333FF"/>
    <a:srgbClr val="FFD966"/>
    <a:srgbClr val="D45D5B"/>
    <a:srgbClr val="FFFFFF"/>
    <a:srgbClr val="EFDAA7"/>
    <a:srgbClr val="3F5CAA"/>
    <a:srgbClr val="1C8876"/>
    <a:srgbClr val="F15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44" autoAdjust="0"/>
    <p:restoredTop sz="79142" autoAdjust="0"/>
  </p:normalViewPr>
  <p:slideViewPr>
    <p:cSldViewPr snapToGrid="0">
      <p:cViewPr>
        <p:scale>
          <a:sx n="57" d="100"/>
          <a:sy n="57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13/02/43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1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5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60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06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220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09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778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800" b="0" i="1" u="none" strike="noStrike" baseline="0" dirty="0">
                <a:solidFill>
                  <a:srgbClr val="000000"/>
                </a:solidFill>
                <a:latin typeface="Proxima Nova Light"/>
              </a:rPr>
              <a:t>Answers will vary. Sample answers: </a:t>
            </a:r>
            <a:endParaRPr lang="en-US" sz="1800" b="0" i="0" u="none" strike="noStrike" baseline="0" dirty="0">
              <a:solidFill>
                <a:srgbClr val="000000"/>
              </a:solidFill>
              <a:latin typeface="Proxima Nova Light"/>
            </a:endParaRP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utility worker been doing during the rain?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trying to repair the stoplight.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man at the newsstand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reading a magazine.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traffic cop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directing traffic.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driver in traffic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listening to the news on the radio.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taxi driver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looking at the limousine.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have the people in the café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They’ve been drinking coffee.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man under the umbrella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waiting for the rain to stop. </a:t>
            </a:r>
          </a:p>
          <a:p>
            <a:pPr algn="l" rtl="0"/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A: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What has the child been doing?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 Nova"/>
              </a:rPr>
              <a:t>B: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 Nova Light"/>
              </a:rPr>
              <a:t>He’s been playing in the rain.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71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448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13/02/43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13/02/43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youtu.be/xb2J5CWKQc8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audio" Target="../media/audio1.wav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2.sv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45.jpeg"/><Relationship Id="rId5" Type="http://schemas.openxmlformats.org/officeDocument/2006/relationships/image" Target="../media/image38.gif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4.mp3"/><Relationship Id="rId7" Type="http://schemas.openxmlformats.org/officeDocument/2006/relationships/image" Target="../media/image42.sv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3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10.png"/><Relationship Id="rId5" Type="http://schemas.microsoft.com/office/2007/relationships/media" Target="../media/media5.mp3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wordwall.net/play/4905/643/355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s://wordwall.net/ar/resource/8171146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hyperlink" Target="https://wordwall.net/play/8014/940/117" TargetMode="External"/><Relationship Id="rId4" Type="http://schemas.openxmlformats.org/officeDocument/2006/relationships/hyperlink" Target="https://wordwall.net/play/689/856/52598" TargetMode="Externa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ixabay.com/en/divider-decorative-flourish-2154993/" TargetMode="External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55.png"/><Relationship Id="rId4" Type="http://schemas.openxmlformats.org/officeDocument/2006/relationships/hyperlink" Target="https://pixabay.com/en/divider-decorative-flourish-2154993/" TargetMode="External"/><Relationship Id="rId9" Type="http://schemas.openxmlformats.org/officeDocument/2006/relationships/image" Target="../media/image4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64.emf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66.png"/><Relationship Id="rId7" Type="http://schemas.openxmlformats.org/officeDocument/2006/relationships/image" Target="../media/image69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slide" Target="slide39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microsoft.com/office/2007/relationships/hdphoto" Target="../media/hdphoto8.wdp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4.png"/><Relationship Id="rId5" Type="http://schemas.microsoft.com/office/2007/relationships/media" Target="../media/media4.mp3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وطني الحبيب - محمد العريني - بدون ايقاع">
            <a:hlinkClick r:id="" action="ppaction://media"/>
            <a:extLst>
              <a:ext uri="{FF2B5EF4-FFF2-40B4-BE49-F238E27FC236}">
                <a16:creationId xmlns:a16="http://schemas.microsoft.com/office/drawing/2014/main" id="{AB3FFF6A-D0DD-4E23-94DB-363B2582D9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300" end="88488"/>
                  <p14:fade in="3000"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055" y="2517775"/>
            <a:ext cx="609600" cy="6096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13A4F12-3685-428D-96CD-FE64A6656985}"/>
              </a:ext>
            </a:extLst>
          </p:cNvPr>
          <p:cNvSpPr txBox="1"/>
          <p:nvPr/>
        </p:nvSpPr>
        <p:spPr>
          <a:xfrm>
            <a:off x="453286" y="4164873"/>
            <a:ext cx="2661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SA" sz="1400" dirty="0"/>
          </a:p>
        </p:txBody>
      </p:sp>
      <p:pic>
        <p:nvPicPr>
          <p:cNvPr id="11268" name="Picture 4" descr="هوية اليوم الوطني السعودي 91 هي لنا دار – موقع المحيط">
            <a:extLst>
              <a:ext uri="{FF2B5EF4-FFF2-40B4-BE49-F238E27FC236}">
                <a16:creationId xmlns:a16="http://schemas.microsoft.com/office/drawing/2014/main" id="{F1BD99AE-8870-4753-A0FA-9B4CFFF7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5" y="1944893"/>
            <a:ext cx="2454602" cy="20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outube icon | Myiconfinder">
            <a:hlinkClick r:id="rId6"/>
            <a:extLst>
              <a:ext uri="{FF2B5EF4-FFF2-40B4-BE49-F238E27FC236}">
                <a16:creationId xmlns:a16="http://schemas.microsoft.com/office/drawing/2014/main" id="{E49B72F1-F646-4FCC-B84A-8D7AB3A3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10" y="4012956"/>
            <a:ext cx="902690" cy="9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52EE4B79-B323-4E49-A48E-927A38C89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81D97E5E-5BDF-4B66-8198-FCC4181B05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60E8B900-AAC2-45DA-9302-4BBE5278B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D1A3115B-E1D2-47C2-95C0-4A9A9B6E88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DDA06CF-5D90-424E-A155-5525B711791E}"/>
              </a:ext>
            </a:extLst>
          </p:cNvPr>
          <p:cNvGrpSpPr/>
          <p:nvPr/>
        </p:nvGrpSpPr>
        <p:grpSpPr>
          <a:xfrm>
            <a:off x="7613232" y="1946455"/>
            <a:ext cx="1794950" cy="1010506"/>
            <a:chOff x="7513645" y="2502522"/>
            <a:chExt cx="1794950" cy="1010506"/>
          </a:xfrm>
          <a:solidFill>
            <a:srgbClr val="CCFF66"/>
          </a:solidFill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7034A5-7704-4275-BEED-E8B83DB06F20}"/>
                </a:ext>
              </a:extLst>
            </p:cNvPr>
            <p:cNvSpPr/>
            <p:nvPr/>
          </p:nvSpPr>
          <p:spPr>
            <a:xfrm>
              <a:off x="7513645" y="2502522"/>
              <a:ext cx="1794950" cy="1010506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17D89CC3-7064-4868-95B7-AC562EE74D55}"/>
                </a:ext>
              </a:extLst>
            </p:cNvPr>
            <p:cNvSpPr txBox="1"/>
            <p:nvPr/>
          </p:nvSpPr>
          <p:spPr>
            <a:xfrm>
              <a:off x="7547120" y="2745312"/>
              <a:ext cx="17280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using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2CD5804E-033A-4BDA-8EDB-A4E827D1DEA8}"/>
              </a:ext>
            </a:extLst>
          </p:cNvPr>
          <p:cNvGrpSpPr/>
          <p:nvPr/>
        </p:nvGrpSpPr>
        <p:grpSpPr>
          <a:xfrm>
            <a:off x="9510440" y="1305677"/>
            <a:ext cx="1794950" cy="878011"/>
            <a:chOff x="9510440" y="1305677"/>
            <a:chExt cx="1794950" cy="87801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36ED07E-C8D4-44A8-B823-9F15595B0AF4}"/>
                </a:ext>
              </a:extLst>
            </p:cNvPr>
            <p:cNvSpPr/>
            <p:nvPr/>
          </p:nvSpPr>
          <p:spPr>
            <a:xfrm>
              <a:off x="9510440" y="1305677"/>
              <a:ext cx="1794950" cy="878011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AB718CDC-D9AE-4FEE-9A77-C4C8EC43311F}"/>
                </a:ext>
              </a:extLst>
            </p:cNvPr>
            <p:cNvSpPr txBox="1"/>
            <p:nvPr/>
          </p:nvSpPr>
          <p:spPr>
            <a:xfrm>
              <a:off x="9553214" y="1591516"/>
              <a:ext cx="1728000" cy="37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uses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C329777-68E6-4343-8ADD-C110D25A0811}"/>
              </a:ext>
            </a:extLst>
          </p:cNvPr>
          <p:cNvGrpSpPr/>
          <p:nvPr/>
        </p:nvGrpSpPr>
        <p:grpSpPr>
          <a:xfrm>
            <a:off x="9805761" y="2779195"/>
            <a:ext cx="1794950" cy="947746"/>
            <a:chOff x="9510440" y="3429001"/>
            <a:chExt cx="1794950" cy="947746"/>
          </a:xfrm>
        </p:grpSpPr>
        <p:sp>
          <p:nvSpPr>
            <p:cNvPr id="14" name="Speech Bubble: Rectangle with Corners Rounded 8">
              <a:extLst>
                <a:ext uri="{FF2B5EF4-FFF2-40B4-BE49-F238E27FC236}">
                  <a16:creationId xmlns:a16="http://schemas.microsoft.com/office/drawing/2014/main" id="{19F028C8-43C6-4445-8067-88B0B1EE45E0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D0E2DD6-8F8D-420C-A525-998353416EAC}"/>
                </a:ext>
              </a:extLst>
            </p:cNvPr>
            <p:cNvSpPr txBox="1"/>
            <p:nvPr/>
          </p:nvSpPr>
          <p:spPr>
            <a:xfrm>
              <a:off x="9553214" y="3718208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use</a:t>
              </a:r>
            </a:p>
          </p:txBody>
        </p:sp>
      </p:grpSp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CD1E2D5B-9781-4D1D-BA79-082163B9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342070" y="1081259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D1D13BDE-0D23-42ED-94A2-57BC99A9B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7451490" y="1712273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8678788-83BA-4C53-8F0E-7DC8FBC6CCAA}"/>
              </a:ext>
            </a:extLst>
          </p:cNvPr>
          <p:cNvGrpSpPr/>
          <p:nvPr/>
        </p:nvGrpSpPr>
        <p:grpSpPr>
          <a:xfrm rot="390906">
            <a:off x="902612" y="2045735"/>
            <a:ext cx="5548497" cy="2766529"/>
            <a:chOff x="319000" y="1053951"/>
            <a:chExt cx="11411510" cy="4742548"/>
          </a:xfrm>
        </p:grpSpPr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80F64D5B-D144-4A1A-ACD7-71D1C4236BCB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39" name="رابط مستقيم 38">
                <a:extLst>
                  <a:ext uri="{FF2B5EF4-FFF2-40B4-BE49-F238E27FC236}">
                    <a16:creationId xmlns:a16="http://schemas.microsoft.com/office/drawing/2014/main" id="{120E4407-5904-44E3-981B-769480AB6A0B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رابط مستقيم 39">
                <a:extLst>
                  <a:ext uri="{FF2B5EF4-FFF2-40B4-BE49-F238E27FC236}">
                    <a16:creationId xmlns:a16="http://schemas.microsoft.com/office/drawing/2014/main" id="{9DA9634B-1C8F-4468-8224-892BC6D97FC6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رابط مستقيم 40">
                <a:extLst>
                  <a:ext uri="{FF2B5EF4-FFF2-40B4-BE49-F238E27FC236}">
                    <a16:creationId xmlns:a16="http://schemas.microsoft.com/office/drawing/2014/main" id="{F496C472-ABEC-439B-BDDA-200691E2CB82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رابط مستقيم 41">
                <a:extLst>
                  <a:ext uri="{FF2B5EF4-FFF2-40B4-BE49-F238E27FC236}">
                    <a16:creationId xmlns:a16="http://schemas.microsoft.com/office/drawing/2014/main" id="{9C5935A9-9A0B-4519-8D9B-5013C3487E6E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C7DF4828-3C02-4D7C-8772-C19FEE57709B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35" name="رابط مستقيم 34">
                <a:extLst>
                  <a:ext uri="{FF2B5EF4-FFF2-40B4-BE49-F238E27FC236}">
                    <a16:creationId xmlns:a16="http://schemas.microsoft.com/office/drawing/2014/main" id="{E0219CBE-8307-480C-AE62-E695E0CA09F1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رابط مستقيم 35">
                <a:extLst>
                  <a:ext uri="{FF2B5EF4-FFF2-40B4-BE49-F238E27FC236}">
                    <a16:creationId xmlns:a16="http://schemas.microsoft.com/office/drawing/2014/main" id="{2FF35959-82C2-493D-AF41-2B626A7B30B5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رابط مستقيم 36">
                <a:extLst>
                  <a:ext uri="{FF2B5EF4-FFF2-40B4-BE49-F238E27FC236}">
                    <a16:creationId xmlns:a16="http://schemas.microsoft.com/office/drawing/2014/main" id="{A7F3D632-0D1D-4F2E-8523-1BE89EEF37C5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رابط مستقيم 37">
                <a:extLst>
                  <a:ext uri="{FF2B5EF4-FFF2-40B4-BE49-F238E27FC236}">
                    <a16:creationId xmlns:a16="http://schemas.microsoft.com/office/drawing/2014/main" id="{E17B2091-CAEB-45A6-9E5B-42616DC50273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CB4F530D-F50C-4FAB-82AE-9FBDC7D0C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637974" y="2438022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사각형: 둥근 모서리 9">
            <a:extLst>
              <a:ext uri="{FF2B5EF4-FFF2-40B4-BE49-F238E27FC236}">
                <a16:creationId xmlns:a16="http://schemas.microsoft.com/office/drawing/2014/main" id="{1C279309-3249-40EA-848D-535D11302D94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97">
            <a:extLst>
              <a:ext uri="{FF2B5EF4-FFF2-40B4-BE49-F238E27FC236}">
                <a16:creationId xmlns:a16="http://schemas.microsoft.com/office/drawing/2014/main" id="{68C8C981-9A80-44D1-A268-0C993C5AE378}"/>
              </a:ext>
            </a:extLst>
          </p:cNvPr>
          <p:cNvSpPr txBox="1"/>
          <p:nvPr/>
        </p:nvSpPr>
        <p:spPr>
          <a:xfrm>
            <a:off x="1057021" y="2991533"/>
            <a:ext cx="5126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I am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good at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_______ (use) computer.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72A8606A-CADA-4A2B-B350-72321F15FE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3359227" cy="72447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409F1047-AF44-4DEF-B304-2E89DD797444}"/>
              </a:ext>
            </a:extLst>
          </p:cNvPr>
          <p:cNvSpPr txBox="1"/>
          <p:nvPr/>
        </p:nvSpPr>
        <p:spPr>
          <a:xfrm>
            <a:off x="467544" y="335182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Let’s check what you know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774C39-BC01-4CDF-B1C7-5A635459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3080" y="3215146"/>
            <a:ext cx="2886874" cy="31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3295685" y="402088"/>
            <a:ext cx="5400000" cy="54000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3583886" y="2409590"/>
            <a:ext cx="5208609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Present Perfect Progressive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vs</a:t>
            </a:r>
          </a:p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Present Perfect Simple</a:t>
            </a:r>
            <a:endParaRPr lang="ar-SA" sz="2800" dirty="0">
              <a:latin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7390"/>
      </p:ext>
    </p:extLst>
  </p:cSld>
  <p:clrMapOvr>
    <a:masterClrMapping/>
  </p:clrMapOvr>
  <p:transition spd="slow" advClick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صورة 2050">
            <a:extLst>
              <a:ext uri="{FF2B5EF4-FFF2-40B4-BE49-F238E27FC236}">
                <a16:creationId xmlns:a16="http://schemas.microsoft.com/office/drawing/2014/main" id="{194448DF-E4E9-4A41-AAA0-D6FA29CF5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84" y="2792684"/>
            <a:ext cx="5615940" cy="331973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756C0E4-12E4-412A-801C-B393A6760A0E}"/>
              </a:ext>
            </a:extLst>
          </p:cNvPr>
          <p:cNvGrpSpPr/>
          <p:nvPr/>
        </p:nvGrpSpPr>
        <p:grpSpPr>
          <a:xfrm>
            <a:off x="3013943" y="355937"/>
            <a:ext cx="3973522" cy="1956941"/>
            <a:chOff x="5182334" y="392406"/>
            <a:chExt cx="5288757" cy="2865158"/>
          </a:xfrm>
        </p:grpSpPr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C3569DE7-CF59-4307-ACC8-33230A8B98CC}"/>
                </a:ext>
              </a:extLst>
            </p:cNvPr>
            <p:cNvSpPr txBox="1"/>
            <p:nvPr/>
          </p:nvSpPr>
          <p:spPr>
            <a:xfrm>
              <a:off x="5182334" y="465996"/>
              <a:ext cx="1675087" cy="14337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You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We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They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13" name="TextBox 451">
              <a:extLst>
                <a:ext uri="{FF2B5EF4-FFF2-40B4-BE49-F238E27FC236}">
                  <a16:creationId xmlns:a16="http://schemas.microsoft.com/office/drawing/2014/main" id="{86430639-9260-466A-903A-7F066B27F1ED}"/>
                </a:ext>
              </a:extLst>
            </p:cNvPr>
            <p:cNvSpPr txBox="1"/>
            <p:nvPr/>
          </p:nvSpPr>
          <p:spPr>
            <a:xfrm>
              <a:off x="5224873" y="2176086"/>
              <a:ext cx="1675087" cy="10814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r>
                <a:rPr lang="en-US" altLang="zh-CN" dirty="0"/>
                <a:t>He</a:t>
              </a:r>
            </a:p>
            <a:p>
              <a:r>
                <a:rPr lang="en-US" altLang="zh-CN" dirty="0"/>
                <a:t>She</a:t>
              </a:r>
            </a:p>
            <a:p>
              <a:r>
                <a:rPr lang="en-US" altLang="zh-CN" dirty="0"/>
                <a:t>It</a:t>
              </a:r>
            </a:p>
          </p:txBody>
        </p:sp>
        <p:sp>
          <p:nvSpPr>
            <p:cNvPr id="14" name="TextBox 451">
              <a:extLst>
                <a:ext uri="{FF2B5EF4-FFF2-40B4-BE49-F238E27FC236}">
                  <a16:creationId xmlns:a16="http://schemas.microsoft.com/office/drawing/2014/main" id="{18041908-60AC-47CB-A10D-34A4E36A8F08}"/>
                </a:ext>
              </a:extLst>
            </p:cNvPr>
            <p:cNvSpPr txBox="1"/>
            <p:nvPr/>
          </p:nvSpPr>
          <p:spPr>
            <a:xfrm>
              <a:off x="6830149" y="517406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1FFB7"/>
                </a:gs>
                <a:gs pos="83000">
                  <a:srgbClr val="F0FFAF"/>
                </a:gs>
                <a:gs pos="100000">
                  <a:srgbClr val="EAFF97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have been</a:t>
              </a:r>
            </a:p>
            <a:p>
              <a:pPr algn="ctr"/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15" name="TextBox 451">
              <a:extLst>
                <a:ext uri="{FF2B5EF4-FFF2-40B4-BE49-F238E27FC236}">
                  <a16:creationId xmlns:a16="http://schemas.microsoft.com/office/drawing/2014/main" id="{45A54BE6-117E-411C-B355-EE6DBC5CCDF6}"/>
                </a:ext>
              </a:extLst>
            </p:cNvPr>
            <p:cNvSpPr txBox="1"/>
            <p:nvPr/>
          </p:nvSpPr>
          <p:spPr>
            <a:xfrm>
              <a:off x="6857421" y="2082215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1FFB7"/>
                </a:gs>
                <a:gs pos="83000">
                  <a:srgbClr val="F0FFAF"/>
                </a:gs>
                <a:gs pos="100000">
                  <a:srgbClr val="EAFF97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endParaRPr lang="en-US" altLang="zh-CN" dirty="0"/>
            </a:p>
            <a:p>
              <a:r>
                <a:rPr lang="en-US" altLang="zh-CN" dirty="0"/>
                <a:t>has been</a:t>
              </a:r>
            </a:p>
            <a:p>
              <a:endParaRPr lang="en-US" altLang="zh-CN" dirty="0"/>
            </a:p>
          </p:txBody>
        </p:sp>
        <p:sp>
          <p:nvSpPr>
            <p:cNvPr id="16" name="TextBox 451">
              <a:extLst>
                <a:ext uri="{FF2B5EF4-FFF2-40B4-BE49-F238E27FC236}">
                  <a16:creationId xmlns:a16="http://schemas.microsoft.com/office/drawing/2014/main" id="{EC656F0E-56AE-4201-AA90-2B97A0301633}"/>
                </a:ext>
              </a:extLst>
            </p:cNvPr>
            <p:cNvSpPr txBox="1"/>
            <p:nvPr/>
          </p:nvSpPr>
          <p:spPr>
            <a:xfrm>
              <a:off x="8435424" y="392406"/>
              <a:ext cx="2035667" cy="283887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FAD9C2"/>
                </a:gs>
                <a:gs pos="83000">
                  <a:srgbClr val="F9D3B9"/>
                </a:gs>
                <a:gs pos="100000">
                  <a:srgbClr val="F8CBAD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-</a:t>
              </a:r>
              <a:r>
                <a:rPr lang="en-US" altLang="zh-CN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ing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51F4764-053B-4225-83ED-B59364098DEF}"/>
              </a:ext>
            </a:extLst>
          </p:cNvPr>
          <p:cNvGrpSpPr/>
          <p:nvPr/>
        </p:nvGrpSpPr>
        <p:grpSpPr>
          <a:xfrm>
            <a:off x="8253739" y="2517517"/>
            <a:ext cx="3278048" cy="632267"/>
            <a:chOff x="6873539" y="2913154"/>
            <a:chExt cx="3278048" cy="632267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657AE493-6A08-4E85-97D5-ED1824195F83}"/>
                </a:ext>
              </a:extLst>
            </p:cNvPr>
            <p:cNvSpPr/>
            <p:nvPr/>
          </p:nvSpPr>
          <p:spPr>
            <a:xfrm>
              <a:off x="6893138" y="3267086"/>
              <a:ext cx="3258449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3AA540FB-17E5-4999-9115-E7ECCB558F03}"/>
                </a:ext>
              </a:extLst>
            </p:cNvPr>
            <p:cNvSpPr/>
            <p:nvPr/>
          </p:nvSpPr>
          <p:spPr>
            <a:xfrm>
              <a:off x="6873539" y="3268422"/>
              <a:ext cx="10137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algn="l" rtl="0"/>
              <a:r>
                <a:rPr lang="en-US" sz="1200" dirty="0">
                  <a:latin typeface="Arial Rounded MT Bold" pitchFamily="34" charset="0"/>
                </a:rPr>
                <a:t>Past</a:t>
              </a:r>
            </a:p>
          </p:txBody>
        </p: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6919C159-EB25-471B-BEA1-A1020E3CF38C}"/>
                </a:ext>
              </a:extLst>
            </p:cNvPr>
            <p:cNvSpPr/>
            <p:nvPr/>
          </p:nvSpPr>
          <p:spPr>
            <a:xfrm>
              <a:off x="8984674" y="3264134"/>
              <a:ext cx="10137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algn="l" rtl="0"/>
              <a:r>
                <a:rPr lang="en-US" sz="1200" dirty="0">
                  <a:latin typeface="Arial Rounded MT Bold" pitchFamily="34" charset="0"/>
                </a:rPr>
                <a:t>Now</a:t>
              </a:r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80D83A6D-5256-4C6C-8E44-F2E2D100E2E2}"/>
                </a:ext>
              </a:extLst>
            </p:cNvPr>
            <p:cNvSpPr/>
            <p:nvPr/>
          </p:nvSpPr>
          <p:spPr>
            <a:xfrm rot="5400000">
              <a:off x="9059974" y="3082199"/>
              <a:ext cx="363897" cy="258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3EBCD700-BFE4-474A-9AB7-679557444E57}"/>
              </a:ext>
            </a:extLst>
          </p:cNvPr>
          <p:cNvCxnSpPr>
            <a:cxnSpLocks/>
          </p:cNvCxnSpPr>
          <p:nvPr/>
        </p:nvCxnSpPr>
        <p:spPr>
          <a:xfrm>
            <a:off x="8273338" y="2676828"/>
            <a:ext cx="2353267" cy="0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8" name="مجموعة 2047">
            <a:extLst>
              <a:ext uri="{FF2B5EF4-FFF2-40B4-BE49-F238E27FC236}">
                <a16:creationId xmlns:a16="http://schemas.microsoft.com/office/drawing/2014/main" id="{0EAE377A-E1F0-4359-9699-2A1B10A143F7}"/>
              </a:ext>
            </a:extLst>
          </p:cNvPr>
          <p:cNvGrpSpPr/>
          <p:nvPr/>
        </p:nvGrpSpPr>
        <p:grpSpPr>
          <a:xfrm>
            <a:off x="7289903" y="562707"/>
            <a:ext cx="4591967" cy="1828029"/>
            <a:chOff x="5784254" y="3832543"/>
            <a:chExt cx="4591967" cy="1828029"/>
          </a:xfrm>
        </p:grpSpPr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6215361F-8CD2-4520-A39C-933504FD1724}"/>
                </a:ext>
              </a:extLst>
            </p:cNvPr>
            <p:cNvSpPr/>
            <p:nvPr/>
          </p:nvSpPr>
          <p:spPr>
            <a:xfrm>
              <a:off x="5784254" y="3832543"/>
              <a:ext cx="4438800" cy="1764000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30789223-6814-4179-91E4-DA9E7AC1D347}"/>
                </a:ext>
              </a:extLst>
            </p:cNvPr>
            <p:cNvSpPr txBox="1"/>
            <p:nvPr/>
          </p:nvSpPr>
          <p:spPr>
            <a:xfrm>
              <a:off x="5937918" y="3907254"/>
              <a:ext cx="4438303" cy="1753318"/>
            </a:xfrm>
            <a:prstGeom prst="roundRect">
              <a:avLst>
                <a:gd name="adj" fmla="val 8101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FAD9C2"/>
                </a:gs>
                <a:gs pos="83000">
                  <a:srgbClr val="F9D3B9"/>
                </a:gs>
                <a:gs pos="100000">
                  <a:srgbClr val="F8CBAD"/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285750" indent="-285750" algn="l" rtl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</a:rPr>
                <a:t>to talk about an action that started in the past and recently stopped or is still going on </a:t>
              </a:r>
            </a:p>
            <a:p>
              <a:pPr marL="285750" indent="-285750" algn="l" rtl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</a:rPr>
                <a:t>to emphasize the </a:t>
              </a:r>
              <a:r>
                <a:rPr lang="en-US" sz="1400" dirty="0">
                  <a:solidFill>
                    <a:srgbClr val="0000FF"/>
                  </a:solidFill>
                </a:rPr>
                <a:t>action</a:t>
              </a:r>
            </a:p>
            <a:p>
              <a:pPr marL="285750" indent="-285750" algn="l" rtl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</a:rPr>
                <a:t>to say </a:t>
              </a:r>
              <a:r>
                <a:rPr lang="en-US" sz="1400" dirty="0">
                  <a:solidFill>
                    <a:srgbClr val="0000FF"/>
                  </a:solidFill>
                </a:rPr>
                <a:t>HOW LONG </a:t>
              </a:r>
              <a:r>
                <a:rPr lang="en-US" sz="1400" dirty="0">
                  <a:solidFill>
                    <a:srgbClr val="000000"/>
                  </a:solidFill>
                </a:rPr>
                <a:t>something has been happening (</a:t>
              </a:r>
              <a:r>
                <a:rPr lang="en-US" sz="1400" dirty="0">
                  <a:solidFill>
                    <a:srgbClr val="FF0000"/>
                  </a:solidFill>
                </a:rPr>
                <a:t>duration</a:t>
              </a:r>
              <a:r>
                <a:rPr lang="en-US" sz="140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7D5770D0-177F-4965-BF62-86E65A2E7010}"/>
              </a:ext>
            </a:extLst>
          </p:cNvPr>
          <p:cNvSpPr txBox="1"/>
          <p:nvPr/>
        </p:nvSpPr>
        <p:spPr>
          <a:xfrm>
            <a:off x="2079411" y="3305474"/>
            <a:ext cx="5456316" cy="248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I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have been reading </a:t>
            </a:r>
            <a:r>
              <a:rPr lang="en-US" sz="1400" dirty="0">
                <a:solidFill>
                  <a:srgbClr val="000000"/>
                </a:solidFill>
              </a:rPr>
              <a:t>a book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for</a:t>
            </a:r>
            <a:r>
              <a:rPr lang="en-US" sz="1600" dirty="0">
                <a:latin typeface="Comic Sans MS" panose="030F0702030302020204" pitchFamily="66" charset="0"/>
              </a:rPr>
              <a:t> two hours.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He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has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been playing </a:t>
            </a:r>
            <a:r>
              <a:rPr lang="en-US" sz="1600" dirty="0">
                <a:latin typeface="Comic Sans MS" panose="030F0702030302020204" pitchFamily="66" charset="0"/>
              </a:rPr>
              <a:t>football 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for</a:t>
            </a:r>
            <a:r>
              <a:rPr lang="en-US" sz="1600" dirty="0">
                <a:latin typeface="Comic Sans MS" panose="030F0702030302020204" pitchFamily="66" charset="0"/>
              </a:rPr>
              <a:t> 50 minutes.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She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hasn't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been cooking 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since</a:t>
            </a:r>
            <a:r>
              <a:rPr lang="en-US" sz="1600" dirty="0">
                <a:latin typeface="Comic Sans MS" panose="030F0702030302020204" pitchFamily="66" charset="0"/>
              </a:rPr>
              <a:t> March.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66FF"/>
                </a:solidFill>
                <a:latin typeface="Comic Sans MS" panose="030F0702030302020204" pitchFamily="66" charset="0"/>
              </a:rPr>
              <a:t>How long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have you been learning </a:t>
            </a:r>
            <a:r>
              <a:rPr lang="en-US" sz="1600" dirty="0">
                <a:latin typeface="Comic Sans MS" panose="030F0702030302020204" pitchFamily="66" charset="0"/>
              </a:rPr>
              <a:t>to ski?		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Since 2020  </a:t>
            </a:r>
            <a:r>
              <a:rPr lang="en-US" sz="1600" dirty="0">
                <a:latin typeface="Comic Sans MS" panose="030F0702030302020204" pitchFamily="66" charset="0"/>
              </a:rPr>
              <a:t>/  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for 13 months</a:t>
            </a:r>
          </a:p>
        </p:txBody>
      </p:sp>
      <p:pic>
        <p:nvPicPr>
          <p:cNvPr id="21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32A49990-40B3-42C3-BB0D-186E891C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33" y="157285"/>
            <a:ext cx="764077" cy="7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نتيجة بحث الصور عن duration clipart">
            <a:extLst>
              <a:ext uri="{FF2B5EF4-FFF2-40B4-BE49-F238E27FC236}">
                <a16:creationId xmlns:a16="http://schemas.microsoft.com/office/drawing/2014/main" id="{851F53DB-EA7D-46BB-A3CA-80DB3C36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7" y="2439976"/>
            <a:ext cx="1466174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orget Password - Cartoon Clipart (#3216767) - PinClipart">
            <a:extLst>
              <a:ext uri="{FF2B5EF4-FFF2-40B4-BE49-F238E27FC236}">
                <a16:creationId xmlns:a16="http://schemas.microsoft.com/office/drawing/2014/main" id="{16608430-307B-43EB-9800-9997A872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3" b="97945" l="0" r="96023">
                        <a14:foregroundMark x1="75000" y1="8513" x2="75000" y2="8513"/>
                        <a14:foregroundMark x1="76818" y1="11155" x2="76818" y2="11155"/>
                        <a14:foregroundMark x1="76477" y1="11742" x2="76477" y2="11742"/>
                        <a14:foregroundMark x1="74545" y1="12622" x2="74545" y2="12622"/>
                        <a14:foregroundMark x1="73750" y1="13894" x2="73750" y2="13894"/>
                        <a14:foregroundMark x1="73977" y1="8317" x2="73977" y2="8317"/>
                        <a14:foregroundMark x1="71023" y1="16145" x2="71023" y2="16145"/>
                        <a14:foregroundMark x1="71250" y1="15264" x2="71250" y2="15264"/>
                        <a14:foregroundMark x1="70795" y1="16732" x2="70795" y2="16732"/>
                        <a14:foregroundMark x1="70455" y1="17613" x2="70455" y2="17613"/>
                        <a14:foregroundMark x1="70455" y1="18297" x2="70455" y2="18297"/>
                        <a14:foregroundMark x1="69773" y1="17808" x2="69773" y2="17808"/>
                        <a14:foregroundMark x1="69773" y1="18102" x2="69773" y2="18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0105" y="3949540"/>
            <a:ext cx="2504508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FA315F15-EFA0-4C86-AE17-247D93BF5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8318" flipH="1">
            <a:off x="10158852" y="3954855"/>
            <a:ext cx="574062" cy="57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وسيلة الشرح: خط منحني مع حد وشريط تمييز 2052">
            <a:extLst>
              <a:ext uri="{FF2B5EF4-FFF2-40B4-BE49-F238E27FC236}">
                <a16:creationId xmlns:a16="http://schemas.microsoft.com/office/drawing/2014/main" id="{F1CF5776-88F4-4045-A001-8AC3FC3CF897}"/>
              </a:ext>
            </a:extLst>
          </p:cNvPr>
          <p:cNvSpPr/>
          <p:nvPr/>
        </p:nvSpPr>
        <p:spPr>
          <a:xfrm>
            <a:off x="7358045" y="3454828"/>
            <a:ext cx="1578692" cy="553709"/>
          </a:xfrm>
          <a:prstGeom prst="accentBorderCallout2">
            <a:avLst>
              <a:gd name="adj1" fmla="val 43980"/>
              <a:gd name="adj2" fmla="val -4172"/>
              <a:gd name="adj3" fmla="val 46273"/>
              <a:gd name="adj4" fmla="val -16073"/>
              <a:gd name="adj5" fmla="val 88553"/>
              <a:gd name="adj6" fmla="val -115427"/>
            </a:avLst>
          </a:prstGeom>
          <a:solidFill>
            <a:srgbClr val="FFFFE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400" b="1" dirty="0">
                <a:solidFill>
                  <a:schemeClr val="tx1"/>
                </a:solidFill>
              </a:rPr>
              <a:t>duration</a:t>
            </a:r>
          </a:p>
        </p:txBody>
      </p:sp>
      <p:sp>
        <p:nvSpPr>
          <p:cNvPr id="49" name="وسيلة الشرح: خط منحني مع حد وشريط تمييز 48">
            <a:extLst>
              <a:ext uri="{FF2B5EF4-FFF2-40B4-BE49-F238E27FC236}">
                <a16:creationId xmlns:a16="http://schemas.microsoft.com/office/drawing/2014/main" id="{0138EED8-9196-4666-8139-1189AB923B46}"/>
              </a:ext>
            </a:extLst>
          </p:cNvPr>
          <p:cNvSpPr/>
          <p:nvPr/>
        </p:nvSpPr>
        <p:spPr>
          <a:xfrm>
            <a:off x="7358045" y="4187626"/>
            <a:ext cx="1578692" cy="503372"/>
          </a:xfrm>
          <a:prstGeom prst="accentBorderCallout2">
            <a:avLst>
              <a:gd name="adj1" fmla="val 21273"/>
              <a:gd name="adj2" fmla="val -4172"/>
              <a:gd name="adj3" fmla="val 20477"/>
              <a:gd name="adj4" fmla="val -11318"/>
              <a:gd name="adj5" fmla="val 58345"/>
              <a:gd name="adj6" fmla="val -124701"/>
            </a:avLst>
          </a:prstGeom>
          <a:solidFill>
            <a:srgbClr val="FFFFE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600" dirty="0">
                <a:solidFill>
                  <a:schemeClr val="tx1"/>
                </a:solidFill>
              </a:rPr>
              <a:t>Beginning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/>
            <a:r>
              <a:rPr lang="en-US" sz="1600" dirty="0">
                <a:solidFill>
                  <a:schemeClr val="tx1"/>
                </a:solidFill>
              </a:rPr>
              <a:t>of the action</a:t>
            </a:r>
            <a:endParaRPr lang="ar-SA" sz="1600" dirty="0">
              <a:solidFill>
                <a:schemeClr val="tx1"/>
              </a:solidFill>
            </a:endParaRPr>
          </a:p>
        </p:txBody>
      </p:sp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81CDC95A-99F7-472B-9F9C-7E624993697D}"/>
              </a:ext>
            </a:extLst>
          </p:cNvPr>
          <p:cNvSpPr/>
          <p:nvPr/>
        </p:nvSpPr>
        <p:spPr>
          <a:xfrm>
            <a:off x="459853" y="416814"/>
            <a:ext cx="1720606" cy="1564187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8CB892C-A6D5-4BBE-AFD9-B4A6CF90A984}"/>
              </a:ext>
            </a:extLst>
          </p:cNvPr>
          <p:cNvSpPr txBox="1"/>
          <p:nvPr/>
        </p:nvSpPr>
        <p:spPr>
          <a:xfrm>
            <a:off x="564976" y="743498"/>
            <a:ext cx="1543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j-lt"/>
                <a:cs typeface="MV Boli" panose="02000500030200090000" pitchFamily="2" charset="0"/>
              </a:rPr>
              <a:t>Present </a:t>
            </a:r>
          </a:p>
          <a:p>
            <a:pPr algn="ctr"/>
            <a:r>
              <a:rPr lang="en-US" dirty="0">
                <a:latin typeface="+mj-lt"/>
                <a:cs typeface="MV Boli" panose="02000500030200090000" pitchFamily="2" charset="0"/>
              </a:rPr>
              <a:t>Perfect</a:t>
            </a:r>
          </a:p>
          <a:p>
            <a:pPr algn="ctr"/>
            <a:r>
              <a:rPr lang="en-US" sz="1800" dirty="0">
                <a:latin typeface="+mj-lt"/>
                <a:cs typeface="MV Boli" panose="02000500030200090000" pitchFamily="2" charset="0"/>
              </a:rPr>
              <a:t>Progressive</a:t>
            </a:r>
            <a:endParaRPr lang="ar-SA" sz="1800" dirty="0">
              <a:latin typeface="+mj-lt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A2D00293-ECF2-4FB2-884B-DF941383E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8" y="6575565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24820"/>
      </p:ext>
    </p:extLst>
  </p:cSld>
  <p:clrMapOvr>
    <a:masterClrMapping/>
  </p:clrMapOvr>
  <p:transition spd="slow" advClick="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3" grpId="0" animBg="1"/>
          <p:bldP spid="49" grpId="0" animBg="1"/>
          <p:bldP spid="32" grpId="0" animBg="1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53" grpId="0" animBg="1"/>
          <p:bldP spid="49" grpId="0" animBg="1"/>
          <p:bldP spid="32" grpId="0" animBg="1"/>
          <p:bldP spid="3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صورة 65">
            <a:extLst>
              <a:ext uri="{FF2B5EF4-FFF2-40B4-BE49-F238E27FC236}">
                <a16:creationId xmlns:a16="http://schemas.microsoft.com/office/drawing/2014/main" id="{EC2A9594-DADA-4841-B432-F5D28DE7F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992" y="2522802"/>
            <a:ext cx="5919549" cy="3402510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D3E84D26-08D2-47A5-A2A6-C066F618375E}"/>
              </a:ext>
            </a:extLst>
          </p:cNvPr>
          <p:cNvGrpSpPr/>
          <p:nvPr/>
        </p:nvGrpSpPr>
        <p:grpSpPr>
          <a:xfrm>
            <a:off x="6833800" y="2644072"/>
            <a:ext cx="4253005" cy="1982212"/>
            <a:chOff x="7733602" y="2729138"/>
            <a:chExt cx="4253005" cy="1982212"/>
          </a:xfrm>
        </p:grpSpPr>
        <p:grpSp>
          <p:nvGrpSpPr>
            <p:cNvPr id="68" name="مجموعة 67">
              <a:extLst>
                <a:ext uri="{FF2B5EF4-FFF2-40B4-BE49-F238E27FC236}">
                  <a16:creationId xmlns:a16="http://schemas.microsoft.com/office/drawing/2014/main" id="{C9140BA7-6BA8-481C-9599-A59001FF4B86}"/>
                </a:ext>
              </a:extLst>
            </p:cNvPr>
            <p:cNvGrpSpPr/>
            <p:nvPr/>
          </p:nvGrpSpPr>
          <p:grpSpPr>
            <a:xfrm>
              <a:off x="7733602" y="2729138"/>
              <a:ext cx="4253005" cy="1982212"/>
              <a:chOff x="7733602" y="2729138"/>
              <a:chExt cx="4253005" cy="1982212"/>
            </a:xfrm>
          </p:grpSpPr>
          <p:pic>
            <p:nvPicPr>
              <p:cNvPr id="70" name="صورة 69">
                <a:extLst>
                  <a:ext uri="{FF2B5EF4-FFF2-40B4-BE49-F238E27FC236}">
                    <a16:creationId xmlns:a16="http://schemas.microsoft.com/office/drawing/2014/main" id="{6CC20864-5C46-49E8-B40D-B8CC48649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33602" y="3173691"/>
                <a:ext cx="4253005" cy="15376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Picture 2" descr="نتيجة بحث الصور عن reminder">
                <a:extLst>
                  <a:ext uri="{FF2B5EF4-FFF2-40B4-BE49-F238E27FC236}">
                    <a16:creationId xmlns:a16="http://schemas.microsoft.com/office/drawing/2014/main" id="{4138C055-8798-4E5C-991F-58291E3CFD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286" b="77857" l="4212" r="96154">
                            <a14:foregroundMark x1="90659" y1="51071" x2="90659" y2="51071"/>
                            <a14:foregroundMark x1="84432" y1="54643" x2="84432" y2="54643"/>
                            <a14:foregroundMark x1="82601" y1="34286" x2="20147" y2="56786"/>
                            <a14:foregroundMark x1="18315" y1="53214" x2="45055" y2="36786"/>
                            <a14:foregroundMark x1="16484" y1="52143" x2="29853" y2="37857"/>
                            <a14:foregroundMark x1="20696" y1="48571" x2="19414" y2="53214"/>
                            <a14:foregroundMark x1="21245" y1="70000" x2="32784" y2="63929"/>
                            <a14:foregroundMark x1="26190" y1="63929" x2="82051" y2="40357"/>
                            <a14:foregroundMark x1="69963" y1="42500" x2="89377" y2="260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6" t="8743" r="3114" b="14457"/>
              <a:stretch/>
            </p:blipFill>
            <p:spPr bwMode="auto">
              <a:xfrm>
                <a:off x="9884465" y="2729138"/>
                <a:ext cx="1856715" cy="789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B86C29C7-0795-4A9F-805D-DE0D5075F871}"/>
                </a:ext>
              </a:extLst>
            </p:cNvPr>
            <p:cNvSpPr txBox="1"/>
            <p:nvPr/>
          </p:nvSpPr>
          <p:spPr>
            <a:xfrm rot="21129205">
              <a:off x="10132472" y="3329399"/>
              <a:ext cx="1292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page 72</a:t>
              </a:r>
              <a:endParaRPr lang="ar-S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E19D3CBD-71B3-44BE-8F1A-095252834DBE}"/>
              </a:ext>
            </a:extLst>
          </p:cNvPr>
          <p:cNvGrpSpPr/>
          <p:nvPr/>
        </p:nvGrpSpPr>
        <p:grpSpPr>
          <a:xfrm>
            <a:off x="2585928" y="332667"/>
            <a:ext cx="3973522" cy="1956941"/>
            <a:chOff x="5182334" y="392406"/>
            <a:chExt cx="5288757" cy="2865158"/>
          </a:xfrm>
        </p:grpSpPr>
        <p:sp>
          <p:nvSpPr>
            <p:cNvPr id="73" name="TextBox 451">
              <a:extLst>
                <a:ext uri="{FF2B5EF4-FFF2-40B4-BE49-F238E27FC236}">
                  <a16:creationId xmlns:a16="http://schemas.microsoft.com/office/drawing/2014/main" id="{75244DE9-E7DE-42CC-B38A-D648C9EF9F05}"/>
                </a:ext>
              </a:extLst>
            </p:cNvPr>
            <p:cNvSpPr txBox="1"/>
            <p:nvPr/>
          </p:nvSpPr>
          <p:spPr>
            <a:xfrm>
              <a:off x="5182334" y="465996"/>
              <a:ext cx="1675087" cy="14337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6000">
                  <a:srgbClr val="EAF2FA"/>
                </a:gs>
                <a:gs pos="78000">
                  <a:srgbClr val="D7E7F5"/>
                </a:gs>
                <a:gs pos="100000">
                  <a:srgbClr val="BDD7EE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You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We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They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74" name="TextBox 451">
              <a:extLst>
                <a:ext uri="{FF2B5EF4-FFF2-40B4-BE49-F238E27FC236}">
                  <a16:creationId xmlns:a16="http://schemas.microsoft.com/office/drawing/2014/main" id="{0F3459FC-F82C-4706-ACB5-523694EF2382}"/>
                </a:ext>
              </a:extLst>
            </p:cNvPr>
            <p:cNvSpPr txBox="1"/>
            <p:nvPr/>
          </p:nvSpPr>
          <p:spPr>
            <a:xfrm>
              <a:off x="5224873" y="2176086"/>
              <a:ext cx="1675087" cy="10814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6000">
                  <a:srgbClr val="EAF2FA"/>
                </a:gs>
                <a:gs pos="78000">
                  <a:srgbClr val="D7E7F5"/>
                </a:gs>
                <a:gs pos="100000">
                  <a:srgbClr val="BDD7EE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r>
                <a:rPr lang="en-US" altLang="zh-CN" dirty="0"/>
                <a:t>He</a:t>
              </a:r>
            </a:p>
            <a:p>
              <a:r>
                <a:rPr lang="en-US" altLang="zh-CN" dirty="0"/>
                <a:t>She</a:t>
              </a:r>
            </a:p>
            <a:p>
              <a:r>
                <a:rPr lang="en-US" altLang="zh-CN"/>
                <a:t>It</a:t>
              </a:r>
              <a:endParaRPr lang="en-US" altLang="zh-CN" dirty="0"/>
            </a:p>
          </p:txBody>
        </p:sp>
        <p:sp>
          <p:nvSpPr>
            <p:cNvPr id="75" name="TextBox 451">
              <a:extLst>
                <a:ext uri="{FF2B5EF4-FFF2-40B4-BE49-F238E27FC236}">
                  <a16:creationId xmlns:a16="http://schemas.microsoft.com/office/drawing/2014/main" id="{1300BBE4-7890-40E7-8272-4AFB2E6133CE}"/>
                </a:ext>
              </a:extLst>
            </p:cNvPr>
            <p:cNvSpPr txBox="1"/>
            <p:nvPr/>
          </p:nvSpPr>
          <p:spPr>
            <a:xfrm>
              <a:off x="6830149" y="517406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7000">
                  <a:srgbClr val="E3EDE8"/>
                </a:gs>
                <a:gs pos="75000">
                  <a:srgbClr val="CCDED6"/>
                </a:gs>
                <a:gs pos="100000">
                  <a:srgbClr val="B5CFC3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have</a:t>
              </a:r>
            </a:p>
            <a:p>
              <a:pPr algn="ctr"/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76" name="TextBox 451">
              <a:extLst>
                <a:ext uri="{FF2B5EF4-FFF2-40B4-BE49-F238E27FC236}">
                  <a16:creationId xmlns:a16="http://schemas.microsoft.com/office/drawing/2014/main" id="{2DFA7CF1-D55F-4CFC-8E64-7ECBDA2F0145}"/>
                </a:ext>
              </a:extLst>
            </p:cNvPr>
            <p:cNvSpPr txBox="1"/>
            <p:nvPr/>
          </p:nvSpPr>
          <p:spPr>
            <a:xfrm>
              <a:off x="6857421" y="2082215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7000">
                  <a:srgbClr val="E3EDE8"/>
                </a:gs>
                <a:gs pos="75000">
                  <a:srgbClr val="CCDED6"/>
                </a:gs>
                <a:gs pos="100000">
                  <a:srgbClr val="B5CFC3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endParaRPr lang="en-US" altLang="zh-CN" dirty="0"/>
            </a:p>
            <a:p>
              <a:r>
                <a:rPr lang="en-US" altLang="zh-CN" dirty="0"/>
                <a:t>has</a:t>
              </a:r>
            </a:p>
            <a:p>
              <a:endParaRPr lang="en-US" altLang="zh-CN" dirty="0"/>
            </a:p>
          </p:txBody>
        </p:sp>
        <p:sp>
          <p:nvSpPr>
            <p:cNvPr id="77" name="TextBox 451">
              <a:extLst>
                <a:ext uri="{FF2B5EF4-FFF2-40B4-BE49-F238E27FC236}">
                  <a16:creationId xmlns:a16="http://schemas.microsoft.com/office/drawing/2014/main" id="{995B6422-55FB-4DE6-BD32-62A635EC2CC8}"/>
                </a:ext>
              </a:extLst>
            </p:cNvPr>
            <p:cNvSpPr txBox="1"/>
            <p:nvPr/>
          </p:nvSpPr>
          <p:spPr>
            <a:xfrm>
              <a:off x="8435424" y="392406"/>
              <a:ext cx="2035667" cy="283887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3</a:t>
              </a: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rgbClr val="FF0000"/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zh-CN" altLang="en-US" sz="1400" dirty="0">
                <a:solidFill>
                  <a:srgbClr val="FF0000"/>
                </a:solidFill>
                <a:latin typeface="+mj-lt"/>
                <a:cs typeface="MV Boli" pitchFamily="2" charset="0"/>
              </a:endParaRPr>
            </a:p>
          </p:txBody>
        </p:sp>
      </p:grpSp>
      <p:pic>
        <p:nvPicPr>
          <p:cNvPr id="82" name="Picture 4" descr="Forget Password - Cartoon Clipart (#3216767) - PinClipart">
            <a:extLst>
              <a:ext uri="{FF2B5EF4-FFF2-40B4-BE49-F238E27FC236}">
                <a16:creationId xmlns:a16="http://schemas.microsoft.com/office/drawing/2014/main" id="{8041F2C0-CB5E-4E47-8BE8-C539AD19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3" b="97945" l="0" r="96023">
                        <a14:foregroundMark x1="75000" y1="8513" x2="75000" y2="8513"/>
                        <a14:foregroundMark x1="76818" y1="11155" x2="76818" y2="11155"/>
                        <a14:foregroundMark x1="76477" y1="11742" x2="76477" y2="11742"/>
                        <a14:foregroundMark x1="74545" y1="12622" x2="74545" y2="12622"/>
                        <a14:foregroundMark x1="73750" y1="13894" x2="73750" y2="13894"/>
                        <a14:foregroundMark x1="73977" y1="8317" x2="73977" y2="8317"/>
                        <a14:foregroundMark x1="71023" y1="16145" x2="71023" y2="16145"/>
                        <a14:foregroundMark x1="71250" y1="15264" x2="71250" y2="15264"/>
                        <a14:foregroundMark x1="70795" y1="16732" x2="70795" y2="16732"/>
                        <a14:foregroundMark x1="70455" y1="17613" x2="70455" y2="17613"/>
                        <a14:foregroundMark x1="70455" y1="18297" x2="70455" y2="18297"/>
                        <a14:foregroundMark x1="69773" y1="17808" x2="69773" y2="17808"/>
                        <a14:foregroundMark x1="69773" y1="18102" x2="69773" y2="18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0105" y="3949540"/>
            <a:ext cx="2504508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E10837C3-15C5-4318-8C0D-D671BCDE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8318" flipH="1">
            <a:off x="10158852" y="3954855"/>
            <a:ext cx="574062" cy="57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مجموعة 83">
            <a:extLst>
              <a:ext uri="{FF2B5EF4-FFF2-40B4-BE49-F238E27FC236}">
                <a16:creationId xmlns:a16="http://schemas.microsoft.com/office/drawing/2014/main" id="{41D01C3C-4FF0-4F66-9C6E-63DBFC4C066E}"/>
              </a:ext>
            </a:extLst>
          </p:cNvPr>
          <p:cNvGrpSpPr/>
          <p:nvPr/>
        </p:nvGrpSpPr>
        <p:grpSpPr>
          <a:xfrm>
            <a:off x="7679825" y="1822085"/>
            <a:ext cx="3278048" cy="632267"/>
            <a:chOff x="6873539" y="2913154"/>
            <a:chExt cx="3278048" cy="632267"/>
          </a:xfrm>
        </p:grpSpPr>
        <p:sp>
          <p:nvSpPr>
            <p:cNvPr id="85" name="مستطيل 84">
              <a:extLst>
                <a:ext uri="{FF2B5EF4-FFF2-40B4-BE49-F238E27FC236}">
                  <a16:creationId xmlns:a16="http://schemas.microsoft.com/office/drawing/2014/main" id="{53EB3151-759B-44DB-A8E5-290DEDF408FA}"/>
                </a:ext>
              </a:extLst>
            </p:cNvPr>
            <p:cNvSpPr/>
            <p:nvPr/>
          </p:nvSpPr>
          <p:spPr>
            <a:xfrm>
              <a:off x="6893138" y="3267086"/>
              <a:ext cx="3258449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6" name="مستطيل 85">
              <a:extLst>
                <a:ext uri="{FF2B5EF4-FFF2-40B4-BE49-F238E27FC236}">
                  <a16:creationId xmlns:a16="http://schemas.microsoft.com/office/drawing/2014/main" id="{7F09D26A-EAA5-4B13-82C6-338714DF6A7D}"/>
                </a:ext>
              </a:extLst>
            </p:cNvPr>
            <p:cNvSpPr/>
            <p:nvPr/>
          </p:nvSpPr>
          <p:spPr>
            <a:xfrm>
              <a:off x="6873539" y="3268422"/>
              <a:ext cx="10137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algn="l" rtl="0"/>
              <a:r>
                <a:rPr lang="en-US" sz="1200" dirty="0">
                  <a:latin typeface="Arial Rounded MT Bold" pitchFamily="34" charset="0"/>
                </a:rPr>
                <a:t>Past</a:t>
              </a:r>
            </a:p>
          </p:txBody>
        </p:sp>
        <p:sp>
          <p:nvSpPr>
            <p:cNvPr id="87" name="مستطيل 86">
              <a:extLst>
                <a:ext uri="{FF2B5EF4-FFF2-40B4-BE49-F238E27FC236}">
                  <a16:creationId xmlns:a16="http://schemas.microsoft.com/office/drawing/2014/main" id="{E40719E0-013F-4CC1-9CC7-7C201F6215B5}"/>
                </a:ext>
              </a:extLst>
            </p:cNvPr>
            <p:cNvSpPr/>
            <p:nvPr/>
          </p:nvSpPr>
          <p:spPr>
            <a:xfrm>
              <a:off x="8984674" y="3264134"/>
              <a:ext cx="101373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" algn="l" rtl="0"/>
              <a:r>
                <a:rPr lang="en-US" sz="1200" dirty="0">
                  <a:latin typeface="Arial Rounded MT Bold" pitchFamily="34" charset="0"/>
                </a:rPr>
                <a:t>Now</a:t>
              </a:r>
            </a:p>
          </p:txBody>
        </p:sp>
        <p:sp>
          <p:nvSpPr>
            <p:cNvPr id="88" name="مستطيل 87">
              <a:extLst>
                <a:ext uri="{FF2B5EF4-FFF2-40B4-BE49-F238E27FC236}">
                  <a16:creationId xmlns:a16="http://schemas.microsoft.com/office/drawing/2014/main" id="{1957ADA0-FE16-42B9-B403-7B9C4752C8DA}"/>
                </a:ext>
              </a:extLst>
            </p:cNvPr>
            <p:cNvSpPr/>
            <p:nvPr/>
          </p:nvSpPr>
          <p:spPr>
            <a:xfrm rot="5400000">
              <a:off x="9059974" y="3082199"/>
              <a:ext cx="363897" cy="258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89" name="رابط كسهم مستقيم 88">
            <a:extLst>
              <a:ext uri="{FF2B5EF4-FFF2-40B4-BE49-F238E27FC236}">
                <a16:creationId xmlns:a16="http://schemas.microsoft.com/office/drawing/2014/main" id="{ED270D97-D7AB-4D9A-B9FD-06A5DC4306FE}"/>
              </a:ext>
            </a:extLst>
          </p:cNvPr>
          <p:cNvCxnSpPr>
            <a:cxnSpLocks/>
          </p:cNvCxnSpPr>
          <p:nvPr/>
        </p:nvCxnSpPr>
        <p:spPr>
          <a:xfrm>
            <a:off x="7699424" y="1981396"/>
            <a:ext cx="2353267" cy="0"/>
          </a:xfrm>
          <a:prstGeom prst="straightConnector1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C2CB5C54-00AF-4A3E-8129-B11F539841C9}"/>
              </a:ext>
            </a:extLst>
          </p:cNvPr>
          <p:cNvGrpSpPr/>
          <p:nvPr/>
        </p:nvGrpSpPr>
        <p:grpSpPr>
          <a:xfrm>
            <a:off x="6985145" y="501314"/>
            <a:ext cx="4862970" cy="1009281"/>
            <a:chOff x="5630589" y="3832543"/>
            <a:chExt cx="4242370" cy="1009281"/>
          </a:xfrm>
        </p:grpSpPr>
        <p:sp>
          <p:nvSpPr>
            <p:cNvPr id="92" name="مستطيل: زوايا مستديرة 91">
              <a:extLst>
                <a:ext uri="{FF2B5EF4-FFF2-40B4-BE49-F238E27FC236}">
                  <a16:creationId xmlns:a16="http://schemas.microsoft.com/office/drawing/2014/main" id="{30C055AF-24EB-4A4A-A06A-7665F8C4B1AB}"/>
                </a:ext>
              </a:extLst>
            </p:cNvPr>
            <p:cNvSpPr/>
            <p:nvPr/>
          </p:nvSpPr>
          <p:spPr>
            <a:xfrm>
              <a:off x="5630589" y="3832543"/>
              <a:ext cx="4088705" cy="887897"/>
            </a:xfrm>
            <a:prstGeom prst="roundRect">
              <a:avLst>
                <a:gd name="adj" fmla="val 7442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:a16="http://schemas.microsoft.com/office/drawing/2014/main" id="{3F54315C-C7D7-49AF-8C53-62B6AAD528A8}"/>
                </a:ext>
              </a:extLst>
            </p:cNvPr>
            <p:cNvSpPr txBox="1"/>
            <p:nvPr/>
          </p:nvSpPr>
          <p:spPr>
            <a:xfrm>
              <a:off x="5784254" y="3907254"/>
              <a:ext cx="4088705" cy="934570"/>
            </a:xfrm>
            <a:prstGeom prst="roundRect">
              <a:avLst>
                <a:gd name="adj" fmla="val 8101"/>
              </a:avLst>
            </a:prstGeom>
            <a:gradFill flip="none" rotWithShape="1">
              <a:gsLst>
                <a:gs pos="61000">
                  <a:srgbClr val="EAF5E3"/>
                </a:gs>
                <a:gs pos="0">
                  <a:schemeClr val="bg1"/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285750" indent="-285750" algn="l" rtl="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</a:rPr>
                <a:t>to emphasize the </a:t>
              </a:r>
              <a:r>
                <a:rPr lang="en-US" sz="1400" dirty="0">
                  <a:solidFill>
                    <a:srgbClr val="0000FF"/>
                  </a:solidFill>
                </a:rPr>
                <a:t>result</a:t>
              </a:r>
              <a:r>
                <a:rPr lang="en-US" sz="1400" dirty="0">
                  <a:solidFill>
                    <a:srgbClr val="000000"/>
                  </a:solidFill>
                </a:rPr>
                <a:t> of action - </a:t>
              </a:r>
              <a:r>
                <a:rPr lang="en-US" sz="1050" dirty="0">
                  <a:solidFill>
                    <a:srgbClr val="0000FF"/>
                  </a:solidFill>
                </a:rPr>
                <a:t>(finished action)</a:t>
              </a:r>
            </a:p>
            <a:p>
              <a:pPr marL="285750" indent="-285750" algn="l" rtl="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</a:rPr>
                <a:t>to say </a:t>
              </a:r>
              <a:r>
                <a:rPr lang="en-US" sz="1400" dirty="0">
                  <a:solidFill>
                    <a:srgbClr val="0000FF"/>
                  </a:solidFill>
                </a:rPr>
                <a:t>HOW MANY </a:t>
              </a:r>
              <a:r>
                <a:rPr lang="en-US" sz="1400" dirty="0">
                  <a:solidFill>
                    <a:srgbClr val="000000"/>
                  </a:solidFill>
                </a:rPr>
                <a:t>things have been done </a:t>
              </a:r>
              <a:r>
                <a:rPr lang="en-US" sz="1050" dirty="0">
                  <a:solidFill>
                    <a:srgbClr val="0000FF"/>
                  </a:solidFill>
                </a:rPr>
                <a:t>(quantity)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F0439F70-4DD2-486D-A1A0-AB853A62CD59}"/>
              </a:ext>
            </a:extLst>
          </p:cNvPr>
          <p:cNvSpPr txBox="1"/>
          <p:nvPr/>
        </p:nvSpPr>
        <p:spPr>
          <a:xfrm>
            <a:off x="1274151" y="2742460"/>
            <a:ext cx="5710994" cy="3006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I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written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 panose="030F0702030302020204" pitchFamily="66" charset="0"/>
              </a:rPr>
              <a:t>30</a:t>
            </a:r>
            <a:r>
              <a:rPr lang="en-US" sz="1600" dirty="0">
                <a:latin typeface="Comic Sans MS" panose="030F0702030302020204" pitchFamily="66" charset="0"/>
              </a:rPr>
              <a:t> pages.		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(write)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He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has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 panose="030F0702030302020204" pitchFamily="66" charset="0"/>
              </a:rPr>
              <a:t>two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games.	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(play)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She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hasn’t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cooked</a:t>
            </a:r>
            <a:r>
              <a:rPr lang="en-US" sz="1600" dirty="0">
                <a:latin typeface="Comic Sans MS" panose="030F0702030302020204" pitchFamily="66" charset="0"/>
              </a:rPr>
              <a:t> our dinner.	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(cook)</a:t>
            </a:r>
          </a:p>
          <a:p>
            <a:pPr marL="285750" indent="-285750"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Comic Sans MS" panose="030F0702030302020204" pitchFamily="66" charset="0"/>
              </a:rPr>
              <a:t>Ali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has never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seen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dirty="0">
                <a:latin typeface="Comic Sans MS" panose="030F0702030302020204" pitchFamily="66" charset="0"/>
              </a:rPr>
              <a:t>that film before. 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(see)</a:t>
            </a:r>
          </a:p>
          <a:p>
            <a:pPr marL="285750" indent="-285750" algn="l" rtl="0">
              <a:buFont typeface="Wingdings" panose="05000000000000000000" pitchFamily="2" charset="2"/>
              <a:buChar char="v"/>
            </a:pPr>
            <a:endParaRPr lang="en-US" sz="16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 marL="285750" indent="-2857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66FF"/>
                </a:solidFill>
                <a:latin typeface="Comic Sans MS" panose="030F0702030302020204" pitchFamily="66" charset="0"/>
              </a:rPr>
              <a:t>How many </a:t>
            </a:r>
            <a:r>
              <a:rPr lang="en-US" sz="1600" b="1" dirty="0">
                <a:latin typeface="Comic Sans MS" panose="030F0702030302020204" pitchFamily="66" charset="0"/>
              </a:rPr>
              <a:t>books </a:t>
            </a:r>
            <a:r>
              <a:rPr lang="en-US" sz="1600" dirty="0">
                <a:latin typeface="Comic Sans MS" panose="030F0702030302020204" pitchFamily="66" charset="0"/>
              </a:rPr>
              <a:t>have you written?</a:t>
            </a:r>
          </a:p>
          <a:p>
            <a:pPr marL="285750" indent="-285750" algn="l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66FF"/>
                </a:solidFill>
                <a:latin typeface="Comic Sans MS" panose="030F0702030302020204" pitchFamily="66" charset="0"/>
              </a:rPr>
              <a:t>How much </a:t>
            </a:r>
            <a:r>
              <a:rPr lang="en-US" sz="1600" b="1" dirty="0">
                <a:latin typeface="Comic Sans MS" panose="030F0702030302020204" pitchFamily="66" charset="0"/>
              </a:rPr>
              <a:t>money</a:t>
            </a:r>
            <a:r>
              <a:rPr lang="en-US" sz="1600" dirty="0">
                <a:latin typeface="Comic Sans MS" panose="030F0702030302020204" pitchFamily="66" charset="0"/>
              </a:rPr>
              <a:t> have you spent?	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(buy)</a:t>
            </a:r>
          </a:p>
        </p:txBody>
      </p:sp>
      <p:pic>
        <p:nvPicPr>
          <p:cNvPr id="94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475D751E-12F8-40F2-8ABD-F19B67F9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62" y="112212"/>
            <a:ext cx="764077" cy="7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شكل حر: شكل 94">
            <a:extLst>
              <a:ext uri="{FF2B5EF4-FFF2-40B4-BE49-F238E27FC236}">
                <a16:creationId xmlns:a16="http://schemas.microsoft.com/office/drawing/2014/main" id="{45710C2A-14CE-473C-8FC5-1258AFA1E738}"/>
              </a:ext>
            </a:extLst>
          </p:cNvPr>
          <p:cNvSpPr/>
          <p:nvPr/>
        </p:nvSpPr>
        <p:spPr>
          <a:xfrm>
            <a:off x="459853" y="416814"/>
            <a:ext cx="1720606" cy="1564187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43C41718-2482-469E-9FC6-6FE4320435E7}"/>
              </a:ext>
            </a:extLst>
          </p:cNvPr>
          <p:cNvSpPr txBox="1"/>
          <p:nvPr/>
        </p:nvSpPr>
        <p:spPr>
          <a:xfrm>
            <a:off x="564976" y="743498"/>
            <a:ext cx="1543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j-lt"/>
                <a:cs typeface="MV Boli" panose="02000500030200090000" pitchFamily="2" charset="0"/>
              </a:rPr>
              <a:t>Present </a:t>
            </a:r>
          </a:p>
          <a:p>
            <a:pPr algn="ctr"/>
            <a:r>
              <a:rPr lang="en-US" dirty="0">
                <a:latin typeface="+mj-lt"/>
                <a:cs typeface="MV Boli" panose="02000500030200090000" pitchFamily="2" charset="0"/>
              </a:rPr>
              <a:t>Perfect</a:t>
            </a:r>
          </a:p>
          <a:p>
            <a:pPr algn="ctr"/>
            <a:r>
              <a:rPr lang="en-US" sz="1800" dirty="0">
                <a:latin typeface="+mj-lt"/>
                <a:cs typeface="MV Boli" panose="02000500030200090000" pitchFamily="2" charset="0"/>
              </a:rPr>
              <a:t>Simple</a:t>
            </a:r>
            <a:endParaRPr lang="ar-SA" sz="1800" dirty="0">
              <a:latin typeface="+mj-lt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7DE752B1-FBF7-46EF-8DC1-298EB7C91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02" y="6669007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20872"/>
      </p:ext>
    </p:extLst>
  </p:cSld>
  <p:clrMapOvr>
    <a:masterClrMapping/>
  </p:clrMapOvr>
  <p:transition spd="slow" advClick="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2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2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9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4">
            <a:extLst>
              <a:ext uri="{FF2B5EF4-FFF2-40B4-BE49-F238E27FC236}">
                <a16:creationId xmlns:a16="http://schemas.microsoft.com/office/drawing/2014/main" id="{760899E2-3807-4948-93B8-2FE7182A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 bwMode="auto">
          <a:xfrm>
            <a:off x="7964541" y="3379313"/>
            <a:ext cx="3988755" cy="29574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s://api.ning.com/files/bI-4UHjZeG8KUQ7MCKmFbKuIoB5j5PT2DINizlSKJyXTCwTgK3Cc0Te7QMrKcmSyp7c3GlI9KD-HBqJIOC1cby90bHH6nGY-/repairclasslol.gif?profile=RESIZE_180x180&amp;amp;size=90&amp;amp;crop=1%3A1">
            <a:extLst>
              <a:ext uri="{FF2B5EF4-FFF2-40B4-BE49-F238E27FC236}">
                <a16:creationId xmlns:a16="http://schemas.microsoft.com/office/drawing/2014/main" id="{3A609EE1-F317-4694-B8DE-42A38AC6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21" y="3732746"/>
            <a:ext cx="3410033" cy="28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1B3EB33F-9FFB-4064-AA2B-386D2936763E}"/>
              </a:ext>
            </a:extLst>
          </p:cNvPr>
          <p:cNvCxnSpPr>
            <a:cxnSpLocks/>
          </p:cNvCxnSpPr>
          <p:nvPr/>
        </p:nvCxnSpPr>
        <p:spPr>
          <a:xfrm>
            <a:off x="6277975" y="1058627"/>
            <a:ext cx="0" cy="468410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64C4142A-1489-4409-8D50-4F61F99E6238}"/>
              </a:ext>
            </a:extLst>
          </p:cNvPr>
          <p:cNvGrpSpPr/>
          <p:nvPr/>
        </p:nvGrpSpPr>
        <p:grpSpPr>
          <a:xfrm>
            <a:off x="7431593" y="912400"/>
            <a:ext cx="3973522" cy="1956941"/>
            <a:chOff x="5182334" y="392406"/>
            <a:chExt cx="5288757" cy="2865158"/>
          </a:xfrm>
        </p:grpSpPr>
        <p:sp>
          <p:nvSpPr>
            <p:cNvPr id="88" name="TextBox 451">
              <a:extLst>
                <a:ext uri="{FF2B5EF4-FFF2-40B4-BE49-F238E27FC236}">
                  <a16:creationId xmlns:a16="http://schemas.microsoft.com/office/drawing/2014/main" id="{72259798-2A69-407A-9EC4-3EAA83FB96B6}"/>
                </a:ext>
              </a:extLst>
            </p:cNvPr>
            <p:cNvSpPr txBox="1"/>
            <p:nvPr/>
          </p:nvSpPr>
          <p:spPr>
            <a:xfrm>
              <a:off x="5182334" y="465996"/>
              <a:ext cx="1675087" cy="14337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6000">
                  <a:srgbClr val="EAF2FA"/>
                </a:gs>
                <a:gs pos="78000">
                  <a:srgbClr val="D7E7F5"/>
                </a:gs>
                <a:gs pos="100000">
                  <a:srgbClr val="BDD7EE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You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We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They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89" name="TextBox 451">
              <a:extLst>
                <a:ext uri="{FF2B5EF4-FFF2-40B4-BE49-F238E27FC236}">
                  <a16:creationId xmlns:a16="http://schemas.microsoft.com/office/drawing/2014/main" id="{03751BE9-443E-42E5-A863-02BAD2A92103}"/>
                </a:ext>
              </a:extLst>
            </p:cNvPr>
            <p:cNvSpPr txBox="1"/>
            <p:nvPr/>
          </p:nvSpPr>
          <p:spPr>
            <a:xfrm>
              <a:off x="5224873" y="2176086"/>
              <a:ext cx="1675087" cy="10814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6000">
                  <a:srgbClr val="EAF2FA"/>
                </a:gs>
                <a:gs pos="78000">
                  <a:srgbClr val="D7E7F5"/>
                </a:gs>
                <a:gs pos="100000">
                  <a:srgbClr val="BDD7EE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r>
                <a:rPr lang="en-US" altLang="zh-CN" dirty="0"/>
                <a:t>He</a:t>
              </a:r>
            </a:p>
            <a:p>
              <a:r>
                <a:rPr lang="en-US" altLang="zh-CN" dirty="0"/>
                <a:t>She</a:t>
              </a:r>
            </a:p>
            <a:p>
              <a:r>
                <a:rPr lang="en-US" altLang="zh-CN"/>
                <a:t>It</a:t>
              </a:r>
              <a:endParaRPr lang="en-US" altLang="zh-CN" dirty="0"/>
            </a:p>
          </p:txBody>
        </p:sp>
        <p:sp>
          <p:nvSpPr>
            <p:cNvPr id="90" name="TextBox 451">
              <a:extLst>
                <a:ext uri="{FF2B5EF4-FFF2-40B4-BE49-F238E27FC236}">
                  <a16:creationId xmlns:a16="http://schemas.microsoft.com/office/drawing/2014/main" id="{F2C0AA8D-550D-4CD1-9D1D-C5F3BBC7A076}"/>
                </a:ext>
              </a:extLst>
            </p:cNvPr>
            <p:cNvSpPr txBox="1"/>
            <p:nvPr/>
          </p:nvSpPr>
          <p:spPr>
            <a:xfrm>
              <a:off x="6830149" y="517406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7000">
                  <a:srgbClr val="E3EDE8"/>
                </a:gs>
                <a:gs pos="75000">
                  <a:srgbClr val="CCDED6"/>
                </a:gs>
                <a:gs pos="100000">
                  <a:srgbClr val="B5CFC3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have</a:t>
              </a:r>
            </a:p>
            <a:p>
              <a:pPr algn="ctr"/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91" name="TextBox 451">
              <a:extLst>
                <a:ext uri="{FF2B5EF4-FFF2-40B4-BE49-F238E27FC236}">
                  <a16:creationId xmlns:a16="http://schemas.microsoft.com/office/drawing/2014/main" id="{79A7C379-9D9F-41E1-A2A3-312456E3180B}"/>
                </a:ext>
              </a:extLst>
            </p:cNvPr>
            <p:cNvSpPr txBox="1"/>
            <p:nvPr/>
          </p:nvSpPr>
          <p:spPr>
            <a:xfrm>
              <a:off x="6857421" y="2082215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7000">
                  <a:srgbClr val="E3EDE8"/>
                </a:gs>
                <a:gs pos="75000">
                  <a:srgbClr val="CCDED6"/>
                </a:gs>
                <a:gs pos="100000">
                  <a:srgbClr val="B5CFC3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endParaRPr lang="en-US" altLang="zh-CN" dirty="0"/>
            </a:p>
            <a:p>
              <a:r>
                <a:rPr lang="en-US" altLang="zh-CN" dirty="0"/>
                <a:t>has</a:t>
              </a:r>
            </a:p>
            <a:p>
              <a:endParaRPr lang="en-US" altLang="zh-CN" dirty="0"/>
            </a:p>
          </p:txBody>
        </p:sp>
        <p:sp>
          <p:nvSpPr>
            <p:cNvPr id="92" name="TextBox 451">
              <a:extLst>
                <a:ext uri="{FF2B5EF4-FFF2-40B4-BE49-F238E27FC236}">
                  <a16:creationId xmlns:a16="http://schemas.microsoft.com/office/drawing/2014/main" id="{30E13E1B-6B86-464F-B259-22CF9E85A207}"/>
                </a:ext>
              </a:extLst>
            </p:cNvPr>
            <p:cNvSpPr txBox="1"/>
            <p:nvPr/>
          </p:nvSpPr>
          <p:spPr>
            <a:xfrm>
              <a:off x="8435424" y="392406"/>
              <a:ext cx="2035667" cy="283887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3</a:t>
              </a: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rgbClr val="FF0000"/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zh-CN" altLang="en-US" sz="1400" dirty="0">
                <a:solidFill>
                  <a:srgbClr val="FF0000"/>
                </a:solidFill>
                <a:latin typeface="+mj-lt"/>
                <a:cs typeface="MV Boli" pitchFamily="2" charset="0"/>
              </a:endParaRPr>
            </a:p>
          </p:txBody>
        </p:sp>
      </p:grp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8AB15DAE-5621-444D-A413-0271B2C3861B}"/>
              </a:ext>
            </a:extLst>
          </p:cNvPr>
          <p:cNvSpPr/>
          <p:nvPr/>
        </p:nvSpPr>
        <p:spPr>
          <a:xfrm>
            <a:off x="5460938" y="1809986"/>
            <a:ext cx="1634075" cy="12827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82C5FBE6-3C2C-4591-8DF2-C5050615192D}"/>
              </a:ext>
            </a:extLst>
          </p:cNvPr>
          <p:cNvGrpSpPr/>
          <p:nvPr/>
        </p:nvGrpSpPr>
        <p:grpSpPr>
          <a:xfrm>
            <a:off x="1306294" y="921785"/>
            <a:ext cx="3973522" cy="1956941"/>
            <a:chOff x="5182334" y="392406"/>
            <a:chExt cx="5288757" cy="2865158"/>
          </a:xfrm>
        </p:grpSpPr>
        <p:sp>
          <p:nvSpPr>
            <p:cNvPr id="94" name="TextBox 451">
              <a:extLst>
                <a:ext uri="{FF2B5EF4-FFF2-40B4-BE49-F238E27FC236}">
                  <a16:creationId xmlns:a16="http://schemas.microsoft.com/office/drawing/2014/main" id="{B7A58868-529E-48DB-8771-07B546FC1782}"/>
                </a:ext>
              </a:extLst>
            </p:cNvPr>
            <p:cNvSpPr txBox="1"/>
            <p:nvPr/>
          </p:nvSpPr>
          <p:spPr>
            <a:xfrm>
              <a:off x="5182334" y="465996"/>
              <a:ext cx="1675087" cy="14337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You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We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They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95" name="TextBox 451">
              <a:extLst>
                <a:ext uri="{FF2B5EF4-FFF2-40B4-BE49-F238E27FC236}">
                  <a16:creationId xmlns:a16="http://schemas.microsoft.com/office/drawing/2014/main" id="{2E06E343-8FDE-455E-9F37-5E604056BAFC}"/>
                </a:ext>
              </a:extLst>
            </p:cNvPr>
            <p:cNvSpPr txBox="1"/>
            <p:nvPr/>
          </p:nvSpPr>
          <p:spPr>
            <a:xfrm>
              <a:off x="5224873" y="2176086"/>
              <a:ext cx="1675087" cy="10814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r>
                <a:rPr lang="en-US" altLang="zh-CN" dirty="0"/>
                <a:t>He</a:t>
              </a:r>
            </a:p>
            <a:p>
              <a:r>
                <a:rPr lang="en-US" altLang="zh-CN" dirty="0"/>
                <a:t>She</a:t>
              </a:r>
            </a:p>
            <a:p>
              <a:r>
                <a:rPr lang="en-US" altLang="zh-CN" dirty="0"/>
                <a:t>It</a:t>
              </a:r>
            </a:p>
          </p:txBody>
        </p:sp>
        <p:sp>
          <p:nvSpPr>
            <p:cNvPr id="96" name="TextBox 451">
              <a:extLst>
                <a:ext uri="{FF2B5EF4-FFF2-40B4-BE49-F238E27FC236}">
                  <a16:creationId xmlns:a16="http://schemas.microsoft.com/office/drawing/2014/main" id="{0EEEDEE6-EA2D-4CD7-B37C-9F81D5113CDB}"/>
                </a:ext>
              </a:extLst>
            </p:cNvPr>
            <p:cNvSpPr txBox="1"/>
            <p:nvPr/>
          </p:nvSpPr>
          <p:spPr>
            <a:xfrm>
              <a:off x="6830149" y="517406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1FFB7"/>
                </a:gs>
                <a:gs pos="83000">
                  <a:srgbClr val="F0FFAF"/>
                </a:gs>
                <a:gs pos="100000">
                  <a:srgbClr val="EAFF97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have been</a:t>
              </a:r>
            </a:p>
            <a:p>
              <a:pPr algn="ctr"/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97" name="TextBox 451">
              <a:extLst>
                <a:ext uri="{FF2B5EF4-FFF2-40B4-BE49-F238E27FC236}">
                  <a16:creationId xmlns:a16="http://schemas.microsoft.com/office/drawing/2014/main" id="{E940AEAB-296F-432F-BF79-0E71A98DDB6F}"/>
                </a:ext>
              </a:extLst>
            </p:cNvPr>
            <p:cNvSpPr txBox="1"/>
            <p:nvPr/>
          </p:nvSpPr>
          <p:spPr>
            <a:xfrm>
              <a:off x="6857421" y="2082215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1FFB7"/>
                </a:gs>
                <a:gs pos="83000">
                  <a:srgbClr val="F0FFAF"/>
                </a:gs>
                <a:gs pos="100000">
                  <a:srgbClr val="EAFF97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endParaRPr lang="en-US" altLang="zh-CN" dirty="0"/>
            </a:p>
            <a:p>
              <a:r>
                <a:rPr lang="en-US" altLang="zh-CN" dirty="0"/>
                <a:t>has been</a:t>
              </a:r>
            </a:p>
            <a:p>
              <a:endParaRPr lang="en-US" altLang="zh-CN" dirty="0"/>
            </a:p>
          </p:txBody>
        </p:sp>
        <p:sp>
          <p:nvSpPr>
            <p:cNvPr id="98" name="TextBox 451">
              <a:extLst>
                <a:ext uri="{FF2B5EF4-FFF2-40B4-BE49-F238E27FC236}">
                  <a16:creationId xmlns:a16="http://schemas.microsoft.com/office/drawing/2014/main" id="{0C1FFAB0-34DA-4A49-9B71-3C1F37C1D297}"/>
                </a:ext>
              </a:extLst>
            </p:cNvPr>
            <p:cNvSpPr txBox="1"/>
            <p:nvPr/>
          </p:nvSpPr>
          <p:spPr>
            <a:xfrm>
              <a:off x="8435424" y="392406"/>
              <a:ext cx="2035667" cy="283887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FAD9C2"/>
                </a:gs>
                <a:gs pos="83000">
                  <a:srgbClr val="F9D3B9"/>
                </a:gs>
                <a:gs pos="100000">
                  <a:srgbClr val="F8CBAD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-</a:t>
              </a:r>
              <a:r>
                <a:rPr lang="en-US" altLang="zh-CN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ing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</p:grpSp>
      <p:sp>
        <p:nvSpPr>
          <p:cNvPr id="49" name="TextBox 451">
            <a:extLst>
              <a:ext uri="{FF2B5EF4-FFF2-40B4-BE49-F238E27FC236}">
                <a16:creationId xmlns:a16="http://schemas.microsoft.com/office/drawing/2014/main" id="{FEB56A66-DA73-4C20-AA13-61D54305357B}"/>
              </a:ext>
            </a:extLst>
          </p:cNvPr>
          <p:cNvSpPr txBox="1"/>
          <p:nvPr/>
        </p:nvSpPr>
        <p:spPr>
          <a:xfrm>
            <a:off x="3867485" y="492605"/>
            <a:ext cx="1460455" cy="707886"/>
          </a:xfrm>
          <a:prstGeom prst="rect">
            <a:avLst/>
          </a:prstGeom>
          <a:solidFill>
            <a:srgbClr val="FC9D99"/>
          </a:solidFill>
        </p:spPr>
        <p:txBody>
          <a:bodyPr wrap="square" lIns="108000" rIns="108000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- Duration</a:t>
            </a:r>
          </a:p>
          <a:p>
            <a:pPr algn="l"/>
            <a:r>
              <a:rPr lang="en-US" altLang="zh-CN" sz="20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- Activity</a:t>
            </a:r>
            <a:endParaRPr lang="zh-CN" altLang="en-US" sz="2000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50" name="TextBox 451">
            <a:extLst>
              <a:ext uri="{FF2B5EF4-FFF2-40B4-BE49-F238E27FC236}">
                <a16:creationId xmlns:a16="http://schemas.microsoft.com/office/drawing/2014/main" id="{96DCDAEA-0CCA-410B-A8AB-D031F0382AB6}"/>
              </a:ext>
            </a:extLst>
          </p:cNvPr>
          <p:cNvSpPr txBox="1"/>
          <p:nvPr/>
        </p:nvSpPr>
        <p:spPr>
          <a:xfrm>
            <a:off x="9843728" y="490466"/>
            <a:ext cx="1561387" cy="707886"/>
          </a:xfrm>
          <a:prstGeom prst="rect">
            <a:avLst/>
          </a:prstGeom>
          <a:solidFill>
            <a:srgbClr val="FC9D99"/>
          </a:solidFill>
        </p:spPr>
        <p:txBody>
          <a:bodyPr wrap="square" lIns="108000" rIns="108000" rtlCol="0">
            <a:spAutoFit/>
          </a:bodyPr>
          <a:lstStyle/>
          <a:p>
            <a:pPr algn="l" rtl="0"/>
            <a:r>
              <a:rPr lang="en-US" altLang="zh-CN" sz="20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- Quantity</a:t>
            </a:r>
          </a:p>
          <a:p>
            <a:pPr algn="l" rtl="0"/>
            <a:r>
              <a:rPr lang="en-US" altLang="zh-CN" sz="20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- Result</a:t>
            </a:r>
            <a:endParaRPr lang="zh-CN" altLang="en-US" sz="2000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67" name="Picture 2" descr="نتيجة بحث الصور عن duration clipart">
            <a:extLst>
              <a:ext uri="{FF2B5EF4-FFF2-40B4-BE49-F238E27FC236}">
                <a16:creationId xmlns:a16="http://schemas.microsoft.com/office/drawing/2014/main" id="{CEFB6017-415C-4B0C-BD00-124B8112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20" y="277244"/>
            <a:ext cx="669233" cy="7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CC6D5D5A-688A-4102-98B8-24A9A3B316DF}"/>
              </a:ext>
            </a:extLst>
          </p:cNvPr>
          <p:cNvGrpSpPr/>
          <p:nvPr/>
        </p:nvGrpSpPr>
        <p:grpSpPr>
          <a:xfrm>
            <a:off x="5625931" y="2040485"/>
            <a:ext cx="1304088" cy="632299"/>
            <a:chOff x="4607614" y="2474097"/>
            <a:chExt cx="2035411" cy="574817"/>
          </a:xfrm>
        </p:grpSpPr>
        <p:grpSp>
          <p:nvGrpSpPr>
            <p:cNvPr id="69" name="مجموعة 68">
              <a:extLst>
                <a:ext uri="{FF2B5EF4-FFF2-40B4-BE49-F238E27FC236}">
                  <a16:creationId xmlns:a16="http://schemas.microsoft.com/office/drawing/2014/main" id="{6A58C3B7-69EF-4321-A28C-0DA14EA13710}"/>
                </a:ext>
              </a:extLst>
            </p:cNvPr>
            <p:cNvGrpSpPr/>
            <p:nvPr/>
          </p:nvGrpSpPr>
          <p:grpSpPr>
            <a:xfrm>
              <a:off x="4607614" y="2474097"/>
              <a:ext cx="2035411" cy="574817"/>
              <a:chOff x="6873537" y="2913154"/>
              <a:chExt cx="3278050" cy="574817"/>
            </a:xfrm>
          </p:grpSpPr>
          <p:sp>
            <p:nvSpPr>
              <p:cNvPr id="71" name="مستطيل 70">
                <a:extLst>
                  <a:ext uri="{FF2B5EF4-FFF2-40B4-BE49-F238E27FC236}">
                    <a16:creationId xmlns:a16="http://schemas.microsoft.com/office/drawing/2014/main" id="{1BBFE31D-FF6A-466B-804E-523A24317854}"/>
                  </a:ext>
                </a:extLst>
              </p:cNvPr>
              <p:cNvSpPr/>
              <p:nvPr/>
            </p:nvSpPr>
            <p:spPr>
              <a:xfrm>
                <a:off x="6893138" y="3267086"/>
                <a:ext cx="3258449" cy="457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72" name="مستطيل 71">
                <a:extLst>
                  <a:ext uri="{FF2B5EF4-FFF2-40B4-BE49-F238E27FC236}">
                    <a16:creationId xmlns:a16="http://schemas.microsoft.com/office/drawing/2014/main" id="{7581FFC7-778F-499F-A994-9B3A288B2707}"/>
                  </a:ext>
                </a:extLst>
              </p:cNvPr>
              <p:cNvSpPr/>
              <p:nvPr/>
            </p:nvSpPr>
            <p:spPr>
              <a:xfrm>
                <a:off x="6873537" y="3268423"/>
                <a:ext cx="1319341" cy="20984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68580" algn="l" rtl="0"/>
                <a:r>
                  <a:rPr lang="en-US" sz="900" dirty="0">
                    <a:latin typeface="Arial Rounded MT Bold" pitchFamily="34" charset="0"/>
                  </a:rPr>
                  <a:t>Past</a:t>
                </a:r>
              </a:p>
            </p:txBody>
          </p:sp>
          <p:sp>
            <p:nvSpPr>
              <p:cNvPr id="73" name="مستطيل 72">
                <a:extLst>
                  <a:ext uri="{FF2B5EF4-FFF2-40B4-BE49-F238E27FC236}">
                    <a16:creationId xmlns:a16="http://schemas.microsoft.com/office/drawing/2014/main" id="{4ADB2A52-5D2B-4359-A7A3-9CA50EC462C3}"/>
                  </a:ext>
                </a:extLst>
              </p:cNvPr>
              <p:cNvSpPr/>
              <p:nvPr/>
            </p:nvSpPr>
            <p:spPr>
              <a:xfrm>
                <a:off x="8668015" y="3264134"/>
                <a:ext cx="1330391" cy="22383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68580" algn="l" rtl="0"/>
                <a:r>
                  <a:rPr lang="en-US" sz="1000" dirty="0">
                    <a:latin typeface="Arial Rounded MT Bold" pitchFamily="34" charset="0"/>
                  </a:rPr>
                  <a:t>Now</a:t>
                </a:r>
              </a:p>
            </p:txBody>
          </p:sp>
          <p:sp>
            <p:nvSpPr>
              <p:cNvPr id="74" name="مستطيل 73">
                <a:extLst>
                  <a:ext uri="{FF2B5EF4-FFF2-40B4-BE49-F238E27FC236}">
                    <a16:creationId xmlns:a16="http://schemas.microsoft.com/office/drawing/2014/main" id="{0981CD00-EAE4-45FD-AE93-7FEF3E288140}"/>
                  </a:ext>
                </a:extLst>
              </p:cNvPr>
              <p:cNvSpPr/>
              <p:nvPr/>
            </p:nvSpPr>
            <p:spPr>
              <a:xfrm rot="5400000">
                <a:off x="9059974" y="3082199"/>
                <a:ext cx="363897" cy="258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0" name="رابط كسهم مستقيم 69">
              <a:extLst>
                <a:ext uri="{FF2B5EF4-FFF2-40B4-BE49-F238E27FC236}">
                  <a16:creationId xmlns:a16="http://schemas.microsoft.com/office/drawing/2014/main" id="{C85BAF2C-275A-4BFD-97B5-EBE9E4ED2A71}"/>
                </a:ext>
              </a:extLst>
            </p:cNvPr>
            <p:cNvCxnSpPr>
              <a:cxnSpLocks/>
            </p:cNvCxnSpPr>
            <p:nvPr/>
          </p:nvCxnSpPr>
          <p:spPr>
            <a:xfrm>
              <a:off x="4625013" y="2615120"/>
              <a:ext cx="146119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شكل حر: شكل 74">
            <a:extLst>
              <a:ext uri="{FF2B5EF4-FFF2-40B4-BE49-F238E27FC236}">
                <a16:creationId xmlns:a16="http://schemas.microsoft.com/office/drawing/2014/main" id="{643FF0B4-FB67-46DF-9471-C428ADF4BBAA}"/>
              </a:ext>
            </a:extLst>
          </p:cNvPr>
          <p:cNvSpPr/>
          <p:nvPr/>
        </p:nvSpPr>
        <p:spPr>
          <a:xfrm>
            <a:off x="339429" y="330295"/>
            <a:ext cx="1421988" cy="1292716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98599843-5DCE-4A3E-9AAB-7F6098DDD74B}"/>
              </a:ext>
            </a:extLst>
          </p:cNvPr>
          <p:cNvSpPr txBox="1"/>
          <p:nvPr/>
        </p:nvSpPr>
        <p:spPr>
          <a:xfrm>
            <a:off x="295243" y="521244"/>
            <a:ext cx="15437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Present 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Perfect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Progressive</a:t>
            </a:r>
            <a:endParaRPr lang="ar-SA" sz="1400" dirty="0">
              <a:latin typeface="+mj-lt"/>
            </a:endParaRPr>
          </a:p>
        </p:txBody>
      </p:sp>
      <p:sp>
        <p:nvSpPr>
          <p:cNvPr id="77" name="شكل حر: شكل 76">
            <a:extLst>
              <a:ext uri="{FF2B5EF4-FFF2-40B4-BE49-F238E27FC236}">
                <a16:creationId xmlns:a16="http://schemas.microsoft.com/office/drawing/2014/main" id="{A0D4123B-4DB2-4A76-962B-A9BE3526274F}"/>
              </a:ext>
            </a:extLst>
          </p:cNvPr>
          <p:cNvSpPr/>
          <p:nvPr/>
        </p:nvSpPr>
        <p:spPr>
          <a:xfrm>
            <a:off x="6468873" y="185040"/>
            <a:ext cx="1421988" cy="1292716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5697ADB0-F441-40B4-A902-9DC62F6CF5EE}"/>
              </a:ext>
            </a:extLst>
          </p:cNvPr>
          <p:cNvSpPr txBox="1"/>
          <p:nvPr/>
        </p:nvSpPr>
        <p:spPr>
          <a:xfrm>
            <a:off x="6420749" y="411319"/>
            <a:ext cx="15437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Present 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Perfect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Simple</a:t>
            </a:r>
            <a:endParaRPr lang="ar-SA" sz="1400" dirty="0">
              <a:latin typeface="+mj-lt"/>
            </a:endParaRP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D48300EE-D7EC-40FC-8C85-3E7CB5B5EEE1}"/>
              </a:ext>
            </a:extLst>
          </p:cNvPr>
          <p:cNvSpPr txBox="1"/>
          <p:nvPr/>
        </p:nvSpPr>
        <p:spPr>
          <a:xfrm>
            <a:off x="690530" y="3208092"/>
            <a:ext cx="500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0">
              <a:buFont typeface="Wingdings" panose="05000000000000000000" pitchFamily="2" charset="2"/>
              <a:buChar char="v"/>
            </a:pPr>
            <a:r>
              <a:rPr lang="en-US" sz="1800" b="1" dirty="0"/>
              <a:t>He </a:t>
            </a:r>
            <a:r>
              <a:rPr lang="en-US" sz="1800" b="1" dirty="0">
                <a:solidFill>
                  <a:srgbClr val="FF0000"/>
                </a:solidFill>
              </a:rPr>
              <a:t>has been mending </a:t>
            </a:r>
            <a:r>
              <a:rPr lang="en-US" sz="1800" b="1" dirty="0"/>
              <a:t>his bike all day</a:t>
            </a:r>
            <a:endParaRPr lang="ru-RU" sz="1800" b="1" dirty="0"/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41384FD1-4E84-4DE1-BAC0-C1E375DEF89A}"/>
              </a:ext>
            </a:extLst>
          </p:cNvPr>
          <p:cNvSpPr txBox="1"/>
          <p:nvPr/>
        </p:nvSpPr>
        <p:spPr>
          <a:xfrm>
            <a:off x="6795339" y="3208092"/>
            <a:ext cx="500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0">
              <a:buFont typeface="Wingdings" panose="05000000000000000000" pitchFamily="2" charset="2"/>
              <a:buChar char="v"/>
            </a:pPr>
            <a:r>
              <a:rPr lang="en-US" b="1" dirty="0"/>
              <a:t>He </a:t>
            </a:r>
            <a:r>
              <a:rPr lang="en-US" b="1" dirty="0">
                <a:solidFill>
                  <a:srgbClr val="FF0000"/>
                </a:solidFill>
              </a:rPr>
              <a:t>has mended </a:t>
            </a:r>
            <a:r>
              <a:rPr lang="en-US" b="1" dirty="0"/>
              <a:t>his bike.</a:t>
            </a:r>
            <a:endParaRPr lang="ru-RU" b="1" dirty="0"/>
          </a:p>
        </p:txBody>
      </p:sp>
      <p:pic>
        <p:nvPicPr>
          <p:cNvPr id="101" name="Graphic 8" descr="Stopwatch">
            <a:extLst>
              <a:ext uri="{FF2B5EF4-FFF2-40B4-BE49-F238E27FC236}">
                <a16:creationId xmlns:a16="http://schemas.microsoft.com/office/drawing/2014/main" id="{859B62AF-0E9A-41A2-B855-C7BD6B032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2982" y="3750184"/>
            <a:ext cx="760599" cy="760599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81EEC684-BE6E-4F69-BF01-F315A055DF47}"/>
              </a:ext>
            </a:extLst>
          </p:cNvPr>
          <p:cNvSpPr txBox="1"/>
          <p:nvPr/>
        </p:nvSpPr>
        <p:spPr>
          <a:xfrm>
            <a:off x="5633729" y="3780169"/>
            <a:ext cx="129629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>
                <a:solidFill>
                  <a:srgbClr val="3333FF"/>
                </a:solidFill>
              </a:rPr>
              <a:t>mend</a:t>
            </a:r>
            <a:endParaRPr lang="ar-SA" sz="2800" dirty="0">
              <a:solidFill>
                <a:srgbClr val="3333FF"/>
              </a:solidFill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FA490DC2-0421-49E1-8DCF-CDB32AB7C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8" y="6575565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4242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صورة 3">
            <a:extLst>
              <a:ext uri="{FF2B5EF4-FFF2-40B4-BE49-F238E27FC236}">
                <a16:creationId xmlns:a16="http://schemas.microsoft.com/office/drawing/2014/main" id="{56AB8A68-2376-4754-8058-8F57ACE5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5890" y="1995615"/>
            <a:ext cx="2611766" cy="2611766"/>
          </a:xfrm>
          <a:prstGeom prst="rect">
            <a:avLst/>
          </a:prstGeom>
        </p:spPr>
      </p:pic>
      <p:pic>
        <p:nvPicPr>
          <p:cNvPr id="100" name="Picture 4">
            <a:extLst>
              <a:ext uri="{FF2B5EF4-FFF2-40B4-BE49-F238E27FC236}">
                <a16:creationId xmlns:a16="http://schemas.microsoft.com/office/drawing/2014/main" id="{760899E2-3807-4948-93B8-2FE7182A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 bwMode="auto">
          <a:xfrm>
            <a:off x="7964541" y="3379313"/>
            <a:ext cx="3988755" cy="29574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s://api.ning.com/files/bI-4UHjZeG8KUQ7MCKmFbKuIoB5j5PT2DINizlSKJyXTCwTgK3Cc0Te7QMrKcmSyp7c3GlI9KD-HBqJIOC1cby90bHH6nGY-/repairclasslol.gif?profile=RESIZE_180x180&amp;amp;size=90&amp;amp;crop=1%3A1">
            <a:extLst>
              <a:ext uri="{FF2B5EF4-FFF2-40B4-BE49-F238E27FC236}">
                <a16:creationId xmlns:a16="http://schemas.microsoft.com/office/drawing/2014/main" id="{3A609EE1-F317-4694-B8DE-42A38AC6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21" y="3732746"/>
            <a:ext cx="3410033" cy="28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1B3EB33F-9FFB-4064-AA2B-386D2936763E}"/>
              </a:ext>
            </a:extLst>
          </p:cNvPr>
          <p:cNvCxnSpPr>
            <a:cxnSpLocks/>
          </p:cNvCxnSpPr>
          <p:nvPr/>
        </p:nvCxnSpPr>
        <p:spPr>
          <a:xfrm>
            <a:off x="6277975" y="1058627"/>
            <a:ext cx="0" cy="468410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64C4142A-1489-4409-8D50-4F61F99E6238}"/>
              </a:ext>
            </a:extLst>
          </p:cNvPr>
          <p:cNvGrpSpPr/>
          <p:nvPr/>
        </p:nvGrpSpPr>
        <p:grpSpPr>
          <a:xfrm>
            <a:off x="7431593" y="912400"/>
            <a:ext cx="3973522" cy="1956941"/>
            <a:chOff x="5182334" y="392406"/>
            <a:chExt cx="5288757" cy="2865158"/>
          </a:xfrm>
        </p:grpSpPr>
        <p:sp>
          <p:nvSpPr>
            <p:cNvPr id="88" name="TextBox 451">
              <a:extLst>
                <a:ext uri="{FF2B5EF4-FFF2-40B4-BE49-F238E27FC236}">
                  <a16:creationId xmlns:a16="http://schemas.microsoft.com/office/drawing/2014/main" id="{72259798-2A69-407A-9EC4-3EAA83FB96B6}"/>
                </a:ext>
              </a:extLst>
            </p:cNvPr>
            <p:cNvSpPr txBox="1"/>
            <p:nvPr/>
          </p:nvSpPr>
          <p:spPr>
            <a:xfrm>
              <a:off x="5182334" y="465996"/>
              <a:ext cx="1675087" cy="14337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6000">
                  <a:srgbClr val="EAF2FA"/>
                </a:gs>
                <a:gs pos="78000">
                  <a:srgbClr val="D7E7F5"/>
                </a:gs>
                <a:gs pos="100000">
                  <a:srgbClr val="BDD7EE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You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We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They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89" name="TextBox 451">
              <a:extLst>
                <a:ext uri="{FF2B5EF4-FFF2-40B4-BE49-F238E27FC236}">
                  <a16:creationId xmlns:a16="http://schemas.microsoft.com/office/drawing/2014/main" id="{03751BE9-443E-42E5-A863-02BAD2A92103}"/>
                </a:ext>
              </a:extLst>
            </p:cNvPr>
            <p:cNvSpPr txBox="1"/>
            <p:nvPr/>
          </p:nvSpPr>
          <p:spPr>
            <a:xfrm>
              <a:off x="5224873" y="2176086"/>
              <a:ext cx="1675087" cy="10814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6000">
                  <a:srgbClr val="EAF2FA"/>
                </a:gs>
                <a:gs pos="78000">
                  <a:srgbClr val="D7E7F5"/>
                </a:gs>
                <a:gs pos="100000">
                  <a:srgbClr val="BDD7EE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r>
                <a:rPr lang="en-US" altLang="zh-CN" dirty="0"/>
                <a:t>He</a:t>
              </a:r>
            </a:p>
            <a:p>
              <a:r>
                <a:rPr lang="en-US" altLang="zh-CN" dirty="0"/>
                <a:t>She</a:t>
              </a:r>
            </a:p>
            <a:p>
              <a:r>
                <a:rPr lang="en-US" altLang="zh-CN"/>
                <a:t>It</a:t>
              </a:r>
              <a:endParaRPr lang="en-US" altLang="zh-CN" dirty="0"/>
            </a:p>
          </p:txBody>
        </p:sp>
        <p:sp>
          <p:nvSpPr>
            <p:cNvPr id="90" name="TextBox 451">
              <a:extLst>
                <a:ext uri="{FF2B5EF4-FFF2-40B4-BE49-F238E27FC236}">
                  <a16:creationId xmlns:a16="http://schemas.microsoft.com/office/drawing/2014/main" id="{F2C0AA8D-550D-4CD1-9D1D-C5F3BBC7A076}"/>
                </a:ext>
              </a:extLst>
            </p:cNvPr>
            <p:cNvSpPr txBox="1"/>
            <p:nvPr/>
          </p:nvSpPr>
          <p:spPr>
            <a:xfrm>
              <a:off x="6830149" y="517406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7000">
                  <a:srgbClr val="E3EDE8"/>
                </a:gs>
                <a:gs pos="75000">
                  <a:srgbClr val="CCDED6"/>
                </a:gs>
                <a:gs pos="100000">
                  <a:srgbClr val="B5CFC3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have</a:t>
              </a:r>
            </a:p>
            <a:p>
              <a:pPr algn="ctr"/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91" name="TextBox 451">
              <a:extLst>
                <a:ext uri="{FF2B5EF4-FFF2-40B4-BE49-F238E27FC236}">
                  <a16:creationId xmlns:a16="http://schemas.microsoft.com/office/drawing/2014/main" id="{79A7C379-9D9F-41E1-A2A3-312456E3180B}"/>
                </a:ext>
              </a:extLst>
            </p:cNvPr>
            <p:cNvSpPr txBox="1"/>
            <p:nvPr/>
          </p:nvSpPr>
          <p:spPr>
            <a:xfrm>
              <a:off x="6857421" y="2082215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7000">
                  <a:srgbClr val="E3EDE8"/>
                </a:gs>
                <a:gs pos="75000">
                  <a:srgbClr val="CCDED6"/>
                </a:gs>
                <a:gs pos="100000">
                  <a:srgbClr val="B5CFC3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endParaRPr lang="en-US" altLang="zh-CN" dirty="0"/>
            </a:p>
            <a:p>
              <a:r>
                <a:rPr lang="en-US" altLang="zh-CN" dirty="0"/>
                <a:t>has</a:t>
              </a:r>
            </a:p>
            <a:p>
              <a:endParaRPr lang="en-US" altLang="zh-CN" dirty="0"/>
            </a:p>
          </p:txBody>
        </p:sp>
        <p:sp>
          <p:nvSpPr>
            <p:cNvPr id="92" name="TextBox 451">
              <a:extLst>
                <a:ext uri="{FF2B5EF4-FFF2-40B4-BE49-F238E27FC236}">
                  <a16:creationId xmlns:a16="http://schemas.microsoft.com/office/drawing/2014/main" id="{30E13E1B-6B86-464F-B259-22CF9E85A207}"/>
                </a:ext>
              </a:extLst>
            </p:cNvPr>
            <p:cNvSpPr txBox="1"/>
            <p:nvPr/>
          </p:nvSpPr>
          <p:spPr>
            <a:xfrm>
              <a:off x="8435424" y="392406"/>
              <a:ext cx="2035667" cy="283887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3</a:t>
              </a:r>
            </a:p>
            <a:p>
              <a:pPr algn="ctr" rtl="0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en-US" altLang="zh-CN" sz="1400" dirty="0">
                <a:solidFill>
                  <a:srgbClr val="FF0000"/>
                </a:solidFill>
                <a:latin typeface="+mj-lt"/>
                <a:cs typeface="MV Boli" pitchFamily="2" charset="0"/>
              </a:endParaRPr>
            </a:p>
            <a:p>
              <a:pPr algn="ctr" rtl="0"/>
              <a:endParaRPr lang="zh-CN" altLang="en-US" sz="1400" dirty="0">
                <a:solidFill>
                  <a:srgbClr val="FF0000"/>
                </a:solidFill>
                <a:latin typeface="+mj-lt"/>
                <a:cs typeface="MV Boli" pitchFamily="2" charset="0"/>
              </a:endParaRPr>
            </a:p>
          </p:txBody>
        </p:sp>
      </p:grp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8AB15DAE-5621-444D-A413-0271B2C3861B}"/>
              </a:ext>
            </a:extLst>
          </p:cNvPr>
          <p:cNvSpPr/>
          <p:nvPr/>
        </p:nvSpPr>
        <p:spPr>
          <a:xfrm>
            <a:off x="5460938" y="1809986"/>
            <a:ext cx="1634075" cy="12827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82C5FBE6-3C2C-4591-8DF2-C5050615192D}"/>
              </a:ext>
            </a:extLst>
          </p:cNvPr>
          <p:cNvGrpSpPr/>
          <p:nvPr/>
        </p:nvGrpSpPr>
        <p:grpSpPr>
          <a:xfrm>
            <a:off x="1306294" y="921785"/>
            <a:ext cx="3973522" cy="1956941"/>
            <a:chOff x="5182334" y="392406"/>
            <a:chExt cx="5288757" cy="2865158"/>
          </a:xfrm>
        </p:grpSpPr>
        <p:sp>
          <p:nvSpPr>
            <p:cNvPr id="94" name="TextBox 451">
              <a:extLst>
                <a:ext uri="{FF2B5EF4-FFF2-40B4-BE49-F238E27FC236}">
                  <a16:creationId xmlns:a16="http://schemas.microsoft.com/office/drawing/2014/main" id="{B7A58868-529E-48DB-8771-07B546FC1782}"/>
                </a:ext>
              </a:extLst>
            </p:cNvPr>
            <p:cNvSpPr txBox="1"/>
            <p:nvPr/>
          </p:nvSpPr>
          <p:spPr>
            <a:xfrm>
              <a:off x="5182334" y="465996"/>
              <a:ext cx="1675087" cy="14337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You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We</a:t>
              </a: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They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95" name="TextBox 451">
              <a:extLst>
                <a:ext uri="{FF2B5EF4-FFF2-40B4-BE49-F238E27FC236}">
                  <a16:creationId xmlns:a16="http://schemas.microsoft.com/office/drawing/2014/main" id="{2E06E343-8FDE-455E-9F37-5E604056BAFC}"/>
                </a:ext>
              </a:extLst>
            </p:cNvPr>
            <p:cNvSpPr txBox="1"/>
            <p:nvPr/>
          </p:nvSpPr>
          <p:spPr>
            <a:xfrm>
              <a:off x="5224873" y="2176086"/>
              <a:ext cx="1675087" cy="108147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FE89F"/>
                </a:gs>
                <a:gs pos="83000">
                  <a:srgbClr val="FFE181"/>
                </a:gs>
                <a:gs pos="100000">
                  <a:srgbClr val="FFD966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r>
                <a:rPr lang="en-US" altLang="zh-CN" dirty="0"/>
                <a:t>He</a:t>
              </a:r>
            </a:p>
            <a:p>
              <a:r>
                <a:rPr lang="en-US" altLang="zh-CN" dirty="0"/>
                <a:t>She</a:t>
              </a:r>
            </a:p>
            <a:p>
              <a:r>
                <a:rPr lang="en-US" altLang="zh-CN" dirty="0"/>
                <a:t>It</a:t>
              </a:r>
            </a:p>
          </p:txBody>
        </p:sp>
        <p:sp>
          <p:nvSpPr>
            <p:cNvPr id="96" name="TextBox 451">
              <a:extLst>
                <a:ext uri="{FF2B5EF4-FFF2-40B4-BE49-F238E27FC236}">
                  <a16:creationId xmlns:a16="http://schemas.microsoft.com/office/drawing/2014/main" id="{0EEEDEE6-EA2D-4CD7-B37C-9F81D5113CDB}"/>
                </a:ext>
              </a:extLst>
            </p:cNvPr>
            <p:cNvSpPr txBox="1"/>
            <p:nvPr/>
          </p:nvSpPr>
          <p:spPr>
            <a:xfrm>
              <a:off x="6830149" y="517406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1FFB7"/>
                </a:gs>
                <a:gs pos="83000">
                  <a:srgbClr val="F0FFAF"/>
                </a:gs>
                <a:gs pos="100000">
                  <a:srgbClr val="EAFF97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have been</a:t>
              </a:r>
            </a:p>
            <a:p>
              <a:pPr algn="ctr"/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97" name="TextBox 451">
              <a:extLst>
                <a:ext uri="{FF2B5EF4-FFF2-40B4-BE49-F238E27FC236}">
                  <a16:creationId xmlns:a16="http://schemas.microsoft.com/office/drawing/2014/main" id="{E940AEAB-296F-432F-BF79-0E71A98DDB6F}"/>
                </a:ext>
              </a:extLst>
            </p:cNvPr>
            <p:cNvSpPr txBox="1"/>
            <p:nvPr/>
          </p:nvSpPr>
          <p:spPr>
            <a:xfrm>
              <a:off x="6857421" y="2082215"/>
              <a:ext cx="1675087" cy="110605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4000">
                  <a:srgbClr val="F1FFB7"/>
                </a:gs>
                <a:gs pos="83000">
                  <a:srgbClr val="F0FFAF"/>
                </a:gs>
                <a:gs pos="100000">
                  <a:srgbClr val="EAFF97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>
              <a:defPPr>
                <a:defRPr lang="ar-SA"/>
              </a:defPPr>
              <a:lvl1pPr algn="ctr"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defRPr>
              </a:lvl1pPr>
            </a:lstStyle>
            <a:p>
              <a:endParaRPr lang="en-US" altLang="zh-CN" dirty="0"/>
            </a:p>
            <a:p>
              <a:r>
                <a:rPr lang="en-US" altLang="zh-CN" dirty="0"/>
                <a:t>has been</a:t>
              </a:r>
            </a:p>
            <a:p>
              <a:endParaRPr lang="en-US" altLang="zh-CN" dirty="0"/>
            </a:p>
          </p:txBody>
        </p:sp>
        <p:sp>
          <p:nvSpPr>
            <p:cNvPr id="98" name="TextBox 451">
              <a:extLst>
                <a:ext uri="{FF2B5EF4-FFF2-40B4-BE49-F238E27FC236}">
                  <a16:creationId xmlns:a16="http://schemas.microsoft.com/office/drawing/2014/main" id="{0C1FFAB0-34DA-4A49-9B71-3C1F37C1D297}"/>
                </a:ext>
              </a:extLst>
            </p:cNvPr>
            <p:cNvSpPr txBox="1"/>
            <p:nvPr/>
          </p:nvSpPr>
          <p:spPr>
            <a:xfrm>
              <a:off x="8435424" y="392406"/>
              <a:ext cx="2035667" cy="283887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FAD9C2"/>
                </a:gs>
                <a:gs pos="83000">
                  <a:srgbClr val="F9D3B9"/>
                </a:gs>
                <a:gs pos="100000">
                  <a:srgbClr val="F8CBAD"/>
                </a:gs>
              </a:gsLst>
              <a:lin ang="5400000" scaled="1"/>
            </a:gra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rIns="108000" rtlCol="0">
              <a:spAutoFit/>
            </a:bodyPr>
            <a:lstStyle/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 rtl="0"/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V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-</a:t>
              </a:r>
              <a:r>
                <a:rPr lang="en-US" altLang="zh-CN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ing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  <a:p>
              <a:pPr algn="ctr"/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</p:grpSp>
      <p:sp>
        <p:nvSpPr>
          <p:cNvPr id="49" name="TextBox 451">
            <a:extLst>
              <a:ext uri="{FF2B5EF4-FFF2-40B4-BE49-F238E27FC236}">
                <a16:creationId xmlns:a16="http://schemas.microsoft.com/office/drawing/2014/main" id="{FEB56A66-DA73-4C20-AA13-61D54305357B}"/>
              </a:ext>
            </a:extLst>
          </p:cNvPr>
          <p:cNvSpPr txBox="1"/>
          <p:nvPr/>
        </p:nvSpPr>
        <p:spPr>
          <a:xfrm>
            <a:off x="4000483" y="494093"/>
            <a:ext cx="1294588" cy="400110"/>
          </a:xfrm>
          <a:prstGeom prst="rect">
            <a:avLst/>
          </a:prstGeom>
          <a:solidFill>
            <a:srgbClr val="FC9D99"/>
          </a:solidFill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Duration</a:t>
            </a:r>
            <a:endParaRPr lang="zh-CN" altLang="en-US" sz="2000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50" name="TextBox 451">
            <a:extLst>
              <a:ext uri="{FF2B5EF4-FFF2-40B4-BE49-F238E27FC236}">
                <a16:creationId xmlns:a16="http://schemas.microsoft.com/office/drawing/2014/main" id="{96DCDAEA-0CCA-410B-A8AB-D031F0382AB6}"/>
              </a:ext>
            </a:extLst>
          </p:cNvPr>
          <p:cNvSpPr txBox="1"/>
          <p:nvPr/>
        </p:nvSpPr>
        <p:spPr>
          <a:xfrm>
            <a:off x="10011963" y="490466"/>
            <a:ext cx="1393152" cy="400110"/>
          </a:xfrm>
          <a:prstGeom prst="rect">
            <a:avLst/>
          </a:prstGeom>
          <a:solidFill>
            <a:srgbClr val="FC9D99"/>
          </a:solidFill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Quantity</a:t>
            </a:r>
            <a:endParaRPr lang="zh-CN" altLang="en-US" sz="2000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67" name="Picture 2" descr="نتيجة بحث الصور عن duration clipart">
            <a:extLst>
              <a:ext uri="{FF2B5EF4-FFF2-40B4-BE49-F238E27FC236}">
                <a16:creationId xmlns:a16="http://schemas.microsoft.com/office/drawing/2014/main" id="{CEFB6017-415C-4B0C-BD00-124B8112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05" y="259154"/>
            <a:ext cx="669233" cy="7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CC6D5D5A-688A-4102-98B8-24A9A3B316DF}"/>
              </a:ext>
            </a:extLst>
          </p:cNvPr>
          <p:cNvGrpSpPr/>
          <p:nvPr/>
        </p:nvGrpSpPr>
        <p:grpSpPr>
          <a:xfrm>
            <a:off x="5625931" y="2040485"/>
            <a:ext cx="1304088" cy="632299"/>
            <a:chOff x="4607614" y="2474097"/>
            <a:chExt cx="2035411" cy="574817"/>
          </a:xfrm>
        </p:grpSpPr>
        <p:grpSp>
          <p:nvGrpSpPr>
            <p:cNvPr id="69" name="مجموعة 68">
              <a:extLst>
                <a:ext uri="{FF2B5EF4-FFF2-40B4-BE49-F238E27FC236}">
                  <a16:creationId xmlns:a16="http://schemas.microsoft.com/office/drawing/2014/main" id="{6A58C3B7-69EF-4321-A28C-0DA14EA13710}"/>
                </a:ext>
              </a:extLst>
            </p:cNvPr>
            <p:cNvGrpSpPr/>
            <p:nvPr/>
          </p:nvGrpSpPr>
          <p:grpSpPr>
            <a:xfrm>
              <a:off x="4607614" y="2474097"/>
              <a:ext cx="2035411" cy="574817"/>
              <a:chOff x="6873537" y="2913154"/>
              <a:chExt cx="3278050" cy="574817"/>
            </a:xfrm>
          </p:grpSpPr>
          <p:sp>
            <p:nvSpPr>
              <p:cNvPr id="71" name="مستطيل 70">
                <a:extLst>
                  <a:ext uri="{FF2B5EF4-FFF2-40B4-BE49-F238E27FC236}">
                    <a16:creationId xmlns:a16="http://schemas.microsoft.com/office/drawing/2014/main" id="{1BBFE31D-FF6A-466B-804E-523A24317854}"/>
                  </a:ext>
                </a:extLst>
              </p:cNvPr>
              <p:cNvSpPr/>
              <p:nvPr/>
            </p:nvSpPr>
            <p:spPr>
              <a:xfrm>
                <a:off x="6893138" y="3267086"/>
                <a:ext cx="3258449" cy="457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72" name="مستطيل 71">
                <a:extLst>
                  <a:ext uri="{FF2B5EF4-FFF2-40B4-BE49-F238E27FC236}">
                    <a16:creationId xmlns:a16="http://schemas.microsoft.com/office/drawing/2014/main" id="{7581FFC7-778F-499F-A994-9B3A288B2707}"/>
                  </a:ext>
                </a:extLst>
              </p:cNvPr>
              <p:cNvSpPr/>
              <p:nvPr/>
            </p:nvSpPr>
            <p:spPr>
              <a:xfrm>
                <a:off x="6873537" y="3268423"/>
                <a:ext cx="1319341" cy="20984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68580" algn="l" rtl="0"/>
                <a:r>
                  <a:rPr lang="en-US" sz="900" dirty="0">
                    <a:latin typeface="Arial Rounded MT Bold" pitchFamily="34" charset="0"/>
                  </a:rPr>
                  <a:t>Past</a:t>
                </a:r>
              </a:p>
            </p:txBody>
          </p:sp>
          <p:sp>
            <p:nvSpPr>
              <p:cNvPr id="73" name="مستطيل 72">
                <a:extLst>
                  <a:ext uri="{FF2B5EF4-FFF2-40B4-BE49-F238E27FC236}">
                    <a16:creationId xmlns:a16="http://schemas.microsoft.com/office/drawing/2014/main" id="{4ADB2A52-5D2B-4359-A7A3-9CA50EC462C3}"/>
                  </a:ext>
                </a:extLst>
              </p:cNvPr>
              <p:cNvSpPr/>
              <p:nvPr/>
            </p:nvSpPr>
            <p:spPr>
              <a:xfrm>
                <a:off x="8668015" y="3264134"/>
                <a:ext cx="1330391" cy="22383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68580" algn="l" rtl="0"/>
                <a:r>
                  <a:rPr lang="en-US" sz="1000" dirty="0">
                    <a:latin typeface="Arial Rounded MT Bold" pitchFamily="34" charset="0"/>
                  </a:rPr>
                  <a:t>Now</a:t>
                </a:r>
              </a:p>
            </p:txBody>
          </p:sp>
          <p:sp>
            <p:nvSpPr>
              <p:cNvPr id="74" name="مستطيل 73">
                <a:extLst>
                  <a:ext uri="{FF2B5EF4-FFF2-40B4-BE49-F238E27FC236}">
                    <a16:creationId xmlns:a16="http://schemas.microsoft.com/office/drawing/2014/main" id="{0981CD00-EAE4-45FD-AE93-7FEF3E288140}"/>
                  </a:ext>
                </a:extLst>
              </p:cNvPr>
              <p:cNvSpPr/>
              <p:nvPr/>
            </p:nvSpPr>
            <p:spPr>
              <a:xfrm rot="5400000">
                <a:off x="9059974" y="3082199"/>
                <a:ext cx="363897" cy="258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cxnSp>
          <p:nvCxnSpPr>
            <p:cNvPr id="70" name="رابط كسهم مستقيم 69">
              <a:extLst>
                <a:ext uri="{FF2B5EF4-FFF2-40B4-BE49-F238E27FC236}">
                  <a16:creationId xmlns:a16="http://schemas.microsoft.com/office/drawing/2014/main" id="{C85BAF2C-275A-4BFD-97B5-EBE9E4ED2A71}"/>
                </a:ext>
              </a:extLst>
            </p:cNvPr>
            <p:cNvCxnSpPr>
              <a:cxnSpLocks/>
            </p:cNvCxnSpPr>
            <p:nvPr/>
          </p:nvCxnSpPr>
          <p:spPr>
            <a:xfrm>
              <a:off x="4625013" y="2615120"/>
              <a:ext cx="146119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شكل حر: شكل 74">
            <a:extLst>
              <a:ext uri="{FF2B5EF4-FFF2-40B4-BE49-F238E27FC236}">
                <a16:creationId xmlns:a16="http://schemas.microsoft.com/office/drawing/2014/main" id="{643FF0B4-FB67-46DF-9471-C428ADF4BBAA}"/>
              </a:ext>
            </a:extLst>
          </p:cNvPr>
          <p:cNvSpPr/>
          <p:nvPr/>
        </p:nvSpPr>
        <p:spPr>
          <a:xfrm>
            <a:off x="339429" y="330295"/>
            <a:ext cx="1421988" cy="1292716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98599843-5DCE-4A3E-9AAB-7F6098DDD74B}"/>
              </a:ext>
            </a:extLst>
          </p:cNvPr>
          <p:cNvSpPr txBox="1"/>
          <p:nvPr/>
        </p:nvSpPr>
        <p:spPr>
          <a:xfrm>
            <a:off x="295243" y="521244"/>
            <a:ext cx="15437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Present 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Perfect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Progressive</a:t>
            </a:r>
            <a:endParaRPr lang="ar-SA" sz="1400" dirty="0">
              <a:latin typeface="+mj-lt"/>
            </a:endParaRPr>
          </a:p>
        </p:txBody>
      </p:sp>
      <p:sp>
        <p:nvSpPr>
          <p:cNvPr id="77" name="شكل حر: شكل 76">
            <a:extLst>
              <a:ext uri="{FF2B5EF4-FFF2-40B4-BE49-F238E27FC236}">
                <a16:creationId xmlns:a16="http://schemas.microsoft.com/office/drawing/2014/main" id="{A0D4123B-4DB2-4A76-962B-A9BE3526274F}"/>
              </a:ext>
            </a:extLst>
          </p:cNvPr>
          <p:cNvSpPr/>
          <p:nvPr/>
        </p:nvSpPr>
        <p:spPr>
          <a:xfrm>
            <a:off x="6468873" y="185040"/>
            <a:ext cx="1421988" cy="1292716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rgbClr val="FFF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5697ADB0-F441-40B4-A902-9DC62F6CF5EE}"/>
              </a:ext>
            </a:extLst>
          </p:cNvPr>
          <p:cNvSpPr txBox="1"/>
          <p:nvPr/>
        </p:nvSpPr>
        <p:spPr>
          <a:xfrm>
            <a:off x="6420749" y="411319"/>
            <a:ext cx="15437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Present 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Perfect</a:t>
            </a:r>
          </a:p>
          <a:p>
            <a:pPr algn="ctr"/>
            <a:r>
              <a:rPr lang="en-US" sz="1400" dirty="0">
                <a:latin typeface="+mj-lt"/>
                <a:cs typeface="MV Boli" panose="02000500030200090000" pitchFamily="2" charset="0"/>
              </a:rPr>
              <a:t>Simple</a:t>
            </a:r>
            <a:endParaRPr lang="ar-SA" sz="1400" dirty="0">
              <a:latin typeface="+mj-lt"/>
            </a:endParaRP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D48300EE-D7EC-40FC-8C85-3E7CB5B5EEE1}"/>
              </a:ext>
            </a:extLst>
          </p:cNvPr>
          <p:cNvSpPr txBox="1"/>
          <p:nvPr/>
        </p:nvSpPr>
        <p:spPr>
          <a:xfrm>
            <a:off x="690530" y="3208092"/>
            <a:ext cx="500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</a:rPr>
              <a:t>He has been mending his bike all day</a:t>
            </a:r>
            <a:endParaRPr lang="ru-RU" sz="1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41384FD1-4E84-4DE1-BAC0-C1E375DEF89A}"/>
              </a:ext>
            </a:extLst>
          </p:cNvPr>
          <p:cNvSpPr txBox="1"/>
          <p:nvPr/>
        </p:nvSpPr>
        <p:spPr>
          <a:xfrm>
            <a:off x="6795339" y="3208092"/>
            <a:ext cx="5007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He has mended his bike.</a:t>
            </a:r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1" name="Graphic 8" descr="Stopwatch">
            <a:extLst>
              <a:ext uri="{FF2B5EF4-FFF2-40B4-BE49-F238E27FC236}">
                <a16:creationId xmlns:a16="http://schemas.microsoft.com/office/drawing/2014/main" id="{859B62AF-0E9A-41A2-B855-C7BD6B032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2982" y="3750184"/>
            <a:ext cx="760599" cy="76059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8559EBF-9BE3-4D41-9465-C466AD233D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B5DED93-166C-43EC-8328-FF3ED3F2A0BA}"/>
              </a:ext>
            </a:extLst>
          </p:cNvPr>
          <p:cNvSpPr/>
          <p:nvPr/>
        </p:nvSpPr>
        <p:spPr>
          <a:xfrm flipH="1">
            <a:off x="2709972" y="486919"/>
            <a:ext cx="71360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2A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69841C-D1D1-49D1-B1AC-A7BDE6ECF312}"/>
              </a:ext>
            </a:extLst>
          </p:cNvPr>
          <p:cNvGrpSpPr/>
          <p:nvPr/>
        </p:nvGrpSpPr>
        <p:grpSpPr>
          <a:xfrm>
            <a:off x="1034225" y="2180556"/>
            <a:ext cx="4563999" cy="4473137"/>
            <a:chOff x="1034225" y="2180556"/>
            <a:chExt cx="4563999" cy="4473137"/>
          </a:xfrm>
        </p:grpSpPr>
        <p:sp>
          <p:nvSpPr>
            <p:cNvPr id="3" name="شكل بيضاوي 2">
              <a:extLst>
                <a:ext uri="{FF2B5EF4-FFF2-40B4-BE49-F238E27FC236}">
                  <a16:creationId xmlns:a16="http://schemas.microsoft.com/office/drawing/2014/main" id="{A6415EA7-0C34-4321-BE86-B6FD0CE54094}"/>
                </a:ext>
              </a:extLst>
            </p:cNvPr>
            <p:cNvSpPr/>
            <p:nvPr/>
          </p:nvSpPr>
          <p:spPr>
            <a:xfrm>
              <a:off x="2526337" y="2180556"/>
              <a:ext cx="3049210" cy="2802998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A511D616-64AE-4F6A-9E54-CA867204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225" y="2203794"/>
              <a:ext cx="4563999" cy="4449899"/>
            </a:xfrm>
            <a:prstGeom prst="rect">
              <a:avLst/>
            </a:prstGeom>
          </p:spPr>
        </p:pic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5D82AAB-78C2-47E7-89E6-057527B63E4B}"/>
              </a:ext>
            </a:extLst>
          </p:cNvPr>
          <p:cNvSpPr txBox="1"/>
          <p:nvPr/>
        </p:nvSpPr>
        <p:spPr>
          <a:xfrm>
            <a:off x="2843129" y="2940349"/>
            <a:ext cx="24579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</a:rPr>
              <a:t>How long </a:t>
            </a:r>
            <a:r>
              <a:rPr lang="en-US" sz="2400" dirty="0"/>
              <a:t>have you …………………?</a:t>
            </a:r>
            <a:endParaRPr lang="ar-SA" sz="2400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98B929A-5906-438D-B0F6-2BDDA59292D3}"/>
              </a:ext>
            </a:extLst>
          </p:cNvPr>
          <p:cNvSpPr txBox="1"/>
          <p:nvPr/>
        </p:nvSpPr>
        <p:spPr>
          <a:xfrm>
            <a:off x="3545938" y="647941"/>
            <a:ext cx="51738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__________________________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5B27589-808B-45FE-B6DF-423135738704}"/>
              </a:ext>
            </a:extLst>
          </p:cNvPr>
          <p:cNvGrpSpPr/>
          <p:nvPr/>
        </p:nvGrpSpPr>
        <p:grpSpPr>
          <a:xfrm>
            <a:off x="7110031" y="2203793"/>
            <a:ext cx="4563999" cy="4449899"/>
            <a:chOff x="7110031" y="2203793"/>
            <a:chExt cx="4563999" cy="4449899"/>
          </a:xfrm>
        </p:grpSpPr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ED1CA691-7C7A-4AB0-9C5E-903784BC2251}"/>
                </a:ext>
              </a:extLst>
            </p:cNvPr>
            <p:cNvSpPr/>
            <p:nvPr/>
          </p:nvSpPr>
          <p:spPr>
            <a:xfrm>
              <a:off x="7143803" y="2206941"/>
              <a:ext cx="3049210" cy="2802998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6E666133-1DA0-450A-93B4-1B778F446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10031" y="2203793"/>
              <a:ext cx="4563999" cy="4449899"/>
            </a:xfrm>
            <a:prstGeom prst="rect">
              <a:avLst/>
            </a:prstGeom>
          </p:spPr>
        </p:pic>
      </p:grp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072179A-A4D2-43CD-8E76-A093DC1C1E4E}"/>
              </a:ext>
            </a:extLst>
          </p:cNvPr>
          <p:cNvSpPr txBox="1"/>
          <p:nvPr/>
        </p:nvSpPr>
        <p:spPr>
          <a:xfrm>
            <a:off x="7309592" y="2940349"/>
            <a:ext cx="26634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</a:rPr>
              <a:t>How many </a:t>
            </a:r>
            <a:r>
              <a:rPr lang="en-US" sz="2400" dirty="0"/>
              <a:t>/ </a:t>
            </a:r>
            <a:r>
              <a:rPr lang="en-US" sz="2400" dirty="0">
                <a:solidFill>
                  <a:srgbClr val="FF0000"/>
                </a:solidFill>
              </a:rPr>
              <a:t>much</a:t>
            </a:r>
            <a:r>
              <a:rPr lang="en-US" sz="2400" dirty="0"/>
              <a:t> have you …………………?</a:t>
            </a:r>
            <a:endParaRPr lang="ar-SA" sz="2400" dirty="0"/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D36EE9F1-566D-4D89-B863-CECA45A8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46027" y="4496050"/>
            <a:ext cx="377615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NFOGRAPHIC: PRACTICE MAKES PERFECT - Blog">
            <a:extLst>
              <a:ext uri="{FF2B5EF4-FFF2-40B4-BE49-F238E27FC236}">
                <a16:creationId xmlns:a16="http://schemas.microsoft.com/office/drawing/2014/main" id="{3FF4CE23-1A75-4DBE-984E-0B09609B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183650"/>
              </a:clrFrom>
              <a:clrTo>
                <a:srgbClr val="1836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4" y="-1747488"/>
            <a:ext cx="1698996" cy="9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88342DD-A8AC-431E-B5A2-D614A1B30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204808" y="410306"/>
            <a:ext cx="5782383" cy="578238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2426F5F-686C-4A2A-A29F-9C92C769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2002" y="467612"/>
            <a:ext cx="377615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FOGRAPHIC: PRACTICE MAKES PERFECT - Blog">
            <a:extLst>
              <a:ext uri="{FF2B5EF4-FFF2-40B4-BE49-F238E27FC236}">
                <a16:creationId xmlns:a16="http://schemas.microsoft.com/office/drawing/2014/main" id="{13FC4023-B8FD-44A7-B7DF-4AA7421F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183650"/>
              </a:clrFrom>
              <a:clrTo>
                <a:srgbClr val="1836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01018"/>
            <a:ext cx="1698996" cy="9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tart">
            <a:hlinkClick r:id="" action="ppaction://media"/>
            <a:extLst>
              <a:ext uri="{FF2B5EF4-FFF2-40B4-BE49-F238E27FC236}">
                <a16:creationId xmlns:a16="http://schemas.microsoft.com/office/drawing/2014/main" id="{134E16E4-CBC8-44B7-A2FF-6E7787521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444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E02EA20-5379-489E-938E-5F64BD30BBF6}"/>
              </a:ext>
            </a:extLst>
          </p:cNvPr>
          <p:cNvGrpSpPr/>
          <p:nvPr/>
        </p:nvGrpSpPr>
        <p:grpSpPr>
          <a:xfrm>
            <a:off x="2565735" y="3434085"/>
            <a:ext cx="2880002" cy="875618"/>
            <a:chOff x="8109278" y="1762626"/>
            <a:chExt cx="2880002" cy="875618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DC867EA-3657-443C-B89F-A0DD1A5ACEA5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F4E8C787-04E1-4C8D-A42C-E5769E4DCA42}"/>
                </a:ext>
              </a:extLst>
            </p:cNvPr>
            <p:cNvSpPr txBox="1"/>
            <p:nvPr/>
          </p:nvSpPr>
          <p:spPr>
            <a:xfrm>
              <a:off x="8109278" y="1807247"/>
              <a:ext cx="2879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Present Perfect Progressive</a:t>
              </a:r>
              <a:endParaRPr lang="ar-SA" sz="2400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27ACA7F-2CC9-4C16-91F5-651152518B8D}"/>
              </a:ext>
            </a:extLst>
          </p:cNvPr>
          <p:cNvGrpSpPr/>
          <p:nvPr/>
        </p:nvGrpSpPr>
        <p:grpSpPr>
          <a:xfrm>
            <a:off x="6247263" y="3458783"/>
            <a:ext cx="2880003" cy="870841"/>
            <a:chOff x="8109277" y="2899610"/>
            <a:chExt cx="2880003" cy="870841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901FF56E-AB1C-4AEE-BD00-A22A20DB4077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5C0E0C3-A11E-4FA5-A0EB-F0D6F3888B78}"/>
                </a:ext>
              </a:extLst>
            </p:cNvPr>
            <p:cNvSpPr txBox="1"/>
            <p:nvPr/>
          </p:nvSpPr>
          <p:spPr>
            <a:xfrm>
              <a:off x="8109277" y="2939454"/>
              <a:ext cx="2879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Present Perfect Simple</a:t>
              </a:r>
              <a:endParaRPr lang="ar-SA" sz="2400" dirty="0"/>
            </a:p>
          </p:txBody>
        </p:sp>
      </p:grpSp>
      <p:pic>
        <p:nvPicPr>
          <p:cNvPr id="10" name="Picture 2" descr="نتيجة بحث الصور عن ok emoji">
            <a:extLst>
              <a:ext uri="{FF2B5EF4-FFF2-40B4-BE49-F238E27FC236}">
                <a16:creationId xmlns:a16="http://schemas.microsoft.com/office/drawing/2014/main" id="{8A5B8E6F-6E6B-4E72-9457-97738F17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6" y="2670801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نتيجة بحث الصور عن no emoji">
            <a:extLst>
              <a:ext uri="{FF2B5EF4-FFF2-40B4-BE49-F238E27FC236}">
                <a16:creationId xmlns:a16="http://schemas.microsoft.com/office/drawing/2014/main" id="{E43D03AA-85AC-4FD6-9C64-8CEADB39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66" y="255198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35">
            <a:extLst>
              <a:ext uri="{FF2B5EF4-FFF2-40B4-BE49-F238E27FC236}">
                <a16:creationId xmlns:a16="http://schemas.microsoft.com/office/drawing/2014/main" id="{79C6DFD0-B5A3-43B2-8365-60AB90421EDB}"/>
              </a:ext>
            </a:extLst>
          </p:cNvPr>
          <p:cNvSpPr/>
          <p:nvPr/>
        </p:nvSpPr>
        <p:spPr>
          <a:xfrm flipH="1">
            <a:off x="1302486" y="1169577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E04DB164-B2C5-46CF-822E-83605E3AAD3F}"/>
              </a:ext>
            </a:extLst>
          </p:cNvPr>
          <p:cNvSpPr txBox="1"/>
          <p:nvPr/>
        </p:nvSpPr>
        <p:spPr>
          <a:xfrm>
            <a:off x="1721106" y="1267360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Subject  +  have / has been  +  v-</a:t>
            </a:r>
            <a:r>
              <a:rPr lang="en-US" sz="2800" dirty="0" err="1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ing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3" name="true2">
            <a:hlinkClick r:id="" action="ppaction://media"/>
            <a:extLst>
              <a:ext uri="{FF2B5EF4-FFF2-40B4-BE49-F238E27FC236}">
                <a16:creationId xmlns:a16="http://schemas.microsoft.com/office/drawing/2014/main" id="{BE9A8EAC-59BE-482F-9697-CCB9D51F0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6" name="wrong">
            <a:hlinkClick r:id="" action="ppaction://media"/>
            <a:extLst>
              <a:ext uri="{FF2B5EF4-FFF2-40B4-BE49-F238E27FC236}">
                <a16:creationId xmlns:a16="http://schemas.microsoft.com/office/drawing/2014/main" id="{647B2791-31C2-4770-8E1E-C949C03F9F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17" name="point">
            <a:hlinkClick r:id="" action="ppaction://media"/>
            <a:extLst>
              <a:ext uri="{FF2B5EF4-FFF2-40B4-BE49-F238E27FC236}">
                <a16:creationId xmlns:a16="http://schemas.microsoft.com/office/drawing/2014/main" id="{C872280B-9743-476C-A06B-2B1EDC5E78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56A3FC1-571E-44A7-826E-E23F68D927D9}"/>
              </a:ext>
            </a:extLst>
          </p:cNvPr>
          <p:cNvGrpSpPr/>
          <p:nvPr/>
        </p:nvGrpSpPr>
        <p:grpSpPr>
          <a:xfrm>
            <a:off x="2526396" y="3305209"/>
            <a:ext cx="2880002" cy="854242"/>
            <a:chOff x="8109278" y="1762626"/>
            <a:chExt cx="2880002" cy="854242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CFA6E44A-5236-4BEA-B819-ED332D80949C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44BFF24-3FD6-4715-9DB5-2F94663F05A2}"/>
                </a:ext>
              </a:extLst>
            </p:cNvPr>
            <p:cNvSpPr txBox="1"/>
            <p:nvPr/>
          </p:nvSpPr>
          <p:spPr>
            <a:xfrm>
              <a:off x="8109278" y="1778406"/>
              <a:ext cx="2879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Present Perfect Progressive</a:t>
              </a:r>
              <a:endParaRPr lang="ar-SA" sz="2400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0B29487-B527-47B9-BBD8-56B655364E06}"/>
              </a:ext>
            </a:extLst>
          </p:cNvPr>
          <p:cNvGrpSpPr/>
          <p:nvPr/>
        </p:nvGrpSpPr>
        <p:grpSpPr>
          <a:xfrm>
            <a:off x="6270525" y="3265365"/>
            <a:ext cx="2880000" cy="854242"/>
            <a:chOff x="8109280" y="2899610"/>
            <a:chExt cx="2880000" cy="85424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723C7440-F07F-4DA3-B795-0819387C9A5E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88EA3B88-10B5-4BEE-AD08-AED55970002A}"/>
                </a:ext>
              </a:extLst>
            </p:cNvPr>
            <p:cNvSpPr txBox="1"/>
            <p:nvPr/>
          </p:nvSpPr>
          <p:spPr>
            <a:xfrm>
              <a:off x="8109280" y="2911232"/>
              <a:ext cx="28799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Present Perfect Simple</a:t>
              </a:r>
              <a:endParaRPr lang="ar-SA" sz="2400" dirty="0"/>
            </a:p>
          </p:txBody>
        </p:sp>
      </p:grpSp>
      <p:pic>
        <p:nvPicPr>
          <p:cNvPr id="10" name="Picture 2" descr="نتيجة بحث الصور عن ok emoji">
            <a:extLst>
              <a:ext uri="{FF2B5EF4-FFF2-40B4-BE49-F238E27FC236}">
                <a16:creationId xmlns:a16="http://schemas.microsoft.com/office/drawing/2014/main" id="{ED779723-9081-4AB9-8288-FF3C189A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039" y="2457460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نتيجة بحث الصور عن no emoji">
            <a:extLst>
              <a:ext uri="{FF2B5EF4-FFF2-40B4-BE49-F238E27FC236}">
                <a16:creationId xmlns:a16="http://schemas.microsoft.com/office/drawing/2014/main" id="{28CD705E-E71A-4C57-9735-73FA27B7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14" y="2386799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35">
            <a:extLst>
              <a:ext uri="{FF2B5EF4-FFF2-40B4-BE49-F238E27FC236}">
                <a16:creationId xmlns:a16="http://schemas.microsoft.com/office/drawing/2014/main" id="{37129D81-5AC0-498B-88C6-A8847A774E62}"/>
              </a:ext>
            </a:extLst>
          </p:cNvPr>
          <p:cNvSpPr/>
          <p:nvPr/>
        </p:nvSpPr>
        <p:spPr>
          <a:xfrm flipH="1">
            <a:off x="1302486" y="1169577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FE5520D3-3D7E-4DDC-A53C-DBBD69DA7E18}"/>
              </a:ext>
            </a:extLst>
          </p:cNvPr>
          <p:cNvSpPr txBox="1"/>
          <p:nvPr/>
        </p:nvSpPr>
        <p:spPr>
          <a:xfrm>
            <a:off x="1721106" y="1267360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Subject  +  have / has +  v3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5" name="true2">
            <a:hlinkClick r:id="" action="ppaction://media"/>
            <a:extLst>
              <a:ext uri="{FF2B5EF4-FFF2-40B4-BE49-F238E27FC236}">
                <a16:creationId xmlns:a16="http://schemas.microsoft.com/office/drawing/2014/main" id="{1FFF2CAA-061B-4FAD-9DF4-40D64C9FF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6" name="wrong">
            <a:hlinkClick r:id="" action="ppaction://media"/>
            <a:extLst>
              <a:ext uri="{FF2B5EF4-FFF2-40B4-BE49-F238E27FC236}">
                <a16:creationId xmlns:a16="http://schemas.microsoft.com/office/drawing/2014/main" id="{310B670E-0BFE-4A21-B7BC-A3F5FBCB74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" name="point">
            <a:hlinkClick r:id="" action="ppaction://media"/>
            <a:extLst>
              <a:ext uri="{FF2B5EF4-FFF2-40B4-BE49-F238E27FC236}">
                <a16:creationId xmlns:a16="http://schemas.microsoft.com/office/drawing/2014/main" id="{34AECA9F-F19F-44BC-B7A4-57547B46F5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1353312" y="688401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98C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771932" y="786184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__________ climbed a tree 3 times. I’m tired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86315F98-5C52-4539-9156-15B629192A79}"/>
              </a:ext>
            </a:extLst>
          </p:cNvPr>
          <p:cNvGrpSpPr/>
          <p:nvPr/>
        </p:nvGrpSpPr>
        <p:grpSpPr>
          <a:xfrm>
            <a:off x="4084498" y="2267907"/>
            <a:ext cx="2880003" cy="854242"/>
            <a:chOff x="8109277" y="1762626"/>
            <a:chExt cx="2880003" cy="854242"/>
          </a:xfrm>
        </p:grpSpPr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3B44A78-05CE-407F-8E68-6EF61E9DC78D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69986F2C-94A1-4EB8-A541-1DC151F1B6B6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have has</a:t>
              </a:r>
              <a:endParaRPr lang="ar-SA" sz="2400" dirty="0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010ECDE5-FE41-457A-9BEF-47391419C550}"/>
              </a:ext>
            </a:extLst>
          </p:cNvPr>
          <p:cNvGrpSpPr/>
          <p:nvPr/>
        </p:nvGrpSpPr>
        <p:grpSpPr>
          <a:xfrm>
            <a:off x="4084500" y="3404891"/>
            <a:ext cx="2880001" cy="854242"/>
            <a:chOff x="8109279" y="2899610"/>
            <a:chExt cx="2880001" cy="854242"/>
          </a:xfrm>
        </p:grpSpPr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536BA4D9-A109-4AB5-AB80-65A01045EAB1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3925634-BAC0-497E-8C2E-CF974ADE2D19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has</a:t>
              </a:r>
              <a:endParaRPr lang="ar-SA" sz="2400" dirty="0"/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D1A7-172D-4826-AE0C-BAACC58878C5}"/>
              </a:ext>
            </a:extLst>
          </p:cNvPr>
          <p:cNvGrpSpPr/>
          <p:nvPr/>
        </p:nvGrpSpPr>
        <p:grpSpPr>
          <a:xfrm>
            <a:off x="4084499" y="4541875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8B81B93D-520A-4C93-90DC-1E09D6DEBE77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88B47CE9-61EC-449C-9CE6-797EDD2DC7A6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have</a:t>
              </a:r>
              <a:endParaRPr lang="ar-SA" sz="2400" dirty="0"/>
            </a:p>
          </p:txBody>
        </p:sp>
      </p:grpSp>
      <p:pic>
        <p:nvPicPr>
          <p:cNvPr id="39" name="Picture 2" descr="نتيجة بحث الصور عن ok emoji">
            <a:extLst>
              <a:ext uri="{FF2B5EF4-FFF2-40B4-BE49-F238E27FC236}">
                <a16:creationId xmlns:a16="http://schemas.microsoft.com/office/drawing/2014/main" id="{41E84C2E-087B-4273-BDD4-D5585F40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72" y="4600243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نتيجة بحث الصور عن no emoji">
            <a:extLst>
              <a:ext uri="{FF2B5EF4-FFF2-40B4-BE49-F238E27FC236}">
                <a16:creationId xmlns:a16="http://schemas.microsoft.com/office/drawing/2014/main" id="{D963AC5E-B87A-4A5F-B862-FCC1C945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77" y="335946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نتيجة بحث الصور عن no emoji">
            <a:extLst>
              <a:ext uri="{FF2B5EF4-FFF2-40B4-BE49-F238E27FC236}">
                <a16:creationId xmlns:a16="http://schemas.microsoft.com/office/drawing/2014/main" id="{D99BDE92-DF83-4D02-BCCB-DB9F883D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15" y="2247586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rue2">
            <a:hlinkClick r:id="" action="ppaction://media"/>
            <a:extLst>
              <a:ext uri="{FF2B5EF4-FFF2-40B4-BE49-F238E27FC236}">
                <a16:creationId xmlns:a16="http://schemas.microsoft.com/office/drawing/2014/main" id="{BC472EE6-A278-4E4F-9DCE-76382829D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9" name="wrong">
            <a:hlinkClick r:id="" action="ppaction://media"/>
            <a:extLst>
              <a:ext uri="{FF2B5EF4-FFF2-40B4-BE49-F238E27FC236}">
                <a16:creationId xmlns:a16="http://schemas.microsoft.com/office/drawing/2014/main" id="{34486CF7-64F7-486B-9EBC-4458F19B01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0" name="point">
            <a:hlinkClick r:id="" action="ppaction://media"/>
            <a:extLst>
              <a:ext uri="{FF2B5EF4-FFF2-40B4-BE49-F238E27FC236}">
                <a16:creationId xmlns:a16="http://schemas.microsoft.com/office/drawing/2014/main" id="{2AAB3FF2-5D5C-43C6-93A0-235C46DA30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21" name="wrong">
            <a:hlinkClick r:id="" action="ppaction://media"/>
            <a:extLst>
              <a:ext uri="{FF2B5EF4-FFF2-40B4-BE49-F238E27FC236}">
                <a16:creationId xmlns:a16="http://schemas.microsoft.com/office/drawing/2014/main" id="{EBC65A36-758D-4946-8893-4CDCEC517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84189" y="225808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584190" y="3265438"/>
            <a:ext cx="51151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+mj-lt"/>
                <a:ea typeface="黑体" panose="02010609060101010101" pitchFamily="49" charset="-122"/>
              </a:rPr>
              <a:t>3 Grammar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Present Perfect Progressive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Present Perfect Simple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adjective + preposition + gerund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B20DA09-A7CA-4B8D-B22D-3FBB80A499E0}"/>
              </a:ext>
            </a:extLst>
          </p:cNvPr>
          <p:cNvGrpSpPr/>
          <p:nvPr/>
        </p:nvGrpSpPr>
        <p:grpSpPr>
          <a:xfrm>
            <a:off x="4208788" y="2077451"/>
            <a:ext cx="2880003" cy="854242"/>
            <a:chOff x="8109277" y="1762626"/>
            <a:chExt cx="2880003" cy="854242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BD4648F-79F8-4ECF-B388-3CDD6DCC2A19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4DF5085-DB92-4FF4-A403-57D2A5FC5E55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has been reading</a:t>
              </a:r>
              <a:endParaRPr lang="ar-SA" sz="2400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1D03AA8-15DD-4A18-9297-979D291F54D3}"/>
              </a:ext>
            </a:extLst>
          </p:cNvPr>
          <p:cNvGrpSpPr/>
          <p:nvPr/>
        </p:nvGrpSpPr>
        <p:grpSpPr>
          <a:xfrm>
            <a:off x="4208790" y="3214435"/>
            <a:ext cx="2880001" cy="854242"/>
            <a:chOff x="8109279" y="2899610"/>
            <a:chExt cx="2880001" cy="85424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5AF3258-E772-4CD5-822B-BAC31F61025E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88AF2508-29D3-4AB3-A3E2-54E04ACB427F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have been reading</a:t>
              </a:r>
              <a:endParaRPr lang="ar-SA" sz="2400" dirty="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9CB1D60-FFF5-48FD-AC91-F61FABC7FE9F}"/>
              </a:ext>
            </a:extLst>
          </p:cNvPr>
          <p:cNvGrpSpPr/>
          <p:nvPr/>
        </p:nvGrpSpPr>
        <p:grpSpPr>
          <a:xfrm>
            <a:off x="4208789" y="43514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F2FA471-AA03-4EB1-AB68-FFB616D5293A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44FD1810-F4A2-4AB4-A88F-51BBFAE73E22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has reading</a:t>
              </a:r>
              <a:endParaRPr lang="ar-SA" sz="2400" dirty="0"/>
            </a:p>
          </p:txBody>
        </p:sp>
      </p:grpSp>
      <p:pic>
        <p:nvPicPr>
          <p:cNvPr id="13" name="Picture 2" descr="نتيجة بحث الصور عن ok emoji">
            <a:extLst>
              <a:ext uri="{FF2B5EF4-FFF2-40B4-BE49-F238E27FC236}">
                <a16:creationId xmlns:a16="http://schemas.microsoft.com/office/drawing/2014/main" id="{C30E52C5-650F-4A46-A7AC-607AE953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4" y="1994102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نتيجة بحث الصور عن no emoji">
            <a:extLst>
              <a:ext uri="{FF2B5EF4-FFF2-40B4-BE49-F238E27FC236}">
                <a16:creationId xmlns:a16="http://schemas.microsoft.com/office/drawing/2014/main" id="{3F5F87B5-1095-44C2-BD5A-51BEFD4B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7" y="316901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no emoji">
            <a:extLst>
              <a:ext uri="{FF2B5EF4-FFF2-40B4-BE49-F238E27FC236}">
                <a16:creationId xmlns:a16="http://schemas.microsoft.com/office/drawing/2014/main" id="{6E8595F7-635F-4DD8-83D5-67D80A8E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7" y="431517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1158240" y="654918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1C8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158239" y="758916"/>
            <a:ext cx="896480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She _____________ (read) this book for two hours.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8" name="true2">
            <a:hlinkClick r:id="" action="ppaction://media"/>
            <a:extLst>
              <a:ext uri="{FF2B5EF4-FFF2-40B4-BE49-F238E27FC236}">
                <a16:creationId xmlns:a16="http://schemas.microsoft.com/office/drawing/2014/main" id="{B9CFF0B2-23AA-43DC-B59E-E26C9A92D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9" name="wrong">
            <a:hlinkClick r:id="" action="ppaction://media"/>
            <a:extLst>
              <a:ext uri="{FF2B5EF4-FFF2-40B4-BE49-F238E27FC236}">
                <a16:creationId xmlns:a16="http://schemas.microsoft.com/office/drawing/2014/main" id="{06882D1C-7DC3-41C7-B899-47CD1E0236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0" name="point">
            <a:hlinkClick r:id="" action="ppaction://media"/>
            <a:extLst>
              <a:ext uri="{FF2B5EF4-FFF2-40B4-BE49-F238E27FC236}">
                <a16:creationId xmlns:a16="http://schemas.microsoft.com/office/drawing/2014/main" id="{D767C3AE-B39D-4473-B211-81A3274C7A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21" name="wrong">
            <a:hlinkClick r:id="" action="ppaction://media"/>
            <a:extLst>
              <a:ext uri="{FF2B5EF4-FFF2-40B4-BE49-F238E27FC236}">
                <a16:creationId xmlns:a16="http://schemas.microsoft.com/office/drawing/2014/main" id="{B8E147A7-B00C-48C5-971C-A2E56B3DA4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B20DA09-A7CA-4B8D-B22D-3FBB80A499E0}"/>
              </a:ext>
            </a:extLst>
          </p:cNvPr>
          <p:cNvGrpSpPr/>
          <p:nvPr/>
        </p:nvGrpSpPr>
        <p:grpSpPr>
          <a:xfrm>
            <a:off x="4208788" y="2077451"/>
            <a:ext cx="2880003" cy="854242"/>
            <a:chOff x="8109277" y="1762626"/>
            <a:chExt cx="2880003" cy="854242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BD4648F-79F8-4ECF-B388-3CDD6DCC2A19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4DF5085-DB92-4FF4-A403-57D2A5FC5E55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has eaten</a:t>
              </a:r>
              <a:endParaRPr lang="ar-SA" sz="2400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1D03AA8-15DD-4A18-9297-979D291F54D3}"/>
              </a:ext>
            </a:extLst>
          </p:cNvPr>
          <p:cNvGrpSpPr/>
          <p:nvPr/>
        </p:nvGrpSpPr>
        <p:grpSpPr>
          <a:xfrm>
            <a:off x="4208790" y="3214435"/>
            <a:ext cx="2880001" cy="854242"/>
            <a:chOff x="8109279" y="2899610"/>
            <a:chExt cx="2880001" cy="85424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5AF3258-E772-4CD5-822B-BAC31F61025E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88AF2508-29D3-4AB3-A3E2-54E04ACB427F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have been eaten</a:t>
              </a:r>
              <a:endParaRPr lang="ar-SA" sz="2400" dirty="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9CB1D60-FFF5-48FD-AC91-F61FABC7FE9F}"/>
              </a:ext>
            </a:extLst>
          </p:cNvPr>
          <p:cNvGrpSpPr/>
          <p:nvPr/>
        </p:nvGrpSpPr>
        <p:grpSpPr>
          <a:xfrm>
            <a:off x="4208789" y="43514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F2FA471-AA03-4EB1-AB68-FFB616D5293A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44FD1810-F4A2-4AB4-A88F-51BBFAE73E22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has </a:t>
              </a:r>
              <a:r>
                <a:rPr lang="en-US" sz="2400" dirty="0" err="1"/>
                <a:t>eated</a:t>
              </a:r>
              <a:endParaRPr lang="ar-SA" sz="2400" dirty="0"/>
            </a:p>
          </p:txBody>
        </p:sp>
      </p:grpSp>
      <p:pic>
        <p:nvPicPr>
          <p:cNvPr id="13" name="Picture 2" descr="نتيجة بحث الصور عن ok emoji">
            <a:extLst>
              <a:ext uri="{FF2B5EF4-FFF2-40B4-BE49-F238E27FC236}">
                <a16:creationId xmlns:a16="http://schemas.microsoft.com/office/drawing/2014/main" id="{C30E52C5-650F-4A46-A7AC-607AE953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4" y="1994102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نتيجة بحث الصور عن no emoji">
            <a:extLst>
              <a:ext uri="{FF2B5EF4-FFF2-40B4-BE49-F238E27FC236}">
                <a16:creationId xmlns:a16="http://schemas.microsoft.com/office/drawing/2014/main" id="{3F5F87B5-1095-44C2-BD5A-51BEFD4B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7" y="316901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no emoji">
            <a:extLst>
              <a:ext uri="{FF2B5EF4-FFF2-40B4-BE49-F238E27FC236}">
                <a16:creationId xmlns:a16="http://schemas.microsoft.com/office/drawing/2014/main" id="{6E8595F7-635F-4DD8-83D5-67D80A8E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7" y="431517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963168" y="547754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2A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381788" y="645537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________ (eat) pizza, he fells full now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8" name="true2">
            <a:hlinkClick r:id="" action="ppaction://media"/>
            <a:extLst>
              <a:ext uri="{FF2B5EF4-FFF2-40B4-BE49-F238E27FC236}">
                <a16:creationId xmlns:a16="http://schemas.microsoft.com/office/drawing/2014/main" id="{8BB21323-A53F-41C7-ACEB-CDD4BC72A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9" name="wrong">
            <a:hlinkClick r:id="" action="ppaction://media"/>
            <a:extLst>
              <a:ext uri="{FF2B5EF4-FFF2-40B4-BE49-F238E27FC236}">
                <a16:creationId xmlns:a16="http://schemas.microsoft.com/office/drawing/2014/main" id="{E9E535CD-BAF6-445F-848B-5753A2AC3E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0" name="point">
            <a:hlinkClick r:id="" action="ppaction://media"/>
            <a:extLst>
              <a:ext uri="{FF2B5EF4-FFF2-40B4-BE49-F238E27FC236}">
                <a16:creationId xmlns:a16="http://schemas.microsoft.com/office/drawing/2014/main" id="{8A2A5236-1C4E-4C56-955B-555B6AA232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21" name="wrong">
            <a:hlinkClick r:id="" action="ppaction://media"/>
            <a:extLst>
              <a:ext uri="{FF2B5EF4-FFF2-40B4-BE49-F238E27FC236}">
                <a16:creationId xmlns:a16="http://schemas.microsoft.com/office/drawing/2014/main" id="{B8E10D14-4CD3-4BC7-9784-5B0F08097E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1341120" y="547754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759740" y="645537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They have been working _______ 2016</a:t>
            </a:r>
            <a:endParaRPr lang="ar-S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C157387-419C-4205-B37A-3BE9355471D8}"/>
              </a:ext>
            </a:extLst>
          </p:cNvPr>
          <p:cNvGrpSpPr/>
          <p:nvPr/>
        </p:nvGrpSpPr>
        <p:grpSpPr>
          <a:xfrm>
            <a:off x="4348488" y="2064751"/>
            <a:ext cx="2880003" cy="854242"/>
            <a:chOff x="8109277" y="1762626"/>
            <a:chExt cx="2880003" cy="854242"/>
          </a:xfrm>
        </p:grpSpPr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2FED606D-E8DA-4D55-B492-3CFEE61279D4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A5FCBBF4-1462-4E62-BC3B-E31AB1CD6E21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for</a:t>
              </a:r>
              <a:endParaRPr lang="ar-SA" sz="2400" dirty="0"/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6F15946-41B3-4866-B058-D212798BA309}"/>
              </a:ext>
            </a:extLst>
          </p:cNvPr>
          <p:cNvGrpSpPr/>
          <p:nvPr/>
        </p:nvGrpSpPr>
        <p:grpSpPr>
          <a:xfrm>
            <a:off x="4348490" y="3201735"/>
            <a:ext cx="2880001" cy="854242"/>
            <a:chOff x="8109279" y="2899610"/>
            <a:chExt cx="2880001" cy="854242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73883AC-0DAE-41E6-8C7E-57C9F3887A59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2F21AD7-2EBC-4A9A-BD1A-86056E0603D6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since</a:t>
              </a:r>
              <a:endParaRPr lang="ar-SA" sz="2400" dirty="0"/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1482D81-E4F1-4E66-9A33-D4F7E102F244}"/>
              </a:ext>
            </a:extLst>
          </p:cNvPr>
          <p:cNvGrpSpPr/>
          <p:nvPr/>
        </p:nvGrpSpPr>
        <p:grpSpPr>
          <a:xfrm>
            <a:off x="4348489" y="43387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E2A6CBFA-F6B1-4CCA-9AE4-E68357A031A4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03ECD8A-3293-49EB-BE78-E0CD79C3C936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all year</a:t>
              </a:r>
              <a:endParaRPr lang="ar-SA" sz="2400" dirty="0"/>
            </a:p>
          </p:txBody>
        </p:sp>
      </p:grpSp>
      <p:pic>
        <p:nvPicPr>
          <p:cNvPr id="27" name="Picture 2" descr="نتيجة بحث الصور عن ok emoji">
            <a:extLst>
              <a:ext uri="{FF2B5EF4-FFF2-40B4-BE49-F238E27FC236}">
                <a16:creationId xmlns:a16="http://schemas.microsoft.com/office/drawing/2014/main" id="{BD25DB1A-66BB-44B1-AFBD-520E3275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59" y="3217437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نتيجة بحث الصور عن no emoji">
            <a:extLst>
              <a:ext uri="{FF2B5EF4-FFF2-40B4-BE49-F238E27FC236}">
                <a16:creationId xmlns:a16="http://schemas.microsoft.com/office/drawing/2014/main" id="{8BF9BFB0-073E-41F9-ABAF-A65FA5C7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12" y="4316639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نتيجة بحث الصور عن no emoji">
            <a:extLst>
              <a:ext uri="{FF2B5EF4-FFF2-40B4-BE49-F238E27FC236}">
                <a16:creationId xmlns:a16="http://schemas.microsoft.com/office/drawing/2014/main" id="{8148E44B-FDD5-49EE-8F26-14BC2A8F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12" y="2044430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true2">
            <a:hlinkClick r:id="" action="ppaction://media"/>
            <a:extLst>
              <a:ext uri="{FF2B5EF4-FFF2-40B4-BE49-F238E27FC236}">
                <a16:creationId xmlns:a16="http://schemas.microsoft.com/office/drawing/2014/main" id="{9C13CAF2-E6C4-43B3-94F3-687702188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31" name="wrong">
            <a:hlinkClick r:id="" action="ppaction://media"/>
            <a:extLst>
              <a:ext uri="{FF2B5EF4-FFF2-40B4-BE49-F238E27FC236}">
                <a16:creationId xmlns:a16="http://schemas.microsoft.com/office/drawing/2014/main" id="{7ABE964E-BB48-431C-9617-B37994037F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32" name="point">
            <a:hlinkClick r:id="" action="ppaction://media"/>
            <a:extLst>
              <a:ext uri="{FF2B5EF4-FFF2-40B4-BE49-F238E27FC236}">
                <a16:creationId xmlns:a16="http://schemas.microsoft.com/office/drawing/2014/main" id="{007B2A2A-B25B-452B-8BCF-C5593F00C8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33" name="wrong">
            <a:hlinkClick r:id="" action="ppaction://media"/>
            <a:extLst>
              <a:ext uri="{FF2B5EF4-FFF2-40B4-BE49-F238E27FC236}">
                <a16:creationId xmlns:a16="http://schemas.microsoft.com/office/drawing/2014/main" id="{A8BB026F-AE26-4E5C-8E4F-9B1BD5C83F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1353312" y="651564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79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771932" y="749347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have been studying ______ two hours.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86315F98-5C52-4539-9156-15B629192A79}"/>
              </a:ext>
            </a:extLst>
          </p:cNvPr>
          <p:cNvGrpSpPr/>
          <p:nvPr/>
        </p:nvGrpSpPr>
        <p:grpSpPr>
          <a:xfrm>
            <a:off x="4084498" y="2267907"/>
            <a:ext cx="2880003" cy="854242"/>
            <a:chOff x="8109277" y="1762626"/>
            <a:chExt cx="2880003" cy="854242"/>
          </a:xfrm>
        </p:grpSpPr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3B44A78-05CE-407F-8E68-6EF61E9DC78D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69986F2C-94A1-4EB8-A541-1DC151F1B6B6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since</a:t>
              </a:r>
              <a:endParaRPr lang="ar-SA" sz="2400" dirty="0"/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010ECDE5-FE41-457A-9BEF-47391419C550}"/>
              </a:ext>
            </a:extLst>
          </p:cNvPr>
          <p:cNvGrpSpPr/>
          <p:nvPr/>
        </p:nvGrpSpPr>
        <p:grpSpPr>
          <a:xfrm>
            <a:off x="4084500" y="3404891"/>
            <a:ext cx="2880001" cy="854242"/>
            <a:chOff x="8109279" y="2899610"/>
            <a:chExt cx="2880001" cy="854242"/>
          </a:xfrm>
        </p:grpSpPr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536BA4D9-A109-4AB5-AB80-65A01045EAB1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43925634-BAC0-497E-8C2E-CF974ADE2D19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all</a:t>
              </a:r>
              <a:endParaRPr lang="ar-SA" sz="2400" dirty="0"/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D1A7-172D-4826-AE0C-BAACC58878C5}"/>
              </a:ext>
            </a:extLst>
          </p:cNvPr>
          <p:cNvGrpSpPr/>
          <p:nvPr/>
        </p:nvGrpSpPr>
        <p:grpSpPr>
          <a:xfrm>
            <a:off x="4084499" y="4541875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8B81B93D-520A-4C93-90DC-1E09D6DEBE77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88B47CE9-61EC-449C-9CE6-797EDD2DC7A6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for</a:t>
              </a:r>
              <a:endParaRPr lang="ar-SA" sz="2400" dirty="0"/>
            </a:p>
          </p:txBody>
        </p:sp>
      </p:grpSp>
      <p:pic>
        <p:nvPicPr>
          <p:cNvPr id="39" name="Picture 2" descr="نتيجة بحث الصور عن ok emoji">
            <a:extLst>
              <a:ext uri="{FF2B5EF4-FFF2-40B4-BE49-F238E27FC236}">
                <a16:creationId xmlns:a16="http://schemas.microsoft.com/office/drawing/2014/main" id="{41E84C2E-087B-4273-BDD4-D5585F40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72" y="4600243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نتيجة بحث الصور عن no emoji">
            <a:extLst>
              <a:ext uri="{FF2B5EF4-FFF2-40B4-BE49-F238E27FC236}">
                <a16:creationId xmlns:a16="http://schemas.microsoft.com/office/drawing/2014/main" id="{D963AC5E-B87A-4A5F-B862-FCC1C945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77" y="335946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نتيجة بحث الصور عن no emoji">
            <a:extLst>
              <a:ext uri="{FF2B5EF4-FFF2-40B4-BE49-F238E27FC236}">
                <a16:creationId xmlns:a16="http://schemas.microsoft.com/office/drawing/2014/main" id="{D99BDE92-DF83-4D02-BCCB-DB9F883D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15" y="2247586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rue2">
            <a:hlinkClick r:id="" action="ppaction://media"/>
            <a:extLst>
              <a:ext uri="{FF2B5EF4-FFF2-40B4-BE49-F238E27FC236}">
                <a16:creationId xmlns:a16="http://schemas.microsoft.com/office/drawing/2014/main" id="{D552248D-C819-46E3-9332-9C56A52FE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9" name="wrong">
            <a:hlinkClick r:id="" action="ppaction://media"/>
            <a:extLst>
              <a:ext uri="{FF2B5EF4-FFF2-40B4-BE49-F238E27FC236}">
                <a16:creationId xmlns:a16="http://schemas.microsoft.com/office/drawing/2014/main" id="{AD473B50-7FF2-4637-9550-9B42D33CE8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0" name="point">
            <a:hlinkClick r:id="" action="ppaction://media"/>
            <a:extLst>
              <a:ext uri="{FF2B5EF4-FFF2-40B4-BE49-F238E27FC236}">
                <a16:creationId xmlns:a16="http://schemas.microsoft.com/office/drawing/2014/main" id="{B9BCA400-3C40-44F6-A724-63617108DC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21" name="wrong">
            <a:hlinkClick r:id="" action="ppaction://media"/>
            <a:extLst>
              <a:ext uri="{FF2B5EF4-FFF2-40B4-BE49-F238E27FC236}">
                <a16:creationId xmlns:a16="http://schemas.microsoft.com/office/drawing/2014/main" id="{A271EF23-DF8D-4D72-9EE3-304257F407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1121664" y="557996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3F5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540284" y="655779"/>
            <a:ext cx="85461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____________ have you been panting this photo?</a:t>
            </a:r>
            <a:endParaRPr lang="ar-SA" sz="2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5CDAB63D-3BC9-49AA-B1AB-C218D4B67A38}"/>
              </a:ext>
            </a:extLst>
          </p:cNvPr>
          <p:cNvGrpSpPr/>
          <p:nvPr/>
        </p:nvGrpSpPr>
        <p:grpSpPr>
          <a:xfrm>
            <a:off x="4107188" y="2140951"/>
            <a:ext cx="2880003" cy="854242"/>
            <a:chOff x="8109277" y="1762626"/>
            <a:chExt cx="2880003" cy="854242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08E42107-FF66-40D8-B882-76A1E08D34CC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74C48420-246F-45FB-8AEA-99F83C5C5E3C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How many</a:t>
              </a:r>
              <a:endParaRPr lang="ar-SA" sz="2400" dirty="0"/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E3EC7287-2687-4288-A4E9-98844AC54B3E}"/>
              </a:ext>
            </a:extLst>
          </p:cNvPr>
          <p:cNvGrpSpPr/>
          <p:nvPr/>
        </p:nvGrpSpPr>
        <p:grpSpPr>
          <a:xfrm>
            <a:off x="4107190" y="3277935"/>
            <a:ext cx="2880001" cy="854242"/>
            <a:chOff x="8109279" y="2899610"/>
            <a:chExt cx="2880001" cy="854242"/>
          </a:xfrm>
        </p:grpSpPr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84127757-CACE-4108-8481-5647348D8180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444EAC90-BA55-4ED0-8541-531534EC40CC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How long</a:t>
              </a:r>
              <a:endParaRPr lang="ar-SA" sz="2400" dirty="0"/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C93AD046-B0E3-4C19-B0F1-99AA48E26C5F}"/>
              </a:ext>
            </a:extLst>
          </p:cNvPr>
          <p:cNvGrpSpPr/>
          <p:nvPr/>
        </p:nvGrpSpPr>
        <p:grpSpPr>
          <a:xfrm>
            <a:off x="4107189" y="44149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257F6C10-E67C-4A21-80AC-E76C8A25BF84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51DF3CF7-01F7-4C33-BC8E-838A2D9CFA5F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How much</a:t>
              </a:r>
              <a:endParaRPr lang="ar-SA" sz="2400" dirty="0"/>
            </a:p>
          </p:txBody>
        </p:sp>
      </p:grpSp>
      <p:pic>
        <p:nvPicPr>
          <p:cNvPr id="51" name="Picture 2" descr="نتيجة بحث الصور عن ok emoji">
            <a:extLst>
              <a:ext uri="{FF2B5EF4-FFF2-40B4-BE49-F238E27FC236}">
                <a16:creationId xmlns:a16="http://schemas.microsoft.com/office/drawing/2014/main" id="{2962FEB7-BA32-4DA3-8F5A-AF16A9B5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59" y="3293637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نتيجة بحث الصور عن no emoji">
            <a:extLst>
              <a:ext uri="{FF2B5EF4-FFF2-40B4-BE49-F238E27FC236}">
                <a16:creationId xmlns:a16="http://schemas.microsoft.com/office/drawing/2014/main" id="{7B49E45D-DD56-413D-A9B2-3D4E826E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12" y="4392839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نتيجة بحث الصور عن no emoji">
            <a:extLst>
              <a:ext uri="{FF2B5EF4-FFF2-40B4-BE49-F238E27FC236}">
                <a16:creationId xmlns:a16="http://schemas.microsoft.com/office/drawing/2014/main" id="{ED197228-CB6B-4B3F-A333-311DAE06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12" y="2120630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rue2">
            <a:hlinkClick r:id="" action="ppaction://media"/>
            <a:extLst>
              <a:ext uri="{FF2B5EF4-FFF2-40B4-BE49-F238E27FC236}">
                <a16:creationId xmlns:a16="http://schemas.microsoft.com/office/drawing/2014/main" id="{BCDE9872-22D8-4F86-B1D7-97686207E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9" name="wrong">
            <a:hlinkClick r:id="" action="ppaction://media"/>
            <a:extLst>
              <a:ext uri="{FF2B5EF4-FFF2-40B4-BE49-F238E27FC236}">
                <a16:creationId xmlns:a16="http://schemas.microsoft.com/office/drawing/2014/main" id="{C94C1E75-7755-4264-A74D-7C1B08795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0" name="point">
            <a:hlinkClick r:id="" action="ppaction://media"/>
            <a:extLst>
              <a:ext uri="{FF2B5EF4-FFF2-40B4-BE49-F238E27FC236}">
                <a16:creationId xmlns:a16="http://schemas.microsoft.com/office/drawing/2014/main" id="{360A6902-5AA8-4A03-AF15-8C3D083A1C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21" name="wrong">
            <a:hlinkClick r:id="" action="ppaction://media"/>
            <a:extLst>
              <a:ext uri="{FF2B5EF4-FFF2-40B4-BE49-F238E27FC236}">
                <a16:creationId xmlns:a16="http://schemas.microsoft.com/office/drawing/2014/main" id="{98157BE7-EB6F-4EFF-A44C-FBDFB6CBFD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B20DA09-A7CA-4B8D-B22D-3FBB80A499E0}"/>
              </a:ext>
            </a:extLst>
          </p:cNvPr>
          <p:cNvGrpSpPr/>
          <p:nvPr/>
        </p:nvGrpSpPr>
        <p:grpSpPr>
          <a:xfrm>
            <a:off x="4208788" y="2077451"/>
            <a:ext cx="2880003" cy="854242"/>
            <a:chOff x="8109277" y="1762626"/>
            <a:chExt cx="2880003" cy="854242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BD4648F-79F8-4ECF-B388-3CDD6DCC2A19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4DF5085-DB92-4FF4-A403-57D2A5FC5E55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How many</a:t>
              </a:r>
              <a:endParaRPr lang="ar-SA" sz="2400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1D03AA8-15DD-4A18-9297-979D291F54D3}"/>
              </a:ext>
            </a:extLst>
          </p:cNvPr>
          <p:cNvGrpSpPr/>
          <p:nvPr/>
        </p:nvGrpSpPr>
        <p:grpSpPr>
          <a:xfrm>
            <a:off x="4208790" y="3214435"/>
            <a:ext cx="2880001" cy="854242"/>
            <a:chOff x="8109279" y="2899610"/>
            <a:chExt cx="2880001" cy="854242"/>
          </a:xfrm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5AF3258-E772-4CD5-822B-BAC31F61025E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88AF2508-29D3-4AB3-A3E2-54E04ACB427F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How much</a:t>
              </a:r>
              <a:endParaRPr lang="ar-SA" sz="2400" dirty="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9CB1D60-FFF5-48FD-AC91-F61FABC7FE9F}"/>
              </a:ext>
            </a:extLst>
          </p:cNvPr>
          <p:cNvGrpSpPr/>
          <p:nvPr/>
        </p:nvGrpSpPr>
        <p:grpSpPr>
          <a:xfrm>
            <a:off x="4208789" y="43514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F2FA471-AA03-4EB1-AB68-FFB616D5293A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44FD1810-F4A2-4AB4-A88F-51BBFAE73E22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How long</a:t>
              </a:r>
              <a:endParaRPr lang="ar-SA" sz="2400" dirty="0"/>
            </a:p>
          </p:txBody>
        </p:sp>
      </p:grpSp>
      <p:pic>
        <p:nvPicPr>
          <p:cNvPr id="13" name="Picture 2" descr="نتيجة بحث الصور عن ok emoji">
            <a:extLst>
              <a:ext uri="{FF2B5EF4-FFF2-40B4-BE49-F238E27FC236}">
                <a16:creationId xmlns:a16="http://schemas.microsoft.com/office/drawing/2014/main" id="{C30E52C5-650F-4A46-A7AC-607AE953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14" y="1994102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نتيجة بحث الصور عن no emoji">
            <a:extLst>
              <a:ext uri="{FF2B5EF4-FFF2-40B4-BE49-F238E27FC236}">
                <a16:creationId xmlns:a16="http://schemas.microsoft.com/office/drawing/2014/main" id="{3F5F87B5-1095-44C2-BD5A-51BEFD4B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7" y="316901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no emoji">
            <a:extLst>
              <a:ext uri="{FF2B5EF4-FFF2-40B4-BE49-F238E27FC236}">
                <a16:creationId xmlns:a16="http://schemas.microsoft.com/office/drawing/2014/main" id="{6E8595F7-635F-4DD8-83D5-67D80A8E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7" y="431517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659E1335-B46F-44ED-8225-B7B00F4459D6}"/>
              </a:ext>
            </a:extLst>
          </p:cNvPr>
          <p:cNvSpPr/>
          <p:nvPr/>
        </p:nvSpPr>
        <p:spPr>
          <a:xfrm flipH="1">
            <a:off x="890016" y="572043"/>
            <a:ext cx="89648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A4D07474-4C0C-4FB8-AD56-4962D31CAB09}"/>
              </a:ext>
            </a:extLst>
          </p:cNvPr>
          <p:cNvSpPr txBox="1"/>
          <p:nvPr/>
        </p:nvSpPr>
        <p:spPr>
          <a:xfrm>
            <a:off x="1308636" y="669826"/>
            <a:ext cx="812756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_____________ cell phones has Ali bought?</a:t>
            </a:r>
            <a:endParaRPr lang="ar-S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8" name="true2">
            <a:hlinkClick r:id="" action="ppaction://media"/>
            <a:extLst>
              <a:ext uri="{FF2B5EF4-FFF2-40B4-BE49-F238E27FC236}">
                <a16:creationId xmlns:a16="http://schemas.microsoft.com/office/drawing/2014/main" id="{D9C704CD-A26A-4571-B1F9-898C0775F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1734" y="3978114"/>
            <a:ext cx="609600" cy="609600"/>
          </a:xfrm>
          <a:prstGeom prst="rect">
            <a:avLst/>
          </a:prstGeom>
        </p:spPr>
      </p:pic>
      <p:pic>
        <p:nvPicPr>
          <p:cNvPr id="19" name="wrong">
            <a:hlinkClick r:id="" action="ppaction://media"/>
            <a:extLst>
              <a:ext uri="{FF2B5EF4-FFF2-40B4-BE49-F238E27FC236}">
                <a16:creationId xmlns:a16="http://schemas.microsoft.com/office/drawing/2014/main" id="{DA55CB5C-F663-4FD6-A78E-0C4D16C12A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4587714"/>
            <a:ext cx="609600" cy="609600"/>
          </a:xfrm>
          <a:prstGeom prst="rect">
            <a:avLst/>
          </a:prstGeom>
        </p:spPr>
      </p:pic>
      <p:pic>
        <p:nvPicPr>
          <p:cNvPr id="20" name="point">
            <a:hlinkClick r:id="" action="ppaction://media"/>
            <a:extLst>
              <a:ext uri="{FF2B5EF4-FFF2-40B4-BE49-F238E27FC236}">
                <a16:creationId xmlns:a16="http://schemas.microsoft.com/office/drawing/2014/main" id="{410DA7A0-E9D4-47FC-8E85-21141F11B8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7915" y="2490781"/>
            <a:ext cx="609600" cy="609600"/>
          </a:xfrm>
          <a:prstGeom prst="rect">
            <a:avLst/>
          </a:prstGeom>
        </p:spPr>
      </p:pic>
      <p:pic>
        <p:nvPicPr>
          <p:cNvPr id="21" name="wrong">
            <a:hlinkClick r:id="" action="ppaction://media"/>
            <a:extLst>
              <a:ext uri="{FF2B5EF4-FFF2-40B4-BE49-F238E27FC236}">
                <a16:creationId xmlns:a16="http://schemas.microsoft.com/office/drawing/2014/main" id="{455CA126-1FAD-4F3E-B3CC-0BD1916983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2658" y="5197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نتيجة بحث الصور عن men talk clipart">
            <a:extLst>
              <a:ext uri="{FF2B5EF4-FFF2-40B4-BE49-F238E27FC236}">
                <a16:creationId xmlns:a16="http://schemas.microsoft.com/office/drawing/2014/main" id="{B42564F6-F9F0-4D51-9310-9EFBE825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500" y1="21875" x2="77500" y2="21875"/>
                        <a14:foregroundMark x1="22625" y1="35781" x2="17375" y2="38281"/>
                        <a14:foregroundMark x1="82625" y1="11094" x2="72750" y2="26563"/>
                        <a14:foregroundMark x1="67250" y1="20938" x2="86125" y2="17656"/>
                        <a14:foregroundMark x1="87375" y1="80313" x2="15750" y2="84531"/>
                        <a14:foregroundMark x1="11625" y1="89688" x2="59125" y2="94219"/>
                        <a14:foregroundMark x1="85250" y1="92656" x2="46875" y2="94688"/>
                        <a14:foregroundMark x1="89750" y1="80938" x2="62875" y2="88438"/>
                        <a14:foregroundMark x1="87625" y1="76875" x2="69625" y2="77656"/>
                        <a14:foregroundMark x1="91375" y1="74219" x2="91375" y2="74219"/>
                        <a14:foregroundMark x1="95250" y1="76094" x2="79000" y2="90313"/>
                        <a14:foregroundMark x1="90875" y1="85781" x2="87250" y2="89844"/>
                        <a14:foregroundMark x1="94750" y1="75938" x2="94750" y2="75938"/>
                        <a14:foregroundMark x1="96000" y1="75938" x2="97625" y2="79844"/>
                        <a14:foregroundMark x1="97625" y1="79844" x2="95500" y2="82500"/>
                        <a14:foregroundMark x1="95500" y1="82813" x2="92125" y2="89375"/>
                        <a14:foregroundMark x1="91125" y1="89688" x2="90375" y2="89844"/>
                        <a14:foregroundMark x1="89000" y1="90156" x2="86250" y2="92188"/>
                        <a14:foregroundMark x1="83125" y1="94844" x2="77625" y2="94531"/>
                        <a14:foregroundMark x1="77625" y1="94531" x2="76375" y2="94219"/>
                        <a14:foregroundMark x1="71875" y1="91875" x2="71875" y2="91875"/>
                        <a14:foregroundMark x1="76000" y1="96250" x2="73125" y2="92656"/>
                        <a14:foregroundMark x1="66625" y1="85938" x2="63875" y2="84844"/>
                        <a14:foregroundMark x1="58375" y1="82969" x2="58375" y2="82969"/>
                        <a14:foregroundMark x1="56375" y1="79844" x2="56375" y2="79844"/>
                        <a14:foregroundMark x1="56750" y1="79844" x2="59750" y2="78594"/>
                        <a14:foregroundMark x1="60500" y1="76563" x2="54375" y2="88438"/>
                        <a14:foregroundMark x1="57000" y1="88281" x2="51250" y2="88438"/>
                        <a14:foregroundMark x1="35375" y1="96094" x2="33000" y2="95781"/>
                        <a14:foregroundMark x1="21375" y1="91406" x2="21375" y2="91406"/>
                        <a14:foregroundMark x1="20875" y1="91719" x2="19375" y2="92813"/>
                        <a14:foregroundMark x1="18125" y1="92813" x2="18125" y2="92813"/>
                        <a14:foregroundMark x1="16125" y1="91094" x2="14375" y2="85469"/>
                        <a14:foregroundMark x1="13375" y1="82813" x2="13375" y2="82813"/>
                        <a14:foregroundMark x1="13125" y1="81875" x2="21250" y2="76563"/>
                        <a14:foregroundMark x1="18250" y1="76406" x2="7500" y2="76875"/>
                        <a14:foregroundMark x1="8375" y1="79844" x2="9625" y2="85781"/>
                        <a14:foregroundMark x1="5625" y1="79531" x2="4000" y2="80313"/>
                        <a14:foregroundMark x1="4000" y1="80313" x2="13000" y2="92344"/>
                        <a14:foregroundMark x1="13875" y1="95313" x2="11125" y2="97031"/>
                        <a14:foregroundMark x1="13750" y1="94844" x2="29125" y2="95625"/>
                        <a14:foregroundMark x1="31625" y1="94688" x2="53125" y2="95313"/>
                        <a14:foregroundMark x1="75875" y1="97500" x2="86875" y2="96719"/>
                        <a14:foregroundMark x1="12750" y1="88750" x2="6500" y2="97031"/>
                        <a14:foregroundMark x1="83500" y1="22969" x2="83500" y2="22969"/>
                        <a14:foregroundMark x1="85625" y1="17656" x2="80750" y2="32813"/>
                        <a14:foregroundMark x1="24000" y1="27344" x2="16125" y2="48906"/>
                        <a14:foregroundMark x1="22500" y1="75938" x2="25250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1090" y="2066093"/>
            <a:ext cx="5725019" cy="45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CC061BE5-F912-4A0E-8DB1-018CE7E82B95}"/>
              </a:ext>
            </a:extLst>
          </p:cNvPr>
          <p:cNvSpPr/>
          <p:nvPr/>
        </p:nvSpPr>
        <p:spPr>
          <a:xfrm>
            <a:off x="1905000" y="1608893"/>
            <a:ext cx="3568700" cy="1866900"/>
          </a:xfrm>
          <a:prstGeom prst="cloudCallout">
            <a:avLst>
              <a:gd name="adj1" fmla="val 42223"/>
              <a:gd name="adj2" fmla="val 618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+mj-lt"/>
                <a:cs typeface="MV Boli" panose="02000500030200090000" pitchFamily="2" charset="0"/>
              </a:rPr>
              <a:t>Do you know how to ski?</a:t>
            </a:r>
            <a:endParaRPr lang="ar-SA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74ABC82-AC15-4D1F-ADF7-673BF90696B8}"/>
              </a:ext>
            </a:extLst>
          </p:cNvPr>
          <p:cNvSpPr/>
          <p:nvPr/>
        </p:nvSpPr>
        <p:spPr>
          <a:xfrm>
            <a:off x="6464303" y="211892"/>
            <a:ext cx="4800599" cy="2330451"/>
          </a:xfrm>
          <a:prstGeom prst="cloudCallout">
            <a:avLst>
              <a:gd name="adj1" fmla="val -28175"/>
              <a:gd name="adj2" fmla="val 7266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MV Boli" panose="02000500030200090000" pitchFamily="2" charset="0"/>
              </a:rPr>
              <a:t>Yes, I do.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MV Boli" panose="02000500030200090000" pitchFamily="2" charset="0"/>
              </a:rPr>
              <a:t>I __________   </a:t>
            </a:r>
            <a:r>
              <a:rPr lang="en-US" dirty="0">
                <a:solidFill>
                  <a:srgbClr val="0000FF"/>
                </a:solidFill>
                <a:latin typeface="+mj-lt"/>
                <a:cs typeface="MV Boli" panose="02000500030200090000" pitchFamily="2" charset="0"/>
              </a:rPr>
              <a:t>(ski)</a:t>
            </a:r>
            <a:endParaRPr lang="en-US" sz="2400" dirty="0">
              <a:solidFill>
                <a:srgbClr val="0000FF"/>
              </a:solidFill>
              <a:latin typeface="+mj-lt"/>
              <a:cs typeface="MV Boli" panose="02000500030200090000" pitchFamily="2" charset="0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+mj-lt"/>
                <a:cs typeface="MV Boli" panose="02000500030200090000" pitchFamily="2" charset="0"/>
              </a:rPr>
              <a:t>since I was ten years old</a:t>
            </a:r>
            <a:endParaRPr lang="ar-SA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2670F49-3A00-41A1-88FF-B9094C83E360}"/>
              </a:ext>
            </a:extLst>
          </p:cNvPr>
          <p:cNvSpPr txBox="1"/>
          <p:nvPr/>
        </p:nvSpPr>
        <p:spPr>
          <a:xfrm>
            <a:off x="7188204" y="938938"/>
            <a:ext cx="2425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MV Boli" panose="02000500030200090000" pitchFamily="2" charset="0"/>
              </a:rPr>
              <a:t>have been skiing</a:t>
            </a:r>
            <a:endParaRPr lang="ar-SA" sz="2000" dirty="0"/>
          </a:p>
        </p:txBody>
      </p:sp>
      <p:sp>
        <p:nvSpPr>
          <p:cNvPr id="11" name="Freeform: Shape 35">
            <a:extLst>
              <a:ext uri="{FF2B5EF4-FFF2-40B4-BE49-F238E27FC236}">
                <a16:creationId xmlns:a16="http://schemas.microsoft.com/office/drawing/2014/main" id="{E180A7B0-7D79-48D1-A949-8CBE4FC42632}"/>
              </a:ext>
            </a:extLst>
          </p:cNvPr>
          <p:cNvSpPr/>
          <p:nvPr/>
        </p:nvSpPr>
        <p:spPr>
          <a:xfrm flipH="1">
            <a:off x="0" y="349449"/>
            <a:ext cx="2527300" cy="1041400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lnTo>
                  <a:pt x="1847410" y="843554"/>
                </a:lnTo>
                <a:lnTo>
                  <a:pt x="1844088" y="1841500"/>
                </a:lnTo>
                <a:lnTo>
                  <a:pt x="1440279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F4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F530AA0E-7AF8-4005-8C70-05EC61AB3E5C}"/>
              </a:ext>
            </a:extLst>
          </p:cNvPr>
          <p:cNvSpPr txBox="1"/>
          <p:nvPr/>
        </p:nvSpPr>
        <p:spPr>
          <a:xfrm>
            <a:off x="200017" y="236285"/>
            <a:ext cx="170498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Complete</a:t>
            </a:r>
          </a:p>
        </p:txBody>
      </p:sp>
      <p:pic>
        <p:nvPicPr>
          <p:cNvPr id="2" name="speech bubble">
            <a:hlinkClick r:id="" action="ppaction://media"/>
            <a:extLst>
              <a:ext uri="{FF2B5EF4-FFF2-40B4-BE49-F238E27FC236}">
                <a16:creationId xmlns:a16="http://schemas.microsoft.com/office/drawing/2014/main" id="{8DAC0004-3D7B-4622-981B-CECEA5695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9451" y="254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9738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نتيجة بحث الصور عن men talk clipart">
            <a:extLst>
              <a:ext uri="{FF2B5EF4-FFF2-40B4-BE49-F238E27FC236}">
                <a16:creationId xmlns:a16="http://schemas.microsoft.com/office/drawing/2014/main" id="{B42564F6-F9F0-4D51-9310-9EFBE825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500" y1="21875" x2="77500" y2="21875"/>
                        <a14:foregroundMark x1="22625" y1="35781" x2="17375" y2="38281"/>
                        <a14:foregroundMark x1="82625" y1="11094" x2="72750" y2="26563"/>
                        <a14:foregroundMark x1="67250" y1="20938" x2="86125" y2="17656"/>
                        <a14:foregroundMark x1="87375" y1="80313" x2="15750" y2="84531"/>
                        <a14:foregroundMark x1="11625" y1="89688" x2="59125" y2="94219"/>
                        <a14:foregroundMark x1="85250" y1="92656" x2="46875" y2="94688"/>
                        <a14:foregroundMark x1="89750" y1="80938" x2="62875" y2="88438"/>
                        <a14:foregroundMark x1="87625" y1="76875" x2="69625" y2="77656"/>
                        <a14:foregroundMark x1="91375" y1="74219" x2="91375" y2="74219"/>
                        <a14:foregroundMark x1="95250" y1="76094" x2="79000" y2="90313"/>
                        <a14:foregroundMark x1="90875" y1="85781" x2="87250" y2="89844"/>
                        <a14:foregroundMark x1="94750" y1="75938" x2="94750" y2="75938"/>
                        <a14:foregroundMark x1="96000" y1="75938" x2="97625" y2="79844"/>
                        <a14:foregroundMark x1="97625" y1="79844" x2="95500" y2="82500"/>
                        <a14:foregroundMark x1="95500" y1="82813" x2="92125" y2="89375"/>
                        <a14:foregroundMark x1="91125" y1="89688" x2="90375" y2="89844"/>
                        <a14:foregroundMark x1="89000" y1="90156" x2="86250" y2="92188"/>
                        <a14:foregroundMark x1="83125" y1="94844" x2="77625" y2="94531"/>
                        <a14:foregroundMark x1="77625" y1="94531" x2="76375" y2="94219"/>
                        <a14:foregroundMark x1="71875" y1="91875" x2="71875" y2="91875"/>
                        <a14:foregroundMark x1="76000" y1="96250" x2="73125" y2="92656"/>
                        <a14:foregroundMark x1="66625" y1="85938" x2="63875" y2="84844"/>
                        <a14:foregroundMark x1="58375" y1="82969" x2="58375" y2="82969"/>
                        <a14:foregroundMark x1="56375" y1="79844" x2="56375" y2="79844"/>
                        <a14:foregroundMark x1="56750" y1="79844" x2="59750" y2="78594"/>
                        <a14:foregroundMark x1="60500" y1="76563" x2="54375" y2="88438"/>
                        <a14:foregroundMark x1="57000" y1="88281" x2="51250" y2="88438"/>
                        <a14:foregroundMark x1="35375" y1="96094" x2="33000" y2="95781"/>
                        <a14:foregroundMark x1="21375" y1="91406" x2="21375" y2="91406"/>
                        <a14:foregroundMark x1="20875" y1="91719" x2="19375" y2="92813"/>
                        <a14:foregroundMark x1="18125" y1="92813" x2="18125" y2="92813"/>
                        <a14:foregroundMark x1="16125" y1="91094" x2="14375" y2="85469"/>
                        <a14:foregroundMark x1="13375" y1="82813" x2="13375" y2="82813"/>
                        <a14:foregroundMark x1="13125" y1="81875" x2="21250" y2="76563"/>
                        <a14:foregroundMark x1="18250" y1="76406" x2="7500" y2="76875"/>
                        <a14:foregroundMark x1="8375" y1="79844" x2="9625" y2="85781"/>
                        <a14:foregroundMark x1="5625" y1="79531" x2="4000" y2="80313"/>
                        <a14:foregroundMark x1="4000" y1="80313" x2="13000" y2="92344"/>
                        <a14:foregroundMark x1="13875" y1="95313" x2="11125" y2="97031"/>
                        <a14:foregroundMark x1="13750" y1="94844" x2="29125" y2="95625"/>
                        <a14:foregroundMark x1="31625" y1="94688" x2="53125" y2="95313"/>
                        <a14:foregroundMark x1="75875" y1="97500" x2="86875" y2="96719"/>
                        <a14:foregroundMark x1="12750" y1="88750" x2="6500" y2="97031"/>
                        <a14:foregroundMark x1="83500" y1="22969" x2="83500" y2="22969"/>
                        <a14:foregroundMark x1="85625" y1="17656" x2="80750" y2="32813"/>
                        <a14:foregroundMark x1="24000" y1="27344" x2="16125" y2="48906"/>
                        <a14:foregroundMark x1="22500" y1="75938" x2="25250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1090" y="2066093"/>
            <a:ext cx="5725019" cy="45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CC061BE5-F912-4A0E-8DB1-018CE7E82B95}"/>
              </a:ext>
            </a:extLst>
          </p:cNvPr>
          <p:cNvSpPr/>
          <p:nvPr/>
        </p:nvSpPr>
        <p:spPr>
          <a:xfrm>
            <a:off x="1519517" y="1190794"/>
            <a:ext cx="4158723" cy="2284999"/>
          </a:xfrm>
          <a:prstGeom prst="cloudCallout">
            <a:avLst>
              <a:gd name="adj1" fmla="val 42223"/>
              <a:gd name="adj2" fmla="val 61820"/>
            </a:avLst>
          </a:prstGeom>
          <a:solidFill>
            <a:srgbClr val="FFF8E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rgbClr val="0000FF"/>
                </a:solidFill>
                <a:latin typeface="+mj-lt"/>
                <a:cs typeface="MV Boli" panose="02000500030200090000" pitchFamily="2" charset="0"/>
              </a:rPr>
              <a:t>I don’t know how to ski.</a:t>
            </a:r>
          </a:p>
          <a:p>
            <a:pPr algn="ctr" rtl="0"/>
            <a:endParaRPr lang="en-US" dirty="0">
              <a:solidFill>
                <a:srgbClr val="0000FF"/>
              </a:solidFill>
              <a:latin typeface="+mj-lt"/>
              <a:cs typeface="MV Boli" panose="02000500030200090000" pitchFamily="2" charset="0"/>
            </a:endParaRPr>
          </a:p>
          <a:p>
            <a:pPr algn="ctr" rtl="0"/>
            <a:r>
              <a:rPr lang="en-US" sz="2400" dirty="0">
                <a:solidFill>
                  <a:srgbClr val="0000FF"/>
                </a:solidFill>
                <a:latin typeface="+mj-lt"/>
                <a:cs typeface="MV Boli" panose="02000500030200090000" pitchFamily="2" charset="0"/>
              </a:rPr>
              <a:t>I’ve been playing for 8 years.</a:t>
            </a:r>
            <a:endParaRPr lang="ar-SA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74ABC82-AC15-4D1F-ADF7-673BF90696B8}"/>
              </a:ext>
            </a:extLst>
          </p:cNvPr>
          <p:cNvSpPr/>
          <p:nvPr/>
        </p:nvSpPr>
        <p:spPr>
          <a:xfrm>
            <a:off x="6464303" y="330200"/>
            <a:ext cx="4051297" cy="2212143"/>
          </a:xfrm>
          <a:prstGeom prst="cloudCallout">
            <a:avLst>
              <a:gd name="adj1" fmla="val -28175"/>
              <a:gd name="adj2" fmla="val 7266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  <a:cs typeface="MV Boli" panose="02000500030200090000" pitchFamily="2" charset="0"/>
              </a:rPr>
              <a:t>________ have you _________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MV Boli" panose="02000500030200090000" pitchFamily="2" charset="0"/>
              </a:rPr>
              <a:t>(play)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MV Boli" panose="02000500030200090000" pitchFamily="2" charset="0"/>
              </a:rPr>
              <a:t>football?</a:t>
            </a:r>
            <a:endParaRPr lang="ar-SA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2670F49-3A00-41A1-88FF-B9094C83E360}"/>
              </a:ext>
            </a:extLst>
          </p:cNvPr>
          <p:cNvSpPr txBox="1"/>
          <p:nvPr/>
        </p:nvSpPr>
        <p:spPr>
          <a:xfrm>
            <a:off x="6096000" y="790684"/>
            <a:ext cx="2425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MV Boli" panose="02000500030200090000" pitchFamily="2" charset="0"/>
              </a:rPr>
              <a:t>How long</a:t>
            </a:r>
            <a:endParaRPr lang="ar-SA" sz="2000" dirty="0"/>
          </a:p>
        </p:txBody>
      </p:sp>
      <p:sp>
        <p:nvSpPr>
          <p:cNvPr id="11" name="Freeform: Shape 35">
            <a:extLst>
              <a:ext uri="{FF2B5EF4-FFF2-40B4-BE49-F238E27FC236}">
                <a16:creationId xmlns:a16="http://schemas.microsoft.com/office/drawing/2014/main" id="{E180A7B0-7D79-48D1-A949-8CBE4FC42632}"/>
              </a:ext>
            </a:extLst>
          </p:cNvPr>
          <p:cNvSpPr/>
          <p:nvPr/>
        </p:nvSpPr>
        <p:spPr>
          <a:xfrm flipH="1">
            <a:off x="0" y="349449"/>
            <a:ext cx="2527300" cy="1041400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lnTo>
                  <a:pt x="1847410" y="843554"/>
                </a:lnTo>
                <a:lnTo>
                  <a:pt x="1844088" y="1841500"/>
                </a:lnTo>
                <a:lnTo>
                  <a:pt x="1440279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F530AA0E-7AF8-4005-8C70-05EC61AB3E5C}"/>
              </a:ext>
            </a:extLst>
          </p:cNvPr>
          <p:cNvSpPr txBox="1"/>
          <p:nvPr/>
        </p:nvSpPr>
        <p:spPr>
          <a:xfrm>
            <a:off x="200017" y="236285"/>
            <a:ext cx="170498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Complete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781B999-1226-4268-A00E-F3A0D87A990B}"/>
              </a:ext>
            </a:extLst>
          </p:cNvPr>
          <p:cNvSpPr txBox="1"/>
          <p:nvPr/>
        </p:nvSpPr>
        <p:spPr>
          <a:xfrm>
            <a:off x="7670800" y="1190794"/>
            <a:ext cx="1739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MV Boli" panose="02000500030200090000" pitchFamily="2" charset="0"/>
              </a:rPr>
              <a:t>been playing</a:t>
            </a:r>
            <a:endParaRPr lang="ar-SA" sz="2000" dirty="0"/>
          </a:p>
        </p:txBody>
      </p:sp>
      <p:pic>
        <p:nvPicPr>
          <p:cNvPr id="13" name="speech bubble">
            <a:hlinkClick r:id="" action="ppaction://media"/>
            <a:extLst>
              <a:ext uri="{FF2B5EF4-FFF2-40B4-BE49-F238E27FC236}">
                <a16:creationId xmlns:a16="http://schemas.microsoft.com/office/drawing/2014/main" id="{FF3DE9EF-462C-4844-B146-478C9202F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9451" y="254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23174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10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مستدير16">
            <a:extLst>
              <a:ext uri="{FF2B5EF4-FFF2-40B4-BE49-F238E27FC236}">
                <a16:creationId xmlns:a16="http://schemas.microsoft.com/office/drawing/2014/main" id="{34A2817B-3A01-4CB0-940A-11DD93483442}"/>
              </a:ext>
            </a:extLst>
          </p:cNvPr>
          <p:cNvSpPr/>
          <p:nvPr/>
        </p:nvSpPr>
        <p:spPr>
          <a:xfrm>
            <a:off x="5289428" y="2357696"/>
            <a:ext cx="6141600" cy="24857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Since the reign of late King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Abdulaziz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until the current prosperous era of the King Salman,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Kingdom of Saudi Arabia has paid great attention and care for the Two Holy Mosques and Holy Sites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accommodate the increasing numbers of pilgrims, Umrah performers and visitors.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B8429DB-4217-449A-B9D9-C75A6208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55" y="91693"/>
            <a:ext cx="2554445" cy="377985"/>
          </a:xfrm>
          <a:prstGeom prst="rect">
            <a:avLst/>
          </a:prstGeom>
        </p:spPr>
      </p:pic>
      <p:pic>
        <p:nvPicPr>
          <p:cNvPr id="3074" name="Picture 2" descr="Saudi Arabia resumes third phase of expansion project at Mecca&amp;#39;s Grand Holy  Mosque | Al Arabiya English">
            <a:extLst>
              <a:ext uri="{FF2B5EF4-FFF2-40B4-BE49-F238E27FC236}">
                <a16:creationId xmlns:a16="http://schemas.microsoft.com/office/drawing/2014/main" id="{979890FE-A91B-4D48-9DF9-34F66A6B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1" y="2361109"/>
            <a:ext cx="4413972" cy="24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5034AE-D41C-41F9-B7C3-B5AF06E80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15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9E1D731-9E77-485C-B296-97D4A5A735C4}"/>
              </a:ext>
            </a:extLst>
          </p:cNvPr>
          <p:cNvSpPr txBox="1"/>
          <p:nvPr/>
        </p:nvSpPr>
        <p:spPr>
          <a:xfrm>
            <a:off x="7389555" y="3751750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1600" dirty="0">
                <a:hlinkClick r:id="rId2"/>
              </a:rPr>
              <a:t>https://wordwall.net/ar/resource/8171146</a:t>
            </a:r>
            <a:endParaRPr lang="en-US" sz="1600" dirty="0"/>
          </a:p>
          <a:p>
            <a:pPr algn="ctr" rtl="0"/>
            <a:endParaRPr lang="ar-SA" sz="16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B9FD70-EA05-42D0-9D12-26C855159D8E}"/>
              </a:ext>
            </a:extLst>
          </p:cNvPr>
          <p:cNvSpPr txBox="1"/>
          <p:nvPr/>
        </p:nvSpPr>
        <p:spPr>
          <a:xfrm>
            <a:off x="7389555" y="4978510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1600" dirty="0">
                <a:hlinkClick r:id="rId3"/>
              </a:rPr>
              <a:t>https://wordwall.net/play/4905/643/355</a:t>
            </a:r>
            <a:endParaRPr lang="en-US" sz="1600" dirty="0"/>
          </a:p>
          <a:p>
            <a:pPr algn="ctr" rtl="0"/>
            <a:endParaRPr lang="ar-SA" sz="16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85765F-6F2A-45F5-A0E9-10B368BEC99D}"/>
              </a:ext>
            </a:extLst>
          </p:cNvPr>
          <p:cNvSpPr txBox="1"/>
          <p:nvPr/>
        </p:nvSpPr>
        <p:spPr>
          <a:xfrm>
            <a:off x="7389555" y="1583081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1600" dirty="0">
                <a:hlinkClick r:id="rId4"/>
              </a:rPr>
              <a:t>https://wordwall.net/play/689/856/52598</a:t>
            </a:r>
            <a:endParaRPr lang="en-US" sz="1600" dirty="0"/>
          </a:p>
          <a:p>
            <a:pPr algn="ctr" rtl="0"/>
            <a:endParaRPr lang="ar-SA" sz="16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3B0D2E-AB37-41EE-B5DE-79C13C40ED69}"/>
              </a:ext>
            </a:extLst>
          </p:cNvPr>
          <p:cNvSpPr txBox="1"/>
          <p:nvPr/>
        </p:nvSpPr>
        <p:spPr>
          <a:xfrm>
            <a:off x="7389555" y="2638990"/>
            <a:ext cx="426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1600" dirty="0">
                <a:hlinkClick r:id="rId5"/>
              </a:rPr>
              <a:t>https://wordwall.net/play/8014/940/117</a:t>
            </a:r>
            <a:endParaRPr lang="en-US" sz="1600" dirty="0"/>
          </a:p>
          <a:p>
            <a:pPr algn="ctr" rtl="0"/>
            <a:endParaRPr lang="ar-SA" sz="1600" dirty="0"/>
          </a:p>
        </p:txBody>
      </p:sp>
      <p:pic>
        <p:nvPicPr>
          <p:cNvPr id="13" name="Picture 2" descr="Exercise Clip Art Treadmill | Clipart Panda - Free Clipart Images | Exercise  for kids, Jumping jacks, Yoga for kids">
            <a:extLst>
              <a:ext uri="{FF2B5EF4-FFF2-40B4-BE49-F238E27FC236}">
                <a16:creationId xmlns:a16="http://schemas.microsoft.com/office/drawing/2014/main" id="{DDA28957-9ADA-4A1D-BC22-7A1A33B59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"/>
          <a:stretch/>
        </p:blipFill>
        <p:spPr bwMode="auto">
          <a:xfrm>
            <a:off x="1154233" y="1766500"/>
            <a:ext cx="3810000" cy="383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6CC923C-5538-467F-84E8-4F57CF0BF459}"/>
              </a:ext>
            </a:extLst>
          </p:cNvPr>
          <p:cNvSpPr txBox="1"/>
          <p:nvPr/>
        </p:nvSpPr>
        <p:spPr>
          <a:xfrm>
            <a:off x="889000" y="1425370"/>
            <a:ext cx="4888638" cy="646331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0"/>
            <a:r>
              <a:rPr lang="en-US" sz="3600" b="1" dirty="0">
                <a:solidFill>
                  <a:srgbClr val="F15C4D"/>
                </a:solidFill>
              </a:rPr>
              <a:t>P</a:t>
            </a:r>
            <a:r>
              <a:rPr lang="en-US" sz="3600" b="1" dirty="0">
                <a:solidFill>
                  <a:srgbClr val="795D81"/>
                </a:solidFill>
              </a:rPr>
              <a:t>r</a:t>
            </a:r>
            <a:r>
              <a:rPr lang="en-US" sz="3600" b="1" dirty="0">
                <a:solidFill>
                  <a:srgbClr val="00B050"/>
                </a:solidFill>
              </a:rPr>
              <a:t>a</a:t>
            </a:r>
            <a:r>
              <a:rPr lang="en-US" sz="3600" b="1" dirty="0">
                <a:solidFill>
                  <a:srgbClr val="F79238"/>
                </a:solidFill>
              </a:rPr>
              <a:t>c</a:t>
            </a:r>
            <a:r>
              <a:rPr lang="en-US" sz="3600" b="1" dirty="0">
                <a:solidFill>
                  <a:srgbClr val="0066FF"/>
                </a:solidFill>
              </a:rPr>
              <a:t>t</a:t>
            </a:r>
            <a:r>
              <a:rPr lang="en-US" sz="3600" b="1" dirty="0">
                <a:solidFill>
                  <a:srgbClr val="FF0000"/>
                </a:solidFill>
              </a:rPr>
              <a:t>i</a:t>
            </a:r>
            <a:r>
              <a:rPr lang="en-US" sz="3600" b="1" dirty="0">
                <a:solidFill>
                  <a:srgbClr val="FFC000"/>
                </a:solidFill>
              </a:rPr>
              <a:t>c</a:t>
            </a:r>
            <a:r>
              <a:rPr lang="en-US" sz="3600" b="1" dirty="0">
                <a:solidFill>
                  <a:srgbClr val="F15C4D"/>
                </a:solidFill>
              </a:rPr>
              <a:t>e</a:t>
            </a:r>
            <a:r>
              <a:rPr lang="en-US" sz="3600" b="1" dirty="0">
                <a:solidFill>
                  <a:srgbClr val="0066FF"/>
                </a:solidFill>
              </a:rPr>
              <a:t> makes Perfect</a:t>
            </a:r>
            <a:endParaRPr lang="ar-SA" sz="3600" b="1" dirty="0">
              <a:solidFill>
                <a:srgbClr val="0066FF"/>
              </a:solidFill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EE3F268-E4AB-409A-9443-D77C4EEA6FEA}"/>
              </a:ext>
            </a:extLst>
          </p:cNvPr>
          <p:cNvGrpSpPr/>
          <p:nvPr/>
        </p:nvGrpSpPr>
        <p:grpSpPr>
          <a:xfrm>
            <a:off x="6047573" y="993509"/>
            <a:ext cx="1426664" cy="1251070"/>
            <a:chOff x="6096000" y="1140965"/>
            <a:chExt cx="1426664" cy="1251070"/>
          </a:xfrm>
        </p:grpSpPr>
        <p:pic>
          <p:nvPicPr>
            <p:cNvPr id="12" name="صورة 11">
              <a:hlinkClick r:id="rId4"/>
              <a:extLst>
                <a:ext uri="{FF2B5EF4-FFF2-40B4-BE49-F238E27FC236}">
                  <a16:creationId xmlns:a16="http://schemas.microsoft.com/office/drawing/2014/main" id="{55E76D8B-66DA-446C-9FBC-2999C9531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96889" l="4444" r="100000">
                          <a14:foregroundMark x1="22667" y1="74222" x2="22667" y2="74222"/>
                          <a14:foregroundMark x1="31556" y1="70222" x2="31556" y2="70222"/>
                          <a14:foregroundMark x1="41778" y1="73778" x2="41778" y2="73778"/>
                          <a14:foregroundMark x1="47556" y1="74222" x2="47556" y2="74222"/>
                          <a14:foregroundMark x1="64889" y1="76000" x2="64889" y2="76000"/>
                          <a14:foregroundMark x1="77333" y1="75111" x2="77333" y2="75111"/>
                          <a14:foregroundMark x1="85778" y1="74222" x2="85778" y2="74222"/>
                          <a14:foregroundMark x1="92000" y1="69778" x2="92000" y2="69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3" t="6435" r="24843" b="40495"/>
            <a:stretch/>
          </p:blipFill>
          <p:spPr>
            <a:xfrm>
              <a:off x="6096000" y="1140965"/>
              <a:ext cx="1257300" cy="1251070"/>
            </a:xfrm>
            <a:prstGeom prst="rect">
              <a:avLst/>
            </a:prstGeom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D2A82404-B938-4DB0-A9F2-5C91C69E6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24650" y="1597393"/>
              <a:ext cx="798014" cy="73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58D85B8-AB1A-404D-9EAF-71877A97954D}"/>
              </a:ext>
            </a:extLst>
          </p:cNvPr>
          <p:cNvGrpSpPr/>
          <p:nvPr/>
        </p:nvGrpSpPr>
        <p:grpSpPr>
          <a:xfrm>
            <a:off x="6047573" y="2083062"/>
            <a:ext cx="1426664" cy="1251070"/>
            <a:chOff x="6096000" y="1140965"/>
            <a:chExt cx="1426664" cy="1251070"/>
          </a:xfrm>
        </p:grpSpPr>
        <p:pic>
          <p:nvPicPr>
            <p:cNvPr id="20" name="صورة 19">
              <a:hlinkClick r:id="rId5"/>
              <a:extLst>
                <a:ext uri="{FF2B5EF4-FFF2-40B4-BE49-F238E27FC236}">
                  <a16:creationId xmlns:a16="http://schemas.microsoft.com/office/drawing/2014/main" id="{49B64391-A206-4E94-8D7C-728F0290A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96889" l="4444" r="100000">
                          <a14:foregroundMark x1="22667" y1="74222" x2="22667" y2="74222"/>
                          <a14:foregroundMark x1="31556" y1="70222" x2="31556" y2="70222"/>
                          <a14:foregroundMark x1="41778" y1="73778" x2="41778" y2="73778"/>
                          <a14:foregroundMark x1="47556" y1="74222" x2="47556" y2="74222"/>
                          <a14:foregroundMark x1="64889" y1="76000" x2="64889" y2="76000"/>
                          <a14:foregroundMark x1="77333" y1="75111" x2="77333" y2="75111"/>
                          <a14:foregroundMark x1="85778" y1="74222" x2="85778" y2="74222"/>
                          <a14:foregroundMark x1="92000" y1="69778" x2="92000" y2="69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3" t="6435" r="24843" b="40495"/>
            <a:stretch/>
          </p:blipFill>
          <p:spPr>
            <a:xfrm>
              <a:off x="6096000" y="1140965"/>
              <a:ext cx="1257300" cy="1251070"/>
            </a:xfrm>
            <a:prstGeom prst="rect">
              <a:avLst/>
            </a:prstGeom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ADC48B09-04C7-4084-9901-7E66D38BD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24650" y="1597393"/>
              <a:ext cx="798014" cy="73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2303E3B-6CCE-49D6-9A06-5B0C918DD072}"/>
              </a:ext>
            </a:extLst>
          </p:cNvPr>
          <p:cNvGrpSpPr/>
          <p:nvPr/>
        </p:nvGrpSpPr>
        <p:grpSpPr>
          <a:xfrm>
            <a:off x="6047573" y="3264128"/>
            <a:ext cx="1426664" cy="1251070"/>
            <a:chOff x="6096000" y="1140965"/>
            <a:chExt cx="1426664" cy="1251070"/>
          </a:xfrm>
        </p:grpSpPr>
        <p:pic>
          <p:nvPicPr>
            <p:cNvPr id="23" name="صورة 22">
              <a:hlinkClick r:id="rId2"/>
              <a:extLst>
                <a:ext uri="{FF2B5EF4-FFF2-40B4-BE49-F238E27FC236}">
                  <a16:creationId xmlns:a16="http://schemas.microsoft.com/office/drawing/2014/main" id="{65FC42E9-C2B4-467C-8C15-FA3A10676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96889" l="4444" r="100000">
                          <a14:foregroundMark x1="22667" y1="74222" x2="22667" y2="74222"/>
                          <a14:foregroundMark x1="31556" y1="70222" x2="31556" y2="70222"/>
                          <a14:foregroundMark x1="41778" y1="73778" x2="41778" y2="73778"/>
                          <a14:foregroundMark x1="47556" y1="74222" x2="47556" y2="74222"/>
                          <a14:foregroundMark x1="64889" y1="76000" x2="64889" y2="76000"/>
                          <a14:foregroundMark x1="77333" y1="75111" x2="77333" y2="75111"/>
                          <a14:foregroundMark x1="85778" y1="74222" x2="85778" y2="74222"/>
                          <a14:foregroundMark x1="92000" y1="69778" x2="92000" y2="69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3" t="6435" r="24843" b="40495"/>
            <a:stretch/>
          </p:blipFill>
          <p:spPr>
            <a:xfrm>
              <a:off x="6096000" y="1140965"/>
              <a:ext cx="1257300" cy="1251070"/>
            </a:xfrm>
            <a:prstGeom prst="rect">
              <a:avLst/>
            </a:prstGeom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C0DADCE4-979D-4CEC-8F8A-A8D4D4FBF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24650" y="1597393"/>
              <a:ext cx="798014" cy="73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D6205F9-3A52-4B36-B613-D8512F9474F6}"/>
              </a:ext>
            </a:extLst>
          </p:cNvPr>
          <p:cNvGrpSpPr/>
          <p:nvPr/>
        </p:nvGrpSpPr>
        <p:grpSpPr>
          <a:xfrm>
            <a:off x="6047573" y="4435243"/>
            <a:ext cx="1426664" cy="1251070"/>
            <a:chOff x="6096000" y="1140965"/>
            <a:chExt cx="1426664" cy="1251070"/>
          </a:xfrm>
        </p:grpSpPr>
        <p:pic>
          <p:nvPicPr>
            <p:cNvPr id="26" name="صورة 25">
              <a:hlinkClick r:id="rId3"/>
              <a:extLst>
                <a:ext uri="{FF2B5EF4-FFF2-40B4-BE49-F238E27FC236}">
                  <a16:creationId xmlns:a16="http://schemas.microsoft.com/office/drawing/2014/main" id="{778F7C3F-6F49-4858-904F-464EC8FB6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96889" l="4444" r="100000">
                          <a14:foregroundMark x1="22667" y1="74222" x2="22667" y2="74222"/>
                          <a14:foregroundMark x1="31556" y1="70222" x2="31556" y2="70222"/>
                          <a14:foregroundMark x1="41778" y1="73778" x2="41778" y2="73778"/>
                          <a14:foregroundMark x1="47556" y1="74222" x2="47556" y2="74222"/>
                          <a14:foregroundMark x1="64889" y1="76000" x2="64889" y2="76000"/>
                          <a14:foregroundMark x1="77333" y1="75111" x2="77333" y2="75111"/>
                          <a14:foregroundMark x1="85778" y1="74222" x2="85778" y2="74222"/>
                          <a14:foregroundMark x1="92000" y1="69778" x2="92000" y2="69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3" t="6435" r="24843" b="40495"/>
            <a:stretch/>
          </p:blipFill>
          <p:spPr>
            <a:xfrm>
              <a:off x="6096000" y="1140965"/>
              <a:ext cx="1257300" cy="1251070"/>
            </a:xfrm>
            <a:prstGeom prst="rect">
              <a:avLst/>
            </a:prstGeom>
          </p:spPr>
        </p:pic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B71CFDAE-ED5A-4E05-8708-42F338E83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24650" y="1597393"/>
              <a:ext cx="798014" cy="73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12">
            <a:extLst>
              <a:ext uri="{FF2B5EF4-FFF2-40B4-BE49-F238E27FC236}">
                <a16:creationId xmlns:a16="http://schemas.microsoft.com/office/drawing/2014/main" id="{5F5F826F-7DFB-4294-A107-B91F4DB42203}"/>
              </a:ext>
            </a:extLst>
          </p:cNvPr>
          <p:cNvGrpSpPr/>
          <p:nvPr/>
        </p:nvGrpSpPr>
        <p:grpSpPr>
          <a:xfrm>
            <a:off x="1" y="213502"/>
            <a:ext cx="2434810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29" name="313">
              <a:extLst>
                <a:ext uri="{FF2B5EF4-FFF2-40B4-BE49-F238E27FC236}">
                  <a16:creationId xmlns:a16="http://schemas.microsoft.com/office/drawing/2014/main" id="{F26D4C21-48DD-4237-BA57-8EA994D39CAB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0" name="123">
              <a:extLst>
                <a:ext uri="{FF2B5EF4-FFF2-40B4-BE49-F238E27FC236}">
                  <a16:creationId xmlns:a16="http://schemas.microsoft.com/office/drawing/2014/main" id="{59D08634-5291-4323-B882-8405D89B4CE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1" name="123">
            <a:extLst>
              <a:ext uri="{FF2B5EF4-FFF2-40B4-BE49-F238E27FC236}">
                <a16:creationId xmlns:a16="http://schemas.microsoft.com/office/drawing/2014/main" id="{2ECFCC9E-7FEA-4198-945C-B0878B6E0C6F}"/>
              </a:ext>
            </a:extLst>
          </p:cNvPr>
          <p:cNvSpPr/>
          <p:nvPr/>
        </p:nvSpPr>
        <p:spPr>
          <a:xfrm>
            <a:off x="2353962" y="2284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12">
            <a:extLst>
              <a:ext uri="{FF2B5EF4-FFF2-40B4-BE49-F238E27FC236}">
                <a16:creationId xmlns:a16="http://schemas.microsoft.com/office/drawing/2014/main" id="{D23F6A83-D36F-477A-AF7E-39C8A96B9858}"/>
              </a:ext>
            </a:extLst>
          </p:cNvPr>
          <p:cNvSpPr/>
          <p:nvPr/>
        </p:nvSpPr>
        <p:spPr>
          <a:xfrm>
            <a:off x="2596897" y="2334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12">
            <a:extLst>
              <a:ext uri="{FF2B5EF4-FFF2-40B4-BE49-F238E27FC236}">
                <a16:creationId xmlns:a16="http://schemas.microsoft.com/office/drawing/2014/main" id="{7432BE86-81C5-413B-A5F7-A615B04C2E3F}"/>
              </a:ext>
            </a:extLst>
          </p:cNvPr>
          <p:cNvSpPr txBox="1">
            <a:spLocks/>
          </p:cNvSpPr>
          <p:nvPr/>
        </p:nvSpPr>
        <p:spPr>
          <a:xfrm>
            <a:off x="202482" y="279246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34" name="TextBox 451">
            <a:extLst>
              <a:ext uri="{FF2B5EF4-FFF2-40B4-BE49-F238E27FC236}">
                <a16:creationId xmlns:a16="http://schemas.microsoft.com/office/drawing/2014/main" id="{03874CE4-128D-4E0A-8C7C-AA78A58BF4C6}"/>
              </a:ext>
            </a:extLst>
          </p:cNvPr>
          <p:cNvSpPr txBox="1"/>
          <p:nvPr/>
        </p:nvSpPr>
        <p:spPr>
          <a:xfrm>
            <a:off x="-147437" y="279227"/>
            <a:ext cx="2596896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Additional Activity</a:t>
            </a:r>
            <a:endParaRPr lang="zh-CN" altLang="en-US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6DD2B700-52E7-46EA-A5F4-CD41391CE6B1}"/>
              </a:ext>
            </a:extLst>
          </p:cNvPr>
          <p:cNvSpPr txBox="1"/>
          <p:nvPr/>
        </p:nvSpPr>
        <p:spPr>
          <a:xfrm rot="14237306" flipH="1">
            <a:off x="4982223" y="1669597"/>
            <a:ext cx="2227555" cy="239664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98C7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199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065353D-94D4-40D3-B6EA-C7A9CFD35C6E}"/>
              </a:ext>
            </a:extLst>
          </p:cNvPr>
          <p:cNvSpPr txBox="1"/>
          <p:nvPr/>
        </p:nvSpPr>
        <p:spPr>
          <a:xfrm>
            <a:off x="5328787" y="2697153"/>
            <a:ext cx="1534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Previous</a:t>
            </a:r>
          </a:p>
          <a:p>
            <a:pPr algn="ctr" rtl="0"/>
            <a:r>
              <a:rPr lang="en-US" altLang="zh-CN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Lesson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2" y="311727"/>
            <a:ext cx="585267" cy="5206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3295685" y="402088"/>
            <a:ext cx="5400000" cy="54000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3595461" y="1807707"/>
            <a:ext cx="5208609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800" b="0" i="0" u="none" strike="noStrike" baseline="0" dirty="0">
                <a:latin typeface="+mj-lt"/>
              </a:rPr>
              <a:t>adjective + preposition + gerund</a:t>
            </a:r>
          </a:p>
          <a:p>
            <a:pPr algn="ctr" rtl="0"/>
            <a:endParaRPr lang="ar-SA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rtl="0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good at</a:t>
            </a:r>
          </a:p>
          <a:p>
            <a:pPr algn="ctr" rtl="0"/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vs</a:t>
            </a:r>
          </a:p>
          <a:p>
            <a:pPr algn="ctr" rtl="0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interested in</a:t>
            </a:r>
            <a:endParaRPr lang="ar-SA" sz="2800" dirty="0">
              <a:latin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A3BCBAD9-B495-4E15-BB02-6DBB09F125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79" y="383006"/>
            <a:ext cx="6157732" cy="159124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63E15E4-0724-4E46-9343-038BDE3F7096}"/>
              </a:ext>
            </a:extLst>
          </p:cNvPr>
          <p:cNvSpPr txBox="1"/>
          <p:nvPr/>
        </p:nvSpPr>
        <p:spPr>
          <a:xfrm>
            <a:off x="3324480" y="641167"/>
            <a:ext cx="61577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rgbClr val="0070C0"/>
                </a:solidFill>
                <a:latin typeface="+mj-lt"/>
              </a:rPr>
              <a:t>to talk about someone’s abilities and interests</a:t>
            </a:r>
            <a:endParaRPr lang="ar-SA" sz="2000" dirty="0">
              <a:solidFill>
                <a:srgbClr val="0070C0"/>
              </a:solidFill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70C0"/>
                </a:solidFill>
                <a:latin typeface="+mj-lt"/>
              </a:rPr>
              <a:t>(how well or badly they can do something)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9C26421-623E-4EE9-9322-71912B9B6FCD}"/>
              </a:ext>
            </a:extLst>
          </p:cNvPr>
          <p:cNvSpPr txBox="1"/>
          <p:nvPr/>
        </p:nvSpPr>
        <p:spPr>
          <a:xfrm>
            <a:off x="4088556" y="1526264"/>
            <a:ext cx="615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adjective + preposition + gerund</a:t>
            </a:r>
            <a:endParaRPr lang="en-US" sz="1800" b="0" i="0" u="none" strike="noStrike" baseline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2F7D210-7C22-41B7-922C-DC5D2B1349F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6200000">
            <a:off x="4333297" y="3253828"/>
            <a:ext cx="3525408" cy="176270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ABF8BA-9EB3-427D-A3FC-29C64F6070D2}"/>
              </a:ext>
            </a:extLst>
          </p:cNvPr>
          <p:cNvSpPr txBox="1"/>
          <p:nvPr/>
        </p:nvSpPr>
        <p:spPr>
          <a:xfrm>
            <a:off x="615203" y="3208256"/>
            <a:ext cx="52729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+mj-lt"/>
              </a:rPr>
              <a:t>I’m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good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at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3F5CAA"/>
                </a:solidFill>
                <a:latin typeface="+mj-lt"/>
              </a:rPr>
              <a:t>using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computers.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+mj-lt"/>
              </a:rPr>
              <a:t>I’m not very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good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at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3F5CAA"/>
                </a:solidFill>
                <a:latin typeface="+mj-lt"/>
              </a:rPr>
              <a:t>speaking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in public.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He is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good</a:t>
            </a:r>
            <a:r>
              <a:rPr lang="en-US" b="1" dirty="0"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at</a:t>
            </a:r>
            <a:r>
              <a:rPr lang="en-US" dirty="0">
                <a:latin typeface="+mj-lt"/>
              </a:rPr>
              <a:t> </a:t>
            </a:r>
            <a:r>
              <a:rPr lang="en-US" b="1" dirty="0">
                <a:solidFill>
                  <a:srgbClr val="3F5CAA"/>
                </a:solidFill>
                <a:latin typeface="+mj-lt"/>
              </a:rPr>
              <a:t>swimming</a:t>
            </a:r>
            <a:r>
              <a:rPr lang="en-US" dirty="0">
                <a:latin typeface="+mj-lt"/>
              </a:rPr>
              <a:t>.</a:t>
            </a:r>
            <a:endParaRPr lang="ar-SA" dirty="0">
              <a:latin typeface="+mj-l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067059A-AB84-4134-950D-EEB0EE77AC9B}"/>
              </a:ext>
            </a:extLst>
          </p:cNvPr>
          <p:cNvSpPr txBox="1"/>
          <p:nvPr/>
        </p:nvSpPr>
        <p:spPr>
          <a:xfrm>
            <a:off x="6403345" y="3152174"/>
            <a:ext cx="52729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+mj-lt"/>
              </a:rPr>
              <a:t>I’m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interested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in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solidFill>
                  <a:srgbClr val="3F5CAA"/>
                </a:solidFill>
                <a:latin typeface="+mj-lt"/>
              </a:rPr>
              <a:t>working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outdoors.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+mj-lt"/>
              </a:rPr>
              <a:t>I’m not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+mj-lt"/>
              </a:rPr>
              <a:t>interested in </a:t>
            </a:r>
            <a:r>
              <a:rPr lang="en-US" sz="1800" b="1" i="0" u="none" strike="noStrike" baseline="0" dirty="0">
                <a:solidFill>
                  <a:srgbClr val="3F5CAA"/>
                </a:solidFill>
                <a:latin typeface="+mj-lt"/>
              </a:rPr>
              <a:t>working</a:t>
            </a:r>
            <a:r>
              <a:rPr lang="en-US" sz="1800" b="1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in the computer industry.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He is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interested in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3F5CAA"/>
                </a:solidFill>
                <a:latin typeface="+mj-lt"/>
              </a:rPr>
              <a:t>surfing</a:t>
            </a:r>
            <a:r>
              <a:rPr lang="en-US" dirty="0">
                <a:latin typeface="+mj-lt"/>
              </a:rPr>
              <a:t>.</a:t>
            </a:r>
            <a:endParaRPr lang="ar-SA" dirty="0">
              <a:latin typeface="+mj-lt"/>
            </a:endParaRPr>
          </a:p>
        </p:txBody>
      </p:sp>
      <p:pic>
        <p:nvPicPr>
          <p:cNvPr id="2050" name="Picture 2" descr="Ability Icon - Download in Colored Outline Style">
            <a:extLst>
              <a:ext uri="{FF2B5EF4-FFF2-40B4-BE49-F238E27FC236}">
                <a16:creationId xmlns:a16="http://schemas.microsoft.com/office/drawing/2014/main" id="{BFCCFF4C-9169-4904-BDE4-DA2FF13C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44" y="473460"/>
            <a:ext cx="1251285" cy="12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C6CAC37-9219-4D12-B414-4BC3E927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24" y="1279505"/>
            <a:ext cx="764077" cy="7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799C205-0444-4E0B-84FF-03CF1516EA5D}"/>
              </a:ext>
            </a:extLst>
          </p:cNvPr>
          <p:cNvGrpSpPr/>
          <p:nvPr/>
        </p:nvGrpSpPr>
        <p:grpSpPr>
          <a:xfrm>
            <a:off x="975735" y="2208478"/>
            <a:ext cx="1591351" cy="900121"/>
            <a:chOff x="869117" y="1022181"/>
            <a:chExt cx="1591351" cy="900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5B0E8C37-FC90-4E59-8A9C-9FE87A78FBFE}"/>
                </a:ext>
              </a:extLst>
            </p:cNvPr>
            <p:cNvSpPr/>
            <p:nvPr/>
          </p:nvSpPr>
          <p:spPr>
            <a:xfrm>
              <a:off x="877919" y="1022181"/>
              <a:ext cx="1582549" cy="9001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403730"/>
                <a:gd name="connsiteX1" fmla="*/ 560995 w 2204827"/>
                <a:gd name="connsiteY1" fmla="*/ 14515 h 3403730"/>
                <a:gd name="connsiteX2" fmla="*/ 560995 w 2204827"/>
                <a:gd name="connsiteY2" fmla="*/ 14515 h 3403730"/>
                <a:gd name="connsiteX3" fmla="*/ 1054144 w 2204827"/>
                <a:gd name="connsiteY3" fmla="*/ 14515 h 3403730"/>
                <a:gd name="connsiteX4" fmla="*/ 2204827 w 2204827"/>
                <a:gd name="connsiteY4" fmla="*/ 14515 h 3403730"/>
                <a:gd name="connsiteX5" fmla="*/ 2088713 w 2204827"/>
                <a:gd name="connsiteY5" fmla="*/ 2282731 h 3403730"/>
                <a:gd name="connsiteX6" fmla="*/ 1054144 w 2204827"/>
                <a:gd name="connsiteY6" fmla="*/ 2268217 h 3403730"/>
                <a:gd name="connsiteX7" fmla="*/ 1247605 w 2204827"/>
                <a:gd name="connsiteY7" fmla="*/ 3403730 h 3403730"/>
                <a:gd name="connsiteX8" fmla="*/ 735166 w 2204827"/>
                <a:gd name="connsiteY8" fmla="*/ 2282732 h 3403730"/>
                <a:gd name="connsiteX9" fmla="*/ 145142 w 2204827"/>
                <a:gd name="connsiteY9" fmla="*/ 2326274 h 3403730"/>
                <a:gd name="connsiteX10" fmla="*/ 0 w 2204827"/>
                <a:gd name="connsiteY10" fmla="*/ 0 h 340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40373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7605" y="340373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5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8D45707-4C93-4482-A16D-1C42624241AB}"/>
                </a:ext>
              </a:extLst>
            </p:cNvPr>
            <p:cNvSpPr txBox="1"/>
            <p:nvPr/>
          </p:nvSpPr>
          <p:spPr>
            <a:xfrm>
              <a:off x="869117" y="1093405"/>
              <a:ext cx="15402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good at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C7E1D9E-DA3F-4020-A7D6-509FF26C91B6}"/>
              </a:ext>
            </a:extLst>
          </p:cNvPr>
          <p:cNvGrpSpPr/>
          <p:nvPr/>
        </p:nvGrpSpPr>
        <p:grpSpPr>
          <a:xfrm>
            <a:off x="6603672" y="2208478"/>
            <a:ext cx="1977983" cy="900121"/>
            <a:chOff x="877919" y="1022181"/>
            <a:chExt cx="1977983" cy="900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3BCA6CAD-26AE-48B7-A9B4-6DE49ECBEA16}"/>
                </a:ext>
              </a:extLst>
            </p:cNvPr>
            <p:cNvSpPr/>
            <p:nvPr/>
          </p:nvSpPr>
          <p:spPr>
            <a:xfrm>
              <a:off x="877919" y="1022181"/>
              <a:ext cx="1977983" cy="9001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403730"/>
                <a:gd name="connsiteX1" fmla="*/ 560995 w 2204827"/>
                <a:gd name="connsiteY1" fmla="*/ 14515 h 3403730"/>
                <a:gd name="connsiteX2" fmla="*/ 560995 w 2204827"/>
                <a:gd name="connsiteY2" fmla="*/ 14515 h 3403730"/>
                <a:gd name="connsiteX3" fmla="*/ 1054144 w 2204827"/>
                <a:gd name="connsiteY3" fmla="*/ 14515 h 3403730"/>
                <a:gd name="connsiteX4" fmla="*/ 2204827 w 2204827"/>
                <a:gd name="connsiteY4" fmla="*/ 14515 h 3403730"/>
                <a:gd name="connsiteX5" fmla="*/ 2088713 w 2204827"/>
                <a:gd name="connsiteY5" fmla="*/ 2282731 h 3403730"/>
                <a:gd name="connsiteX6" fmla="*/ 1054144 w 2204827"/>
                <a:gd name="connsiteY6" fmla="*/ 2268217 h 3403730"/>
                <a:gd name="connsiteX7" fmla="*/ 1247605 w 2204827"/>
                <a:gd name="connsiteY7" fmla="*/ 3403730 h 3403730"/>
                <a:gd name="connsiteX8" fmla="*/ 735166 w 2204827"/>
                <a:gd name="connsiteY8" fmla="*/ 2282732 h 3403730"/>
                <a:gd name="connsiteX9" fmla="*/ 145142 w 2204827"/>
                <a:gd name="connsiteY9" fmla="*/ 2326274 h 3403730"/>
                <a:gd name="connsiteX10" fmla="*/ 0 w 2204827"/>
                <a:gd name="connsiteY10" fmla="*/ 0 h 340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40373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7605" y="340373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5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466417EB-5AD6-4D17-90CA-87F00C622FB3}"/>
                </a:ext>
              </a:extLst>
            </p:cNvPr>
            <p:cNvSpPr txBox="1"/>
            <p:nvPr/>
          </p:nvSpPr>
          <p:spPr>
            <a:xfrm>
              <a:off x="985557" y="1127075"/>
              <a:ext cx="17627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interested in</a:t>
              </a:r>
              <a:endParaRPr lang="ar-S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4" name="وسيلة الشرح: خط منحني مع حد وشريط تمييز 23">
            <a:extLst>
              <a:ext uri="{FF2B5EF4-FFF2-40B4-BE49-F238E27FC236}">
                <a16:creationId xmlns:a16="http://schemas.microsoft.com/office/drawing/2014/main" id="{8457EB7E-11A9-4B84-9446-9AF5142BBF90}"/>
              </a:ext>
            </a:extLst>
          </p:cNvPr>
          <p:cNvSpPr/>
          <p:nvPr/>
        </p:nvSpPr>
        <p:spPr>
          <a:xfrm>
            <a:off x="9375392" y="1041586"/>
            <a:ext cx="2109472" cy="677108"/>
          </a:xfrm>
          <a:prstGeom prst="accentBorderCallout2">
            <a:avLst>
              <a:gd name="adj1" fmla="val 43980"/>
              <a:gd name="adj2" fmla="val -4172"/>
              <a:gd name="adj3" fmla="val 46273"/>
              <a:gd name="adj4" fmla="val -16073"/>
              <a:gd name="adj5" fmla="val 90364"/>
              <a:gd name="adj6" fmla="val -73241"/>
            </a:avLst>
          </a:prstGeom>
          <a:solidFill>
            <a:srgbClr val="FFFFE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400" b="1" dirty="0">
                <a:solidFill>
                  <a:schemeClr val="tx1"/>
                </a:solidFill>
              </a:rPr>
              <a:t>a </a:t>
            </a:r>
            <a:r>
              <a:rPr lang="en-US" sz="1400" b="1" dirty="0">
                <a:solidFill>
                  <a:srgbClr val="C00000"/>
                </a:solidFill>
              </a:rPr>
              <a:t>verb</a:t>
            </a:r>
            <a:r>
              <a:rPr lang="en-US" sz="1400" b="1" dirty="0">
                <a:solidFill>
                  <a:schemeClr val="tx1"/>
                </a:solidFill>
              </a:rPr>
              <a:t> ending in –</a:t>
            </a:r>
            <a:r>
              <a:rPr lang="en-US" sz="1400" b="1" dirty="0" err="1">
                <a:solidFill>
                  <a:srgbClr val="C00000"/>
                </a:solidFill>
              </a:rPr>
              <a:t>ing</a:t>
            </a:r>
            <a:r>
              <a:rPr lang="en-US" sz="1400" b="1" dirty="0">
                <a:solidFill>
                  <a:schemeClr val="tx1"/>
                </a:solidFill>
              </a:rPr>
              <a:t> used as a noun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6142DA0-6426-4BCE-9348-1527DDD30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8" y="6575565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eech 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eech 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50" fill="hold">
                                          <p:stCondLst>
                                            <p:cond delay="8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5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50" fill="hold">
                                          <p:stCondLst>
                                            <p:cond delay="2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50" fill="hold">
                                          <p:stCondLst>
                                            <p:cond delay="3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A3BCBAD9-B495-4E15-BB02-6DBB09F125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79" y="383006"/>
            <a:ext cx="6157732" cy="159124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63E15E4-0724-4E46-9343-038BDE3F7096}"/>
              </a:ext>
            </a:extLst>
          </p:cNvPr>
          <p:cNvSpPr txBox="1"/>
          <p:nvPr/>
        </p:nvSpPr>
        <p:spPr>
          <a:xfrm>
            <a:off x="3324480" y="641167"/>
            <a:ext cx="61577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to talk about someone’s abilities and interests</a:t>
            </a:r>
            <a:endParaRPr lang="ar-SA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(how well or badly they can do something)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9C26421-623E-4EE9-9322-71912B9B6FCD}"/>
              </a:ext>
            </a:extLst>
          </p:cNvPr>
          <p:cNvSpPr txBox="1"/>
          <p:nvPr/>
        </p:nvSpPr>
        <p:spPr>
          <a:xfrm>
            <a:off x="4088556" y="1526264"/>
            <a:ext cx="615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adjective + preposition + gerund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2F7D210-7C22-41B7-922C-DC5D2B1349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6200000">
            <a:off x="4333297" y="3253828"/>
            <a:ext cx="3525408" cy="176270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ABF8BA-9EB3-427D-A3FC-29C64F6070D2}"/>
              </a:ext>
            </a:extLst>
          </p:cNvPr>
          <p:cNvSpPr txBox="1"/>
          <p:nvPr/>
        </p:nvSpPr>
        <p:spPr>
          <a:xfrm>
            <a:off x="615203" y="3208256"/>
            <a:ext cx="52729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I’m </a:t>
            </a:r>
            <a:r>
              <a:rPr lang="en-US" sz="18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good at using </a:t>
            </a: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computers.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I’m not very </a:t>
            </a:r>
            <a:r>
              <a:rPr lang="en-US" sz="18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good at speaking </a:t>
            </a: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 public.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good at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swimming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ar-S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067059A-AB84-4134-950D-EEB0EE77AC9B}"/>
              </a:ext>
            </a:extLst>
          </p:cNvPr>
          <p:cNvSpPr txBox="1"/>
          <p:nvPr/>
        </p:nvSpPr>
        <p:spPr>
          <a:xfrm>
            <a:off x="6403345" y="3152174"/>
            <a:ext cx="52729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I’m </a:t>
            </a:r>
            <a:r>
              <a:rPr lang="en-US" sz="18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interested in working </a:t>
            </a: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outdoors.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I’m not </a:t>
            </a:r>
            <a:r>
              <a:rPr lang="en-US" sz="1800" b="1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interested in working </a:t>
            </a:r>
            <a:r>
              <a:rPr lang="en-US" sz="18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 the computer industry.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interested 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surfing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ar-S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0" name="Picture 2" descr="Ability Icon - Download in Colored Outline Style">
            <a:extLst>
              <a:ext uri="{FF2B5EF4-FFF2-40B4-BE49-F238E27FC236}">
                <a16:creationId xmlns:a16="http://schemas.microsoft.com/office/drawing/2014/main" id="{BFCCFF4C-9169-4904-BDE4-DA2FF13C6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44" y="473460"/>
            <a:ext cx="1251285" cy="12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8C6CAC37-9219-4D12-B414-4BC3E927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24" y="1279505"/>
            <a:ext cx="764077" cy="76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799C205-0444-4E0B-84FF-03CF1516EA5D}"/>
              </a:ext>
            </a:extLst>
          </p:cNvPr>
          <p:cNvGrpSpPr/>
          <p:nvPr/>
        </p:nvGrpSpPr>
        <p:grpSpPr>
          <a:xfrm>
            <a:off x="975735" y="2208478"/>
            <a:ext cx="1591351" cy="900121"/>
            <a:chOff x="869117" y="1022181"/>
            <a:chExt cx="1591351" cy="900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5B0E8C37-FC90-4E59-8A9C-9FE87A78FBFE}"/>
                </a:ext>
              </a:extLst>
            </p:cNvPr>
            <p:cNvSpPr/>
            <p:nvPr/>
          </p:nvSpPr>
          <p:spPr>
            <a:xfrm>
              <a:off x="877919" y="1022181"/>
              <a:ext cx="1582549" cy="9001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403730"/>
                <a:gd name="connsiteX1" fmla="*/ 560995 w 2204827"/>
                <a:gd name="connsiteY1" fmla="*/ 14515 h 3403730"/>
                <a:gd name="connsiteX2" fmla="*/ 560995 w 2204827"/>
                <a:gd name="connsiteY2" fmla="*/ 14515 h 3403730"/>
                <a:gd name="connsiteX3" fmla="*/ 1054144 w 2204827"/>
                <a:gd name="connsiteY3" fmla="*/ 14515 h 3403730"/>
                <a:gd name="connsiteX4" fmla="*/ 2204827 w 2204827"/>
                <a:gd name="connsiteY4" fmla="*/ 14515 h 3403730"/>
                <a:gd name="connsiteX5" fmla="*/ 2088713 w 2204827"/>
                <a:gd name="connsiteY5" fmla="*/ 2282731 h 3403730"/>
                <a:gd name="connsiteX6" fmla="*/ 1054144 w 2204827"/>
                <a:gd name="connsiteY6" fmla="*/ 2268217 h 3403730"/>
                <a:gd name="connsiteX7" fmla="*/ 1247605 w 2204827"/>
                <a:gd name="connsiteY7" fmla="*/ 3403730 h 3403730"/>
                <a:gd name="connsiteX8" fmla="*/ 735166 w 2204827"/>
                <a:gd name="connsiteY8" fmla="*/ 2282732 h 3403730"/>
                <a:gd name="connsiteX9" fmla="*/ 145142 w 2204827"/>
                <a:gd name="connsiteY9" fmla="*/ 2326274 h 3403730"/>
                <a:gd name="connsiteX10" fmla="*/ 0 w 2204827"/>
                <a:gd name="connsiteY10" fmla="*/ 0 h 340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40373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7605" y="340373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5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8D45707-4C93-4482-A16D-1C42624241AB}"/>
                </a:ext>
              </a:extLst>
            </p:cNvPr>
            <p:cNvSpPr txBox="1"/>
            <p:nvPr/>
          </p:nvSpPr>
          <p:spPr>
            <a:xfrm>
              <a:off x="869117" y="1093405"/>
              <a:ext cx="15402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good at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C7E1D9E-DA3F-4020-A7D6-509FF26C91B6}"/>
              </a:ext>
            </a:extLst>
          </p:cNvPr>
          <p:cNvGrpSpPr/>
          <p:nvPr/>
        </p:nvGrpSpPr>
        <p:grpSpPr>
          <a:xfrm>
            <a:off x="6603672" y="2208478"/>
            <a:ext cx="1977983" cy="900121"/>
            <a:chOff x="877919" y="1022181"/>
            <a:chExt cx="1977983" cy="9001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3BCA6CAD-26AE-48B7-A9B4-6DE49ECBEA16}"/>
                </a:ext>
              </a:extLst>
            </p:cNvPr>
            <p:cNvSpPr/>
            <p:nvPr/>
          </p:nvSpPr>
          <p:spPr>
            <a:xfrm>
              <a:off x="877919" y="1022181"/>
              <a:ext cx="1977983" cy="9001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403730"/>
                <a:gd name="connsiteX1" fmla="*/ 560995 w 2204827"/>
                <a:gd name="connsiteY1" fmla="*/ 14515 h 3403730"/>
                <a:gd name="connsiteX2" fmla="*/ 560995 w 2204827"/>
                <a:gd name="connsiteY2" fmla="*/ 14515 h 3403730"/>
                <a:gd name="connsiteX3" fmla="*/ 1054144 w 2204827"/>
                <a:gd name="connsiteY3" fmla="*/ 14515 h 3403730"/>
                <a:gd name="connsiteX4" fmla="*/ 2204827 w 2204827"/>
                <a:gd name="connsiteY4" fmla="*/ 14515 h 3403730"/>
                <a:gd name="connsiteX5" fmla="*/ 2088713 w 2204827"/>
                <a:gd name="connsiteY5" fmla="*/ 2282731 h 3403730"/>
                <a:gd name="connsiteX6" fmla="*/ 1054144 w 2204827"/>
                <a:gd name="connsiteY6" fmla="*/ 2268217 h 3403730"/>
                <a:gd name="connsiteX7" fmla="*/ 1247605 w 2204827"/>
                <a:gd name="connsiteY7" fmla="*/ 3403730 h 3403730"/>
                <a:gd name="connsiteX8" fmla="*/ 735166 w 2204827"/>
                <a:gd name="connsiteY8" fmla="*/ 2282732 h 3403730"/>
                <a:gd name="connsiteX9" fmla="*/ 145142 w 2204827"/>
                <a:gd name="connsiteY9" fmla="*/ 2326274 h 3403730"/>
                <a:gd name="connsiteX10" fmla="*/ 0 w 2204827"/>
                <a:gd name="connsiteY10" fmla="*/ 0 h 340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40373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7605" y="340373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5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466417EB-5AD6-4D17-90CA-87F00C622FB3}"/>
                </a:ext>
              </a:extLst>
            </p:cNvPr>
            <p:cNvSpPr txBox="1"/>
            <p:nvPr/>
          </p:nvSpPr>
          <p:spPr>
            <a:xfrm>
              <a:off x="985557" y="1127075"/>
              <a:ext cx="17627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interested in</a:t>
              </a:r>
              <a:endParaRPr lang="ar-S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B9F38864-8D1D-4CEC-862E-67833F1A7C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9C3D9BF8-FCC9-4ECD-B547-8D863C1B7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65" y="6575933"/>
            <a:ext cx="2548349" cy="377985"/>
          </a:xfrm>
          <a:prstGeom prst="rect">
            <a:avLst/>
          </a:prstGeom>
        </p:spPr>
      </p:pic>
      <p:sp>
        <p:nvSpPr>
          <p:cNvPr id="24" name="وسيلة الشرح: خط منحني مع حد وشريط تمييز 23">
            <a:extLst>
              <a:ext uri="{FF2B5EF4-FFF2-40B4-BE49-F238E27FC236}">
                <a16:creationId xmlns:a16="http://schemas.microsoft.com/office/drawing/2014/main" id="{8457EB7E-11A9-4B84-9446-9AF5142BBF90}"/>
              </a:ext>
            </a:extLst>
          </p:cNvPr>
          <p:cNvSpPr/>
          <p:nvPr/>
        </p:nvSpPr>
        <p:spPr>
          <a:xfrm>
            <a:off x="9375392" y="1041586"/>
            <a:ext cx="2109472" cy="677108"/>
          </a:xfrm>
          <a:prstGeom prst="accentBorderCallout2">
            <a:avLst>
              <a:gd name="adj1" fmla="val 43980"/>
              <a:gd name="adj2" fmla="val -4172"/>
              <a:gd name="adj3" fmla="val 46273"/>
              <a:gd name="adj4" fmla="val -16073"/>
              <a:gd name="adj5" fmla="val 90364"/>
              <a:gd name="adj6" fmla="val -73241"/>
            </a:avLst>
          </a:prstGeom>
          <a:solidFill>
            <a:srgbClr val="FFFFE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400" b="1" dirty="0">
                <a:solidFill>
                  <a:schemeClr val="bg1">
                    <a:lumMod val="85000"/>
                  </a:schemeClr>
                </a:solidFill>
              </a:rPr>
              <a:t>a verb ending in –</a:t>
            </a:r>
            <a:r>
              <a:rPr lang="en-US" sz="1400" b="1" dirty="0" err="1">
                <a:solidFill>
                  <a:schemeClr val="bg1">
                    <a:lumMod val="85000"/>
                  </a:schemeClr>
                </a:solidFill>
              </a:rPr>
              <a:t>ing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</a:rPr>
              <a:t> used as a noun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AB8759D4-FDE1-449E-8448-9301C5562AF2}"/>
              </a:ext>
            </a:extLst>
          </p:cNvPr>
          <p:cNvGrpSpPr/>
          <p:nvPr/>
        </p:nvGrpSpPr>
        <p:grpSpPr>
          <a:xfrm>
            <a:off x="2932648" y="2479757"/>
            <a:ext cx="4563999" cy="4449899"/>
            <a:chOff x="-908694" y="2418851"/>
            <a:chExt cx="4563999" cy="4449899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B24C5266-0EA9-4F10-AA48-2D2276F9E210}"/>
                </a:ext>
              </a:extLst>
            </p:cNvPr>
            <p:cNvSpPr/>
            <p:nvPr/>
          </p:nvSpPr>
          <p:spPr>
            <a:xfrm>
              <a:off x="526403" y="2433919"/>
              <a:ext cx="3049210" cy="2802998"/>
            </a:xfrm>
            <a:prstGeom prst="ellipse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70F4ACB8-D0A1-4A79-9070-BDE8C15A0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8694" y="2418851"/>
              <a:ext cx="4563999" cy="4449899"/>
            </a:xfrm>
            <a:prstGeom prst="rect">
              <a:avLst/>
            </a:prstGeom>
          </p:spPr>
        </p:pic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90556AB-9075-4720-A329-347E8A42E905}"/>
              </a:ext>
            </a:extLst>
          </p:cNvPr>
          <p:cNvSpPr txBox="1"/>
          <p:nvPr/>
        </p:nvSpPr>
        <p:spPr>
          <a:xfrm>
            <a:off x="4675201" y="3157730"/>
            <a:ext cx="24579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are you </a:t>
            </a:r>
            <a:r>
              <a:rPr lang="en-US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good at 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/ </a:t>
            </a:r>
            <a:r>
              <a:rPr lang="en-US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interested in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ar-SA" sz="2400" dirty="0">
              <a:latin typeface="Aharoni" panose="02010803020104030203" pitchFamily="2" charset="-79"/>
            </a:endParaRPr>
          </a:p>
        </p:txBody>
      </p:sp>
      <p:sp>
        <p:nvSpPr>
          <p:cNvPr id="30" name="Freeform: Shape 35">
            <a:extLst>
              <a:ext uri="{FF2B5EF4-FFF2-40B4-BE49-F238E27FC236}">
                <a16:creationId xmlns:a16="http://schemas.microsoft.com/office/drawing/2014/main" id="{3D7205DC-AB5A-4381-9AB7-231EEB7EBDD6}"/>
              </a:ext>
            </a:extLst>
          </p:cNvPr>
          <p:cNvSpPr/>
          <p:nvPr/>
        </p:nvSpPr>
        <p:spPr>
          <a:xfrm flipH="1">
            <a:off x="2755040" y="1191965"/>
            <a:ext cx="7136005" cy="1768372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88441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88441" y="1009650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2A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2BD413A-264E-4567-A2BB-D3745A26B2B4}"/>
              </a:ext>
            </a:extLst>
          </p:cNvPr>
          <p:cNvSpPr txBox="1"/>
          <p:nvPr/>
        </p:nvSpPr>
        <p:spPr>
          <a:xfrm>
            <a:off x="3005781" y="1352987"/>
            <a:ext cx="6414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chemeClr val="bg1"/>
                </a:solidFill>
              </a:rPr>
              <a:t>I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__________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good at / interested in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_____________</a:t>
            </a:r>
            <a:endParaRPr lang="ar-SA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صورة 2">
            <a:extLst>
              <a:ext uri="{FF2B5EF4-FFF2-40B4-BE49-F238E27FC236}">
                <a16:creationId xmlns:a16="http://schemas.microsoft.com/office/drawing/2014/main" id="{3AC7AC1B-889A-44C1-9639-86E2ECCC5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21026" r="5228" b="5273"/>
          <a:stretch/>
        </p:blipFill>
        <p:spPr>
          <a:xfrm>
            <a:off x="5966012" y="0"/>
            <a:ext cx="6225988" cy="6858000"/>
          </a:xfrm>
          <a:prstGeom prst="rect">
            <a:avLst/>
          </a:prstGeom>
        </p:spPr>
      </p:pic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21000069-8B5D-4217-AA2E-DE1E05FD70E3}"/>
              </a:ext>
            </a:extLst>
          </p:cNvPr>
          <p:cNvSpPr/>
          <p:nvPr/>
        </p:nvSpPr>
        <p:spPr>
          <a:xfrm>
            <a:off x="3848100" y="1460500"/>
            <a:ext cx="4495798" cy="39370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10" name="Picture 8" descr="المكتبة">
            <a:extLst>
              <a:ext uri="{FF2B5EF4-FFF2-40B4-BE49-F238E27FC236}">
                <a16:creationId xmlns:a16="http://schemas.microsoft.com/office/drawing/2014/main" id="{A57C4C05-127F-42E3-BFC1-EE28CFF6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1562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D3A8EBC-57DE-4CD6-BA48-3A512C70771E}"/>
              </a:ext>
            </a:extLst>
          </p:cNvPr>
          <p:cNvSpPr/>
          <p:nvPr/>
        </p:nvSpPr>
        <p:spPr>
          <a:xfrm>
            <a:off x="5758658" y="3011726"/>
            <a:ext cx="725485" cy="442674"/>
          </a:xfrm>
          <a:prstGeom prst="roundRect">
            <a:avLst/>
          </a:prstGeom>
          <a:solidFill>
            <a:srgbClr val="B367A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20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AE96AD2-CA20-4520-A80B-FBE5F2B09AF4}"/>
              </a:ext>
            </a:extLst>
          </p:cNvPr>
          <p:cNvGrpSpPr/>
          <p:nvPr/>
        </p:nvGrpSpPr>
        <p:grpSpPr>
          <a:xfrm>
            <a:off x="669069" y="1425639"/>
            <a:ext cx="1582549" cy="1712440"/>
            <a:chOff x="841726" y="566303"/>
            <a:chExt cx="1582549" cy="1712440"/>
          </a:xfrm>
        </p:grpSpPr>
        <p:sp>
          <p:nvSpPr>
            <p:cNvPr id="14" name="فقاعة الكلام: مستطيلة 8">
              <a:extLst>
                <a:ext uri="{FF2B5EF4-FFF2-40B4-BE49-F238E27FC236}">
                  <a16:creationId xmlns:a16="http://schemas.microsoft.com/office/drawing/2014/main" id="{27AF03D4-0059-459C-9796-48C4FF47F387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54663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5D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F6BB53E6-4DC5-440D-8ECC-477AF9305A04}"/>
                </a:ext>
              </a:extLst>
            </p:cNvPr>
            <p:cNvSpPr txBox="1"/>
            <p:nvPr/>
          </p:nvSpPr>
          <p:spPr>
            <a:xfrm>
              <a:off x="844181" y="601164"/>
              <a:ext cx="1540276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u="none" strike="noStrike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FIND</a:t>
              </a:r>
            </a:p>
            <a:p>
              <a:pPr algn="ctr" rtl="0"/>
              <a:r>
                <a:rPr lang="en-US" sz="18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Present perfect progressive</a:t>
              </a:r>
              <a:endParaRPr lang="ar-S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B862AEB-391B-4BEE-A8AA-4AB492B67D51}"/>
              </a:ext>
            </a:extLst>
          </p:cNvPr>
          <p:cNvGrpSpPr/>
          <p:nvPr/>
        </p:nvGrpSpPr>
        <p:grpSpPr>
          <a:xfrm>
            <a:off x="3157295" y="1154982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فقاعة الكلام: مستطيلة 8">
              <a:extLst>
                <a:ext uri="{FF2B5EF4-FFF2-40B4-BE49-F238E27FC236}">
                  <a16:creationId xmlns:a16="http://schemas.microsoft.com/office/drawing/2014/main" id="{29875217-8CBB-4C94-B931-BAA8ECB68882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CBA2647-DF18-4DBC-8C8D-E64957E07C3A}"/>
                </a:ext>
              </a:extLst>
            </p:cNvPr>
            <p:cNvSpPr txBox="1"/>
            <p:nvPr/>
          </p:nvSpPr>
          <p:spPr>
            <a:xfrm>
              <a:off x="849799" y="695225"/>
              <a:ext cx="15402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8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FIND</a:t>
              </a:r>
              <a:endParaRPr lang="en-US" sz="1800" i="1" u="none" strike="noStrike" baseline="0" dirty="0">
                <a:solidFill>
                  <a:schemeClr val="bg1"/>
                </a:solidFill>
                <a:latin typeface="+mj-lt"/>
              </a:endParaRPr>
            </a:p>
            <a:p>
              <a:pPr algn="ctr" rtl="0"/>
              <a:r>
                <a:rPr lang="en-US" sz="1800" i="1" u="none" strike="noStrike" baseline="0" dirty="0">
                  <a:latin typeface="+mj-lt"/>
                </a:rPr>
                <a:t>Present perfect simple</a:t>
              </a:r>
              <a:endParaRPr lang="ar-SA" dirty="0">
                <a:latin typeface="+mj-lt"/>
              </a:endParaRPr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7AB5059A-FEB2-4DB6-A5D4-5C0E8723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39" y="2985343"/>
            <a:ext cx="2423718" cy="254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7D59252-7F42-43E5-B55A-C3B628EF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53" y="1919406"/>
            <a:ext cx="724905" cy="7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12">
            <a:extLst>
              <a:ext uri="{FF2B5EF4-FFF2-40B4-BE49-F238E27FC236}">
                <a16:creationId xmlns:a16="http://schemas.microsoft.com/office/drawing/2014/main" id="{FE662087-5F20-4277-83CF-BB7A5C44CA48}"/>
              </a:ext>
            </a:extLst>
          </p:cNvPr>
          <p:cNvGrpSpPr/>
          <p:nvPr/>
        </p:nvGrpSpPr>
        <p:grpSpPr>
          <a:xfrm>
            <a:off x="1" y="213502"/>
            <a:ext cx="2434810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26" name="313">
              <a:extLst>
                <a:ext uri="{FF2B5EF4-FFF2-40B4-BE49-F238E27FC236}">
                  <a16:creationId xmlns:a16="http://schemas.microsoft.com/office/drawing/2014/main" id="{0A5E1B7B-067D-4D7D-B065-838598262AB2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7" name="123">
              <a:extLst>
                <a:ext uri="{FF2B5EF4-FFF2-40B4-BE49-F238E27FC236}">
                  <a16:creationId xmlns:a16="http://schemas.microsoft.com/office/drawing/2014/main" id="{7BAFBF4C-58F8-4643-A591-A6DDA2A9A565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8" name="123">
            <a:extLst>
              <a:ext uri="{FF2B5EF4-FFF2-40B4-BE49-F238E27FC236}">
                <a16:creationId xmlns:a16="http://schemas.microsoft.com/office/drawing/2014/main" id="{3B75ED3D-79EB-4959-A144-44ED0F9709B5}"/>
              </a:ext>
            </a:extLst>
          </p:cNvPr>
          <p:cNvSpPr/>
          <p:nvPr/>
        </p:nvSpPr>
        <p:spPr>
          <a:xfrm>
            <a:off x="2353962" y="2284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12">
            <a:extLst>
              <a:ext uri="{FF2B5EF4-FFF2-40B4-BE49-F238E27FC236}">
                <a16:creationId xmlns:a16="http://schemas.microsoft.com/office/drawing/2014/main" id="{5D8F58D5-B9A2-46C4-AA38-7FADF03CB9D6}"/>
              </a:ext>
            </a:extLst>
          </p:cNvPr>
          <p:cNvSpPr/>
          <p:nvPr/>
        </p:nvSpPr>
        <p:spPr>
          <a:xfrm>
            <a:off x="2596897" y="2334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12">
            <a:extLst>
              <a:ext uri="{FF2B5EF4-FFF2-40B4-BE49-F238E27FC236}">
                <a16:creationId xmlns:a16="http://schemas.microsoft.com/office/drawing/2014/main" id="{98033247-AF4D-420F-A58E-179ECB5F4C18}"/>
              </a:ext>
            </a:extLst>
          </p:cNvPr>
          <p:cNvSpPr txBox="1">
            <a:spLocks/>
          </p:cNvSpPr>
          <p:nvPr/>
        </p:nvSpPr>
        <p:spPr>
          <a:xfrm>
            <a:off x="202482" y="279246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31" name="TextBox 451">
            <a:extLst>
              <a:ext uri="{FF2B5EF4-FFF2-40B4-BE49-F238E27FC236}">
                <a16:creationId xmlns:a16="http://schemas.microsoft.com/office/drawing/2014/main" id="{4B817498-D12B-4FEC-856A-20CC14CBE821}"/>
              </a:ext>
            </a:extLst>
          </p:cNvPr>
          <p:cNvSpPr txBox="1"/>
          <p:nvPr/>
        </p:nvSpPr>
        <p:spPr>
          <a:xfrm>
            <a:off x="-147437" y="279227"/>
            <a:ext cx="2596896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Additional Activity</a:t>
            </a:r>
            <a:endParaRPr lang="zh-CN" altLang="en-US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3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3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3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3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6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30000" fill="hold" nodeType="withEffect" p14:presetBounceEnd="78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3" dur="2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4" dur="2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6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3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2D038CF-27BF-4926-988B-5CB1149F90ED}"/>
              </a:ext>
            </a:extLst>
          </p:cNvPr>
          <p:cNvGrpSpPr/>
          <p:nvPr/>
        </p:nvGrpSpPr>
        <p:grpSpPr>
          <a:xfrm>
            <a:off x="407878" y="842650"/>
            <a:ext cx="11083636" cy="4514333"/>
            <a:chOff x="639526" y="793882"/>
            <a:chExt cx="11083636" cy="451433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0B072CD-10A7-400C-99CB-9B38DF566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526" y="793882"/>
              <a:ext cx="11083636" cy="4514333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39417D3-D247-4657-BCD3-9401E0EAB996}"/>
                </a:ext>
              </a:extLst>
            </p:cNvPr>
            <p:cNvSpPr/>
            <p:nvPr/>
          </p:nvSpPr>
          <p:spPr>
            <a:xfrm>
              <a:off x="9168384" y="2694432"/>
              <a:ext cx="2554778" cy="26137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4F45BEA7-725A-4B94-A5AA-07F19814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475" y="3038856"/>
            <a:ext cx="1639276" cy="1855192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F05296B-45CC-4DB6-AECB-6062704310B6}"/>
              </a:ext>
            </a:extLst>
          </p:cNvPr>
          <p:cNvSpPr/>
          <p:nvPr/>
        </p:nvSpPr>
        <p:spPr>
          <a:xfrm>
            <a:off x="1365504" y="1513874"/>
            <a:ext cx="2023872" cy="251901"/>
          </a:xfrm>
          <a:prstGeom prst="roundRect">
            <a:avLst/>
          </a:prstGeom>
          <a:noFill/>
          <a:ln w="19050">
            <a:solidFill>
              <a:srgbClr val="D45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75DF3DA-9095-4310-8C96-DE2F3339753F}"/>
              </a:ext>
            </a:extLst>
          </p:cNvPr>
          <p:cNvSpPr/>
          <p:nvPr/>
        </p:nvSpPr>
        <p:spPr>
          <a:xfrm>
            <a:off x="1111911" y="1835866"/>
            <a:ext cx="2226259" cy="251901"/>
          </a:xfrm>
          <a:prstGeom prst="roundRect">
            <a:avLst/>
          </a:prstGeom>
          <a:noFill/>
          <a:ln w="19050">
            <a:solidFill>
              <a:srgbClr val="D45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762F546-801A-465B-A766-5AF56DA07F51}"/>
              </a:ext>
            </a:extLst>
          </p:cNvPr>
          <p:cNvSpPr/>
          <p:nvPr/>
        </p:nvSpPr>
        <p:spPr>
          <a:xfrm>
            <a:off x="2255641" y="2147326"/>
            <a:ext cx="1382332" cy="251901"/>
          </a:xfrm>
          <a:prstGeom prst="roundRect">
            <a:avLst/>
          </a:prstGeom>
          <a:noFill/>
          <a:ln w="19050">
            <a:solidFill>
              <a:srgbClr val="D45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5E9206C-D7B8-4EC7-B984-4FB20F585015}"/>
              </a:ext>
            </a:extLst>
          </p:cNvPr>
          <p:cNvSpPr/>
          <p:nvPr/>
        </p:nvSpPr>
        <p:spPr>
          <a:xfrm>
            <a:off x="3160600" y="2436999"/>
            <a:ext cx="1839884" cy="251901"/>
          </a:xfrm>
          <a:prstGeom prst="roundRect">
            <a:avLst/>
          </a:prstGeom>
          <a:noFill/>
          <a:ln w="19050">
            <a:solidFill>
              <a:srgbClr val="D45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92A99E0B-9FCF-4FFD-91B7-FDD45E44905B}"/>
              </a:ext>
            </a:extLst>
          </p:cNvPr>
          <p:cNvSpPr/>
          <p:nvPr/>
        </p:nvSpPr>
        <p:spPr>
          <a:xfrm>
            <a:off x="7287341" y="2426678"/>
            <a:ext cx="1672622" cy="251901"/>
          </a:xfrm>
          <a:prstGeom prst="roundRect">
            <a:avLst/>
          </a:prstGeom>
          <a:noFill/>
          <a:ln w="19050">
            <a:solidFill>
              <a:srgbClr val="D45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5F054E65-1DA7-4489-AACB-BDC9BDC7D39F}"/>
              </a:ext>
            </a:extLst>
          </p:cNvPr>
          <p:cNvSpPr/>
          <p:nvPr/>
        </p:nvSpPr>
        <p:spPr>
          <a:xfrm>
            <a:off x="4276778" y="3038856"/>
            <a:ext cx="1520565" cy="251901"/>
          </a:xfrm>
          <a:prstGeom prst="roundRect">
            <a:avLst/>
          </a:prstGeom>
          <a:noFill/>
          <a:ln w="19050">
            <a:solidFill>
              <a:srgbClr val="D45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0595BBC-82A9-4A32-96AD-B4D1F322A490}"/>
              </a:ext>
            </a:extLst>
          </p:cNvPr>
          <p:cNvSpPr txBox="1"/>
          <p:nvPr/>
        </p:nvSpPr>
        <p:spPr>
          <a:xfrm>
            <a:off x="5860648" y="3966452"/>
            <a:ext cx="6331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1. </a:t>
            </a:r>
            <a:r>
              <a:rPr lang="en-US" sz="2000" b="0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I’ve been studying English for </a:t>
            </a:r>
            <a:r>
              <a:rPr lang="en-US" sz="2000" b="0" i="0" u="sng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six</a:t>
            </a:r>
            <a:r>
              <a:rPr lang="en-US" sz="2000" b="0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 </a:t>
            </a:r>
            <a:r>
              <a:rPr lang="en-US" sz="2000" b="0" i="0" u="sng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years</a:t>
            </a:r>
            <a:r>
              <a:rPr lang="en-US" sz="2000" b="0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. </a:t>
            </a:r>
          </a:p>
          <a:p>
            <a:pPr algn="l" rtl="0"/>
            <a:r>
              <a:rPr lang="en-US" sz="2000" b="1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2.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I’ve had </a:t>
            </a:r>
            <a:r>
              <a:rPr lang="en-US" sz="2000" b="0" i="0" u="sng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three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 teachers. </a:t>
            </a:r>
          </a:p>
          <a:p>
            <a:pPr algn="l" rtl="0"/>
            <a:r>
              <a:rPr lang="en-US" sz="2000" b="1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3. </a:t>
            </a:r>
            <a:r>
              <a:rPr lang="en-US" sz="2000" b="0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I’ve used </a:t>
            </a:r>
            <a:r>
              <a:rPr lang="en-US" sz="2000" b="0" i="0" u="sng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six</a:t>
            </a:r>
            <a:r>
              <a:rPr lang="en-US" sz="2000" b="0" i="0" u="none" strike="noStrike" baseline="0" dirty="0">
                <a:solidFill>
                  <a:srgbClr val="3333FF"/>
                </a:solidFill>
                <a:latin typeface="Abadi" panose="020B0604020104020204" pitchFamily="34" charset="0"/>
              </a:rPr>
              <a:t> books. </a:t>
            </a:r>
          </a:p>
          <a:p>
            <a:pPr algn="l" rtl="0"/>
            <a:r>
              <a:rPr lang="en-US" sz="2000" b="1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4. 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I’ve been using this book for </a:t>
            </a:r>
            <a:r>
              <a:rPr lang="en-US" sz="2000" b="0" i="0" u="sng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three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 </a:t>
            </a:r>
            <a:r>
              <a:rPr lang="en-US" sz="2000" b="0" i="0" u="sng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weeks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Abadi" panose="020B0604020104020204" pitchFamily="34" charset="0"/>
              </a:rPr>
              <a:t>. </a:t>
            </a:r>
            <a:endParaRPr lang="ar-SA" sz="20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AFDE025-BE3E-4CDC-A224-429067721081}"/>
              </a:ext>
            </a:extLst>
          </p:cNvPr>
          <p:cNvSpPr/>
          <p:nvPr/>
        </p:nvSpPr>
        <p:spPr>
          <a:xfrm>
            <a:off x="560831" y="3477059"/>
            <a:ext cx="11508919" cy="258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4" name="12">
            <a:extLst>
              <a:ext uri="{FF2B5EF4-FFF2-40B4-BE49-F238E27FC236}">
                <a16:creationId xmlns:a16="http://schemas.microsoft.com/office/drawing/2014/main" id="{A73107F4-1DC0-4E35-A566-AD6B07425093}"/>
              </a:ext>
            </a:extLst>
          </p:cNvPr>
          <p:cNvGrpSpPr/>
          <p:nvPr/>
        </p:nvGrpSpPr>
        <p:grpSpPr>
          <a:xfrm>
            <a:off x="1" y="213502"/>
            <a:ext cx="2434810" cy="455119"/>
            <a:chOff x="3562350" y="-2391420"/>
            <a:chExt cx="4033224" cy="1060705"/>
          </a:xfrm>
          <a:solidFill>
            <a:srgbClr val="98C772"/>
          </a:solidFill>
        </p:grpSpPr>
        <p:sp>
          <p:nvSpPr>
            <p:cNvPr id="25" name="313">
              <a:extLst>
                <a:ext uri="{FF2B5EF4-FFF2-40B4-BE49-F238E27FC236}">
                  <a16:creationId xmlns:a16="http://schemas.microsoft.com/office/drawing/2014/main" id="{4F327C0D-1CF2-4139-8E97-7832E4EF8699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26" name="123">
              <a:extLst>
                <a:ext uri="{FF2B5EF4-FFF2-40B4-BE49-F238E27FC236}">
                  <a16:creationId xmlns:a16="http://schemas.microsoft.com/office/drawing/2014/main" id="{1FE7CEE5-B307-4F9C-8E1D-EDC9B83B4FB8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27" name="123">
            <a:extLst>
              <a:ext uri="{FF2B5EF4-FFF2-40B4-BE49-F238E27FC236}">
                <a16:creationId xmlns:a16="http://schemas.microsoft.com/office/drawing/2014/main" id="{B67E3B5F-B46D-4CDF-80A1-41EC2E7BE329}"/>
              </a:ext>
            </a:extLst>
          </p:cNvPr>
          <p:cNvSpPr/>
          <p:nvPr/>
        </p:nvSpPr>
        <p:spPr>
          <a:xfrm>
            <a:off x="2353962" y="2284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12">
            <a:extLst>
              <a:ext uri="{FF2B5EF4-FFF2-40B4-BE49-F238E27FC236}">
                <a16:creationId xmlns:a16="http://schemas.microsoft.com/office/drawing/2014/main" id="{C840029A-D2EE-4CC5-A376-E08E91DD0762}"/>
              </a:ext>
            </a:extLst>
          </p:cNvPr>
          <p:cNvSpPr/>
          <p:nvPr/>
        </p:nvSpPr>
        <p:spPr>
          <a:xfrm>
            <a:off x="2596897" y="2334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12">
            <a:extLst>
              <a:ext uri="{FF2B5EF4-FFF2-40B4-BE49-F238E27FC236}">
                <a16:creationId xmlns:a16="http://schemas.microsoft.com/office/drawing/2014/main" id="{AA18A262-F7A2-49E2-9EAF-6F4EB0BE974E}"/>
              </a:ext>
            </a:extLst>
          </p:cNvPr>
          <p:cNvSpPr txBox="1">
            <a:spLocks/>
          </p:cNvSpPr>
          <p:nvPr/>
        </p:nvSpPr>
        <p:spPr>
          <a:xfrm>
            <a:off x="202482" y="279246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30" name="TextBox 451">
            <a:extLst>
              <a:ext uri="{FF2B5EF4-FFF2-40B4-BE49-F238E27FC236}">
                <a16:creationId xmlns:a16="http://schemas.microsoft.com/office/drawing/2014/main" id="{7989B601-A832-41E7-B211-FF9D18C81DC7}"/>
              </a:ext>
            </a:extLst>
          </p:cNvPr>
          <p:cNvSpPr txBox="1"/>
          <p:nvPr/>
        </p:nvSpPr>
        <p:spPr>
          <a:xfrm>
            <a:off x="-121466" y="240610"/>
            <a:ext cx="2596896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rtl="0"/>
            <a:r>
              <a:rPr lang="en-US" altLang="zh-CN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Student’s Book - </a:t>
            </a:r>
            <a:r>
              <a:rPr lang="en-US" altLang="zh-CN" sz="24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22</a:t>
            </a:r>
            <a:endParaRPr lang="zh-CN" altLang="en-US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build="p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A51B345-5B5F-4345-AA66-356D47E0447D}"/>
              </a:ext>
            </a:extLst>
          </p:cNvPr>
          <p:cNvGrpSpPr/>
          <p:nvPr/>
        </p:nvGrpSpPr>
        <p:grpSpPr>
          <a:xfrm>
            <a:off x="1509598" y="678162"/>
            <a:ext cx="9831172" cy="5696746"/>
            <a:chOff x="1180414" y="580626"/>
            <a:chExt cx="9831172" cy="5696746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8E1E4CD-0817-4D91-993A-FAF4660B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0414" y="580627"/>
              <a:ext cx="9831172" cy="5696745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237C804-7352-41FE-99EE-95DCED6D2EE4}"/>
                </a:ext>
              </a:extLst>
            </p:cNvPr>
            <p:cNvSpPr/>
            <p:nvPr/>
          </p:nvSpPr>
          <p:spPr>
            <a:xfrm flipV="1">
              <a:off x="1204798" y="2945873"/>
              <a:ext cx="538658" cy="2479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6CAC2785-6693-4C39-AE42-261B445029FF}"/>
                </a:ext>
              </a:extLst>
            </p:cNvPr>
            <p:cNvSpPr/>
            <p:nvPr/>
          </p:nvSpPr>
          <p:spPr>
            <a:xfrm flipV="1">
              <a:off x="1192606" y="580626"/>
              <a:ext cx="538658" cy="309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8DF8FA0-0485-42FE-A2D9-B793F73CB803}"/>
              </a:ext>
            </a:extLst>
          </p:cNvPr>
          <p:cNvGrpSpPr/>
          <p:nvPr/>
        </p:nvGrpSpPr>
        <p:grpSpPr>
          <a:xfrm>
            <a:off x="2060448" y="3425946"/>
            <a:ext cx="9255938" cy="633515"/>
            <a:chOff x="827584" y="2492895"/>
            <a:chExt cx="7843270" cy="633515"/>
          </a:xfrm>
          <a:effectLst/>
        </p:grpSpPr>
        <p:sp>
          <p:nvSpPr>
            <p:cNvPr id="8" name="مستطيل: زوايا مستديرة 7">
              <a:extLst>
                <a:ext uri="{FF2B5EF4-FFF2-40B4-BE49-F238E27FC236}">
                  <a16:creationId xmlns:a16="http://schemas.microsoft.com/office/drawing/2014/main" id="{95512F41-2DB6-4BE3-9ED2-FF2D76537849}"/>
                </a:ext>
              </a:extLst>
            </p:cNvPr>
            <p:cNvSpPr/>
            <p:nvPr/>
          </p:nvSpPr>
          <p:spPr>
            <a:xfrm>
              <a:off x="827584" y="2492895"/>
              <a:ext cx="7843270" cy="633515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9" name="1">
              <a:extLst>
                <a:ext uri="{FF2B5EF4-FFF2-40B4-BE49-F238E27FC236}">
                  <a16:creationId xmlns:a16="http://schemas.microsoft.com/office/drawing/2014/main" id="{1E9A090E-F520-409A-9EBA-D00D84BFE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0555" y="2492896"/>
              <a:ext cx="274255" cy="41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82B6DBC-8740-447C-972C-F3BC57CB8CE8}"/>
              </a:ext>
            </a:extLst>
          </p:cNvPr>
          <p:cNvGrpSpPr/>
          <p:nvPr/>
        </p:nvGrpSpPr>
        <p:grpSpPr>
          <a:xfrm>
            <a:off x="2060448" y="4474460"/>
            <a:ext cx="9255938" cy="633515"/>
            <a:chOff x="827584" y="2492895"/>
            <a:chExt cx="7843270" cy="633515"/>
          </a:xfrm>
          <a:effectLst/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D43CDFB1-8C34-4A6D-93E1-BEA9120699C3}"/>
                </a:ext>
              </a:extLst>
            </p:cNvPr>
            <p:cNvSpPr/>
            <p:nvPr/>
          </p:nvSpPr>
          <p:spPr>
            <a:xfrm>
              <a:off x="827584" y="2492895"/>
              <a:ext cx="7843270" cy="633515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2" name="1">
              <a:extLst>
                <a:ext uri="{FF2B5EF4-FFF2-40B4-BE49-F238E27FC236}">
                  <a16:creationId xmlns:a16="http://schemas.microsoft.com/office/drawing/2014/main" id="{A65CA019-18A2-4FBE-B381-ED6363C0E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0555" y="2492896"/>
              <a:ext cx="274255" cy="41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1CA09EB-1C18-4659-A4B8-5C9100F591F7}"/>
              </a:ext>
            </a:extLst>
          </p:cNvPr>
          <p:cNvGrpSpPr/>
          <p:nvPr/>
        </p:nvGrpSpPr>
        <p:grpSpPr>
          <a:xfrm>
            <a:off x="2060448" y="5424684"/>
            <a:ext cx="9255938" cy="841251"/>
            <a:chOff x="827584" y="2492895"/>
            <a:chExt cx="7843270" cy="841251"/>
          </a:xfrm>
          <a:effectLst/>
        </p:grpSpPr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FE1ED7FD-3397-425B-AC7D-123E22E7C92C}"/>
                </a:ext>
              </a:extLst>
            </p:cNvPr>
            <p:cNvSpPr/>
            <p:nvPr/>
          </p:nvSpPr>
          <p:spPr>
            <a:xfrm>
              <a:off x="827584" y="2492895"/>
              <a:ext cx="7843270" cy="841251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5" name="1">
              <a:extLst>
                <a:ext uri="{FF2B5EF4-FFF2-40B4-BE49-F238E27FC236}">
                  <a16:creationId xmlns:a16="http://schemas.microsoft.com/office/drawing/2014/main" id="{58C17827-B047-4A97-AF60-DF9F31011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0555" y="2492896"/>
              <a:ext cx="274255" cy="41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12">
            <a:extLst>
              <a:ext uri="{FF2B5EF4-FFF2-40B4-BE49-F238E27FC236}">
                <a16:creationId xmlns:a16="http://schemas.microsoft.com/office/drawing/2014/main" id="{834D900A-10DB-4F89-87AD-8F224B850F3C}"/>
              </a:ext>
            </a:extLst>
          </p:cNvPr>
          <p:cNvGrpSpPr/>
          <p:nvPr/>
        </p:nvGrpSpPr>
        <p:grpSpPr>
          <a:xfrm>
            <a:off x="1" y="213502"/>
            <a:ext cx="2434810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17" name="313">
              <a:extLst>
                <a:ext uri="{FF2B5EF4-FFF2-40B4-BE49-F238E27FC236}">
                  <a16:creationId xmlns:a16="http://schemas.microsoft.com/office/drawing/2014/main" id="{2BEACCDC-00B5-44E9-98FF-B78E2377C96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8" name="123">
              <a:extLst>
                <a:ext uri="{FF2B5EF4-FFF2-40B4-BE49-F238E27FC236}">
                  <a16:creationId xmlns:a16="http://schemas.microsoft.com/office/drawing/2014/main" id="{F49F4648-0288-433E-B46F-F04363BAD121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9" name="123">
            <a:extLst>
              <a:ext uri="{FF2B5EF4-FFF2-40B4-BE49-F238E27FC236}">
                <a16:creationId xmlns:a16="http://schemas.microsoft.com/office/drawing/2014/main" id="{64C54478-3119-43D1-90C1-B439353A570E}"/>
              </a:ext>
            </a:extLst>
          </p:cNvPr>
          <p:cNvSpPr/>
          <p:nvPr/>
        </p:nvSpPr>
        <p:spPr>
          <a:xfrm>
            <a:off x="2353962" y="2284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12">
            <a:extLst>
              <a:ext uri="{FF2B5EF4-FFF2-40B4-BE49-F238E27FC236}">
                <a16:creationId xmlns:a16="http://schemas.microsoft.com/office/drawing/2014/main" id="{7083ECE5-6E71-442E-8BC6-00328EC7E0F7}"/>
              </a:ext>
            </a:extLst>
          </p:cNvPr>
          <p:cNvSpPr/>
          <p:nvPr/>
        </p:nvSpPr>
        <p:spPr>
          <a:xfrm>
            <a:off x="2596897" y="2334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12">
            <a:extLst>
              <a:ext uri="{FF2B5EF4-FFF2-40B4-BE49-F238E27FC236}">
                <a16:creationId xmlns:a16="http://schemas.microsoft.com/office/drawing/2014/main" id="{C15EF350-9490-4A8C-8DAB-5972F7661DE4}"/>
              </a:ext>
            </a:extLst>
          </p:cNvPr>
          <p:cNvSpPr txBox="1">
            <a:spLocks/>
          </p:cNvSpPr>
          <p:nvPr/>
        </p:nvSpPr>
        <p:spPr>
          <a:xfrm>
            <a:off x="202482" y="279246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4" name="TextBox 451">
            <a:extLst>
              <a:ext uri="{FF2B5EF4-FFF2-40B4-BE49-F238E27FC236}">
                <a16:creationId xmlns:a16="http://schemas.microsoft.com/office/drawing/2014/main" id="{1FA4A012-06CE-4718-91E5-A28C3826FFD5}"/>
              </a:ext>
            </a:extLst>
          </p:cNvPr>
          <p:cNvSpPr txBox="1"/>
          <p:nvPr/>
        </p:nvSpPr>
        <p:spPr>
          <a:xfrm>
            <a:off x="-147437" y="279227"/>
            <a:ext cx="2596896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Additional Activity</a:t>
            </a:r>
            <a:endParaRPr lang="zh-CN" altLang="en-US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E7D2127-65D5-4F10-B7E9-15752804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760" y="976710"/>
            <a:ext cx="9726576" cy="5667768"/>
          </a:xfrm>
          <a:prstGeom prst="rect">
            <a:avLst/>
          </a:prstGeom>
        </p:spPr>
      </p:pic>
      <p:grpSp>
        <p:nvGrpSpPr>
          <p:cNvPr id="4" name="12">
            <a:extLst>
              <a:ext uri="{FF2B5EF4-FFF2-40B4-BE49-F238E27FC236}">
                <a16:creationId xmlns:a16="http://schemas.microsoft.com/office/drawing/2014/main" id="{DE55C0C9-6C41-41CE-BD7A-0396D71405BA}"/>
              </a:ext>
            </a:extLst>
          </p:cNvPr>
          <p:cNvGrpSpPr/>
          <p:nvPr/>
        </p:nvGrpSpPr>
        <p:grpSpPr>
          <a:xfrm>
            <a:off x="1" y="213502"/>
            <a:ext cx="2434810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313">
              <a:extLst>
                <a:ext uri="{FF2B5EF4-FFF2-40B4-BE49-F238E27FC236}">
                  <a16:creationId xmlns:a16="http://schemas.microsoft.com/office/drawing/2014/main" id="{8954C8EB-DF75-4686-B3D4-9C602D9BDDE3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123">
              <a:extLst>
                <a:ext uri="{FF2B5EF4-FFF2-40B4-BE49-F238E27FC236}">
                  <a16:creationId xmlns:a16="http://schemas.microsoft.com/office/drawing/2014/main" id="{AB4F3877-3BF4-422D-92F0-3493CC5AB4A2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123">
            <a:extLst>
              <a:ext uri="{FF2B5EF4-FFF2-40B4-BE49-F238E27FC236}">
                <a16:creationId xmlns:a16="http://schemas.microsoft.com/office/drawing/2014/main" id="{3AD68EA7-507D-4B78-ADBF-7F31592E1B31}"/>
              </a:ext>
            </a:extLst>
          </p:cNvPr>
          <p:cNvSpPr/>
          <p:nvPr/>
        </p:nvSpPr>
        <p:spPr>
          <a:xfrm>
            <a:off x="2353962" y="2284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5307443D-06B4-4008-A256-D84F159AC2DB}"/>
              </a:ext>
            </a:extLst>
          </p:cNvPr>
          <p:cNvSpPr/>
          <p:nvPr/>
        </p:nvSpPr>
        <p:spPr>
          <a:xfrm>
            <a:off x="2596897" y="2334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12">
            <a:extLst>
              <a:ext uri="{FF2B5EF4-FFF2-40B4-BE49-F238E27FC236}">
                <a16:creationId xmlns:a16="http://schemas.microsoft.com/office/drawing/2014/main" id="{EFAB3B39-7835-43A2-9D67-A0BC38B3D8B1}"/>
              </a:ext>
            </a:extLst>
          </p:cNvPr>
          <p:cNvSpPr txBox="1">
            <a:spLocks/>
          </p:cNvSpPr>
          <p:nvPr/>
        </p:nvSpPr>
        <p:spPr>
          <a:xfrm>
            <a:off x="202482" y="279246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0" name="TextBox 451">
            <a:extLst>
              <a:ext uri="{FF2B5EF4-FFF2-40B4-BE49-F238E27FC236}">
                <a16:creationId xmlns:a16="http://schemas.microsoft.com/office/drawing/2014/main" id="{4F2B3BA5-6ADC-4D6D-A0DB-CD07EEEA3C4B}"/>
              </a:ext>
            </a:extLst>
          </p:cNvPr>
          <p:cNvSpPr txBox="1"/>
          <p:nvPr/>
        </p:nvSpPr>
        <p:spPr>
          <a:xfrm>
            <a:off x="-147437" y="279227"/>
            <a:ext cx="2596896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Additional Activity</a:t>
            </a:r>
            <a:endParaRPr lang="zh-CN" altLang="en-US" b="1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9612F18-64CC-4009-8183-659B08E0CF9D}"/>
              </a:ext>
            </a:extLst>
          </p:cNvPr>
          <p:cNvSpPr txBox="1"/>
          <p:nvPr/>
        </p:nvSpPr>
        <p:spPr>
          <a:xfrm>
            <a:off x="3296736" y="347986"/>
            <a:ext cx="8692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i="0" u="none" strike="noStrike" baseline="0" dirty="0">
                <a:solidFill>
                  <a:srgbClr val="009A00"/>
                </a:solidFill>
                <a:latin typeface="Abadi" panose="020B0604020104020204" pitchFamily="34" charset="0"/>
              </a:rPr>
              <a:t>F.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Ask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and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answer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badi" panose="020B0604020104020204" pitchFamily="34" charset="0"/>
              </a:rPr>
              <a:t> questions	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Abadi" panose="020B0604020104020204" pitchFamily="34" charset="0"/>
              </a:rPr>
              <a:t>What activity ..? </a:t>
            </a:r>
            <a:r>
              <a:rPr lang="en-US" sz="1800" b="0" i="0" u="none" strike="noStrike" baseline="0" dirty="0">
                <a:latin typeface="Abadi" panose="020B0604020104020204" pitchFamily="34" charset="0"/>
              </a:rPr>
              <a:t>//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Abadi" panose="020B0604020104020204" pitchFamily="34" charset="0"/>
              </a:rPr>
              <a:t> How long ..?  </a:t>
            </a:r>
            <a:r>
              <a:rPr lang="en-US" sz="1800" b="0" i="0" u="none" strike="noStrike" baseline="0" dirty="0">
                <a:latin typeface="Abadi" panose="020B0604020104020204" pitchFamily="34" charset="0"/>
              </a:rPr>
              <a:t>//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Abadi" panose="020B0604020104020204" pitchFamily="34" charset="0"/>
              </a:rPr>
              <a:t> How many ..?  </a:t>
            </a:r>
            <a:endParaRPr lang="ar-SA" dirty="0">
              <a:latin typeface="Abadi" panose="020B0604020104020204" pitchFamily="34" charset="0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A630D074-FFBE-4903-B8E8-F2D2D7D2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02" y="1792519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18B57D3-AAC4-4C3F-8216-6EC73508C3E0}"/>
              </a:ext>
            </a:extLst>
          </p:cNvPr>
          <p:cNvGrpSpPr/>
          <p:nvPr/>
        </p:nvGrpSpPr>
        <p:grpSpPr>
          <a:xfrm>
            <a:off x="2596897" y="880524"/>
            <a:ext cx="2402257" cy="147849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فقاعة الكلام: مستطيلة 8">
              <a:extLst>
                <a:ext uri="{FF2B5EF4-FFF2-40B4-BE49-F238E27FC236}">
                  <a16:creationId xmlns:a16="http://schemas.microsoft.com/office/drawing/2014/main" id="{E980D1F5-7A20-4D9C-8EA0-5486A0E17F87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5FDFF6D9-C42F-42A9-B55A-3ADF8779D909}"/>
                </a:ext>
              </a:extLst>
            </p:cNvPr>
            <p:cNvSpPr txBox="1"/>
            <p:nvPr/>
          </p:nvSpPr>
          <p:spPr>
            <a:xfrm>
              <a:off x="883999" y="566303"/>
              <a:ext cx="1540276" cy="1390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i="1" dirty="0">
                  <a:latin typeface="+mj-lt"/>
                </a:rPr>
                <a:t>What has the man at the newsstand been doing? 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	</a:t>
              </a:r>
              <a:r>
                <a:rPr lang="en-US" sz="900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You answer</a:t>
              </a:r>
              <a:endParaRPr lang="ar-SA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7" name="1">
            <a:extLst>
              <a:ext uri="{FF2B5EF4-FFF2-40B4-BE49-F238E27FC236}">
                <a16:creationId xmlns:a16="http://schemas.microsoft.com/office/drawing/2014/main" id="{60577B17-E42D-4852-8AEF-91A487D5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1686" y="4468663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0C0259E-D4CD-4980-9348-B96E5670A01E}"/>
              </a:ext>
            </a:extLst>
          </p:cNvPr>
          <p:cNvGrpSpPr/>
          <p:nvPr/>
        </p:nvGrpSpPr>
        <p:grpSpPr>
          <a:xfrm>
            <a:off x="8514166" y="2898300"/>
            <a:ext cx="2402257" cy="147849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FE7E49C5-D43B-436D-828D-43989DEE30A4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6016B3DC-63AE-40FE-B931-5C0EDF3012D2}"/>
                </a:ext>
              </a:extLst>
            </p:cNvPr>
            <p:cNvSpPr txBox="1"/>
            <p:nvPr/>
          </p:nvSpPr>
          <p:spPr>
            <a:xfrm>
              <a:off x="911166" y="590612"/>
              <a:ext cx="1443669" cy="1390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i="1" dirty="0">
                  <a:latin typeface="+mj-lt"/>
                </a:rPr>
                <a:t>How many cups of coffee have they drunk? 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</a:t>
              </a:r>
              <a:r>
                <a:rPr lang="en-US" sz="900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	 You answer</a:t>
              </a:r>
              <a:endParaRPr lang="ar-SA" sz="90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1" name="1">
            <a:extLst>
              <a:ext uri="{FF2B5EF4-FFF2-40B4-BE49-F238E27FC236}">
                <a16:creationId xmlns:a16="http://schemas.microsoft.com/office/drawing/2014/main" id="{C6FD42C1-C897-4632-880B-757E1379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9154" y="2500889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62C9C500-A417-4E9F-A348-DB238ABF831A}"/>
              </a:ext>
            </a:extLst>
          </p:cNvPr>
          <p:cNvGrpSpPr/>
          <p:nvPr/>
        </p:nvGrpSpPr>
        <p:grpSpPr>
          <a:xfrm>
            <a:off x="5895069" y="880524"/>
            <a:ext cx="2402257" cy="147849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فقاعة الكلام: مستطيلة 8">
              <a:extLst>
                <a:ext uri="{FF2B5EF4-FFF2-40B4-BE49-F238E27FC236}">
                  <a16:creationId xmlns:a16="http://schemas.microsoft.com/office/drawing/2014/main" id="{8A7BCB85-43C0-4957-B537-BAACEC4EC216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B4F0FF90-8F23-4DA1-9854-C86A1EA9CC0B}"/>
                </a:ext>
              </a:extLst>
            </p:cNvPr>
            <p:cNvSpPr txBox="1"/>
            <p:nvPr/>
          </p:nvSpPr>
          <p:spPr>
            <a:xfrm>
              <a:off x="911166" y="778121"/>
              <a:ext cx="1443669" cy="1069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i="1" dirty="0">
                  <a:latin typeface="+mj-lt"/>
                </a:rPr>
                <a:t>How long has he been waiting? 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	</a:t>
              </a:r>
              <a:r>
                <a:rPr lang="en-US" sz="1800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 </a:t>
              </a:r>
              <a:r>
                <a:rPr lang="en-US" sz="900" i="1" dirty="0">
                  <a:solidFill>
                    <a:schemeClr val="bg1"/>
                  </a:solidFill>
                  <a:latin typeface="+mj-lt"/>
                  <a:sym typeface="Wingdings 2" panose="05020102010507070707" pitchFamily="18" charset="2"/>
                </a:rPr>
                <a:t>You answer</a:t>
              </a:r>
              <a:endParaRPr lang="ar-SA" sz="900" i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1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2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2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4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0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4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0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B51E3D6-7665-4AAF-8FA3-7270C47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040" y="308232"/>
            <a:ext cx="5986082" cy="162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组合 34">
            <a:extLst>
              <a:ext uri="{FF2B5EF4-FFF2-40B4-BE49-F238E27FC236}">
                <a16:creationId xmlns:a16="http://schemas.microsoft.com/office/drawing/2014/main" id="{5A6CB514-E1E4-4329-933A-C4164FD3201E}"/>
              </a:ext>
            </a:extLst>
          </p:cNvPr>
          <p:cNvGrpSpPr/>
          <p:nvPr/>
        </p:nvGrpSpPr>
        <p:grpSpPr>
          <a:xfrm>
            <a:off x="8338" y="1440517"/>
            <a:ext cx="3114922" cy="455119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A0AA1A7D-1A8F-445C-A602-2694CE94189B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198D055D-EF6A-4E7A-815E-E412803D1F04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燕尾形 37">
            <a:extLst>
              <a:ext uri="{FF2B5EF4-FFF2-40B4-BE49-F238E27FC236}">
                <a16:creationId xmlns:a16="http://schemas.microsoft.com/office/drawing/2014/main" id="{0138B188-B9BD-48DF-8DF5-7F4733F89230}"/>
              </a:ext>
            </a:extLst>
          </p:cNvPr>
          <p:cNvSpPr/>
          <p:nvPr/>
        </p:nvSpPr>
        <p:spPr>
          <a:xfrm>
            <a:off x="457585" y="222886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燕尾形 38">
            <a:extLst>
              <a:ext uri="{FF2B5EF4-FFF2-40B4-BE49-F238E27FC236}">
                <a16:creationId xmlns:a16="http://schemas.microsoft.com/office/drawing/2014/main" id="{053E1203-D035-4351-B57A-29A97D69F1F1}"/>
              </a:ext>
            </a:extLst>
          </p:cNvPr>
          <p:cNvSpPr/>
          <p:nvPr/>
        </p:nvSpPr>
        <p:spPr>
          <a:xfrm>
            <a:off x="700520" y="223386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副标题 1">
            <a:extLst>
              <a:ext uri="{FF2B5EF4-FFF2-40B4-BE49-F238E27FC236}">
                <a16:creationId xmlns:a16="http://schemas.microsoft.com/office/drawing/2014/main" id="{D1151035-0EC0-47C4-8654-38A0A674F8A5}"/>
              </a:ext>
            </a:extLst>
          </p:cNvPr>
          <p:cNvSpPr txBox="1">
            <a:spLocks/>
          </p:cNvSpPr>
          <p:nvPr/>
        </p:nvSpPr>
        <p:spPr>
          <a:xfrm>
            <a:off x="210819" y="1506261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0" name="Group 466">
            <a:extLst>
              <a:ext uri="{FF2B5EF4-FFF2-40B4-BE49-F238E27FC236}">
                <a16:creationId xmlns:a16="http://schemas.microsoft.com/office/drawing/2014/main" id="{6652D641-D051-4CAC-B615-9ADFD7020738}"/>
              </a:ext>
            </a:extLst>
          </p:cNvPr>
          <p:cNvGrpSpPr/>
          <p:nvPr/>
        </p:nvGrpSpPr>
        <p:grpSpPr>
          <a:xfrm>
            <a:off x="8333" y="1467305"/>
            <a:ext cx="3025812" cy="1320481"/>
            <a:chOff x="6205101" y="2330128"/>
            <a:chExt cx="1891226" cy="1320481"/>
          </a:xfrm>
        </p:grpSpPr>
        <p:sp>
          <p:nvSpPr>
            <p:cNvPr id="11" name="Freeform: Shape 447">
              <a:extLst>
                <a:ext uri="{FF2B5EF4-FFF2-40B4-BE49-F238E27FC236}">
                  <a16:creationId xmlns:a16="http://schemas.microsoft.com/office/drawing/2014/main" id="{3C22C31F-02C4-4540-8C24-164172782F0A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08D7A72F-1F0A-4C68-A97B-57577B5E2F2E}"/>
                </a:ext>
              </a:extLst>
            </p:cNvPr>
            <p:cNvSpPr txBox="1"/>
            <p:nvPr/>
          </p:nvSpPr>
          <p:spPr>
            <a:xfrm>
              <a:off x="6205101" y="2330128"/>
              <a:ext cx="1891226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WORKBOOK</a:t>
              </a:r>
              <a:endParaRPr lang="zh-CN" altLang="en-US" sz="24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TextBox 449">
              <a:extLst>
                <a:ext uri="{FF2B5EF4-FFF2-40B4-BE49-F238E27FC236}">
                  <a16:creationId xmlns:a16="http://schemas.microsoft.com/office/drawing/2014/main" id="{346150D2-9068-41D6-8280-B71A143FA021}"/>
                </a:ext>
              </a:extLst>
            </p:cNvPr>
            <p:cNvSpPr txBox="1"/>
            <p:nvPr/>
          </p:nvSpPr>
          <p:spPr>
            <a:xfrm>
              <a:off x="6923030" y="3071660"/>
              <a:ext cx="802608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90</a:t>
              </a:r>
              <a:endParaRPr lang="ko-KR" alt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" name="组合 34">
            <a:extLst>
              <a:ext uri="{FF2B5EF4-FFF2-40B4-BE49-F238E27FC236}">
                <a16:creationId xmlns:a16="http://schemas.microsoft.com/office/drawing/2014/main" id="{32AA9753-B348-409D-8A8B-4BD7ADCB6E1A}"/>
              </a:ext>
            </a:extLst>
          </p:cNvPr>
          <p:cNvGrpSpPr/>
          <p:nvPr/>
        </p:nvGrpSpPr>
        <p:grpSpPr>
          <a:xfrm>
            <a:off x="0" y="821581"/>
            <a:ext cx="3114922" cy="455119"/>
            <a:chOff x="3562350" y="-2391417"/>
            <a:chExt cx="4033224" cy="1060705"/>
          </a:xfrm>
          <a:solidFill>
            <a:srgbClr val="FF0000"/>
          </a:solidFill>
        </p:grpSpPr>
        <p:sp>
          <p:nvSpPr>
            <p:cNvPr id="15" name="流程图: 过程 35">
              <a:extLst>
                <a:ext uri="{FF2B5EF4-FFF2-40B4-BE49-F238E27FC236}">
                  <a16:creationId xmlns:a16="http://schemas.microsoft.com/office/drawing/2014/main" id="{52876320-377B-41B2-B6BE-9ED77F3B9BC2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6" name="等腰三角形 36">
              <a:extLst>
                <a:ext uri="{FF2B5EF4-FFF2-40B4-BE49-F238E27FC236}">
                  <a16:creationId xmlns:a16="http://schemas.microsoft.com/office/drawing/2014/main" id="{12A92815-1FE2-4D78-8D19-43A52B66285D}"/>
                </a:ext>
              </a:extLst>
            </p:cNvPr>
            <p:cNvSpPr/>
            <p:nvPr/>
          </p:nvSpPr>
          <p:spPr>
            <a:xfrm rot="5400000">
              <a:off x="6955239" y="-1971046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7" name="副标题 1">
            <a:extLst>
              <a:ext uri="{FF2B5EF4-FFF2-40B4-BE49-F238E27FC236}">
                <a16:creationId xmlns:a16="http://schemas.microsoft.com/office/drawing/2014/main" id="{6E25170B-26CE-44FF-8AA7-2DF8E76F5249}"/>
              </a:ext>
            </a:extLst>
          </p:cNvPr>
          <p:cNvSpPr txBox="1">
            <a:spLocks/>
          </p:cNvSpPr>
          <p:nvPr/>
        </p:nvSpPr>
        <p:spPr>
          <a:xfrm>
            <a:off x="202481" y="88732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20" name="Freeform: Shape 447">
            <a:extLst>
              <a:ext uri="{FF2B5EF4-FFF2-40B4-BE49-F238E27FC236}">
                <a16:creationId xmlns:a16="http://schemas.microsoft.com/office/drawing/2014/main" id="{FB7140DF-DDB9-44D2-95A4-D214746B85EB}"/>
              </a:ext>
            </a:extLst>
          </p:cNvPr>
          <p:cNvSpPr/>
          <p:nvPr/>
        </p:nvSpPr>
        <p:spPr>
          <a:xfrm rot="10411499" flipH="1" flipV="1">
            <a:off x="1167667" y="2960632"/>
            <a:ext cx="1806234" cy="609324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Box 449">
            <a:extLst>
              <a:ext uri="{FF2B5EF4-FFF2-40B4-BE49-F238E27FC236}">
                <a16:creationId xmlns:a16="http://schemas.microsoft.com/office/drawing/2014/main" id="{A331D3D1-914B-47FC-91CD-1F523FC7D4AB}"/>
              </a:ext>
            </a:extLst>
          </p:cNvPr>
          <p:cNvSpPr txBox="1"/>
          <p:nvPr/>
        </p:nvSpPr>
        <p:spPr>
          <a:xfrm>
            <a:off x="1156963" y="3016361"/>
            <a:ext cx="128411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rPr>
              <a:t>91</a:t>
            </a:r>
            <a:endParaRPr lang="ko-KR" altLang="en-US" sz="3600" b="1" dirty="0">
              <a:solidFill>
                <a:schemeClr val="accent4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22" name="Freeform: Shape 447">
            <a:extLst>
              <a:ext uri="{FF2B5EF4-FFF2-40B4-BE49-F238E27FC236}">
                <a16:creationId xmlns:a16="http://schemas.microsoft.com/office/drawing/2014/main" id="{89B9A0FE-33E8-4708-922E-6BA705A12C06}"/>
              </a:ext>
            </a:extLst>
          </p:cNvPr>
          <p:cNvSpPr/>
          <p:nvPr/>
        </p:nvSpPr>
        <p:spPr>
          <a:xfrm rot="10411499" flipH="1" flipV="1">
            <a:off x="1199315" y="3769759"/>
            <a:ext cx="1806234" cy="609324"/>
          </a:xfrm>
          <a:custGeom>
            <a:avLst/>
            <a:gdLst>
              <a:gd name="connsiteX0" fmla="*/ 1341167 w 2220071"/>
              <a:gd name="connsiteY0" fmla="*/ 493432 h 633294"/>
              <a:gd name="connsiteX1" fmla="*/ 1299844 w 2220071"/>
              <a:gd name="connsiteY1" fmla="*/ 520451 h 633294"/>
              <a:gd name="connsiteX2" fmla="*/ 1341167 w 2220071"/>
              <a:gd name="connsiteY2" fmla="*/ 493432 h 633294"/>
              <a:gd name="connsiteX3" fmla="*/ 1180644 w 2220071"/>
              <a:gd name="connsiteY3" fmla="*/ 481512 h 633294"/>
              <a:gd name="connsiteX4" fmla="*/ 1130580 w 2220071"/>
              <a:gd name="connsiteY4" fmla="*/ 503762 h 633294"/>
              <a:gd name="connsiteX5" fmla="*/ 1183823 w 2220071"/>
              <a:gd name="connsiteY5" fmla="*/ 490253 h 633294"/>
              <a:gd name="connsiteX6" fmla="*/ 1180644 w 2220071"/>
              <a:gd name="connsiteY6" fmla="*/ 481512 h 633294"/>
              <a:gd name="connsiteX7" fmla="*/ 1223953 w 2220071"/>
              <a:gd name="connsiteY7" fmla="*/ 466115 h 633294"/>
              <a:gd name="connsiteX8" fmla="*/ 1283156 w 2220071"/>
              <a:gd name="connsiteY8" fmla="*/ 479128 h 633294"/>
              <a:gd name="connsiteX9" fmla="*/ 1266468 w 2220071"/>
              <a:gd name="connsiteY9" fmla="*/ 518861 h 633294"/>
              <a:gd name="connsiteX10" fmla="*/ 1246601 w 2220071"/>
              <a:gd name="connsiteY10" fmla="*/ 538728 h 633294"/>
              <a:gd name="connsiteX11" fmla="*/ 1220377 w 2220071"/>
              <a:gd name="connsiteY11" fmla="*/ 542701 h 633294"/>
              <a:gd name="connsiteX12" fmla="*/ 1217198 w 2220071"/>
              <a:gd name="connsiteY12" fmla="*/ 514093 h 633294"/>
              <a:gd name="connsiteX13" fmla="*/ 1180644 w 2220071"/>
              <a:gd name="connsiteY13" fmla="*/ 529986 h 633294"/>
              <a:gd name="connsiteX14" fmla="*/ 1105150 w 2220071"/>
              <a:gd name="connsiteY14" fmla="*/ 513298 h 633294"/>
              <a:gd name="connsiteX15" fmla="*/ 1152830 w 2220071"/>
              <a:gd name="connsiteY15" fmla="*/ 475154 h 633294"/>
              <a:gd name="connsiteX16" fmla="*/ 1223953 w 2220071"/>
              <a:gd name="connsiteY16" fmla="*/ 466115 h 633294"/>
              <a:gd name="connsiteX17" fmla="*/ 1431759 w 2220071"/>
              <a:gd name="connsiteY17" fmla="*/ 447341 h 633294"/>
              <a:gd name="connsiteX18" fmla="*/ 1424607 w 2220071"/>
              <a:gd name="connsiteY18" fmla="*/ 461645 h 633294"/>
              <a:gd name="connsiteX19" fmla="*/ 1413481 w 2220071"/>
              <a:gd name="connsiteY19" fmla="*/ 460851 h 633294"/>
              <a:gd name="connsiteX20" fmla="*/ 1410303 w 2220071"/>
              <a:gd name="connsiteY20" fmla="*/ 451315 h 633294"/>
              <a:gd name="connsiteX21" fmla="*/ 1431759 w 2220071"/>
              <a:gd name="connsiteY21" fmla="*/ 447341 h 633294"/>
              <a:gd name="connsiteX22" fmla="*/ 1563440 w 2220071"/>
              <a:gd name="connsiteY22" fmla="*/ 353132 h 633294"/>
              <a:gd name="connsiteX23" fmla="*/ 1559986 w 2220071"/>
              <a:gd name="connsiteY23" fmla="*/ 362336 h 633294"/>
              <a:gd name="connsiteX24" fmla="*/ 1535066 w 2220071"/>
              <a:gd name="connsiteY24" fmla="*/ 371052 h 633294"/>
              <a:gd name="connsiteX25" fmla="*/ 1562085 w 2220071"/>
              <a:gd name="connsiteY25" fmla="*/ 351186 h 633294"/>
              <a:gd name="connsiteX26" fmla="*/ 1562642 w 2220071"/>
              <a:gd name="connsiteY26" fmla="*/ 351252 h 633294"/>
              <a:gd name="connsiteX27" fmla="*/ 1562880 w 2220071"/>
              <a:gd name="connsiteY27" fmla="*/ 351981 h 633294"/>
              <a:gd name="connsiteX28" fmla="*/ 1678802 w 2220071"/>
              <a:gd name="connsiteY28" fmla="*/ 325657 h 633294"/>
              <a:gd name="connsiteX29" fmla="*/ 1701947 w 2220071"/>
              <a:gd name="connsiteY29" fmla="*/ 327346 h 633294"/>
              <a:gd name="connsiteX30" fmla="*/ 1703536 w 2220071"/>
              <a:gd name="connsiteY30" fmla="*/ 336882 h 633294"/>
              <a:gd name="connsiteX31" fmla="*/ 1652677 w 2220071"/>
              <a:gd name="connsiteY31" fmla="*/ 342444 h 633294"/>
              <a:gd name="connsiteX32" fmla="*/ 1678802 w 2220071"/>
              <a:gd name="connsiteY32" fmla="*/ 325657 h 633294"/>
              <a:gd name="connsiteX33" fmla="*/ 1717840 w 2220071"/>
              <a:gd name="connsiteY33" fmla="*/ 228012 h 633294"/>
              <a:gd name="connsiteX34" fmla="*/ 1681285 w 2220071"/>
              <a:gd name="connsiteY34" fmla="*/ 244700 h 633294"/>
              <a:gd name="connsiteX35" fmla="*/ 1681286 w 2220071"/>
              <a:gd name="connsiteY35" fmla="*/ 244701 h 633294"/>
              <a:gd name="connsiteX36" fmla="*/ 1681285 w 2220071"/>
              <a:gd name="connsiteY36" fmla="*/ 244701 h 633294"/>
              <a:gd name="connsiteX37" fmla="*/ 1682368 w 2220071"/>
              <a:gd name="connsiteY37" fmla="*/ 247516 h 633294"/>
              <a:gd name="connsiteX38" fmla="*/ 1685258 w 2220071"/>
              <a:gd name="connsiteY38" fmla="*/ 255031 h 633294"/>
              <a:gd name="connsiteX39" fmla="*/ 1685259 w 2220071"/>
              <a:gd name="connsiteY39" fmla="*/ 255031 h 633294"/>
              <a:gd name="connsiteX40" fmla="*/ 1685335 w 2220071"/>
              <a:gd name="connsiteY40" fmla="*/ 255020 h 633294"/>
              <a:gd name="connsiteX41" fmla="*/ 1707212 w 2220071"/>
              <a:gd name="connsiteY41" fmla="*/ 251951 h 633294"/>
              <a:gd name="connsiteX42" fmla="*/ 1717789 w 2220071"/>
              <a:gd name="connsiteY42" fmla="*/ 228128 h 633294"/>
              <a:gd name="connsiteX43" fmla="*/ 1717841 w 2220071"/>
              <a:gd name="connsiteY43" fmla="*/ 228013 h 633294"/>
              <a:gd name="connsiteX44" fmla="*/ 1717839 w 2220071"/>
              <a:gd name="connsiteY44" fmla="*/ 228014 h 633294"/>
              <a:gd name="connsiteX45" fmla="*/ 1944322 w 2220071"/>
              <a:gd name="connsiteY45" fmla="*/ 211213 h 633294"/>
              <a:gd name="connsiteX46" fmla="*/ 1901409 w 2220071"/>
              <a:gd name="connsiteY46" fmla="*/ 225629 h 633294"/>
              <a:gd name="connsiteX47" fmla="*/ 1903793 w 2220071"/>
              <a:gd name="connsiteY47" fmla="*/ 234370 h 633294"/>
              <a:gd name="connsiteX48" fmla="*/ 1961804 w 2220071"/>
              <a:gd name="connsiteY48" fmla="*/ 217682 h 633294"/>
              <a:gd name="connsiteX49" fmla="*/ 1944322 w 2220071"/>
              <a:gd name="connsiteY49" fmla="*/ 211213 h 633294"/>
              <a:gd name="connsiteX50" fmla="*/ 2220071 w 2220071"/>
              <a:gd name="connsiteY50" fmla="*/ 169207 h 633294"/>
              <a:gd name="connsiteX51" fmla="*/ 2104844 w 2220071"/>
              <a:gd name="connsiteY51" fmla="*/ 200199 h 633294"/>
              <a:gd name="connsiteX52" fmla="*/ 2220071 w 2220071"/>
              <a:gd name="connsiteY52" fmla="*/ 169207 h 633294"/>
              <a:gd name="connsiteX53" fmla="*/ 2042066 w 2220071"/>
              <a:gd name="connsiteY53" fmla="*/ 168412 h 633294"/>
              <a:gd name="connsiteX54" fmla="*/ 1993591 w 2220071"/>
              <a:gd name="connsiteY54" fmla="*/ 204172 h 633294"/>
              <a:gd name="connsiteX55" fmla="*/ 1995975 w 2220071"/>
              <a:gd name="connsiteY55" fmla="*/ 214503 h 633294"/>
              <a:gd name="connsiteX56" fmla="*/ 2054780 w 2220071"/>
              <a:gd name="connsiteY56" fmla="*/ 204172 h 633294"/>
              <a:gd name="connsiteX57" fmla="*/ 2042066 w 2220071"/>
              <a:gd name="connsiteY57" fmla="*/ 168412 h 633294"/>
              <a:gd name="connsiteX58" fmla="*/ 241344 w 2220071"/>
              <a:gd name="connsiteY58" fmla="*/ 127089 h 633294"/>
              <a:gd name="connsiteX59" fmla="*/ 229424 w 2220071"/>
              <a:gd name="connsiteY59" fmla="*/ 131062 h 633294"/>
              <a:gd name="connsiteX60" fmla="*/ 231013 w 2220071"/>
              <a:gd name="connsiteY60" fmla="*/ 137420 h 633294"/>
              <a:gd name="connsiteX61" fmla="*/ 231808 w 2220071"/>
              <a:gd name="connsiteY61" fmla="*/ 137420 h 633294"/>
              <a:gd name="connsiteX62" fmla="*/ 252469 w 2220071"/>
              <a:gd name="connsiteY62" fmla="*/ 137420 h 633294"/>
              <a:gd name="connsiteX63" fmla="*/ 254059 w 2220071"/>
              <a:gd name="connsiteY63" fmla="*/ 131858 h 633294"/>
              <a:gd name="connsiteX64" fmla="*/ 242139 w 2220071"/>
              <a:gd name="connsiteY64" fmla="*/ 127089 h 633294"/>
              <a:gd name="connsiteX65" fmla="*/ 241706 w 2220071"/>
              <a:gd name="connsiteY65" fmla="*/ 127234 h 633294"/>
              <a:gd name="connsiteX66" fmla="*/ 1691616 w 2220071"/>
              <a:gd name="connsiteY66" fmla="*/ 88945 h 633294"/>
              <a:gd name="connsiteX67" fmla="*/ 1717046 w 2220071"/>
              <a:gd name="connsiteY67" fmla="*/ 120732 h 633294"/>
              <a:gd name="connsiteX68" fmla="*/ 1691616 w 2220071"/>
              <a:gd name="connsiteY68" fmla="*/ 88945 h 633294"/>
              <a:gd name="connsiteX69" fmla="*/ 254059 w 2220071"/>
              <a:gd name="connsiteY69" fmla="*/ 81793 h 633294"/>
              <a:gd name="connsiteX70" fmla="*/ 254129 w 2220071"/>
              <a:gd name="connsiteY70" fmla="*/ 81797 h 633294"/>
              <a:gd name="connsiteX71" fmla="*/ 254122 w 2220071"/>
              <a:gd name="connsiteY71" fmla="*/ 81801 h 633294"/>
              <a:gd name="connsiteX72" fmla="*/ 1939653 w 2220071"/>
              <a:gd name="connsiteY72" fmla="*/ 54166 h 633294"/>
              <a:gd name="connsiteX73" fmla="*/ 1957036 w 2220071"/>
              <a:gd name="connsiteY73" fmla="*/ 57953 h 633294"/>
              <a:gd name="connsiteX74" fmla="*/ 1910150 w 2220071"/>
              <a:gd name="connsiteY74" fmla="*/ 73051 h 633294"/>
              <a:gd name="connsiteX75" fmla="*/ 1939653 w 2220071"/>
              <a:gd name="connsiteY75" fmla="*/ 54166 h 633294"/>
              <a:gd name="connsiteX76" fmla="*/ 1355608 w 2220071"/>
              <a:gd name="connsiteY76" fmla="*/ 389 h 633294"/>
              <a:gd name="connsiteX77" fmla="*/ 1457189 w 2220071"/>
              <a:gd name="connsiteY77" fmla="*/ 14246 h 633294"/>
              <a:gd name="connsiteX78" fmla="*/ 1467520 w 2220071"/>
              <a:gd name="connsiteY78" fmla="*/ 48417 h 633294"/>
              <a:gd name="connsiteX79" fmla="*/ 1528709 w 2220071"/>
              <a:gd name="connsiteY79" fmla="*/ 5505 h 633294"/>
              <a:gd name="connsiteX80" fmla="*/ 1526325 w 2220071"/>
              <a:gd name="connsiteY80" fmla="*/ 32524 h 633294"/>
              <a:gd name="connsiteX81" fmla="*/ 1570032 w 2220071"/>
              <a:gd name="connsiteY81" fmla="*/ 22193 h 633294"/>
              <a:gd name="connsiteX82" fmla="*/ 1620096 w 2220071"/>
              <a:gd name="connsiteY82" fmla="*/ 7094 h 633294"/>
              <a:gd name="connsiteX83" fmla="*/ 1696384 w 2220071"/>
              <a:gd name="connsiteY83" fmla="*/ 46828 h 633294"/>
              <a:gd name="connsiteX84" fmla="*/ 1727376 w 2220071"/>
              <a:gd name="connsiteY84" fmla="*/ 61132 h 633294"/>
              <a:gd name="connsiteX85" fmla="*/ 1790155 w 2220071"/>
              <a:gd name="connsiteY85" fmla="*/ 36497 h 633294"/>
              <a:gd name="connsiteX86" fmla="*/ 1852934 w 2220071"/>
              <a:gd name="connsiteY86" fmla="*/ 22193 h 633294"/>
              <a:gd name="connsiteX87" fmla="*/ 1764726 w 2220071"/>
              <a:gd name="connsiteY87" fmla="*/ 100071 h 633294"/>
              <a:gd name="connsiteX88" fmla="*/ 1806049 w 2220071"/>
              <a:gd name="connsiteY88" fmla="*/ 95303 h 633294"/>
              <a:gd name="connsiteX89" fmla="*/ 1777441 w 2220071"/>
              <a:gd name="connsiteY89" fmla="*/ 129473 h 633294"/>
              <a:gd name="connsiteX90" fmla="*/ 1849756 w 2220071"/>
              <a:gd name="connsiteY90" fmla="*/ 103249 h 633294"/>
              <a:gd name="connsiteX91" fmla="*/ 1894257 w 2220071"/>
              <a:gd name="connsiteY91" fmla="*/ 88151 h 633294"/>
              <a:gd name="connsiteX92" fmla="*/ 1863265 w 2220071"/>
              <a:gd name="connsiteY92" fmla="*/ 107223 h 633294"/>
              <a:gd name="connsiteX93" fmla="*/ 1864854 w 2220071"/>
              <a:gd name="connsiteY93" fmla="*/ 114375 h 633294"/>
              <a:gd name="connsiteX94" fmla="*/ 1939553 w 2220071"/>
              <a:gd name="connsiteY94" fmla="*/ 107223 h 633294"/>
              <a:gd name="connsiteX95" fmla="*/ 1957830 w 2220071"/>
              <a:gd name="connsiteY95" fmla="*/ 142983 h 633294"/>
              <a:gd name="connsiteX96" fmla="*/ 2044450 w 2220071"/>
              <a:gd name="connsiteY96" fmla="*/ 149340 h 633294"/>
              <a:gd name="connsiteX97" fmla="*/ 2081799 w 2220071"/>
              <a:gd name="connsiteY97" fmla="*/ 133447 h 633294"/>
              <a:gd name="connsiteX98" fmla="*/ 2088157 w 2220071"/>
              <a:gd name="connsiteY98" fmla="*/ 203378 h 633294"/>
              <a:gd name="connsiteX99" fmla="*/ 2019020 w 2220071"/>
              <a:gd name="connsiteY99" fmla="*/ 230397 h 633294"/>
              <a:gd name="connsiteX100" fmla="*/ 1985644 w 2220071"/>
              <a:gd name="connsiteY100" fmla="*/ 245495 h 633294"/>
              <a:gd name="connsiteX101" fmla="*/ 1951473 w 2220071"/>
              <a:gd name="connsiteY101" fmla="*/ 250263 h 633294"/>
              <a:gd name="connsiteX102" fmla="*/ 1914124 w 2220071"/>
              <a:gd name="connsiteY102" fmla="*/ 259005 h 633294"/>
              <a:gd name="connsiteX103" fmla="*/ 1859292 w 2220071"/>
              <a:gd name="connsiteY103" fmla="*/ 288407 h 633294"/>
              <a:gd name="connsiteX104" fmla="*/ 1768699 w 2220071"/>
              <a:gd name="connsiteY104" fmla="*/ 317810 h 633294"/>
              <a:gd name="connsiteX105" fmla="*/ 1736912 w 2220071"/>
              <a:gd name="connsiteY105" fmla="*/ 324962 h 633294"/>
              <a:gd name="connsiteX106" fmla="*/ 1716251 w 2220071"/>
              <a:gd name="connsiteY106" fmla="*/ 277282 h 633294"/>
              <a:gd name="connsiteX107" fmla="*/ 1651883 w 2220071"/>
              <a:gd name="connsiteY107" fmla="*/ 314632 h 633294"/>
              <a:gd name="connsiteX108" fmla="*/ 1611355 w 2220071"/>
              <a:gd name="connsiteY108" fmla="*/ 326552 h 633294"/>
              <a:gd name="connsiteX109" fmla="*/ 1643936 w 2220071"/>
              <a:gd name="connsiteY109" fmla="*/ 363901 h 633294"/>
              <a:gd name="connsiteX110" fmla="*/ 1604997 w 2220071"/>
              <a:gd name="connsiteY110" fmla="*/ 376616 h 633294"/>
              <a:gd name="connsiteX111" fmla="*/ 1588905 w 2220071"/>
              <a:gd name="connsiteY111" fmla="*/ 354365 h 633294"/>
              <a:gd name="connsiteX112" fmla="*/ 1565041 w 2220071"/>
              <a:gd name="connsiteY112" fmla="*/ 351536 h 633294"/>
              <a:gd name="connsiteX113" fmla="*/ 1565263 w 2220071"/>
              <a:gd name="connsiteY113" fmla="*/ 351980 h 633294"/>
              <a:gd name="connsiteX114" fmla="*/ 1563440 w 2220071"/>
              <a:gd name="connsiteY114" fmla="*/ 353132 h 633294"/>
              <a:gd name="connsiteX115" fmla="*/ 1564081 w 2220071"/>
              <a:gd name="connsiteY115" fmla="*/ 351423 h 633294"/>
              <a:gd name="connsiteX116" fmla="*/ 1562642 w 2220071"/>
              <a:gd name="connsiteY116" fmla="*/ 351252 h 633294"/>
              <a:gd name="connsiteX117" fmla="*/ 1556622 w 2220071"/>
              <a:gd name="connsiteY117" fmla="*/ 332810 h 633294"/>
              <a:gd name="connsiteX118" fmla="*/ 1548576 w 2220071"/>
              <a:gd name="connsiteY118" fmla="*/ 308274 h 633294"/>
              <a:gd name="connsiteX119" fmla="*/ 1484207 w 2220071"/>
              <a:gd name="connsiteY119" fmla="*/ 375026 h 633294"/>
              <a:gd name="connsiteX120" fmla="*/ 1425402 w 2220071"/>
              <a:gd name="connsiteY120" fmla="*/ 398867 h 633294"/>
              <a:gd name="connsiteX121" fmla="*/ 1291897 w 2220071"/>
              <a:gd name="connsiteY121" fmla="*/ 437805 h 633294"/>
              <a:gd name="connsiteX122" fmla="*/ 1276799 w 2220071"/>
              <a:gd name="connsiteY122" fmla="*/ 444957 h 633294"/>
              <a:gd name="connsiteX123" fmla="*/ 1259316 w 2220071"/>
              <a:gd name="connsiteY123" fmla="*/ 446547 h 633294"/>
              <a:gd name="connsiteX124" fmla="*/ 1260835 w 2220071"/>
              <a:gd name="connsiteY124" fmla="*/ 430598 h 633294"/>
              <a:gd name="connsiteX125" fmla="*/ 1262495 w 2220071"/>
              <a:gd name="connsiteY125" fmla="*/ 430653 h 633294"/>
              <a:gd name="connsiteX126" fmla="*/ 1263396 w 2220071"/>
              <a:gd name="connsiteY126" fmla="*/ 428934 h 633294"/>
              <a:gd name="connsiteX127" fmla="*/ 1296467 w 2220071"/>
              <a:gd name="connsiteY127" fmla="*/ 416647 h 633294"/>
              <a:gd name="connsiteX128" fmla="*/ 1323684 w 2220071"/>
              <a:gd name="connsiteY128" fmla="*/ 386152 h 633294"/>
              <a:gd name="connsiteX129" fmla="*/ 1305407 w 2220071"/>
              <a:gd name="connsiteY129" fmla="*/ 384563 h 633294"/>
              <a:gd name="connsiteX130" fmla="*/ 1277693 w 2220071"/>
              <a:gd name="connsiteY130" fmla="*/ 401648 h 633294"/>
              <a:gd name="connsiteX131" fmla="*/ 1263396 w 2220071"/>
              <a:gd name="connsiteY131" fmla="*/ 428934 h 633294"/>
              <a:gd name="connsiteX132" fmla="*/ 1260905 w 2220071"/>
              <a:gd name="connsiteY132" fmla="*/ 429859 h 633294"/>
              <a:gd name="connsiteX133" fmla="*/ 1260835 w 2220071"/>
              <a:gd name="connsiteY133" fmla="*/ 430598 h 633294"/>
              <a:gd name="connsiteX134" fmla="*/ 1241536 w 2220071"/>
              <a:gd name="connsiteY134" fmla="*/ 429958 h 633294"/>
              <a:gd name="connsiteX135" fmla="*/ 1221172 w 2220071"/>
              <a:gd name="connsiteY135" fmla="*/ 432243 h 633294"/>
              <a:gd name="connsiteX136" fmla="*/ 1080515 w 2220071"/>
              <a:gd name="connsiteY136" fmla="*/ 474360 h 633294"/>
              <a:gd name="connsiteX137" fmla="*/ 1099587 w 2220071"/>
              <a:gd name="connsiteY137" fmla="*/ 490254 h 633294"/>
              <a:gd name="connsiteX138" fmla="*/ 1081310 w 2220071"/>
              <a:gd name="connsiteY138" fmla="*/ 511710 h 633294"/>
              <a:gd name="connsiteX139" fmla="*/ 1090051 w 2220071"/>
              <a:gd name="connsiteY139" fmla="*/ 537934 h 633294"/>
              <a:gd name="connsiteX140" fmla="*/ 1076542 w 2220071"/>
              <a:gd name="connsiteY140" fmla="*/ 546675 h 633294"/>
              <a:gd name="connsiteX141" fmla="*/ 939859 w 2220071"/>
              <a:gd name="connsiteY141" fmla="*/ 587998 h 633294"/>
              <a:gd name="connsiteX142" fmla="*/ 846882 w 2220071"/>
              <a:gd name="connsiteY142" fmla="*/ 599918 h 633294"/>
              <a:gd name="connsiteX143" fmla="*/ 764237 w 2220071"/>
              <a:gd name="connsiteY143" fmla="*/ 596739 h 633294"/>
              <a:gd name="connsiteX144" fmla="*/ 757879 w 2220071"/>
              <a:gd name="connsiteY144" fmla="*/ 626937 h 633294"/>
              <a:gd name="connsiteX145" fmla="*/ 749933 w 2220071"/>
              <a:gd name="connsiteY145" fmla="*/ 633294 h 633294"/>
              <a:gd name="connsiteX146" fmla="*/ 723708 w 2220071"/>
              <a:gd name="connsiteY146" fmla="*/ 607865 h 633294"/>
              <a:gd name="connsiteX147" fmla="*/ 689538 w 2220071"/>
              <a:gd name="connsiteY147" fmla="*/ 630115 h 633294"/>
              <a:gd name="connsiteX148" fmla="*/ 674439 w 2220071"/>
              <a:gd name="connsiteY148" fmla="*/ 618195 h 633294"/>
              <a:gd name="connsiteX149" fmla="*/ 649009 w 2220071"/>
              <a:gd name="connsiteY149" fmla="*/ 615017 h 633294"/>
              <a:gd name="connsiteX150" fmla="*/ 604508 w 2220071"/>
              <a:gd name="connsiteY150" fmla="*/ 626142 h 633294"/>
              <a:gd name="connsiteX151" fmla="*/ 436833 w 2220071"/>
              <a:gd name="connsiteY151" fmla="*/ 600713 h 633294"/>
              <a:gd name="connsiteX152" fmla="*/ 394715 w 2220071"/>
              <a:gd name="connsiteY152" fmla="*/ 570515 h 633294"/>
              <a:gd name="connsiteX153" fmla="*/ 324784 w 2220071"/>
              <a:gd name="connsiteY153" fmla="*/ 514094 h 633294"/>
              <a:gd name="connsiteX154" fmla="*/ 296971 w 2220071"/>
              <a:gd name="connsiteY154" fmla="*/ 480718 h 633294"/>
              <a:gd name="connsiteX155" fmla="*/ 229424 w 2220071"/>
              <a:gd name="connsiteY155" fmla="*/ 421912 h 633294"/>
              <a:gd name="connsiteX156" fmla="*/ 189690 w 2220071"/>
              <a:gd name="connsiteY156" fmla="*/ 416349 h 633294"/>
              <a:gd name="connsiteX157" fmla="*/ 94330 w 2220071"/>
              <a:gd name="connsiteY157" fmla="*/ 357544 h 633294"/>
              <a:gd name="connsiteX158" fmla="*/ 27578 w 2220071"/>
              <a:gd name="connsiteY158" fmla="*/ 303506 h 633294"/>
              <a:gd name="connsiteX159" fmla="*/ 23604 w 2220071"/>
              <a:gd name="connsiteY159" fmla="*/ 287613 h 633294"/>
              <a:gd name="connsiteX160" fmla="*/ 2148 w 2220071"/>
              <a:gd name="connsiteY160" fmla="*/ 247085 h 633294"/>
              <a:gd name="connsiteX161" fmla="*/ 29962 w 2220071"/>
              <a:gd name="connsiteY161" fmla="*/ 203378 h 633294"/>
              <a:gd name="connsiteX162" fmla="*/ 54597 w 2220071"/>
              <a:gd name="connsiteY162" fmla="*/ 204172 h 633294"/>
              <a:gd name="connsiteX163" fmla="*/ 57775 w 2220071"/>
              <a:gd name="connsiteY163" fmla="*/ 197020 h 633294"/>
              <a:gd name="connsiteX164" fmla="*/ 15658 w 2220071"/>
              <a:gd name="connsiteY164" fmla="*/ 170002 h 633294"/>
              <a:gd name="connsiteX165" fmla="*/ 31551 w 2220071"/>
              <a:gd name="connsiteY165" fmla="*/ 130268 h 633294"/>
              <a:gd name="connsiteX166" fmla="*/ 77642 w 2220071"/>
              <a:gd name="connsiteY166" fmla="*/ 158876 h 633294"/>
              <a:gd name="connsiteX167" fmla="*/ 149162 w 2220071"/>
              <a:gd name="connsiteY167" fmla="*/ 142983 h 633294"/>
              <a:gd name="connsiteX168" fmla="*/ 67311 w 2220071"/>
              <a:gd name="connsiteY168" fmla="*/ 119143 h 633294"/>
              <a:gd name="connsiteX169" fmla="*/ 50623 w 2220071"/>
              <a:gd name="connsiteY169" fmla="*/ 75436 h 633294"/>
              <a:gd name="connsiteX170" fmla="*/ 141216 w 2220071"/>
              <a:gd name="connsiteY170" fmla="*/ 65105 h 633294"/>
              <a:gd name="connsiteX171" fmla="*/ 147573 w 2220071"/>
              <a:gd name="connsiteY171" fmla="*/ 91329 h 633294"/>
              <a:gd name="connsiteX172" fmla="*/ 219093 w 2220071"/>
              <a:gd name="connsiteY172" fmla="*/ 80204 h 633294"/>
              <a:gd name="connsiteX173" fmla="*/ 251550 w 2220071"/>
              <a:gd name="connsiteY173" fmla="*/ 83155 h 633294"/>
              <a:gd name="connsiteX174" fmla="*/ 225451 w 2220071"/>
              <a:gd name="connsiteY174" fmla="*/ 96891 h 633294"/>
              <a:gd name="connsiteX175" fmla="*/ 225924 w 2220071"/>
              <a:gd name="connsiteY175" fmla="*/ 98191 h 633294"/>
              <a:gd name="connsiteX176" fmla="*/ 223861 w 2220071"/>
              <a:gd name="connsiteY176" fmla="*/ 99276 h 633294"/>
              <a:gd name="connsiteX177" fmla="*/ 227040 w 2220071"/>
              <a:gd name="connsiteY177" fmla="*/ 108017 h 633294"/>
              <a:gd name="connsiteX178" fmla="*/ 291408 w 2220071"/>
              <a:gd name="connsiteY178" fmla="*/ 86561 h 633294"/>
              <a:gd name="connsiteX179" fmla="*/ 289194 w 2220071"/>
              <a:gd name="connsiteY179" fmla="*/ 86278 h 633294"/>
              <a:gd name="connsiteX180" fmla="*/ 292998 w 2220071"/>
              <a:gd name="connsiteY180" fmla="*/ 84177 h 633294"/>
              <a:gd name="connsiteX181" fmla="*/ 254129 w 2220071"/>
              <a:gd name="connsiteY181" fmla="*/ 81797 h 633294"/>
              <a:gd name="connsiteX182" fmla="*/ 255648 w 2220071"/>
              <a:gd name="connsiteY182" fmla="*/ 80998 h 633294"/>
              <a:gd name="connsiteX183" fmla="*/ 254059 w 2220071"/>
              <a:gd name="connsiteY183" fmla="*/ 81793 h 633294"/>
              <a:gd name="connsiteX184" fmla="*/ 271541 w 2220071"/>
              <a:gd name="connsiteY184" fmla="*/ 50801 h 633294"/>
              <a:gd name="connsiteX185" fmla="*/ 715762 w 2220071"/>
              <a:gd name="connsiteY185" fmla="*/ 8684 h 633294"/>
              <a:gd name="connsiteX186" fmla="*/ 877080 w 2220071"/>
              <a:gd name="connsiteY186" fmla="*/ 11862 h 633294"/>
              <a:gd name="connsiteX187" fmla="*/ 934296 w 2220071"/>
              <a:gd name="connsiteY187" fmla="*/ 12657 h 633294"/>
              <a:gd name="connsiteX188" fmla="*/ 991512 w 2220071"/>
              <a:gd name="connsiteY188" fmla="*/ 24577 h 633294"/>
              <a:gd name="connsiteX189" fmla="*/ 1015352 w 2220071"/>
              <a:gd name="connsiteY189" fmla="*/ 11862 h 633294"/>
              <a:gd name="connsiteX190" fmla="*/ 1020915 w 2220071"/>
              <a:gd name="connsiteY190" fmla="*/ 11862 h 633294"/>
              <a:gd name="connsiteX191" fmla="*/ 1078926 w 2220071"/>
              <a:gd name="connsiteY191" fmla="*/ 11068 h 633294"/>
              <a:gd name="connsiteX192" fmla="*/ 1086873 w 2220071"/>
              <a:gd name="connsiteY192" fmla="*/ 9478 h 633294"/>
              <a:gd name="connsiteX193" fmla="*/ 1300639 w 2220071"/>
              <a:gd name="connsiteY193" fmla="*/ 8684 h 633294"/>
              <a:gd name="connsiteX194" fmla="*/ 1321300 w 2220071"/>
              <a:gd name="connsiteY194" fmla="*/ 7889 h 633294"/>
              <a:gd name="connsiteX195" fmla="*/ 1355608 w 2220071"/>
              <a:gd name="connsiteY195" fmla="*/ 389 h 6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2220071" h="633294">
                <a:moveTo>
                  <a:pt x="1341167" y="493432"/>
                </a:moveTo>
                <a:cubicBezTo>
                  <a:pt x="1333220" y="529192"/>
                  <a:pt x="1333220" y="529192"/>
                  <a:pt x="1299844" y="520451"/>
                </a:cubicBezTo>
                <a:cubicBezTo>
                  <a:pt x="1308585" y="502968"/>
                  <a:pt x="1324479" y="498995"/>
                  <a:pt x="1341167" y="493432"/>
                </a:cubicBezTo>
                <a:close/>
                <a:moveTo>
                  <a:pt x="1180644" y="481512"/>
                </a:moveTo>
                <a:cubicBezTo>
                  <a:pt x="1164750" y="488664"/>
                  <a:pt x="1148062" y="495816"/>
                  <a:pt x="1130580" y="503762"/>
                </a:cubicBezTo>
                <a:cubicBezTo>
                  <a:pt x="1153625" y="524424"/>
                  <a:pt x="1153625" y="524424"/>
                  <a:pt x="1183823" y="490253"/>
                </a:cubicBezTo>
                <a:cubicBezTo>
                  <a:pt x="1183028" y="487074"/>
                  <a:pt x="1181438" y="484690"/>
                  <a:pt x="1180644" y="481512"/>
                </a:cubicBezTo>
                <a:close/>
                <a:moveTo>
                  <a:pt x="1223953" y="466115"/>
                </a:moveTo>
                <a:cubicBezTo>
                  <a:pt x="1247793" y="467009"/>
                  <a:pt x="1269646" y="471579"/>
                  <a:pt x="1283156" y="479128"/>
                </a:cubicBezTo>
                <a:cubicBezTo>
                  <a:pt x="1276799" y="494226"/>
                  <a:pt x="1272825" y="507736"/>
                  <a:pt x="1266468" y="518861"/>
                </a:cubicBezTo>
                <a:cubicBezTo>
                  <a:pt x="1261700" y="526808"/>
                  <a:pt x="1254548" y="534754"/>
                  <a:pt x="1246601" y="538728"/>
                </a:cubicBezTo>
                <a:cubicBezTo>
                  <a:pt x="1239449" y="542701"/>
                  <a:pt x="1229119" y="541112"/>
                  <a:pt x="1220377" y="542701"/>
                </a:cubicBezTo>
                <a:cubicBezTo>
                  <a:pt x="1219583" y="533960"/>
                  <a:pt x="1218788" y="526013"/>
                  <a:pt x="1217198" y="514093"/>
                </a:cubicBezTo>
                <a:cubicBezTo>
                  <a:pt x="1205278" y="519656"/>
                  <a:pt x="1192564" y="524424"/>
                  <a:pt x="1180644" y="529986"/>
                </a:cubicBezTo>
                <a:cubicBezTo>
                  <a:pt x="1144089" y="547469"/>
                  <a:pt x="1132169" y="545085"/>
                  <a:pt x="1105150" y="513298"/>
                </a:cubicBezTo>
                <a:cubicBezTo>
                  <a:pt x="1108329" y="484690"/>
                  <a:pt x="1133758" y="482306"/>
                  <a:pt x="1152830" y="475154"/>
                </a:cubicBezTo>
                <a:cubicBezTo>
                  <a:pt x="1174286" y="468002"/>
                  <a:pt x="1200113" y="465221"/>
                  <a:pt x="1223953" y="466115"/>
                </a:cubicBezTo>
                <a:close/>
                <a:moveTo>
                  <a:pt x="1431759" y="447341"/>
                </a:moveTo>
                <a:cubicBezTo>
                  <a:pt x="1440500" y="449725"/>
                  <a:pt x="1436527" y="460056"/>
                  <a:pt x="1424607" y="461645"/>
                </a:cubicBezTo>
                <a:cubicBezTo>
                  <a:pt x="1420634" y="462440"/>
                  <a:pt x="1417455" y="460851"/>
                  <a:pt x="1413481" y="460851"/>
                </a:cubicBezTo>
                <a:cubicBezTo>
                  <a:pt x="1411892" y="457672"/>
                  <a:pt x="1411097" y="454493"/>
                  <a:pt x="1410303" y="451315"/>
                </a:cubicBezTo>
                <a:cubicBezTo>
                  <a:pt x="1417455" y="449725"/>
                  <a:pt x="1425401" y="445752"/>
                  <a:pt x="1431759" y="447341"/>
                </a:cubicBezTo>
                <a:close/>
                <a:moveTo>
                  <a:pt x="1563440" y="353132"/>
                </a:moveTo>
                <a:lnTo>
                  <a:pt x="1559986" y="362336"/>
                </a:lnTo>
                <a:cubicBezTo>
                  <a:pt x="1555927" y="371052"/>
                  <a:pt x="1551755" y="371052"/>
                  <a:pt x="1535066" y="371052"/>
                </a:cubicBezTo>
                <a:close/>
                <a:moveTo>
                  <a:pt x="1562085" y="351186"/>
                </a:moveTo>
                <a:lnTo>
                  <a:pt x="1562642" y="351252"/>
                </a:lnTo>
                <a:lnTo>
                  <a:pt x="1562880" y="351981"/>
                </a:lnTo>
                <a:close/>
                <a:moveTo>
                  <a:pt x="1678802" y="325657"/>
                </a:moveTo>
                <a:cubicBezTo>
                  <a:pt x="1686848" y="324167"/>
                  <a:pt x="1694398" y="325756"/>
                  <a:pt x="1701947" y="327346"/>
                </a:cubicBezTo>
                <a:cubicBezTo>
                  <a:pt x="1702741" y="331319"/>
                  <a:pt x="1702741" y="333703"/>
                  <a:pt x="1703536" y="336882"/>
                </a:cubicBezTo>
                <a:cubicBezTo>
                  <a:pt x="1689232" y="338471"/>
                  <a:pt x="1675722" y="340060"/>
                  <a:pt x="1652677" y="342444"/>
                </a:cubicBezTo>
                <a:cubicBezTo>
                  <a:pt x="1662213" y="331716"/>
                  <a:pt x="1670756" y="327147"/>
                  <a:pt x="1678802" y="325657"/>
                </a:cubicBezTo>
                <a:close/>
                <a:moveTo>
                  <a:pt x="1717840" y="228012"/>
                </a:moveTo>
                <a:cubicBezTo>
                  <a:pt x="1705125" y="233575"/>
                  <a:pt x="1693205" y="239137"/>
                  <a:pt x="1681285" y="244700"/>
                </a:cubicBezTo>
                <a:lnTo>
                  <a:pt x="1681286" y="244701"/>
                </a:lnTo>
                <a:lnTo>
                  <a:pt x="1681285" y="244701"/>
                </a:lnTo>
                <a:lnTo>
                  <a:pt x="1682368" y="247516"/>
                </a:lnTo>
                <a:lnTo>
                  <a:pt x="1685258" y="255031"/>
                </a:lnTo>
                <a:lnTo>
                  <a:pt x="1685259" y="255031"/>
                </a:lnTo>
                <a:lnTo>
                  <a:pt x="1685335" y="255020"/>
                </a:lnTo>
                <a:lnTo>
                  <a:pt x="1707212" y="251951"/>
                </a:lnTo>
                <a:lnTo>
                  <a:pt x="1717789" y="228128"/>
                </a:lnTo>
                <a:lnTo>
                  <a:pt x="1717841" y="228013"/>
                </a:lnTo>
                <a:lnTo>
                  <a:pt x="1717839" y="228014"/>
                </a:lnTo>
                <a:close/>
                <a:moveTo>
                  <a:pt x="1944322" y="211213"/>
                </a:moveTo>
                <a:cubicBezTo>
                  <a:pt x="1928230" y="209536"/>
                  <a:pt x="1915713" y="220265"/>
                  <a:pt x="1901409" y="225629"/>
                </a:cubicBezTo>
                <a:cubicBezTo>
                  <a:pt x="1902204" y="228807"/>
                  <a:pt x="1902999" y="231191"/>
                  <a:pt x="1903793" y="234370"/>
                </a:cubicBezTo>
                <a:cubicBezTo>
                  <a:pt x="1923660" y="228807"/>
                  <a:pt x="1942732" y="223245"/>
                  <a:pt x="1961804" y="217682"/>
                </a:cubicBezTo>
                <a:cubicBezTo>
                  <a:pt x="1955447" y="213709"/>
                  <a:pt x="1949686" y="211771"/>
                  <a:pt x="1944322" y="211213"/>
                </a:cubicBezTo>
                <a:close/>
                <a:moveTo>
                  <a:pt x="2220071" y="169207"/>
                </a:moveTo>
                <a:cubicBezTo>
                  <a:pt x="2185106" y="193047"/>
                  <a:pt x="2149346" y="212914"/>
                  <a:pt x="2104844" y="200199"/>
                </a:cubicBezTo>
                <a:cubicBezTo>
                  <a:pt x="2142989" y="189868"/>
                  <a:pt x="2181927" y="179538"/>
                  <a:pt x="2220071" y="169207"/>
                </a:cubicBezTo>
                <a:close/>
                <a:moveTo>
                  <a:pt x="2042066" y="168412"/>
                </a:moveTo>
                <a:cubicBezTo>
                  <a:pt x="2022993" y="182716"/>
                  <a:pt x="2008690" y="193842"/>
                  <a:pt x="1993591" y="204172"/>
                </a:cubicBezTo>
                <a:cubicBezTo>
                  <a:pt x="1994386" y="207351"/>
                  <a:pt x="1995180" y="211324"/>
                  <a:pt x="1995975" y="214503"/>
                </a:cubicBezTo>
                <a:cubicBezTo>
                  <a:pt x="2014252" y="211324"/>
                  <a:pt x="2032530" y="208146"/>
                  <a:pt x="2054780" y="204172"/>
                </a:cubicBezTo>
                <a:cubicBezTo>
                  <a:pt x="2049217" y="189074"/>
                  <a:pt x="2046039" y="178743"/>
                  <a:pt x="2042066" y="168412"/>
                </a:cubicBezTo>
                <a:close/>
                <a:moveTo>
                  <a:pt x="241344" y="127089"/>
                </a:moveTo>
                <a:cubicBezTo>
                  <a:pt x="237371" y="127089"/>
                  <a:pt x="233397" y="129473"/>
                  <a:pt x="229424" y="131062"/>
                </a:cubicBezTo>
                <a:cubicBezTo>
                  <a:pt x="230219" y="133446"/>
                  <a:pt x="230219" y="135036"/>
                  <a:pt x="231013" y="137420"/>
                </a:cubicBezTo>
                <a:lnTo>
                  <a:pt x="231808" y="137420"/>
                </a:lnTo>
                <a:cubicBezTo>
                  <a:pt x="238165" y="137420"/>
                  <a:pt x="245317" y="137420"/>
                  <a:pt x="252469" y="137420"/>
                </a:cubicBezTo>
                <a:cubicBezTo>
                  <a:pt x="253264" y="135831"/>
                  <a:pt x="253264" y="133447"/>
                  <a:pt x="254059" y="131858"/>
                </a:cubicBezTo>
                <a:cubicBezTo>
                  <a:pt x="250085" y="130268"/>
                  <a:pt x="246112" y="127884"/>
                  <a:pt x="242139" y="127089"/>
                </a:cubicBezTo>
                <a:lnTo>
                  <a:pt x="241706" y="127234"/>
                </a:lnTo>
                <a:close/>
                <a:moveTo>
                  <a:pt x="1691616" y="88945"/>
                </a:moveTo>
                <a:cubicBezTo>
                  <a:pt x="1687643" y="112785"/>
                  <a:pt x="1693206" y="124705"/>
                  <a:pt x="1717046" y="120732"/>
                </a:cubicBezTo>
                <a:cubicBezTo>
                  <a:pt x="1725787" y="97687"/>
                  <a:pt x="1720224" y="86561"/>
                  <a:pt x="1691616" y="88945"/>
                </a:cubicBezTo>
                <a:close/>
                <a:moveTo>
                  <a:pt x="254059" y="81793"/>
                </a:moveTo>
                <a:lnTo>
                  <a:pt x="254129" y="81797"/>
                </a:lnTo>
                <a:lnTo>
                  <a:pt x="254122" y="81801"/>
                </a:lnTo>
                <a:close/>
                <a:moveTo>
                  <a:pt x="1939653" y="54166"/>
                </a:moveTo>
                <a:cubicBezTo>
                  <a:pt x="1944570" y="54228"/>
                  <a:pt x="1950281" y="55370"/>
                  <a:pt x="1957036" y="57953"/>
                </a:cubicBezTo>
                <a:cubicBezTo>
                  <a:pt x="1935580" y="65105"/>
                  <a:pt x="1922865" y="69078"/>
                  <a:pt x="1910150" y="73051"/>
                </a:cubicBezTo>
                <a:cubicBezTo>
                  <a:pt x="1917302" y="63515"/>
                  <a:pt x="1924901" y="53979"/>
                  <a:pt x="1939653" y="54166"/>
                </a:cubicBezTo>
                <a:close/>
                <a:moveTo>
                  <a:pt x="1355608" y="389"/>
                </a:moveTo>
                <a:cubicBezTo>
                  <a:pt x="1389692" y="-2144"/>
                  <a:pt x="1423217" y="8287"/>
                  <a:pt x="1457189" y="14246"/>
                </a:cubicBezTo>
                <a:cubicBezTo>
                  <a:pt x="1459573" y="22193"/>
                  <a:pt x="1461957" y="30934"/>
                  <a:pt x="1467520" y="48417"/>
                </a:cubicBezTo>
                <a:cubicBezTo>
                  <a:pt x="1480234" y="17425"/>
                  <a:pt x="1500895" y="8684"/>
                  <a:pt x="1528709" y="5505"/>
                </a:cubicBezTo>
                <a:cubicBezTo>
                  <a:pt x="1527914" y="15041"/>
                  <a:pt x="1527120" y="22988"/>
                  <a:pt x="1526325" y="32524"/>
                </a:cubicBezTo>
                <a:cubicBezTo>
                  <a:pt x="1543808" y="46828"/>
                  <a:pt x="1563674" y="35702"/>
                  <a:pt x="1570032" y="22193"/>
                </a:cubicBezTo>
                <a:cubicBezTo>
                  <a:pt x="1582747" y="-7210"/>
                  <a:pt x="1604202" y="1532"/>
                  <a:pt x="1620096" y="7094"/>
                </a:cubicBezTo>
                <a:cubicBezTo>
                  <a:pt x="1647115" y="16630"/>
                  <a:pt x="1670955" y="33318"/>
                  <a:pt x="1696384" y="46828"/>
                </a:cubicBezTo>
                <a:cubicBezTo>
                  <a:pt x="1706715" y="52391"/>
                  <a:pt x="1718635" y="63516"/>
                  <a:pt x="1727376" y="61132"/>
                </a:cubicBezTo>
                <a:cubicBezTo>
                  <a:pt x="1749627" y="56364"/>
                  <a:pt x="1778235" y="51596"/>
                  <a:pt x="1790155" y="36497"/>
                </a:cubicBezTo>
                <a:cubicBezTo>
                  <a:pt x="1810022" y="9478"/>
                  <a:pt x="1828299" y="9478"/>
                  <a:pt x="1852934" y="22193"/>
                </a:cubicBezTo>
                <a:cubicBezTo>
                  <a:pt x="1845782" y="73847"/>
                  <a:pt x="1797308" y="76231"/>
                  <a:pt x="1764726" y="100071"/>
                </a:cubicBezTo>
                <a:cubicBezTo>
                  <a:pt x="1778235" y="98481"/>
                  <a:pt x="1791745" y="96892"/>
                  <a:pt x="1806049" y="95303"/>
                </a:cubicBezTo>
                <a:cubicBezTo>
                  <a:pt x="1813201" y="120732"/>
                  <a:pt x="1788566" y="119143"/>
                  <a:pt x="1777441" y="129473"/>
                </a:cubicBezTo>
                <a:cubicBezTo>
                  <a:pt x="1825121" y="145367"/>
                  <a:pt x="1825915" y="145367"/>
                  <a:pt x="1849756" y="103249"/>
                </a:cubicBezTo>
                <a:cubicBezTo>
                  <a:pt x="1858497" y="88151"/>
                  <a:pt x="1870417" y="84177"/>
                  <a:pt x="1894257" y="88151"/>
                </a:cubicBezTo>
                <a:cubicBezTo>
                  <a:pt x="1879953" y="96892"/>
                  <a:pt x="1871212" y="102455"/>
                  <a:pt x="1863265" y="107223"/>
                </a:cubicBezTo>
                <a:cubicBezTo>
                  <a:pt x="1864060" y="109607"/>
                  <a:pt x="1864060" y="111991"/>
                  <a:pt x="1864854" y="114375"/>
                </a:cubicBezTo>
                <a:cubicBezTo>
                  <a:pt x="1888695" y="111991"/>
                  <a:pt x="1913329" y="109607"/>
                  <a:pt x="1939553" y="107223"/>
                </a:cubicBezTo>
                <a:cubicBezTo>
                  <a:pt x="1945116" y="119143"/>
                  <a:pt x="1951473" y="131063"/>
                  <a:pt x="1957830" y="142983"/>
                </a:cubicBezTo>
                <a:cubicBezTo>
                  <a:pt x="1985644" y="151724"/>
                  <a:pt x="2017431" y="113580"/>
                  <a:pt x="2044450" y="149340"/>
                </a:cubicBezTo>
                <a:cubicBezTo>
                  <a:pt x="2054780" y="144572"/>
                  <a:pt x="2065906" y="139804"/>
                  <a:pt x="2081799" y="133447"/>
                </a:cubicBezTo>
                <a:cubicBezTo>
                  <a:pt x="2069879" y="166823"/>
                  <a:pt x="2069879" y="166823"/>
                  <a:pt x="2088157" y="203378"/>
                </a:cubicBezTo>
                <a:cubicBezTo>
                  <a:pt x="2071469" y="227218"/>
                  <a:pt x="2043655" y="228807"/>
                  <a:pt x="2019020" y="230397"/>
                </a:cubicBezTo>
                <a:cubicBezTo>
                  <a:pt x="2003922" y="231191"/>
                  <a:pt x="1993591" y="228807"/>
                  <a:pt x="1985644" y="245495"/>
                </a:cubicBezTo>
                <a:cubicBezTo>
                  <a:pt x="1977697" y="262183"/>
                  <a:pt x="1964983" y="258210"/>
                  <a:pt x="1951473" y="250263"/>
                </a:cubicBezTo>
                <a:cubicBezTo>
                  <a:pt x="1926839" y="235165"/>
                  <a:pt x="1926044" y="235959"/>
                  <a:pt x="1914124" y="259005"/>
                </a:cubicBezTo>
                <a:cubicBezTo>
                  <a:pt x="1902999" y="282050"/>
                  <a:pt x="1881542" y="289997"/>
                  <a:pt x="1859292" y="288407"/>
                </a:cubicBezTo>
                <a:cubicBezTo>
                  <a:pt x="1823532" y="285229"/>
                  <a:pt x="1794923" y="292381"/>
                  <a:pt x="1768699" y="317810"/>
                </a:cubicBezTo>
                <a:cubicBezTo>
                  <a:pt x="1761547" y="324962"/>
                  <a:pt x="1746449" y="323373"/>
                  <a:pt x="1736912" y="324962"/>
                </a:cubicBezTo>
                <a:cubicBezTo>
                  <a:pt x="1721814" y="309069"/>
                  <a:pt x="1748832" y="281255"/>
                  <a:pt x="1716251" y="277282"/>
                </a:cubicBezTo>
                <a:cubicBezTo>
                  <a:pt x="1701947" y="301122"/>
                  <a:pt x="1687643" y="324168"/>
                  <a:pt x="1651883" y="314632"/>
                </a:cubicBezTo>
                <a:cubicBezTo>
                  <a:pt x="1642347" y="312248"/>
                  <a:pt x="1629632" y="320989"/>
                  <a:pt x="1611355" y="326552"/>
                </a:cubicBezTo>
                <a:cubicBezTo>
                  <a:pt x="1628043" y="338472"/>
                  <a:pt x="1654267" y="335293"/>
                  <a:pt x="1643936" y="363901"/>
                </a:cubicBezTo>
                <a:cubicBezTo>
                  <a:pt x="1633605" y="367080"/>
                  <a:pt x="1620891" y="371053"/>
                  <a:pt x="1604997" y="376616"/>
                </a:cubicBezTo>
                <a:cubicBezTo>
                  <a:pt x="1603805" y="361120"/>
                  <a:pt x="1597249" y="356153"/>
                  <a:pt x="1588905" y="354365"/>
                </a:cubicBezTo>
                <a:lnTo>
                  <a:pt x="1565041" y="351536"/>
                </a:lnTo>
                <a:lnTo>
                  <a:pt x="1565263" y="351980"/>
                </a:lnTo>
                <a:lnTo>
                  <a:pt x="1563440" y="353132"/>
                </a:lnTo>
                <a:lnTo>
                  <a:pt x="1564081" y="351423"/>
                </a:lnTo>
                <a:lnTo>
                  <a:pt x="1562642" y="351252"/>
                </a:lnTo>
                <a:lnTo>
                  <a:pt x="1556622" y="332810"/>
                </a:lnTo>
                <a:cubicBezTo>
                  <a:pt x="1554338" y="325757"/>
                  <a:pt x="1551755" y="317810"/>
                  <a:pt x="1548576" y="308274"/>
                </a:cubicBezTo>
                <a:cubicBezTo>
                  <a:pt x="1523146" y="334498"/>
                  <a:pt x="1504074" y="355160"/>
                  <a:pt x="1484207" y="375026"/>
                </a:cubicBezTo>
                <a:cubicBezTo>
                  <a:pt x="1468314" y="390125"/>
                  <a:pt x="1451626" y="400456"/>
                  <a:pt x="1425402" y="398867"/>
                </a:cubicBezTo>
                <a:cubicBezTo>
                  <a:pt x="1377722" y="396483"/>
                  <a:pt x="1330042" y="403635"/>
                  <a:pt x="1291897" y="437805"/>
                </a:cubicBezTo>
                <a:cubicBezTo>
                  <a:pt x="1287924" y="440984"/>
                  <a:pt x="1282361" y="443368"/>
                  <a:pt x="1276799" y="444957"/>
                </a:cubicBezTo>
                <a:cubicBezTo>
                  <a:pt x="1271236" y="446547"/>
                  <a:pt x="1265673" y="445752"/>
                  <a:pt x="1259316" y="446547"/>
                </a:cubicBezTo>
                <a:lnTo>
                  <a:pt x="1260835" y="430598"/>
                </a:lnTo>
                <a:lnTo>
                  <a:pt x="1262495" y="430653"/>
                </a:lnTo>
                <a:lnTo>
                  <a:pt x="1263396" y="428934"/>
                </a:lnTo>
                <a:lnTo>
                  <a:pt x="1296467" y="416647"/>
                </a:lnTo>
                <a:cubicBezTo>
                  <a:pt x="1307394" y="410389"/>
                  <a:pt x="1316930" y="401251"/>
                  <a:pt x="1323684" y="386152"/>
                </a:cubicBezTo>
                <a:cubicBezTo>
                  <a:pt x="1315737" y="385357"/>
                  <a:pt x="1310175" y="383768"/>
                  <a:pt x="1305407" y="384563"/>
                </a:cubicBezTo>
                <a:cubicBezTo>
                  <a:pt x="1292295" y="386550"/>
                  <a:pt x="1283951" y="393106"/>
                  <a:pt x="1277693" y="401648"/>
                </a:cubicBezTo>
                <a:lnTo>
                  <a:pt x="1263396" y="428934"/>
                </a:lnTo>
                <a:lnTo>
                  <a:pt x="1260905" y="429859"/>
                </a:lnTo>
                <a:lnTo>
                  <a:pt x="1260835" y="430598"/>
                </a:lnTo>
                <a:lnTo>
                  <a:pt x="1241536" y="429958"/>
                </a:lnTo>
                <a:cubicBezTo>
                  <a:pt x="1234483" y="429859"/>
                  <a:pt x="1227530" y="430256"/>
                  <a:pt x="1221172" y="432243"/>
                </a:cubicBezTo>
                <a:cubicBezTo>
                  <a:pt x="1175081" y="444957"/>
                  <a:pt x="1128990" y="459261"/>
                  <a:pt x="1080515" y="474360"/>
                </a:cubicBezTo>
                <a:cubicBezTo>
                  <a:pt x="1086078" y="479128"/>
                  <a:pt x="1091641" y="483896"/>
                  <a:pt x="1099587" y="490254"/>
                </a:cubicBezTo>
                <a:cubicBezTo>
                  <a:pt x="1093230" y="496611"/>
                  <a:pt x="1083694" y="502968"/>
                  <a:pt x="1081310" y="511710"/>
                </a:cubicBezTo>
                <a:cubicBezTo>
                  <a:pt x="1079721" y="518862"/>
                  <a:pt x="1086873" y="528398"/>
                  <a:pt x="1090051" y="537934"/>
                </a:cubicBezTo>
                <a:cubicBezTo>
                  <a:pt x="1085283" y="541112"/>
                  <a:pt x="1081310" y="545880"/>
                  <a:pt x="1076542" y="546675"/>
                </a:cubicBezTo>
                <a:cubicBezTo>
                  <a:pt x="1028862" y="553827"/>
                  <a:pt x="988334" y="582435"/>
                  <a:pt x="939859" y="587998"/>
                </a:cubicBezTo>
                <a:cubicBezTo>
                  <a:pt x="908867" y="591177"/>
                  <a:pt x="879464" y="600713"/>
                  <a:pt x="846882" y="599918"/>
                </a:cubicBezTo>
                <a:cubicBezTo>
                  <a:pt x="825426" y="599123"/>
                  <a:pt x="780130" y="601507"/>
                  <a:pt x="764237" y="596739"/>
                </a:cubicBezTo>
                <a:cubicBezTo>
                  <a:pt x="761853" y="607070"/>
                  <a:pt x="760263" y="617401"/>
                  <a:pt x="757879" y="626937"/>
                </a:cubicBezTo>
                <a:cubicBezTo>
                  <a:pt x="757085" y="629321"/>
                  <a:pt x="753906" y="630115"/>
                  <a:pt x="749933" y="633294"/>
                </a:cubicBezTo>
                <a:cubicBezTo>
                  <a:pt x="741191" y="624553"/>
                  <a:pt x="733245" y="608659"/>
                  <a:pt x="723708" y="607865"/>
                </a:cubicBezTo>
                <a:cubicBezTo>
                  <a:pt x="714172" y="607070"/>
                  <a:pt x="703047" y="620579"/>
                  <a:pt x="689538" y="630115"/>
                </a:cubicBezTo>
                <a:cubicBezTo>
                  <a:pt x="686359" y="626937"/>
                  <a:pt x="681591" y="620579"/>
                  <a:pt x="674439" y="618195"/>
                </a:cubicBezTo>
                <a:cubicBezTo>
                  <a:pt x="666492" y="615017"/>
                  <a:pt x="651394" y="611838"/>
                  <a:pt x="649009" y="615017"/>
                </a:cubicBezTo>
                <a:cubicBezTo>
                  <a:pt x="637089" y="634884"/>
                  <a:pt x="619607" y="628526"/>
                  <a:pt x="604508" y="626142"/>
                </a:cubicBezTo>
                <a:cubicBezTo>
                  <a:pt x="548087" y="618195"/>
                  <a:pt x="492460" y="608659"/>
                  <a:pt x="436833" y="600713"/>
                </a:cubicBezTo>
                <a:cubicBezTo>
                  <a:pt x="416966" y="597534"/>
                  <a:pt x="404251" y="586409"/>
                  <a:pt x="394715" y="570515"/>
                </a:cubicBezTo>
                <a:cubicBezTo>
                  <a:pt x="378027" y="543496"/>
                  <a:pt x="358160" y="529192"/>
                  <a:pt x="324784" y="514094"/>
                </a:cubicBezTo>
                <a:cubicBezTo>
                  <a:pt x="314453" y="509326"/>
                  <a:pt x="308096" y="494227"/>
                  <a:pt x="296971" y="480718"/>
                </a:cubicBezTo>
                <a:cubicBezTo>
                  <a:pt x="262005" y="482307"/>
                  <a:pt x="237371" y="462440"/>
                  <a:pt x="229424" y="421912"/>
                </a:cubicBezTo>
                <a:cubicBezTo>
                  <a:pt x="216709" y="420323"/>
                  <a:pt x="203994" y="417939"/>
                  <a:pt x="189690" y="416349"/>
                </a:cubicBezTo>
                <a:cubicBezTo>
                  <a:pt x="181744" y="361517"/>
                  <a:pt x="135653" y="362312"/>
                  <a:pt x="94330" y="357544"/>
                </a:cubicBezTo>
                <a:cubicBezTo>
                  <a:pt x="56186" y="352776"/>
                  <a:pt x="37908" y="339266"/>
                  <a:pt x="27578" y="303506"/>
                </a:cubicBezTo>
                <a:cubicBezTo>
                  <a:pt x="25988" y="297944"/>
                  <a:pt x="24399" y="292381"/>
                  <a:pt x="23604" y="287613"/>
                </a:cubicBezTo>
                <a:cubicBezTo>
                  <a:pt x="22015" y="270925"/>
                  <a:pt x="-8182" y="268541"/>
                  <a:pt x="2148" y="247085"/>
                </a:cubicBezTo>
                <a:cubicBezTo>
                  <a:pt x="9300" y="231986"/>
                  <a:pt x="19631" y="219271"/>
                  <a:pt x="29962" y="203378"/>
                </a:cubicBezTo>
                <a:cubicBezTo>
                  <a:pt x="37114" y="203378"/>
                  <a:pt x="45855" y="204172"/>
                  <a:pt x="54597" y="204172"/>
                </a:cubicBezTo>
                <a:cubicBezTo>
                  <a:pt x="55391" y="201788"/>
                  <a:pt x="56980" y="199404"/>
                  <a:pt x="57775" y="197020"/>
                </a:cubicBezTo>
                <a:cubicBezTo>
                  <a:pt x="45060" y="189074"/>
                  <a:pt x="32346" y="180332"/>
                  <a:pt x="15658" y="170002"/>
                </a:cubicBezTo>
                <a:cubicBezTo>
                  <a:pt x="20426" y="158876"/>
                  <a:pt x="24399" y="146956"/>
                  <a:pt x="31551" y="130268"/>
                </a:cubicBezTo>
                <a:cubicBezTo>
                  <a:pt x="50623" y="142188"/>
                  <a:pt x="65722" y="151724"/>
                  <a:pt x="77642" y="158876"/>
                </a:cubicBezTo>
                <a:cubicBezTo>
                  <a:pt x="100687" y="154108"/>
                  <a:pt x="121349" y="149340"/>
                  <a:pt x="149162" y="142983"/>
                </a:cubicBezTo>
                <a:cubicBezTo>
                  <a:pt x="120554" y="126295"/>
                  <a:pt x="95919" y="118348"/>
                  <a:pt x="67311" y="119143"/>
                </a:cubicBezTo>
                <a:cubicBezTo>
                  <a:pt x="61749" y="105633"/>
                  <a:pt x="56980" y="92124"/>
                  <a:pt x="50623" y="75436"/>
                </a:cubicBezTo>
                <a:cubicBezTo>
                  <a:pt x="81615" y="72257"/>
                  <a:pt x="110223" y="69079"/>
                  <a:pt x="141216" y="65105"/>
                </a:cubicBezTo>
                <a:cubicBezTo>
                  <a:pt x="142805" y="72257"/>
                  <a:pt x="145189" y="79409"/>
                  <a:pt x="147573" y="91329"/>
                </a:cubicBezTo>
                <a:cubicBezTo>
                  <a:pt x="171413" y="87356"/>
                  <a:pt x="195253" y="82588"/>
                  <a:pt x="219093" y="80204"/>
                </a:cubicBezTo>
                <a:lnTo>
                  <a:pt x="251550" y="83155"/>
                </a:lnTo>
                <a:lnTo>
                  <a:pt x="225451" y="96891"/>
                </a:lnTo>
                <a:lnTo>
                  <a:pt x="225924" y="98191"/>
                </a:lnTo>
                <a:lnTo>
                  <a:pt x="223861" y="99276"/>
                </a:lnTo>
                <a:cubicBezTo>
                  <a:pt x="224656" y="102455"/>
                  <a:pt x="226245" y="104839"/>
                  <a:pt x="227040" y="108017"/>
                </a:cubicBezTo>
                <a:cubicBezTo>
                  <a:pt x="249291" y="108017"/>
                  <a:pt x="271541" y="104839"/>
                  <a:pt x="291408" y="86561"/>
                </a:cubicBezTo>
                <a:lnTo>
                  <a:pt x="289194" y="86278"/>
                </a:lnTo>
                <a:lnTo>
                  <a:pt x="292998" y="84177"/>
                </a:lnTo>
                <a:lnTo>
                  <a:pt x="254129" y="81797"/>
                </a:lnTo>
                <a:lnTo>
                  <a:pt x="255648" y="80998"/>
                </a:lnTo>
                <a:cubicBezTo>
                  <a:pt x="255648" y="80998"/>
                  <a:pt x="254059" y="81793"/>
                  <a:pt x="254059" y="81793"/>
                </a:cubicBezTo>
                <a:cubicBezTo>
                  <a:pt x="258827" y="73052"/>
                  <a:pt x="263595" y="65105"/>
                  <a:pt x="271541" y="50801"/>
                </a:cubicBezTo>
                <a:cubicBezTo>
                  <a:pt x="417761" y="36497"/>
                  <a:pt x="566364" y="20604"/>
                  <a:pt x="715762" y="8684"/>
                </a:cubicBezTo>
                <a:cubicBezTo>
                  <a:pt x="769005" y="4710"/>
                  <a:pt x="823042" y="10273"/>
                  <a:pt x="877080" y="11862"/>
                </a:cubicBezTo>
                <a:cubicBezTo>
                  <a:pt x="896152" y="12657"/>
                  <a:pt x="915224" y="10273"/>
                  <a:pt x="934296" y="12657"/>
                </a:cubicBezTo>
                <a:cubicBezTo>
                  <a:pt x="950984" y="14246"/>
                  <a:pt x="967672" y="19809"/>
                  <a:pt x="991512" y="24577"/>
                </a:cubicBezTo>
                <a:cubicBezTo>
                  <a:pt x="995486" y="22988"/>
                  <a:pt x="1005816" y="17425"/>
                  <a:pt x="1015352" y="11862"/>
                </a:cubicBezTo>
                <a:cubicBezTo>
                  <a:pt x="1018531" y="11862"/>
                  <a:pt x="1020915" y="11068"/>
                  <a:pt x="1020915" y="11862"/>
                </a:cubicBezTo>
                <a:cubicBezTo>
                  <a:pt x="1040782" y="44444"/>
                  <a:pt x="1059854" y="22193"/>
                  <a:pt x="1078926" y="11068"/>
                </a:cubicBezTo>
                <a:cubicBezTo>
                  <a:pt x="1081310" y="9478"/>
                  <a:pt x="1084489" y="8684"/>
                  <a:pt x="1086873" y="9478"/>
                </a:cubicBezTo>
                <a:cubicBezTo>
                  <a:pt x="1158393" y="26166"/>
                  <a:pt x="1229118" y="-4031"/>
                  <a:pt x="1300639" y="8684"/>
                </a:cubicBezTo>
                <a:cubicBezTo>
                  <a:pt x="1306996" y="9478"/>
                  <a:pt x="1314943" y="10273"/>
                  <a:pt x="1321300" y="7889"/>
                </a:cubicBezTo>
                <a:cubicBezTo>
                  <a:pt x="1332823" y="3518"/>
                  <a:pt x="1344246" y="1234"/>
                  <a:pt x="1355608" y="38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79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extBox 449">
            <a:extLst>
              <a:ext uri="{FF2B5EF4-FFF2-40B4-BE49-F238E27FC236}">
                <a16:creationId xmlns:a16="http://schemas.microsoft.com/office/drawing/2014/main" id="{4F78E6C1-A5ED-4F86-8ABE-F96DA5CBC5FE}"/>
              </a:ext>
            </a:extLst>
          </p:cNvPr>
          <p:cNvSpPr txBox="1"/>
          <p:nvPr/>
        </p:nvSpPr>
        <p:spPr>
          <a:xfrm>
            <a:off x="1189887" y="3812811"/>
            <a:ext cx="128411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rPr>
              <a:t>92</a:t>
            </a:r>
            <a:endParaRPr lang="ko-KR" altLang="en-US" sz="3600" b="1" dirty="0">
              <a:solidFill>
                <a:schemeClr val="accent4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24" name="燕尾形 37">
            <a:extLst>
              <a:ext uri="{FF2B5EF4-FFF2-40B4-BE49-F238E27FC236}">
                <a16:creationId xmlns:a16="http://schemas.microsoft.com/office/drawing/2014/main" id="{084CF2D0-5596-41A8-98DE-27ED7EF6D3AF}"/>
              </a:ext>
            </a:extLst>
          </p:cNvPr>
          <p:cNvSpPr/>
          <p:nvPr/>
        </p:nvSpPr>
        <p:spPr>
          <a:xfrm>
            <a:off x="433921" y="3060814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燕尾形 38">
            <a:extLst>
              <a:ext uri="{FF2B5EF4-FFF2-40B4-BE49-F238E27FC236}">
                <a16:creationId xmlns:a16="http://schemas.microsoft.com/office/drawing/2014/main" id="{D38F0B76-B779-4568-B65A-7A4B47B63DD3}"/>
              </a:ext>
            </a:extLst>
          </p:cNvPr>
          <p:cNvSpPr/>
          <p:nvPr/>
        </p:nvSpPr>
        <p:spPr>
          <a:xfrm>
            <a:off x="676856" y="3065810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燕尾形 37">
            <a:extLst>
              <a:ext uri="{FF2B5EF4-FFF2-40B4-BE49-F238E27FC236}">
                <a16:creationId xmlns:a16="http://schemas.microsoft.com/office/drawing/2014/main" id="{5A642242-4E48-4294-BE20-94A5DBA4024B}"/>
              </a:ext>
            </a:extLst>
          </p:cNvPr>
          <p:cNvSpPr/>
          <p:nvPr/>
        </p:nvSpPr>
        <p:spPr>
          <a:xfrm>
            <a:off x="410257" y="3892761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燕尾形 38">
            <a:extLst>
              <a:ext uri="{FF2B5EF4-FFF2-40B4-BE49-F238E27FC236}">
                <a16:creationId xmlns:a16="http://schemas.microsoft.com/office/drawing/2014/main" id="{037D8959-9B58-4EE3-97BD-CD75C5BEFE09}"/>
              </a:ext>
            </a:extLst>
          </p:cNvPr>
          <p:cNvSpPr/>
          <p:nvPr/>
        </p:nvSpPr>
        <p:spPr>
          <a:xfrm>
            <a:off x="653192" y="389775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34" name="组合 34">
            <a:extLst>
              <a:ext uri="{FF2B5EF4-FFF2-40B4-BE49-F238E27FC236}">
                <a16:creationId xmlns:a16="http://schemas.microsoft.com/office/drawing/2014/main" id="{CBCA7F5A-7AF5-4E94-80BA-821B5478B90E}"/>
              </a:ext>
            </a:extLst>
          </p:cNvPr>
          <p:cNvGrpSpPr/>
          <p:nvPr/>
        </p:nvGrpSpPr>
        <p:grpSpPr>
          <a:xfrm>
            <a:off x="2974848" y="2176504"/>
            <a:ext cx="947668" cy="455119"/>
            <a:chOff x="3562350" y="-2391417"/>
            <a:chExt cx="4033224" cy="1060705"/>
          </a:xfrm>
          <a:solidFill>
            <a:srgbClr val="FFD966"/>
          </a:solidFill>
        </p:grpSpPr>
        <p:sp>
          <p:nvSpPr>
            <p:cNvPr id="35" name="流程图: 过程 35">
              <a:extLst>
                <a:ext uri="{FF2B5EF4-FFF2-40B4-BE49-F238E27FC236}">
                  <a16:creationId xmlns:a16="http://schemas.microsoft.com/office/drawing/2014/main" id="{E6FB4CF7-A7C1-4A2C-BDF2-5B283B7C8A9E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6" name="等腰三角形 36">
              <a:extLst>
                <a:ext uri="{FF2B5EF4-FFF2-40B4-BE49-F238E27FC236}">
                  <a16:creationId xmlns:a16="http://schemas.microsoft.com/office/drawing/2014/main" id="{25CD1DAB-3D73-4FC5-B17C-FFDCBA26686B}"/>
                </a:ext>
              </a:extLst>
            </p:cNvPr>
            <p:cNvSpPr/>
            <p:nvPr/>
          </p:nvSpPr>
          <p:spPr>
            <a:xfrm rot="5400000">
              <a:off x="6955239" y="-1971046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0" name="TextBox 451">
            <a:extLst>
              <a:ext uri="{FF2B5EF4-FFF2-40B4-BE49-F238E27FC236}">
                <a16:creationId xmlns:a16="http://schemas.microsoft.com/office/drawing/2014/main" id="{554A1C00-6217-4544-9E5A-D761DC06C271}"/>
              </a:ext>
            </a:extLst>
          </p:cNvPr>
          <p:cNvSpPr txBox="1"/>
          <p:nvPr/>
        </p:nvSpPr>
        <p:spPr>
          <a:xfrm>
            <a:off x="2964242" y="2236014"/>
            <a:ext cx="1190816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2400" b="1" dirty="0">
                <a:latin typeface="Abadi" panose="020B0604020104020204" pitchFamily="34" charset="0"/>
                <a:cs typeface="MV Boli" pitchFamily="2" charset="0"/>
              </a:rPr>
              <a:t>C</a:t>
            </a:r>
            <a:endParaRPr lang="zh-CN" altLang="en-US" sz="2400" b="1" dirty="0">
              <a:latin typeface="Abadi" panose="020B0604020104020204" pitchFamily="34" charset="0"/>
              <a:cs typeface="MV Boli" pitchFamily="2" charset="0"/>
            </a:endParaRPr>
          </a:p>
        </p:txBody>
      </p:sp>
      <p:grpSp>
        <p:nvGrpSpPr>
          <p:cNvPr id="37" name="组合 34">
            <a:extLst>
              <a:ext uri="{FF2B5EF4-FFF2-40B4-BE49-F238E27FC236}">
                <a16:creationId xmlns:a16="http://schemas.microsoft.com/office/drawing/2014/main" id="{F76941EC-1A02-4804-BBFE-6F30EA258DDD}"/>
              </a:ext>
            </a:extLst>
          </p:cNvPr>
          <p:cNvGrpSpPr/>
          <p:nvPr/>
        </p:nvGrpSpPr>
        <p:grpSpPr>
          <a:xfrm>
            <a:off x="2957756" y="2861558"/>
            <a:ext cx="947668" cy="455119"/>
            <a:chOff x="3562350" y="-2391417"/>
            <a:chExt cx="4033224" cy="1060705"/>
          </a:xfrm>
          <a:solidFill>
            <a:srgbClr val="FFD966"/>
          </a:solidFill>
        </p:grpSpPr>
        <p:sp>
          <p:nvSpPr>
            <p:cNvPr id="38" name="流程图: 过程 35">
              <a:extLst>
                <a:ext uri="{FF2B5EF4-FFF2-40B4-BE49-F238E27FC236}">
                  <a16:creationId xmlns:a16="http://schemas.microsoft.com/office/drawing/2014/main" id="{28A28A77-0377-467E-8242-C908B0BADEE1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9" name="等腰三角形 36">
              <a:extLst>
                <a:ext uri="{FF2B5EF4-FFF2-40B4-BE49-F238E27FC236}">
                  <a16:creationId xmlns:a16="http://schemas.microsoft.com/office/drawing/2014/main" id="{6CD66A82-5404-457F-A00C-EB1AA579AEBD}"/>
                </a:ext>
              </a:extLst>
            </p:cNvPr>
            <p:cNvSpPr/>
            <p:nvPr/>
          </p:nvSpPr>
          <p:spPr>
            <a:xfrm rot="5400000">
              <a:off x="6955239" y="-1971046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组合 34">
            <a:extLst>
              <a:ext uri="{FF2B5EF4-FFF2-40B4-BE49-F238E27FC236}">
                <a16:creationId xmlns:a16="http://schemas.microsoft.com/office/drawing/2014/main" id="{64D2D40A-4C38-44C6-84EC-0088EDE61562}"/>
              </a:ext>
            </a:extLst>
          </p:cNvPr>
          <p:cNvGrpSpPr/>
          <p:nvPr/>
        </p:nvGrpSpPr>
        <p:grpSpPr>
          <a:xfrm>
            <a:off x="2957756" y="3680891"/>
            <a:ext cx="947668" cy="455119"/>
            <a:chOff x="3562350" y="-2391417"/>
            <a:chExt cx="4033224" cy="1060705"/>
          </a:xfrm>
          <a:solidFill>
            <a:srgbClr val="FFD966"/>
          </a:solidFill>
        </p:grpSpPr>
        <p:sp>
          <p:nvSpPr>
            <p:cNvPr id="41" name="流程图: 过程 35">
              <a:extLst>
                <a:ext uri="{FF2B5EF4-FFF2-40B4-BE49-F238E27FC236}">
                  <a16:creationId xmlns:a16="http://schemas.microsoft.com/office/drawing/2014/main" id="{D7E57967-34E9-44C9-838C-0A3C0EB38835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42" name="等腰三角形 36">
              <a:extLst>
                <a:ext uri="{FF2B5EF4-FFF2-40B4-BE49-F238E27FC236}">
                  <a16:creationId xmlns:a16="http://schemas.microsoft.com/office/drawing/2014/main" id="{2F5082B0-18FB-41CE-BB9C-610876255406}"/>
                </a:ext>
              </a:extLst>
            </p:cNvPr>
            <p:cNvSpPr/>
            <p:nvPr/>
          </p:nvSpPr>
          <p:spPr>
            <a:xfrm rot="5400000">
              <a:off x="6955239" y="-1971046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2" name="TextBox 451">
            <a:extLst>
              <a:ext uri="{FF2B5EF4-FFF2-40B4-BE49-F238E27FC236}">
                <a16:creationId xmlns:a16="http://schemas.microsoft.com/office/drawing/2014/main" id="{E524D462-E1E2-411B-B03E-EE7EF05F32C5}"/>
              </a:ext>
            </a:extLst>
          </p:cNvPr>
          <p:cNvSpPr txBox="1"/>
          <p:nvPr/>
        </p:nvSpPr>
        <p:spPr>
          <a:xfrm>
            <a:off x="2945039" y="2895834"/>
            <a:ext cx="1190816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2400" b="1" dirty="0">
                <a:latin typeface="Abadi" panose="020B0604020104020204" pitchFamily="34" charset="0"/>
                <a:cs typeface="MV Boli" pitchFamily="2" charset="0"/>
              </a:rPr>
              <a:t>D</a:t>
            </a:r>
            <a:endParaRPr lang="zh-CN" altLang="en-US" sz="2400" b="1" dirty="0">
              <a:latin typeface="Abadi" panose="020B0604020104020204" pitchFamily="34" charset="0"/>
              <a:cs typeface="MV Boli" pitchFamily="2" charset="0"/>
            </a:endParaRPr>
          </a:p>
        </p:txBody>
      </p:sp>
      <p:sp>
        <p:nvSpPr>
          <p:cNvPr id="33" name="TextBox 451">
            <a:extLst>
              <a:ext uri="{FF2B5EF4-FFF2-40B4-BE49-F238E27FC236}">
                <a16:creationId xmlns:a16="http://schemas.microsoft.com/office/drawing/2014/main" id="{082690C7-311A-4460-95BC-6A4677997178}"/>
              </a:ext>
            </a:extLst>
          </p:cNvPr>
          <p:cNvSpPr txBox="1"/>
          <p:nvPr/>
        </p:nvSpPr>
        <p:spPr>
          <a:xfrm>
            <a:off x="2872418" y="3711083"/>
            <a:ext cx="1190816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2400" b="1" dirty="0">
                <a:latin typeface="Abadi" panose="020B0604020104020204" pitchFamily="34" charset="0"/>
                <a:cs typeface="MV Boli" pitchFamily="2" charset="0"/>
              </a:rPr>
              <a:t>E</a:t>
            </a:r>
            <a:endParaRPr lang="zh-CN" altLang="en-US" sz="2400" b="1" dirty="0">
              <a:latin typeface="Abadi" panose="020B0604020104020204" pitchFamily="34" charset="0"/>
              <a:cs typeface="MV Boli" pitchFamily="2" charset="0"/>
            </a:endParaRP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476242A3-DEB3-4B75-A3EE-F2207525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161" y="695227"/>
            <a:ext cx="6044158" cy="380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21181624-F2DD-49C4-BAD3-D83E87544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9088" y="1662255"/>
            <a:ext cx="6044158" cy="360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مؤشر">
            <a:hlinkClick r:id="rId5" action="ppaction://hlinksldjump"/>
            <a:extLst>
              <a:ext uri="{FF2B5EF4-FFF2-40B4-BE49-F238E27FC236}">
                <a16:creationId xmlns:a16="http://schemas.microsoft.com/office/drawing/2014/main" id="{D924D734-EF43-4862-A943-3C576301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rot="1711152">
            <a:off x="4033370" y="2988132"/>
            <a:ext cx="193161" cy="1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مؤشر">
            <a:hlinkClick r:id="rId8" action="ppaction://hlinksldjump"/>
            <a:extLst>
              <a:ext uri="{FF2B5EF4-FFF2-40B4-BE49-F238E27FC236}">
                <a16:creationId xmlns:a16="http://schemas.microsoft.com/office/drawing/2014/main" id="{DD4FE026-6B96-4DDE-A2BE-C1DC17A7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rot="1711152">
            <a:off x="4033370" y="3796181"/>
            <a:ext cx="193161" cy="1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70969"/>
      </p:ext>
    </p:extLst>
  </p:cSld>
  <p:clrMapOvr>
    <a:masterClrMapping/>
  </p:clrMapOvr>
  <p:transition spd="slow" advClick="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2056517B-1068-4DC9-9484-FFC07B892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8A27B1-DC82-4CD0-8276-879CDBF66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07" y="-1"/>
            <a:ext cx="10209995" cy="6858000"/>
          </a:xfrm>
          <a:prstGeom prst="rect">
            <a:avLst/>
          </a:prstGeom>
        </p:spPr>
      </p:pic>
      <p:grpSp>
        <p:nvGrpSpPr>
          <p:cNvPr id="4" name="组合 34">
            <a:extLst>
              <a:ext uri="{FF2B5EF4-FFF2-40B4-BE49-F238E27FC236}">
                <a16:creationId xmlns:a16="http://schemas.microsoft.com/office/drawing/2014/main" id="{005C61A3-AAEB-433D-AC5A-7CF34A3A7D2C}"/>
              </a:ext>
            </a:extLst>
          </p:cNvPr>
          <p:cNvGrpSpPr/>
          <p:nvPr/>
        </p:nvGrpSpPr>
        <p:grpSpPr>
          <a:xfrm>
            <a:off x="13510" y="2498397"/>
            <a:ext cx="2161310" cy="412000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8A3EB7AC-E29A-4BFB-85AE-6526635C5132}"/>
                </a:ext>
              </a:extLst>
            </p:cNvPr>
            <p:cNvSpPr/>
            <p:nvPr/>
          </p:nvSpPr>
          <p:spPr>
            <a:xfrm>
              <a:off x="3562350" y="-2391374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AB6CF193-3BBB-4BA7-A27A-133B641B3AE0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燕尾形 37">
            <a:extLst>
              <a:ext uri="{FF2B5EF4-FFF2-40B4-BE49-F238E27FC236}">
                <a16:creationId xmlns:a16="http://schemas.microsoft.com/office/drawing/2014/main" id="{16879E82-5CDE-41A4-8713-83212E8B5902}"/>
              </a:ext>
            </a:extLst>
          </p:cNvPr>
          <p:cNvSpPr/>
          <p:nvPr/>
        </p:nvSpPr>
        <p:spPr>
          <a:xfrm>
            <a:off x="122898" y="3060038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燕尾形 38">
            <a:extLst>
              <a:ext uri="{FF2B5EF4-FFF2-40B4-BE49-F238E27FC236}">
                <a16:creationId xmlns:a16="http://schemas.microsoft.com/office/drawing/2014/main" id="{466186B6-9879-4086-958A-631E78EF6064}"/>
              </a:ext>
            </a:extLst>
          </p:cNvPr>
          <p:cNvSpPr/>
          <p:nvPr/>
        </p:nvSpPr>
        <p:spPr>
          <a:xfrm>
            <a:off x="279294" y="3060022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副标题 1">
            <a:extLst>
              <a:ext uri="{FF2B5EF4-FFF2-40B4-BE49-F238E27FC236}">
                <a16:creationId xmlns:a16="http://schemas.microsoft.com/office/drawing/2014/main" id="{485CB36A-A155-4E41-9893-C002438AEFCA}"/>
              </a:ext>
            </a:extLst>
          </p:cNvPr>
          <p:cNvSpPr txBox="1">
            <a:spLocks/>
          </p:cNvSpPr>
          <p:nvPr/>
        </p:nvSpPr>
        <p:spPr>
          <a:xfrm>
            <a:off x="158992" y="2562169"/>
            <a:ext cx="1902944" cy="3743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0" name="Group 466">
            <a:extLst>
              <a:ext uri="{FF2B5EF4-FFF2-40B4-BE49-F238E27FC236}">
                <a16:creationId xmlns:a16="http://schemas.microsoft.com/office/drawing/2014/main" id="{DE968304-DD87-467C-9BDD-81E09FA45CF0}"/>
              </a:ext>
            </a:extLst>
          </p:cNvPr>
          <p:cNvGrpSpPr/>
          <p:nvPr/>
        </p:nvGrpSpPr>
        <p:grpSpPr>
          <a:xfrm>
            <a:off x="-13595" y="2544068"/>
            <a:ext cx="1801913" cy="1000278"/>
            <a:chOff x="5722502" y="2358226"/>
            <a:chExt cx="1737313" cy="1104962"/>
          </a:xfrm>
        </p:grpSpPr>
        <p:sp>
          <p:nvSpPr>
            <p:cNvPr id="11" name="Freeform: Shape 447">
              <a:extLst>
                <a:ext uri="{FF2B5EF4-FFF2-40B4-BE49-F238E27FC236}">
                  <a16:creationId xmlns:a16="http://schemas.microsoft.com/office/drawing/2014/main" id="{36516E1F-D197-4A88-9495-EB0ABFA2FA8B}"/>
                </a:ext>
              </a:extLst>
            </p:cNvPr>
            <p:cNvSpPr/>
            <p:nvPr/>
          </p:nvSpPr>
          <p:spPr>
            <a:xfrm rot="10411499" flipH="1" flipV="1">
              <a:off x="6330863" y="2853863"/>
              <a:ext cx="1128952" cy="609325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3EB689DE-332F-4177-A67D-3DB5F00914D9}"/>
                </a:ext>
              </a:extLst>
            </p:cNvPr>
            <p:cNvSpPr txBox="1"/>
            <p:nvPr/>
          </p:nvSpPr>
          <p:spPr>
            <a:xfrm>
              <a:off x="5722502" y="2358226"/>
              <a:ext cx="1588265" cy="40798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WORKBOOK</a:t>
              </a:r>
              <a:endParaRPr lang="zh-CN" altLang="en-US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TextBox 449">
              <a:extLst>
                <a:ext uri="{FF2B5EF4-FFF2-40B4-BE49-F238E27FC236}">
                  <a16:creationId xmlns:a16="http://schemas.microsoft.com/office/drawing/2014/main" id="{68379C0F-A0AF-4D22-9829-A78820FBE98A}"/>
                </a:ext>
              </a:extLst>
            </p:cNvPr>
            <p:cNvSpPr txBox="1"/>
            <p:nvPr/>
          </p:nvSpPr>
          <p:spPr>
            <a:xfrm>
              <a:off x="6408133" y="2869539"/>
              <a:ext cx="752053" cy="57797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91</a:t>
              </a:r>
              <a:endParaRPr lang="ko-KR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73F5E22-82E6-4AEE-A75B-216BFB0B66FC}"/>
              </a:ext>
            </a:extLst>
          </p:cNvPr>
          <p:cNvSpPr txBox="1"/>
          <p:nvPr/>
        </p:nvSpPr>
        <p:spPr>
          <a:xfrm>
            <a:off x="2716305" y="1718092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been doing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89CA5AE-825F-46E0-B764-5FBA2B0830F0}"/>
              </a:ext>
            </a:extLst>
          </p:cNvPr>
          <p:cNvSpPr txBox="1"/>
          <p:nvPr/>
        </p:nvSpPr>
        <p:spPr>
          <a:xfrm>
            <a:off x="3567953" y="2129065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has won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4B6F9BD-0FCF-4383-9EE7-82B2BC8317D3}"/>
              </a:ext>
            </a:extLst>
          </p:cNvPr>
          <p:cNvSpPr txBox="1"/>
          <p:nvPr/>
        </p:nvSpPr>
        <p:spPr>
          <a:xfrm>
            <a:off x="4926105" y="2541049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been working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2720B6-DD6D-40A8-8482-F4FE7D7DC141}"/>
              </a:ext>
            </a:extLst>
          </p:cNvPr>
          <p:cNvSpPr txBox="1"/>
          <p:nvPr/>
        </p:nvSpPr>
        <p:spPr>
          <a:xfrm>
            <a:off x="2577263" y="3411496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has told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6A1BCEC-2DBA-43FB-89DA-B0ADA356AA01}"/>
              </a:ext>
            </a:extLst>
          </p:cNvPr>
          <p:cNvSpPr txBox="1"/>
          <p:nvPr/>
        </p:nvSpPr>
        <p:spPr>
          <a:xfrm>
            <a:off x="3980328" y="4267599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been working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48715C6-55BA-49D0-8848-64132534F6A6}"/>
              </a:ext>
            </a:extLst>
          </p:cNvPr>
          <p:cNvSpPr txBox="1"/>
          <p:nvPr/>
        </p:nvSpPr>
        <p:spPr>
          <a:xfrm>
            <a:off x="4466363" y="4684459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been doing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2FB9FD-C1B6-4115-8D43-F542C289864D}"/>
              </a:ext>
            </a:extLst>
          </p:cNvPr>
          <p:cNvSpPr txBox="1"/>
          <p:nvPr/>
        </p:nvSpPr>
        <p:spPr>
          <a:xfrm>
            <a:off x="3646971" y="5909894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sent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0ED986A-8B2B-4285-8CF2-70AE07E62290}"/>
              </a:ext>
            </a:extLst>
          </p:cNvPr>
          <p:cNvSpPr txBox="1"/>
          <p:nvPr/>
        </p:nvSpPr>
        <p:spPr>
          <a:xfrm>
            <a:off x="2122971" y="6324822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kept</a:t>
            </a:r>
            <a:endParaRPr lang="ar-SA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394F714-2609-4ADE-9F54-C23FB7270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52" y="0"/>
            <a:ext cx="667429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B022331-9EB2-4EAA-94A5-5903AFF8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941" y="4227771"/>
            <a:ext cx="3469414" cy="246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7B2CEBD-967C-4EEB-A818-B6CC3B4FE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46" y="1722037"/>
            <a:ext cx="3478284" cy="239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A9F31CB-7E10-4B62-AA17-16C1B0E65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490" y="4081761"/>
            <a:ext cx="3362974" cy="261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A273276-133D-4198-A7F8-6A8C7F6F14A8}"/>
              </a:ext>
            </a:extLst>
          </p:cNvPr>
          <p:cNvSpPr txBox="1"/>
          <p:nvPr/>
        </p:nvSpPr>
        <p:spPr>
          <a:xfrm>
            <a:off x="523327" y="3276703"/>
            <a:ext cx="2023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latin typeface="+mj-lt"/>
              </a:rPr>
              <a:t>He makes clay models of cars </a:t>
            </a:r>
            <a:endParaRPr lang="en-US" dirty="0">
              <a:latin typeface="+mj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947A78C-B73D-46F1-91BE-CD5A4C69117C}"/>
              </a:ext>
            </a:extLst>
          </p:cNvPr>
          <p:cNvSpPr txBox="1"/>
          <p:nvPr/>
        </p:nvSpPr>
        <p:spPr>
          <a:xfrm>
            <a:off x="2935226" y="2271613"/>
            <a:ext cx="2214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+mj-lt"/>
              </a:rPr>
              <a:t>He creates new ice-cream flavors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0F4A946-4116-4DA1-999E-73A0C5CEE73A}"/>
              </a:ext>
            </a:extLst>
          </p:cNvPr>
          <p:cNvSpPr txBox="1"/>
          <p:nvPr/>
        </p:nvSpPr>
        <p:spPr>
          <a:xfrm>
            <a:off x="6240325" y="4839593"/>
            <a:ext cx="1625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+mj-lt"/>
              </a:rPr>
              <a:t>Animator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38347AD-3ACD-4F3D-B3EA-94F29EFAFA5D}"/>
              </a:ext>
            </a:extLst>
          </p:cNvPr>
          <p:cNvSpPr txBox="1"/>
          <p:nvPr/>
        </p:nvSpPr>
        <p:spPr>
          <a:xfrm rot="14237306" flipH="1">
            <a:off x="247624" y="-6803"/>
            <a:ext cx="2227555" cy="239664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5DC5AA7-F2C1-4722-9860-1B12E1128D90}"/>
              </a:ext>
            </a:extLst>
          </p:cNvPr>
          <p:cNvSpPr txBox="1"/>
          <p:nvPr/>
        </p:nvSpPr>
        <p:spPr>
          <a:xfrm>
            <a:off x="594188" y="868353"/>
            <a:ext cx="15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Previous</a:t>
            </a:r>
          </a:p>
          <a:p>
            <a:pPr algn="ctr" rtl="0"/>
            <a:r>
              <a: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Lesson</a:t>
            </a:r>
            <a:endParaRPr lang="zh-CN" altLang="en-US" sz="18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0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8A27B1-DC82-4CD0-8276-879CDBF66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3140" y="986002"/>
            <a:ext cx="8438013" cy="4041872"/>
          </a:xfrm>
          <a:prstGeom prst="rect">
            <a:avLst/>
          </a:prstGeom>
        </p:spPr>
      </p:pic>
      <p:grpSp>
        <p:nvGrpSpPr>
          <p:cNvPr id="4" name="组合 34">
            <a:extLst>
              <a:ext uri="{FF2B5EF4-FFF2-40B4-BE49-F238E27FC236}">
                <a16:creationId xmlns:a16="http://schemas.microsoft.com/office/drawing/2014/main" id="{005C61A3-AAEB-433D-AC5A-7CF34A3A7D2C}"/>
              </a:ext>
            </a:extLst>
          </p:cNvPr>
          <p:cNvGrpSpPr/>
          <p:nvPr/>
        </p:nvGrpSpPr>
        <p:grpSpPr>
          <a:xfrm>
            <a:off x="13510" y="2498397"/>
            <a:ext cx="2161310" cy="412000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8A3EB7AC-E29A-4BFB-85AE-6526635C5132}"/>
                </a:ext>
              </a:extLst>
            </p:cNvPr>
            <p:cNvSpPr/>
            <p:nvPr/>
          </p:nvSpPr>
          <p:spPr>
            <a:xfrm>
              <a:off x="3562350" y="-2391374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AB6CF193-3BBB-4BA7-A27A-133B641B3AE0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燕尾形 37">
            <a:extLst>
              <a:ext uri="{FF2B5EF4-FFF2-40B4-BE49-F238E27FC236}">
                <a16:creationId xmlns:a16="http://schemas.microsoft.com/office/drawing/2014/main" id="{16879E82-5CDE-41A4-8713-83212E8B5902}"/>
              </a:ext>
            </a:extLst>
          </p:cNvPr>
          <p:cNvSpPr/>
          <p:nvPr/>
        </p:nvSpPr>
        <p:spPr>
          <a:xfrm>
            <a:off x="122898" y="3060038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燕尾形 38">
            <a:extLst>
              <a:ext uri="{FF2B5EF4-FFF2-40B4-BE49-F238E27FC236}">
                <a16:creationId xmlns:a16="http://schemas.microsoft.com/office/drawing/2014/main" id="{466186B6-9879-4086-958A-631E78EF6064}"/>
              </a:ext>
            </a:extLst>
          </p:cNvPr>
          <p:cNvSpPr/>
          <p:nvPr/>
        </p:nvSpPr>
        <p:spPr>
          <a:xfrm>
            <a:off x="279294" y="3060022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副标题 1">
            <a:extLst>
              <a:ext uri="{FF2B5EF4-FFF2-40B4-BE49-F238E27FC236}">
                <a16:creationId xmlns:a16="http://schemas.microsoft.com/office/drawing/2014/main" id="{485CB36A-A155-4E41-9893-C002438AEFCA}"/>
              </a:ext>
            </a:extLst>
          </p:cNvPr>
          <p:cNvSpPr txBox="1">
            <a:spLocks/>
          </p:cNvSpPr>
          <p:nvPr/>
        </p:nvSpPr>
        <p:spPr>
          <a:xfrm>
            <a:off x="158992" y="2562169"/>
            <a:ext cx="1902944" cy="3743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0" name="Group 466">
            <a:extLst>
              <a:ext uri="{FF2B5EF4-FFF2-40B4-BE49-F238E27FC236}">
                <a16:creationId xmlns:a16="http://schemas.microsoft.com/office/drawing/2014/main" id="{DE968304-DD87-467C-9BDD-81E09FA45CF0}"/>
              </a:ext>
            </a:extLst>
          </p:cNvPr>
          <p:cNvGrpSpPr/>
          <p:nvPr/>
        </p:nvGrpSpPr>
        <p:grpSpPr>
          <a:xfrm>
            <a:off x="-13595" y="2544068"/>
            <a:ext cx="1801913" cy="1000278"/>
            <a:chOff x="5722502" y="2358226"/>
            <a:chExt cx="1737313" cy="1104962"/>
          </a:xfrm>
        </p:grpSpPr>
        <p:sp>
          <p:nvSpPr>
            <p:cNvPr id="11" name="Freeform: Shape 447">
              <a:extLst>
                <a:ext uri="{FF2B5EF4-FFF2-40B4-BE49-F238E27FC236}">
                  <a16:creationId xmlns:a16="http://schemas.microsoft.com/office/drawing/2014/main" id="{36516E1F-D197-4A88-9495-EB0ABFA2FA8B}"/>
                </a:ext>
              </a:extLst>
            </p:cNvPr>
            <p:cNvSpPr/>
            <p:nvPr/>
          </p:nvSpPr>
          <p:spPr>
            <a:xfrm rot="10411499" flipH="1" flipV="1">
              <a:off x="6330863" y="2853863"/>
              <a:ext cx="1128952" cy="609325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3EB689DE-332F-4177-A67D-3DB5F00914D9}"/>
                </a:ext>
              </a:extLst>
            </p:cNvPr>
            <p:cNvSpPr txBox="1"/>
            <p:nvPr/>
          </p:nvSpPr>
          <p:spPr>
            <a:xfrm>
              <a:off x="5722502" y="2358226"/>
              <a:ext cx="1588265" cy="40798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WORKBOOK</a:t>
              </a:r>
              <a:endParaRPr lang="zh-CN" altLang="en-US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TextBox 449">
              <a:extLst>
                <a:ext uri="{FF2B5EF4-FFF2-40B4-BE49-F238E27FC236}">
                  <a16:creationId xmlns:a16="http://schemas.microsoft.com/office/drawing/2014/main" id="{68379C0F-A0AF-4D22-9829-A78820FBE98A}"/>
                </a:ext>
              </a:extLst>
            </p:cNvPr>
            <p:cNvSpPr txBox="1"/>
            <p:nvPr/>
          </p:nvSpPr>
          <p:spPr>
            <a:xfrm>
              <a:off x="6408133" y="2869539"/>
              <a:ext cx="752053" cy="57797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91</a:t>
              </a:r>
              <a:endParaRPr lang="ko-KR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73F5E22-82E6-4AEE-A75B-216BFB0B66FC}"/>
              </a:ext>
            </a:extLst>
          </p:cNvPr>
          <p:cNvSpPr txBox="1"/>
          <p:nvPr/>
        </p:nvSpPr>
        <p:spPr>
          <a:xfrm>
            <a:off x="3309129" y="2552453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been doing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89CA5AE-825F-46E0-B764-5FBA2B0830F0}"/>
              </a:ext>
            </a:extLst>
          </p:cNvPr>
          <p:cNvSpPr txBox="1"/>
          <p:nvPr/>
        </p:nvSpPr>
        <p:spPr>
          <a:xfrm>
            <a:off x="3698830" y="3031497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met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4B6F9BD-0FCF-4383-9EE7-82B2BC8317D3}"/>
              </a:ext>
            </a:extLst>
          </p:cNvPr>
          <p:cNvSpPr txBox="1"/>
          <p:nvPr/>
        </p:nvSpPr>
        <p:spPr>
          <a:xfrm>
            <a:off x="5342963" y="3550641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been working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2720B6-DD6D-40A8-8482-F4FE7D7DC141}"/>
              </a:ext>
            </a:extLst>
          </p:cNvPr>
          <p:cNvSpPr txBox="1"/>
          <p:nvPr/>
        </p:nvSpPr>
        <p:spPr>
          <a:xfrm>
            <a:off x="5118122" y="4029685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have traveled</a:t>
            </a:r>
            <a:endParaRPr lang="ar-SA" sz="1800" dirty="0">
              <a:solidFill>
                <a:srgbClr val="0000FF"/>
              </a:solidFill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2C4BFCDE-3CD7-4984-B78B-7C94FF975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615" y="1066469"/>
            <a:ext cx="1464877" cy="2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8A27B1-DC82-4CD0-8276-879CDBF66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770" y="-1"/>
            <a:ext cx="9558670" cy="6858000"/>
          </a:xfrm>
          <a:prstGeom prst="rect">
            <a:avLst/>
          </a:prstGeom>
        </p:spPr>
      </p:pic>
      <p:grpSp>
        <p:nvGrpSpPr>
          <p:cNvPr id="4" name="组合 34">
            <a:extLst>
              <a:ext uri="{FF2B5EF4-FFF2-40B4-BE49-F238E27FC236}">
                <a16:creationId xmlns:a16="http://schemas.microsoft.com/office/drawing/2014/main" id="{005C61A3-AAEB-433D-AC5A-7CF34A3A7D2C}"/>
              </a:ext>
            </a:extLst>
          </p:cNvPr>
          <p:cNvGrpSpPr/>
          <p:nvPr/>
        </p:nvGrpSpPr>
        <p:grpSpPr>
          <a:xfrm>
            <a:off x="13510" y="2498397"/>
            <a:ext cx="2161310" cy="412000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8A3EB7AC-E29A-4BFB-85AE-6526635C5132}"/>
                </a:ext>
              </a:extLst>
            </p:cNvPr>
            <p:cNvSpPr/>
            <p:nvPr/>
          </p:nvSpPr>
          <p:spPr>
            <a:xfrm>
              <a:off x="3562350" y="-2391374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AB6CF193-3BBB-4BA7-A27A-133B641B3AE0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燕尾形 37">
            <a:extLst>
              <a:ext uri="{FF2B5EF4-FFF2-40B4-BE49-F238E27FC236}">
                <a16:creationId xmlns:a16="http://schemas.microsoft.com/office/drawing/2014/main" id="{16879E82-5CDE-41A4-8713-83212E8B5902}"/>
              </a:ext>
            </a:extLst>
          </p:cNvPr>
          <p:cNvSpPr/>
          <p:nvPr/>
        </p:nvSpPr>
        <p:spPr>
          <a:xfrm>
            <a:off x="122898" y="3060038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燕尾形 38">
            <a:extLst>
              <a:ext uri="{FF2B5EF4-FFF2-40B4-BE49-F238E27FC236}">
                <a16:creationId xmlns:a16="http://schemas.microsoft.com/office/drawing/2014/main" id="{466186B6-9879-4086-958A-631E78EF6064}"/>
              </a:ext>
            </a:extLst>
          </p:cNvPr>
          <p:cNvSpPr/>
          <p:nvPr/>
        </p:nvSpPr>
        <p:spPr>
          <a:xfrm>
            <a:off x="279294" y="3060022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副标题 1">
            <a:extLst>
              <a:ext uri="{FF2B5EF4-FFF2-40B4-BE49-F238E27FC236}">
                <a16:creationId xmlns:a16="http://schemas.microsoft.com/office/drawing/2014/main" id="{485CB36A-A155-4E41-9893-C002438AEFCA}"/>
              </a:ext>
            </a:extLst>
          </p:cNvPr>
          <p:cNvSpPr txBox="1">
            <a:spLocks/>
          </p:cNvSpPr>
          <p:nvPr/>
        </p:nvSpPr>
        <p:spPr>
          <a:xfrm>
            <a:off x="158992" y="2562169"/>
            <a:ext cx="1902944" cy="3743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0" name="Group 466">
            <a:extLst>
              <a:ext uri="{FF2B5EF4-FFF2-40B4-BE49-F238E27FC236}">
                <a16:creationId xmlns:a16="http://schemas.microsoft.com/office/drawing/2014/main" id="{DE968304-DD87-467C-9BDD-81E09FA45CF0}"/>
              </a:ext>
            </a:extLst>
          </p:cNvPr>
          <p:cNvGrpSpPr/>
          <p:nvPr/>
        </p:nvGrpSpPr>
        <p:grpSpPr>
          <a:xfrm>
            <a:off x="-13595" y="2544068"/>
            <a:ext cx="1801913" cy="1000278"/>
            <a:chOff x="5722502" y="2358226"/>
            <a:chExt cx="1737313" cy="1104962"/>
          </a:xfrm>
        </p:grpSpPr>
        <p:sp>
          <p:nvSpPr>
            <p:cNvPr id="11" name="Freeform: Shape 447">
              <a:extLst>
                <a:ext uri="{FF2B5EF4-FFF2-40B4-BE49-F238E27FC236}">
                  <a16:creationId xmlns:a16="http://schemas.microsoft.com/office/drawing/2014/main" id="{36516E1F-D197-4A88-9495-EB0ABFA2FA8B}"/>
                </a:ext>
              </a:extLst>
            </p:cNvPr>
            <p:cNvSpPr/>
            <p:nvPr/>
          </p:nvSpPr>
          <p:spPr>
            <a:xfrm rot="10411499" flipH="1" flipV="1">
              <a:off x="6330863" y="2853863"/>
              <a:ext cx="1128952" cy="609325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3EB689DE-332F-4177-A67D-3DB5F00914D9}"/>
                </a:ext>
              </a:extLst>
            </p:cNvPr>
            <p:cNvSpPr txBox="1"/>
            <p:nvPr/>
          </p:nvSpPr>
          <p:spPr>
            <a:xfrm>
              <a:off x="5722502" y="2358226"/>
              <a:ext cx="1588265" cy="40798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WORKBOOK</a:t>
              </a:r>
              <a:endParaRPr lang="zh-CN" altLang="en-US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TextBox 449">
              <a:extLst>
                <a:ext uri="{FF2B5EF4-FFF2-40B4-BE49-F238E27FC236}">
                  <a16:creationId xmlns:a16="http://schemas.microsoft.com/office/drawing/2014/main" id="{68379C0F-A0AF-4D22-9829-A78820FBE98A}"/>
                </a:ext>
              </a:extLst>
            </p:cNvPr>
            <p:cNvSpPr txBox="1"/>
            <p:nvPr/>
          </p:nvSpPr>
          <p:spPr>
            <a:xfrm>
              <a:off x="6408133" y="2869539"/>
              <a:ext cx="752053" cy="57797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92</a:t>
              </a:r>
              <a:endParaRPr lang="ko-KR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73F5E22-82E6-4AEE-A75B-216BFB0B66FC}"/>
              </a:ext>
            </a:extLst>
          </p:cNvPr>
          <p:cNvSpPr txBox="1"/>
          <p:nvPr/>
        </p:nvSpPr>
        <p:spPr>
          <a:xfrm>
            <a:off x="4831976" y="1771925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interested in working </a:t>
            </a:r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89CA5AE-825F-46E0-B764-5FBA2B0830F0}"/>
              </a:ext>
            </a:extLst>
          </p:cNvPr>
          <p:cNvSpPr txBox="1"/>
          <p:nvPr/>
        </p:nvSpPr>
        <p:spPr>
          <a:xfrm>
            <a:off x="5919338" y="3609061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good at using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4B6F9BD-0FCF-4383-9EE7-82B2BC8317D3}"/>
              </a:ext>
            </a:extLst>
          </p:cNvPr>
          <p:cNvSpPr txBox="1"/>
          <p:nvPr/>
        </p:nvSpPr>
        <p:spPr>
          <a:xfrm>
            <a:off x="5915041" y="4831740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good at speaking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2720B6-DD6D-40A8-8482-F4FE7D7DC141}"/>
              </a:ext>
            </a:extLst>
          </p:cNvPr>
          <p:cNvSpPr txBox="1"/>
          <p:nvPr/>
        </p:nvSpPr>
        <p:spPr>
          <a:xfrm>
            <a:off x="5418230" y="5121126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good  at writing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6A1BCEC-2DBA-43FB-89DA-B0ADA356AA01}"/>
              </a:ext>
            </a:extLst>
          </p:cNvPr>
          <p:cNvSpPr txBox="1"/>
          <p:nvPr/>
        </p:nvSpPr>
        <p:spPr>
          <a:xfrm>
            <a:off x="4855541" y="6333475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interested in sing </a:t>
            </a:r>
            <a:endParaRPr lang="ar-SA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F84CF3EB-EC9F-4EBD-B19F-BCAB2AAC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40" y="1822103"/>
            <a:ext cx="7993456" cy="4719864"/>
          </a:xfrm>
          <a:prstGeom prst="rect">
            <a:avLst/>
          </a:prstGeom>
        </p:spPr>
      </p:pic>
      <p:grpSp>
        <p:nvGrpSpPr>
          <p:cNvPr id="4" name="组合 34">
            <a:extLst>
              <a:ext uri="{FF2B5EF4-FFF2-40B4-BE49-F238E27FC236}">
                <a16:creationId xmlns:a16="http://schemas.microsoft.com/office/drawing/2014/main" id="{005C61A3-AAEB-433D-AC5A-7CF34A3A7D2C}"/>
              </a:ext>
            </a:extLst>
          </p:cNvPr>
          <p:cNvGrpSpPr/>
          <p:nvPr/>
        </p:nvGrpSpPr>
        <p:grpSpPr>
          <a:xfrm>
            <a:off x="13510" y="2498397"/>
            <a:ext cx="2161310" cy="412000"/>
            <a:chOff x="3562350" y="-2391420"/>
            <a:chExt cx="4033224" cy="1060705"/>
          </a:xfrm>
          <a:solidFill>
            <a:schemeClr val="bg1">
              <a:lumMod val="65000"/>
            </a:schemeClr>
          </a:solidFill>
        </p:grpSpPr>
        <p:sp>
          <p:nvSpPr>
            <p:cNvPr id="5" name="流程图: 过程 35">
              <a:extLst>
                <a:ext uri="{FF2B5EF4-FFF2-40B4-BE49-F238E27FC236}">
                  <a16:creationId xmlns:a16="http://schemas.microsoft.com/office/drawing/2014/main" id="{8A3EB7AC-E29A-4BFB-85AE-6526635C5132}"/>
                </a:ext>
              </a:extLst>
            </p:cNvPr>
            <p:cNvSpPr/>
            <p:nvPr/>
          </p:nvSpPr>
          <p:spPr>
            <a:xfrm>
              <a:off x="3562350" y="-2391374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6" name="等腰三角形 36">
              <a:extLst>
                <a:ext uri="{FF2B5EF4-FFF2-40B4-BE49-F238E27FC236}">
                  <a16:creationId xmlns:a16="http://schemas.microsoft.com/office/drawing/2014/main" id="{AB6CF193-3BBB-4BA7-A27A-133B641B3AE0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7" name="燕尾形 37">
            <a:extLst>
              <a:ext uri="{FF2B5EF4-FFF2-40B4-BE49-F238E27FC236}">
                <a16:creationId xmlns:a16="http://schemas.microsoft.com/office/drawing/2014/main" id="{16879E82-5CDE-41A4-8713-83212E8B5902}"/>
              </a:ext>
            </a:extLst>
          </p:cNvPr>
          <p:cNvSpPr/>
          <p:nvPr/>
        </p:nvSpPr>
        <p:spPr>
          <a:xfrm>
            <a:off x="122898" y="3060038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燕尾形 38">
            <a:extLst>
              <a:ext uri="{FF2B5EF4-FFF2-40B4-BE49-F238E27FC236}">
                <a16:creationId xmlns:a16="http://schemas.microsoft.com/office/drawing/2014/main" id="{466186B6-9879-4086-958A-631E78EF6064}"/>
              </a:ext>
            </a:extLst>
          </p:cNvPr>
          <p:cNvSpPr/>
          <p:nvPr/>
        </p:nvSpPr>
        <p:spPr>
          <a:xfrm>
            <a:off x="279294" y="3060022"/>
            <a:ext cx="251206" cy="424396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副标题 1">
            <a:extLst>
              <a:ext uri="{FF2B5EF4-FFF2-40B4-BE49-F238E27FC236}">
                <a16:creationId xmlns:a16="http://schemas.microsoft.com/office/drawing/2014/main" id="{485CB36A-A155-4E41-9893-C002438AEFCA}"/>
              </a:ext>
            </a:extLst>
          </p:cNvPr>
          <p:cNvSpPr txBox="1">
            <a:spLocks/>
          </p:cNvSpPr>
          <p:nvPr/>
        </p:nvSpPr>
        <p:spPr>
          <a:xfrm>
            <a:off x="158992" y="2562169"/>
            <a:ext cx="1902944" cy="3743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0" name="Group 466">
            <a:extLst>
              <a:ext uri="{FF2B5EF4-FFF2-40B4-BE49-F238E27FC236}">
                <a16:creationId xmlns:a16="http://schemas.microsoft.com/office/drawing/2014/main" id="{DE968304-DD87-467C-9BDD-81E09FA45CF0}"/>
              </a:ext>
            </a:extLst>
          </p:cNvPr>
          <p:cNvGrpSpPr/>
          <p:nvPr/>
        </p:nvGrpSpPr>
        <p:grpSpPr>
          <a:xfrm>
            <a:off x="-13595" y="2544068"/>
            <a:ext cx="1801913" cy="1000278"/>
            <a:chOff x="5722502" y="2358226"/>
            <a:chExt cx="1737313" cy="1104962"/>
          </a:xfrm>
        </p:grpSpPr>
        <p:sp>
          <p:nvSpPr>
            <p:cNvPr id="11" name="Freeform: Shape 447">
              <a:extLst>
                <a:ext uri="{FF2B5EF4-FFF2-40B4-BE49-F238E27FC236}">
                  <a16:creationId xmlns:a16="http://schemas.microsoft.com/office/drawing/2014/main" id="{36516E1F-D197-4A88-9495-EB0ABFA2FA8B}"/>
                </a:ext>
              </a:extLst>
            </p:cNvPr>
            <p:cNvSpPr/>
            <p:nvPr/>
          </p:nvSpPr>
          <p:spPr>
            <a:xfrm rot="10411499" flipH="1" flipV="1">
              <a:off x="6330863" y="2853863"/>
              <a:ext cx="1128952" cy="609325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TextBox 451">
              <a:extLst>
                <a:ext uri="{FF2B5EF4-FFF2-40B4-BE49-F238E27FC236}">
                  <a16:creationId xmlns:a16="http://schemas.microsoft.com/office/drawing/2014/main" id="{3EB689DE-332F-4177-A67D-3DB5F00914D9}"/>
                </a:ext>
              </a:extLst>
            </p:cNvPr>
            <p:cNvSpPr txBox="1"/>
            <p:nvPr/>
          </p:nvSpPr>
          <p:spPr>
            <a:xfrm>
              <a:off x="5722502" y="2358226"/>
              <a:ext cx="1588265" cy="40798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WORKBOOK</a:t>
              </a:r>
              <a:endParaRPr lang="zh-CN" altLang="en-US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3" name="TextBox 449">
              <a:extLst>
                <a:ext uri="{FF2B5EF4-FFF2-40B4-BE49-F238E27FC236}">
                  <a16:creationId xmlns:a16="http://schemas.microsoft.com/office/drawing/2014/main" id="{68379C0F-A0AF-4D22-9829-A78820FBE98A}"/>
                </a:ext>
              </a:extLst>
            </p:cNvPr>
            <p:cNvSpPr txBox="1"/>
            <p:nvPr/>
          </p:nvSpPr>
          <p:spPr>
            <a:xfrm>
              <a:off x="6408133" y="2869539"/>
              <a:ext cx="752053" cy="57797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92</a:t>
              </a:r>
              <a:endParaRPr lang="ko-KR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73F5E22-82E6-4AEE-A75B-216BFB0B66FC}"/>
              </a:ext>
            </a:extLst>
          </p:cNvPr>
          <p:cNvSpPr txBox="1"/>
          <p:nvPr/>
        </p:nvSpPr>
        <p:spPr>
          <a:xfrm>
            <a:off x="6104984" y="1866871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good at studying</a:t>
            </a:r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89CA5AE-825F-46E0-B764-5FBA2B0830F0}"/>
              </a:ext>
            </a:extLst>
          </p:cNvPr>
          <p:cNvSpPr txBox="1"/>
          <p:nvPr/>
        </p:nvSpPr>
        <p:spPr>
          <a:xfrm>
            <a:off x="6414267" y="2210610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good at finding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4B6F9BD-0FCF-4383-9EE7-82B2BC8317D3}"/>
              </a:ext>
            </a:extLst>
          </p:cNvPr>
          <p:cNvSpPr txBox="1"/>
          <p:nvPr/>
        </p:nvSpPr>
        <p:spPr>
          <a:xfrm>
            <a:off x="7429474" y="2529118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good at finding</a:t>
            </a:r>
            <a:endParaRPr lang="ar-SA" sz="1800" dirty="0">
              <a:solidFill>
                <a:srgbClr val="0000FF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72720B6-DD6D-40A8-8482-F4FE7D7DC141}"/>
              </a:ext>
            </a:extLst>
          </p:cNvPr>
          <p:cNvSpPr txBox="1"/>
          <p:nvPr/>
        </p:nvSpPr>
        <p:spPr>
          <a:xfrm>
            <a:off x="5150243" y="3689516"/>
            <a:ext cx="252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interesting in having</a:t>
            </a:r>
            <a:endParaRPr lang="ar-SA" sz="1800" dirty="0">
              <a:solidFill>
                <a:srgbClr val="0000FF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99C0DC0-0FC5-4E73-960A-6BF2B692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918" y="92663"/>
            <a:ext cx="2238156" cy="18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نتيجة بحث الصور عن have a nice day">
            <a:extLst>
              <a:ext uri="{FF2B5EF4-FFF2-40B4-BE49-F238E27FC236}">
                <a16:creationId xmlns:a16="http://schemas.microsoft.com/office/drawing/2014/main" id="{07006147-3244-4C69-BE3D-B036554E1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801" y1="14063" x2="45801" y2="14063"/>
                        <a14:foregroundMark x1="47168" y1="14453" x2="47168" y2="14453"/>
                        <a14:foregroundMark x1="44824" y1="17773" x2="44824" y2="17773"/>
                        <a14:foregroundMark x1="43848" y1="21680" x2="43848" y2="21680"/>
                        <a14:foregroundMark x1="43262" y1="22559" x2="43262" y2="22559"/>
                        <a14:foregroundMark x1="51367" y1="12012" x2="51367" y2="12012"/>
                        <a14:foregroundMark x1="45996" y1="20117" x2="45996" y2="20117"/>
                        <a14:foregroundMark x1="43652" y1="16113" x2="43652" y2="16113"/>
                        <a14:foregroundMark x1="52637" y1="13867" x2="52637" y2="13867"/>
                        <a14:foregroundMark x1="75000" y1="16504" x2="75000" y2="16504"/>
                        <a14:foregroundMark x1="74414" y1="12988" x2="74414" y2="1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36" b="9838"/>
          <a:stretch/>
        </p:blipFill>
        <p:spPr bwMode="auto">
          <a:xfrm>
            <a:off x="2324100" y="399229"/>
            <a:ext cx="7543800" cy="60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صورة 2">
            <a:extLst>
              <a:ext uri="{FF2B5EF4-FFF2-40B4-BE49-F238E27FC236}">
                <a16:creationId xmlns:a16="http://schemas.microsoft.com/office/drawing/2014/main" id="{E4A52ED0-E1F6-487C-91F6-6B24E2F0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51" y="-342900"/>
            <a:ext cx="9637899" cy="75438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671F12E-31A5-4A37-AE61-C18F9490205D}"/>
              </a:ext>
            </a:extLst>
          </p:cNvPr>
          <p:cNvSpPr txBox="1"/>
          <p:nvPr/>
        </p:nvSpPr>
        <p:spPr>
          <a:xfrm rot="14237306" flipH="1">
            <a:off x="4262139" y="2237538"/>
            <a:ext cx="1901818" cy="2138022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1383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DFE1BB24-20DE-46D1-A3E3-9EDA73BC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9604" y="2109838"/>
            <a:ext cx="448674" cy="6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96FDEC3B-067C-4139-9EFA-0EB80A5D7EF7}"/>
              </a:ext>
            </a:extLst>
          </p:cNvPr>
          <p:cNvSpPr txBox="1">
            <a:spLocks/>
          </p:cNvSpPr>
          <p:nvPr/>
        </p:nvSpPr>
        <p:spPr>
          <a:xfrm>
            <a:off x="4526814" y="3104392"/>
            <a:ext cx="1486358" cy="521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The 21</a:t>
            </a:r>
            <a:r>
              <a:rPr lang="en-US" altLang="zh-CN" sz="1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st</a:t>
            </a:r>
            <a:r>
              <a:rPr lang="en-US" altLang="zh-C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 Light" panose="020B0502040204020203" pitchFamily="34" charset="-122"/>
                <a:cs typeface="Segoe UI Black" panose="020B0A02040204020203" pitchFamily="34" charset="0"/>
              </a:rPr>
              <a:t> century skills</a:t>
            </a:r>
            <a:endParaRPr lang="zh-CN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AA01CBF-489E-4781-9A0F-F36E97C34C8B}"/>
              </a:ext>
            </a:extLst>
          </p:cNvPr>
          <p:cNvSpPr txBox="1"/>
          <p:nvPr/>
        </p:nvSpPr>
        <p:spPr>
          <a:xfrm rot="14237306" flipH="1">
            <a:off x="247624" y="-6803"/>
            <a:ext cx="2227555" cy="239664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761BC95-DAA1-41CD-A53D-36F7FF48A498}"/>
              </a:ext>
            </a:extLst>
          </p:cNvPr>
          <p:cNvSpPr txBox="1"/>
          <p:nvPr/>
        </p:nvSpPr>
        <p:spPr>
          <a:xfrm>
            <a:off x="594188" y="868353"/>
            <a:ext cx="15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Previous</a:t>
            </a:r>
          </a:p>
          <a:p>
            <a:pPr algn="ctr" rtl="0"/>
            <a:r>
              <a:rPr lang="en-US" altLang="zh-CN" sz="18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Lesson</a:t>
            </a:r>
            <a:endParaRPr lang="zh-CN" altLang="en-US" sz="18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5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8" y="233527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1234376" y="245472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Form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2627676" y="2379988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sentences about actions that started in the past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02391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1578162" y="314336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Form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2971461" y="3068628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sentences about results that started in the past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D5ED77-1CE6-4F5D-BE08-C22AD056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20" y="371255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F47BC4D0-C5E3-438C-85DC-4E88A6BCAF66}"/>
              </a:ext>
            </a:extLst>
          </p:cNvPr>
          <p:cNvSpPr txBox="1">
            <a:spLocks/>
          </p:cNvSpPr>
          <p:nvPr/>
        </p:nvSpPr>
        <p:spPr>
          <a:xfrm>
            <a:off x="1921948" y="383200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Ask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537A7920-0BC9-4C24-816E-6B730B877136}"/>
              </a:ext>
            </a:extLst>
          </p:cNvPr>
          <p:cNvSpPr txBox="1">
            <a:spLocks/>
          </p:cNvSpPr>
          <p:nvPr/>
        </p:nvSpPr>
        <p:spPr>
          <a:xfrm>
            <a:off x="3315248" y="3757268"/>
            <a:ext cx="7923770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question using How long .? / How many ..? / How much ..?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F02713C-62B7-44D0-8745-7C0BD86E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06" y="440119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2">
            <a:extLst>
              <a:ext uri="{FF2B5EF4-FFF2-40B4-BE49-F238E27FC236}">
                <a16:creationId xmlns:a16="http://schemas.microsoft.com/office/drawing/2014/main" id="{7220F690-89E9-47AB-B960-8FF707EBA4D1}"/>
              </a:ext>
            </a:extLst>
          </p:cNvPr>
          <p:cNvSpPr txBox="1">
            <a:spLocks/>
          </p:cNvSpPr>
          <p:nvPr/>
        </p:nvSpPr>
        <p:spPr>
          <a:xfrm>
            <a:off x="2265734" y="4520646"/>
            <a:ext cx="1393300" cy="26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Form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79D51302-6541-4404-9982-5ADF793B4EB4}"/>
              </a:ext>
            </a:extLst>
          </p:cNvPr>
          <p:cNvSpPr txBox="1">
            <a:spLocks/>
          </p:cNvSpPr>
          <p:nvPr/>
        </p:nvSpPr>
        <p:spPr>
          <a:xfrm>
            <a:off x="3659033" y="4445908"/>
            <a:ext cx="757391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sentences using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adjective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 +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preposition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 +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gerund</a:t>
            </a:r>
            <a:endParaRPr lang="en-US" sz="24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  <a:p>
            <a:pPr algn="l" rtl="0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7947FBC7-8F97-4EC8-AF57-46E13A4DA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3822078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B3E3304C-1894-41FD-9C26-DBCA728447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5503305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51D6BA21-74E0-4C18-9E97-C99587C706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2705099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CF9D06EC-3CFA-4716-88E6-1D0B3929F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639" y="4893705"/>
            <a:ext cx="609600" cy="6096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ED26E3A-7E07-4534-8F53-8E5268E0934C}"/>
              </a:ext>
            </a:extLst>
          </p:cNvPr>
          <p:cNvGrpSpPr/>
          <p:nvPr/>
        </p:nvGrpSpPr>
        <p:grpSpPr>
          <a:xfrm>
            <a:off x="7647744" y="1878585"/>
            <a:ext cx="1794950" cy="1228240"/>
            <a:chOff x="7513645" y="2502521"/>
            <a:chExt cx="1794950" cy="1624357"/>
          </a:xfrm>
        </p:grpSpPr>
        <p:sp>
          <p:nvSpPr>
            <p:cNvPr id="7" name="Speech Bubble: Rectangle with Corners Rounded 7">
              <a:extLst>
                <a:ext uri="{FF2B5EF4-FFF2-40B4-BE49-F238E27FC236}">
                  <a16:creationId xmlns:a16="http://schemas.microsoft.com/office/drawing/2014/main" id="{4C861DC3-B25E-4815-BF69-2EDB85231D85}"/>
                </a:ext>
              </a:extLst>
            </p:cNvPr>
            <p:cNvSpPr/>
            <p:nvPr/>
          </p:nvSpPr>
          <p:spPr>
            <a:xfrm>
              <a:off x="7513645" y="2502521"/>
              <a:ext cx="1794950" cy="1624357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1EAFB973-6D2E-4885-A777-BFA7EEEF85B2}"/>
                </a:ext>
              </a:extLst>
            </p:cNvPr>
            <p:cNvSpPr txBox="1"/>
            <p:nvPr/>
          </p:nvSpPr>
          <p:spPr>
            <a:xfrm>
              <a:off x="7547120" y="2944027"/>
              <a:ext cx="1728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have been winning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501CFE6-3D2C-4123-B7E0-B88BE2BD9560}"/>
              </a:ext>
            </a:extLst>
          </p:cNvPr>
          <p:cNvGrpSpPr/>
          <p:nvPr/>
        </p:nvGrpSpPr>
        <p:grpSpPr>
          <a:xfrm>
            <a:off x="9510440" y="1305677"/>
            <a:ext cx="1794950" cy="1022163"/>
            <a:chOff x="9510440" y="1305677"/>
            <a:chExt cx="1794950" cy="1022163"/>
          </a:xfrm>
        </p:grpSpPr>
        <p:sp>
          <p:nvSpPr>
            <p:cNvPr id="10" name="Speech Bubble: Rectangle with Corners Rounded 10">
              <a:extLst>
                <a:ext uri="{FF2B5EF4-FFF2-40B4-BE49-F238E27FC236}">
                  <a16:creationId xmlns:a16="http://schemas.microsoft.com/office/drawing/2014/main" id="{E1A59B3F-D886-4667-B5C6-A0D3F944FEFB}"/>
                </a:ext>
              </a:extLst>
            </p:cNvPr>
            <p:cNvSpPr/>
            <p:nvPr/>
          </p:nvSpPr>
          <p:spPr>
            <a:xfrm>
              <a:off x="9510440" y="1305677"/>
              <a:ext cx="1794950" cy="1022163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5B474749-F86F-4527-A334-89BB813932A5}"/>
                </a:ext>
              </a:extLst>
            </p:cNvPr>
            <p:cNvSpPr txBox="1"/>
            <p:nvPr/>
          </p:nvSpPr>
          <p:spPr>
            <a:xfrm>
              <a:off x="9562946" y="1632092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has won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98479AB-D70C-4984-A639-261C18AC4555}"/>
              </a:ext>
            </a:extLst>
          </p:cNvPr>
          <p:cNvGrpSpPr/>
          <p:nvPr/>
        </p:nvGrpSpPr>
        <p:grpSpPr>
          <a:xfrm>
            <a:off x="9962369" y="2955127"/>
            <a:ext cx="1794950" cy="947746"/>
            <a:chOff x="9510440" y="3429001"/>
            <a:chExt cx="1794950" cy="947746"/>
          </a:xfrm>
        </p:grpSpPr>
        <p:sp>
          <p:nvSpPr>
            <p:cNvPr id="13" name="Speech Bubble: Rectangle with Corners Rounded 8">
              <a:extLst>
                <a:ext uri="{FF2B5EF4-FFF2-40B4-BE49-F238E27FC236}">
                  <a16:creationId xmlns:a16="http://schemas.microsoft.com/office/drawing/2014/main" id="{77C19372-D170-45CA-960A-41ADF9DD92A0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E52DDFA-A854-4863-846B-90F7EB40E5F4}"/>
                </a:ext>
              </a:extLst>
            </p:cNvPr>
            <p:cNvSpPr txBox="1"/>
            <p:nvPr/>
          </p:nvSpPr>
          <p:spPr>
            <a:xfrm>
              <a:off x="9577390" y="3690049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has been win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 descr="نتيجة بحث الصور عن yes no icon">
            <a:extLst>
              <a:ext uri="{FF2B5EF4-FFF2-40B4-BE49-F238E27FC236}">
                <a16:creationId xmlns:a16="http://schemas.microsoft.com/office/drawing/2014/main" id="{6120E5E8-98BF-4A16-BD38-961A65B1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478936" y="1639636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A613569F-E21E-4463-A9F7-6CD6EF256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9342070" y="1090410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23743055-AA07-49FC-A60A-FBD69FCD51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9612" y="521970"/>
            <a:ext cx="1462310" cy="1946913"/>
          </a:xfrm>
          <a:prstGeom prst="rect">
            <a:avLst/>
          </a:prstGeom>
        </p:spPr>
      </p:pic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5C336717-9A24-4F7C-89F7-923D0216A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793999" y="262650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C49F0E8-4C25-42C3-ADC8-BF22AC9F2360}"/>
              </a:ext>
            </a:extLst>
          </p:cNvPr>
          <p:cNvGrpSpPr/>
          <p:nvPr/>
        </p:nvGrpSpPr>
        <p:grpSpPr>
          <a:xfrm rot="390906">
            <a:off x="902612" y="2045735"/>
            <a:ext cx="5548497" cy="2766529"/>
            <a:chOff x="319000" y="1053951"/>
            <a:chExt cx="11411510" cy="4742548"/>
          </a:xfrm>
        </p:grpSpPr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B5CF028E-5EFB-4CD8-B5DE-07090B4266FA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38" name="رابط مستقيم 37">
                <a:extLst>
                  <a:ext uri="{FF2B5EF4-FFF2-40B4-BE49-F238E27FC236}">
                    <a16:creationId xmlns:a16="http://schemas.microsoft.com/office/drawing/2014/main" id="{01E582B0-7B56-415B-9DBB-3223A540DC68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رابط مستقيم 38">
                <a:extLst>
                  <a:ext uri="{FF2B5EF4-FFF2-40B4-BE49-F238E27FC236}">
                    <a16:creationId xmlns:a16="http://schemas.microsoft.com/office/drawing/2014/main" id="{6BAC16AF-6CA1-4F39-9A57-A699A7EEF68D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رابط مستقيم 39">
                <a:extLst>
                  <a:ext uri="{FF2B5EF4-FFF2-40B4-BE49-F238E27FC236}">
                    <a16:creationId xmlns:a16="http://schemas.microsoft.com/office/drawing/2014/main" id="{B6A5F045-BF17-46C6-9A0B-DFB9D017BC07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رابط مستقيم 40">
                <a:extLst>
                  <a:ext uri="{FF2B5EF4-FFF2-40B4-BE49-F238E27FC236}">
                    <a16:creationId xmlns:a16="http://schemas.microsoft.com/office/drawing/2014/main" id="{3252772A-3D85-40EB-8E08-1B7DED731DDB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9867300B-BBE5-430E-ACDE-6C235F07B85B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34" name="رابط مستقيم 33">
                <a:extLst>
                  <a:ext uri="{FF2B5EF4-FFF2-40B4-BE49-F238E27FC236}">
                    <a16:creationId xmlns:a16="http://schemas.microsoft.com/office/drawing/2014/main" id="{22785211-96B1-4729-971B-CC3A40F040BD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رابط مستقيم 34">
                <a:extLst>
                  <a:ext uri="{FF2B5EF4-FFF2-40B4-BE49-F238E27FC236}">
                    <a16:creationId xmlns:a16="http://schemas.microsoft.com/office/drawing/2014/main" id="{AD5970BA-2A27-430A-BBB5-92D310F04295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رابط مستقيم 35">
                <a:extLst>
                  <a:ext uri="{FF2B5EF4-FFF2-40B4-BE49-F238E27FC236}">
                    <a16:creationId xmlns:a16="http://schemas.microsoft.com/office/drawing/2014/main" id="{06ECC227-3CFA-427A-8864-A7C07CD09B4E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رابط مستقيم 36">
                <a:extLst>
                  <a:ext uri="{FF2B5EF4-FFF2-40B4-BE49-F238E27FC236}">
                    <a16:creationId xmlns:a16="http://schemas.microsoft.com/office/drawing/2014/main" id="{016A36BC-5A15-45CF-948C-0686749F5759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사각형: 둥근 모서리 9">
            <a:extLst>
              <a:ext uri="{FF2B5EF4-FFF2-40B4-BE49-F238E27FC236}">
                <a16:creationId xmlns:a16="http://schemas.microsoft.com/office/drawing/2014/main" id="{227AB3AB-A3D5-43FE-878B-566A72F0550B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97">
            <a:extLst>
              <a:ext uri="{FF2B5EF4-FFF2-40B4-BE49-F238E27FC236}">
                <a16:creationId xmlns:a16="http://schemas.microsoft.com/office/drawing/2014/main" id="{CB1E7D8F-955C-4510-9965-3843BE95BCEA}"/>
              </a:ext>
            </a:extLst>
          </p:cNvPr>
          <p:cNvSpPr txBox="1"/>
          <p:nvPr/>
        </p:nvSpPr>
        <p:spPr>
          <a:xfrm>
            <a:off x="1012110" y="3000731"/>
            <a:ext cx="5126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Ali __________ (win) four times.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714F97A2-724B-4370-9017-B1763E06BEB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3359227" cy="724472"/>
          </a:xfrm>
          <a:prstGeom prst="rect">
            <a:avLst/>
          </a:prstGeom>
        </p:spPr>
      </p:pic>
      <p:sp>
        <p:nvSpPr>
          <p:cNvPr id="54" name="مربع نص 53">
            <a:extLst>
              <a:ext uri="{FF2B5EF4-FFF2-40B4-BE49-F238E27FC236}">
                <a16:creationId xmlns:a16="http://schemas.microsoft.com/office/drawing/2014/main" id="{ED0051DC-868C-49CF-A594-6FE621A04312}"/>
              </a:ext>
            </a:extLst>
          </p:cNvPr>
          <p:cNvSpPr txBox="1"/>
          <p:nvPr/>
        </p:nvSpPr>
        <p:spPr>
          <a:xfrm>
            <a:off x="467544" y="335182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Let’s check what you know</a:t>
            </a:r>
          </a:p>
        </p:txBody>
      </p:sp>
    </p:spTree>
    <p:extLst>
      <p:ext uri="{BB962C8B-B14F-4D97-AF65-F5344CB8AC3E}">
        <p14:creationId xmlns:p14="http://schemas.microsoft.com/office/powerpoint/2010/main" val="23344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52EE4B79-B323-4E49-A48E-927A38C89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81D97E5E-5BDF-4B66-8198-FCC4181B05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60E8B900-AAC2-45DA-9302-4BBE5278B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D1A3115B-E1D2-47C2-95C0-4A9A9B6E88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DDA06CF-5D90-424E-A155-5525B711791E}"/>
              </a:ext>
            </a:extLst>
          </p:cNvPr>
          <p:cNvGrpSpPr/>
          <p:nvPr/>
        </p:nvGrpSpPr>
        <p:grpSpPr>
          <a:xfrm>
            <a:off x="7613232" y="1946455"/>
            <a:ext cx="1794950" cy="1010506"/>
            <a:chOff x="7513645" y="2502522"/>
            <a:chExt cx="1794950" cy="1010506"/>
          </a:xfrm>
          <a:solidFill>
            <a:srgbClr val="CCFF66"/>
          </a:solidFill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7034A5-7704-4275-BEED-E8B83DB06F20}"/>
                </a:ext>
              </a:extLst>
            </p:cNvPr>
            <p:cNvSpPr/>
            <p:nvPr/>
          </p:nvSpPr>
          <p:spPr>
            <a:xfrm>
              <a:off x="7513645" y="2502522"/>
              <a:ext cx="1794950" cy="1010506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17D89CC3-7064-4868-95B7-AC562EE74D55}"/>
                </a:ext>
              </a:extLst>
            </p:cNvPr>
            <p:cNvSpPr txBox="1"/>
            <p:nvPr/>
          </p:nvSpPr>
          <p:spPr>
            <a:xfrm>
              <a:off x="7547120" y="2745312"/>
              <a:ext cx="172800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have been traveling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2CD5804E-033A-4BDA-8EDB-A4E827D1DEA8}"/>
              </a:ext>
            </a:extLst>
          </p:cNvPr>
          <p:cNvGrpSpPr/>
          <p:nvPr/>
        </p:nvGrpSpPr>
        <p:grpSpPr>
          <a:xfrm>
            <a:off x="9510440" y="1305677"/>
            <a:ext cx="1794950" cy="878011"/>
            <a:chOff x="9510440" y="1305677"/>
            <a:chExt cx="1794950" cy="87801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36ED07E-C8D4-44A8-B823-9F15595B0AF4}"/>
                </a:ext>
              </a:extLst>
            </p:cNvPr>
            <p:cNvSpPr/>
            <p:nvPr/>
          </p:nvSpPr>
          <p:spPr>
            <a:xfrm>
              <a:off x="9510440" y="1305677"/>
              <a:ext cx="1794950" cy="878011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AB718CDC-D9AE-4FEE-9A77-C4C8EC43311F}"/>
                </a:ext>
              </a:extLst>
            </p:cNvPr>
            <p:cNvSpPr txBox="1"/>
            <p:nvPr/>
          </p:nvSpPr>
          <p:spPr>
            <a:xfrm>
              <a:off x="9553214" y="1591516"/>
              <a:ext cx="1728000" cy="37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has traveled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C329777-68E6-4343-8ADD-C110D25A0811}"/>
              </a:ext>
            </a:extLst>
          </p:cNvPr>
          <p:cNvGrpSpPr/>
          <p:nvPr/>
        </p:nvGrpSpPr>
        <p:grpSpPr>
          <a:xfrm>
            <a:off x="9805761" y="2779195"/>
            <a:ext cx="1794950" cy="947746"/>
            <a:chOff x="9510440" y="3429001"/>
            <a:chExt cx="1794950" cy="947746"/>
          </a:xfrm>
        </p:grpSpPr>
        <p:sp>
          <p:nvSpPr>
            <p:cNvPr id="14" name="Speech Bubble: Rectangle with Corners Rounded 8">
              <a:extLst>
                <a:ext uri="{FF2B5EF4-FFF2-40B4-BE49-F238E27FC236}">
                  <a16:creationId xmlns:a16="http://schemas.microsoft.com/office/drawing/2014/main" id="{19F028C8-43C6-4445-8067-88B0B1EE45E0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D0E2DD6-8F8D-420C-A525-998353416EAC}"/>
                </a:ext>
              </a:extLst>
            </p:cNvPr>
            <p:cNvSpPr txBox="1"/>
            <p:nvPr/>
          </p:nvSpPr>
          <p:spPr>
            <a:xfrm>
              <a:off x="9553214" y="3718208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have travel</a:t>
              </a:r>
            </a:p>
          </p:txBody>
        </p:sp>
      </p:grpSp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CD1E2D5B-9781-4D1D-BA79-082163B9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342070" y="1081259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D1D13BDE-0D23-42ED-94A2-57BC99A9B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7451490" y="1712273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8678788-83BA-4C53-8F0E-7DC8FBC6CCAA}"/>
              </a:ext>
            </a:extLst>
          </p:cNvPr>
          <p:cNvGrpSpPr/>
          <p:nvPr/>
        </p:nvGrpSpPr>
        <p:grpSpPr>
          <a:xfrm rot="390906">
            <a:off x="902612" y="2045735"/>
            <a:ext cx="5548497" cy="2766529"/>
            <a:chOff x="319000" y="1053951"/>
            <a:chExt cx="11411510" cy="4742548"/>
          </a:xfrm>
        </p:grpSpPr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80F64D5B-D144-4A1A-ACD7-71D1C4236BCB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39" name="رابط مستقيم 38">
                <a:extLst>
                  <a:ext uri="{FF2B5EF4-FFF2-40B4-BE49-F238E27FC236}">
                    <a16:creationId xmlns:a16="http://schemas.microsoft.com/office/drawing/2014/main" id="{120E4407-5904-44E3-981B-769480AB6A0B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رابط مستقيم 39">
                <a:extLst>
                  <a:ext uri="{FF2B5EF4-FFF2-40B4-BE49-F238E27FC236}">
                    <a16:creationId xmlns:a16="http://schemas.microsoft.com/office/drawing/2014/main" id="{9DA9634B-1C8F-4468-8224-892BC6D97FC6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رابط مستقيم 40">
                <a:extLst>
                  <a:ext uri="{FF2B5EF4-FFF2-40B4-BE49-F238E27FC236}">
                    <a16:creationId xmlns:a16="http://schemas.microsoft.com/office/drawing/2014/main" id="{F496C472-ABEC-439B-BDDA-200691E2CB82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رابط مستقيم 41">
                <a:extLst>
                  <a:ext uri="{FF2B5EF4-FFF2-40B4-BE49-F238E27FC236}">
                    <a16:creationId xmlns:a16="http://schemas.microsoft.com/office/drawing/2014/main" id="{9C5935A9-9A0B-4519-8D9B-5013C3487E6E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C7DF4828-3C02-4D7C-8772-C19FEE57709B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35" name="رابط مستقيم 34">
                <a:extLst>
                  <a:ext uri="{FF2B5EF4-FFF2-40B4-BE49-F238E27FC236}">
                    <a16:creationId xmlns:a16="http://schemas.microsoft.com/office/drawing/2014/main" id="{E0219CBE-8307-480C-AE62-E695E0CA09F1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رابط مستقيم 35">
                <a:extLst>
                  <a:ext uri="{FF2B5EF4-FFF2-40B4-BE49-F238E27FC236}">
                    <a16:creationId xmlns:a16="http://schemas.microsoft.com/office/drawing/2014/main" id="{2FF35959-82C2-493D-AF41-2B626A7B30B5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رابط مستقيم 36">
                <a:extLst>
                  <a:ext uri="{FF2B5EF4-FFF2-40B4-BE49-F238E27FC236}">
                    <a16:creationId xmlns:a16="http://schemas.microsoft.com/office/drawing/2014/main" id="{A7F3D632-0D1D-4F2E-8523-1BE89EEF37C5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رابط مستقيم 37">
                <a:extLst>
                  <a:ext uri="{FF2B5EF4-FFF2-40B4-BE49-F238E27FC236}">
                    <a16:creationId xmlns:a16="http://schemas.microsoft.com/office/drawing/2014/main" id="{E17B2091-CAEB-45A6-9E5B-42616DC50273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CB4F530D-F50C-4FAB-82AE-9FBDC7D0C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637974" y="2438022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사각형: 둥근 모서리 9">
            <a:extLst>
              <a:ext uri="{FF2B5EF4-FFF2-40B4-BE49-F238E27FC236}">
                <a16:creationId xmlns:a16="http://schemas.microsoft.com/office/drawing/2014/main" id="{1C279309-3249-40EA-848D-535D11302D94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97">
            <a:extLst>
              <a:ext uri="{FF2B5EF4-FFF2-40B4-BE49-F238E27FC236}">
                <a16:creationId xmlns:a16="http://schemas.microsoft.com/office/drawing/2014/main" id="{68C8C981-9A80-44D1-A268-0C993C5AE378}"/>
              </a:ext>
            </a:extLst>
          </p:cNvPr>
          <p:cNvSpPr txBox="1"/>
          <p:nvPr/>
        </p:nvSpPr>
        <p:spPr>
          <a:xfrm>
            <a:off x="1057021" y="2991533"/>
            <a:ext cx="5126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They _________ (travel) for 3 months.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72A8606A-CADA-4A2B-B350-72321F15FE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3359227" cy="72447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409F1047-AF44-4DEF-B304-2E89DD797444}"/>
              </a:ext>
            </a:extLst>
          </p:cNvPr>
          <p:cNvSpPr txBox="1"/>
          <p:nvPr/>
        </p:nvSpPr>
        <p:spPr>
          <a:xfrm>
            <a:off x="467544" y="335182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Let’s check what you know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774C39-BC01-4CDF-B1C7-5A635459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41" y="3215146"/>
            <a:ext cx="3305952" cy="31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e2">
            <a:hlinkClick r:id="" action="ppaction://media"/>
            <a:extLst>
              <a:ext uri="{FF2B5EF4-FFF2-40B4-BE49-F238E27FC236}">
                <a16:creationId xmlns:a16="http://schemas.microsoft.com/office/drawing/2014/main" id="{52EE4B79-B323-4E49-A48E-927A38C89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3513027"/>
            <a:ext cx="609600" cy="609600"/>
          </a:xfrm>
          <a:prstGeom prst="rect">
            <a:avLst/>
          </a:prstGeom>
        </p:spPr>
      </p:pic>
      <p:pic>
        <p:nvPicPr>
          <p:cNvPr id="3" name="wrong">
            <a:hlinkClick r:id="" action="ppaction://media"/>
            <a:extLst>
              <a:ext uri="{FF2B5EF4-FFF2-40B4-BE49-F238E27FC236}">
                <a16:creationId xmlns:a16="http://schemas.microsoft.com/office/drawing/2014/main" id="{81D97E5E-5BDF-4B66-8198-FCC4181B05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5411" y="4590759"/>
            <a:ext cx="609600" cy="609600"/>
          </a:xfrm>
          <a:prstGeom prst="rect">
            <a:avLst/>
          </a:prstGeom>
        </p:spPr>
      </p:pic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60E8B900-AAC2-45DA-9302-4BBE5278B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1881181"/>
            <a:ext cx="609600" cy="609600"/>
          </a:xfrm>
          <a:prstGeom prst="rect">
            <a:avLst/>
          </a:prstGeom>
        </p:spPr>
      </p:pic>
      <p:pic>
        <p:nvPicPr>
          <p:cNvPr id="5" name="wrong">
            <a:hlinkClick r:id="" action="ppaction://media"/>
            <a:extLst>
              <a:ext uri="{FF2B5EF4-FFF2-40B4-BE49-F238E27FC236}">
                <a16:creationId xmlns:a16="http://schemas.microsoft.com/office/drawing/2014/main" id="{D1A3115B-E1D2-47C2-95C0-4A9A9B6E88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0957" y="5280632"/>
            <a:ext cx="609600" cy="6096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DDA06CF-5D90-424E-A155-5525B711791E}"/>
              </a:ext>
            </a:extLst>
          </p:cNvPr>
          <p:cNvGrpSpPr/>
          <p:nvPr/>
        </p:nvGrpSpPr>
        <p:grpSpPr>
          <a:xfrm>
            <a:off x="7666109" y="1913112"/>
            <a:ext cx="1794950" cy="818903"/>
            <a:chOff x="7513645" y="2502521"/>
            <a:chExt cx="1794950" cy="8189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7034A5-7704-4275-BEED-E8B83DB06F20}"/>
                </a:ext>
              </a:extLst>
            </p:cNvPr>
            <p:cNvSpPr/>
            <p:nvPr/>
          </p:nvSpPr>
          <p:spPr>
            <a:xfrm>
              <a:off x="7513645" y="2502521"/>
              <a:ext cx="1794950" cy="818903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CC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17D89CC3-7064-4868-95B7-AC562EE74D55}"/>
                </a:ext>
              </a:extLst>
            </p:cNvPr>
            <p:cNvSpPr txBox="1"/>
            <p:nvPr/>
          </p:nvSpPr>
          <p:spPr>
            <a:xfrm>
              <a:off x="7547120" y="2705298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How much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2CD5804E-033A-4BDA-8EDB-A4E827D1DEA8}"/>
              </a:ext>
            </a:extLst>
          </p:cNvPr>
          <p:cNvGrpSpPr/>
          <p:nvPr/>
        </p:nvGrpSpPr>
        <p:grpSpPr>
          <a:xfrm>
            <a:off x="9510440" y="1305677"/>
            <a:ext cx="1794950" cy="726951"/>
            <a:chOff x="9510440" y="1305677"/>
            <a:chExt cx="1794950" cy="72695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36ED07E-C8D4-44A8-B823-9F15595B0AF4}"/>
                </a:ext>
              </a:extLst>
            </p:cNvPr>
            <p:cNvSpPr/>
            <p:nvPr/>
          </p:nvSpPr>
          <p:spPr>
            <a:xfrm>
              <a:off x="9510440" y="1305677"/>
              <a:ext cx="1794950" cy="726951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AB718CDC-D9AE-4FEE-9A77-C4C8EC43311F}"/>
                </a:ext>
              </a:extLst>
            </p:cNvPr>
            <p:cNvSpPr txBox="1"/>
            <p:nvPr/>
          </p:nvSpPr>
          <p:spPr>
            <a:xfrm>
              <a:off x="9577390" y="1483871"/>
              <a:ext cx="1728000" cy="372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76200" algn="ctr">
                <a:lnSpc>
                  <a:spcPct val="107000"/>
                </a:lnSpc>
                <a:spcAft>
                  <a:spcPts val="750"/>
                </a:spcAft>
              </a:pPr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How many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C329777-68E6-4343-8ADD-C110D25A0811}"/>
              </a:ext>
            </a:extLst>
          </p:cNvPr>
          <p:cNvGrpSpPr/>
          <p:nvPr/>
        </p:nvGrpSpPr>
        <p:grpSpPr>
          <a:xfrm>
            <a:off x="9925503" y="2759440"/>
            <a:ext cx="1794950" cy="630380"/>
            <a:chOff x="9510440" y="3429001"/>
            <a:chExt cx="1794950" cy="630380"/>
          </a:xfrm>
        </p:grpSpPr>
        <p:sp>
          <p:nvSpPr>
            <p:cNvPr id="14" name="Speech Bubble: Rectangle with Corners Rounded 8">
              <a:extLst>
                <a:ext uri="{FF2B5EF4-FFF2-40B4-BE49-F238E27FC236}">
                  <a16:creationId xmlns:a16="http://schemas.microsoft.com/office/drawing/2014/main" id="{19F028C8-43C6-4445-8067-88B0B1EE45E0}"/>
                </a:ext>
              </a:extLst>
            </p:cNvPr>
            <p:cNvSpPr/>
            <p:nvPr/>
          </p:nvSpPr>
          <p:spPr>
            <a:xfrm>
              <a:off x="9510440" y="3429001"/>
              <a:ext cx="1794950" cy="630380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D0E2DD6-8F8D-420C-A525-998353416EAC}"/>
                </a:ext>
              </a:extLst>
            </p:cNvPr>
            <p:cNvSpPr txBox="1"/>
            <p:nvPr/>
          </p:nvSpPr>
          <p:spPr>
            <a:xfrm>
              <a:off x="9543915" y="3611974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How long </a:t>
              </a:r>
            </a:p>
          </p:txBody>
        </p:sp>
      </p:grpSp>
      <p:pic>
        <p:nvPicPr>
          <p:cNvPr id="16" name="Picture 2" descr="نتيجة بحث الصور عن yes no icon">
            <a:extLst>
              <a:ext uri="{FF2B5EF4-FFF2-40B4-BE49-F238E27FC236}">
                <a16:creationId xmlns:a16="http://schemas.microsoft.com/office/drawing/2014/main" id="{CD1E2D5B-9781-4D1D-BA79-082163B97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342070" y="1081259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نتيجة بحث الصور عن yes no icon">
            <a:extLst>
              <a:ext uri="{FF2B5EF4-FFF2-40B4-BE49-F238E27FC236}">
                <a16:creationId xmlns:a16="http://schemas.microsoft.com/office/drawing/2014/main" id="{D1D13BDE-0D23-42ED-94A2-57BC99A9B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9783140" y="2464162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43471121-D54F-41C3-8131-CE7B4E6907D5}"/>
              </a:ext>
            </a:extLst>
          </p:cNvPr>
          <p:cNvGrpSpPr/>
          <p:nvPr/>
        </p:nvGrpSpPr>
        <p:grpSpPr>
          <a:xfrm rot="390906">
            <a:off x="902612" y="2045735"/>
            <a:ext cx="5548497" cy="2766529"/>
            <a:chOff x="319000" y="1053951"/>
            <a:chExt cx="11411510" cy="4742548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C4747B13-D027-4CF8-9CB7-07FA88743626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28" name="رابط مستقيم 27">
                <a:extLst>
                  <a:ext uri="{FF2B5EF4-FFF2-40B4-BE49-F238E27FC236}">
                    <a16:creationId xmlns:a16="http://schemas.microsoft.com/office/drawing/2014/main" id="{972836F0-A977-4C62-A533-2844FD58D964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رابط مستقيم 28">
                <a:extLst>
                  <a:ext uri="{FF2B5EF4-FFF2-40B4-BE49-F238E27FC236}">
                    <a16:creationId xmlns:a16="http://schemas.microsoft.com/office/drawing/2014/main" id="{30336B2A-1DF4-495D-9AA3-D84437568C9E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رابط مستقيم 29">
                <a:extLst>
                  <a:ext uri="{FF2B5EF4-FFF2-40B4-BE49-F238E27FC236}">
                    <a16:creationId xmlns:a16="http://schemas.microsoft.com/office/drawing/2014/main" id="{B68D397E-26A9-49B3-8EA9-474F21CC0639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رابط مستقيم 30">
                <a:extLst>
                  <a:ext uri="{FF2B5EF4-FFF2-40B4-BE49-F238E27FC236}">
                    <a16:creationId xmlns:a16="http://schemas.microsoft.com/office/drawing/2014/main" id="{1BF5E636-F3BE-4040-A3AB-5FF15D941F1E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B3EE4A83-0C36-4ADD-8253-1124637CD90C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4AA7D268-360B-4E14-86B6-548518857E87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6C0E664C-BF2E-4EBF-8F6D-7800C7637BEA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D532029A-284C-4FDA-A759-5E5B5BB61947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:a16="http://schemas.microsoft.com/office/drawing/2014/main" id="{2B015DF9-B9A3-4747-A816-6354E4B86596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 descr="نتيجة بحث الصور عن yes no icon">
            <a:extLst>
              <a:ext uri="{FF2B5EF4-FFF2-40B4-BE49-F238E27FC236}">
                <a16:creationId xmlns:a16="http://schemas.microsoft.com/office/drawing/2014/main" id="{CB4F530D-F50C-4FAB-82AE-9FBDC7D0C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464264" y="1670175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사각형: 둥근 모서리 9">
            <a:extLst>
              <a:ext uri="{FF2B5EF4-FFF2-40B4-BE49-F238E27FC236}">
                <a16:creationId xmlns:a16="http://schemas.microsoft.com/office/drawing/2014/main" id="{55831C33-2DF5-4031-BFB3-DC72C248EBAF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97">
            <a:extLst>
              <a:ext uri="{FF2B5EF4-FFF2-40B4-BE49-F238E27FC236}">
                <a16:creationId xmlns:a16="http://schemas.microsoft.com/office/drawing/2014/main" id="{E621100F-93FD-42D2-871A-E5126E7D6710}"/>
              </a:ext>
            </a:extLst>
          </p:cNvPr>
          <p:cNvSpPr txBox="1"/>
          <p:nvPr/>
        </p:nvSpPr>
        <p:spPr>
          <a:xfrm>
            <a:off x="1819362" y="2867850"/>
            <a:ext cx="3903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_____________ has he been teaching?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CC2260EB-D015-4CF8-828F-B4BEF086E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3359227" cy="724472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A87ED81D-2C87-4C42-8EC2-033BECEDC76D}"/>
              </a:ext>
            </a:extLst>
          </p:cNvPr>
          <p:cNvSpPr txBox="1"/>
          <p:nvPr/>
        </p:nvSpPr>
        <p:spPr>
          <a:xfrm>
            <a:off x="467544" y="335182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Let’s check what you know</a:t>
            </a:r>
          </a:p>
        </p:txBody>
      </p:sp>
      <p:pic>
        <p:nvPicPr>
          <p:cNvPr id="2052" name="Picture 4" descr="Standing On Blackboard Podium Student The Teacher Clipart - Teacher And  Blackboard Clipart, HD Png Download - kindpng">
            <a:extLst>
              <a:ext uri="{FF2B5EF4-FFF2-40B4-BE49-F238E27FC236}">
                <a16:creationId xmlns:a16="http://schemas.microsoft.com/office/drawing/2014/main" id="{D18D2C1F-BA00-4616-91C2-20E8E99E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22" y="3326455"/>
            <a:ext cx="4203535" cy="29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1309</Words>
  <Application>Microsoft Office PowerPoint</Application>
  <PresentationFormat>شاشة عريضة</PresentationFormat>
  <Paragraphs>374</Paragraphs>
  <Slides>43</Slides>
  <Notes>10</Notes>
  <HiddenSlides>0</HiddenSlides>
  <MMClips>54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56" baseType="lpstr">
      <vt:lpstr>Abadi</vt:lpstr>
      <vt:lpstr>Aharoni</vt:lpstr>
      <vt:lpstr>Arial</vt:lpstr>
      <vt:lpstr>Arial Black</vt:lpstr>
      <vt:lpstr>Arial Rounded MT Bold</vt:lpstr>
      <vt:lpstr>Calibri</vt:lpstr>
      <vt:lpstr>Comic Sans MS</vt:lpstr>
      <vt:lpstr>Dog Rough</vt:lpstr>
      <vt:lpstr>MV Boli</vt:lpstr>
      <vt:lpstr>Proxima Nova</vt:lpstr>
      <vt:lpstr>Proxima Nova Light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ALHUSSAINI</cp:lastModifiedBy>
  <cp:revision>212</cp:revision>
  <dcterms:created xsi:type="dcterms:W3CDTF">2021-09-16T15:13:43Z</dcterms:created>
  <dcterms:modified xsi:type="dcterms:W3CDTF">2021-09-20T05:28:07Z</dcterms:modified>
</cp:coreProperties>
</file>