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606" r:id="rId4"/>
    <p:sldId id="262" r:id="rId5"/>
    <p:sldId id="258" r:id="rId6"/>
    <p:sldId id="597" r:id="rId7"/>
    <p:sldId id="598" r:id="rId8"/>
    <p:sldId id="604" r:id="rId9"/>
    <p:sldId id="260" r:id="rId10"/>
    <p:sldId id="261" r:id="rId11"/>
    <p:sldId id="599" r:id="rId12"/>
    <p:sldId id="60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6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9T11:14:30.96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96 3223 0 0,'0'-1'240'0'0,"1"-2"-36"0"0,-1 0 0 0 0,1 0 0 0 0,0 0 0 0 0,0 0 0 0 0,0 0 0 0 0,0 1 0 0 0,1-1 0 0 0,-1 0 0 0 0,1 1 0 0 0,-1-1 0 0 0,4-2 0 0 0,4-10 1406 0 0,-6 11-1412 0 0,0 1 0 0 0,0-1 0 0 0,1 0 0 0 0,-1 1 1 0 0,1 0-1 0 0,0-1 0 0 0,0 2 0 0 0,0-1 0 0 0,1 0 1 0 0,-1 1-1 0 0,1 0 0 0 0,-1 0 0 0 0,8-3 448 0 0,3 5-115 0 0,-8 1-343 0 0,0 1 1 0 0,0-1-1 0 0,0 1 0 0 0,0 0 1 0 0,-1 1-1 0 0,1-1 1 0 0,-1 1-1 0 0,1 1 0 0 0,-1-1 1 0 0,6 6-1 0 0,2-1-151 0 0,-8-5 154 0 0,-1 0-1 0 0,1 0 0 0 0,0 0 0 0 0,7 1 1 0 0,4 5 729 0 0,11 10-611 0 0,1 0-1 0 0,1-2 1 0 0,0-1 0 0 0,2-2-1 0 0,-1-1 1 0 0,44 12-1 0 0,-23-11-174 0 0,63 7-1 0 0,-90-16-52 0 0,0 1 0 0 0,-1 1-1 0 0,28 12 1 0 0,10 3 225 0 0,38 3 64 0 0,-25-9-305 0 0,106 12 63 0 0,-60-12 36 0 0,18 3 5 0 0,-127-19-162 0 0,-1 0-1 0 0,14-1 1 0 0,8-1 37 0 0,130-7 216 0 0,83 8-104 0 0,-95-6-82 0 0,-125 5-73 0 0,11-5 53 0 0,-28 5-51 0 0,-1 0-1 0 0,0 1 0 0 0,13-1 1 0 0,-4 1 21 0 0,1-1 0 0 0,22-5 0 0 0,-19 3-1 0 0,25-1-1 0 0,17 1-13 0 0,-24 0 13 0 0,1 3 0 0 0,75 6 0 0 0,-108-4-8 0 0,0-1 0 0 0,0 0 0 0 0,11 0 0 0 0,-3-1-15 0 0,24 1-1 0 0,-27 1 2 0 0,-2-2 12 0 0,-8 1 20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9T11:14:57.36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5239 0 0,'0'0'235'0'0,"3"0"-6"0"0,8 0-181 0 0,6 0 302 0 0,2 0 2574 0 0,-10 2-2499 0 0,1-1-244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9T11:14:57.91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26 9039 0 0,'0'0'694'0'0,"2"1"-454"0"0,8 3-196 0 0,-8-3 41 0 0,1 0 11 0 0,15 5 170 0 0,1-1 0 0 0,0-1 0 0 0,-1-1-1 0 0,22 1 1 0 0,31 1 246 0 0,-26 0-399 0 0,-32-2-80 0 0,0-2 1 0 0,22 1 0 0 0,38 1 14 0 0,-48-1-8 0 0,43-2 0 0 0,15-6 165 0 0,-73 6-190 0 0,31-5 63 0 0,-37 3-78 0 0,21 2 0 0 0,7 0 225 0 0,47-6 0 0 0,-8 1-139 0 0,28 5-86 0 0,0-2 0 0 0,-28 2 0 0 0,-16 3 0 0 0,-5 1 0 0 0,-26-2 0 0 0,-18 1 0 0 0,1 0 0 0 0,16-1 0 0 0,6-2 0 0 0,-3 0 0 0 0,-24 1 0 0 0,21 2 0 0 0,-6-1-14 0 0,4 1 157 0 0,1-1 1 0 0,33-1-1 0 0,104-7-143 0 0,-79 4 0 0 0,-12 2 0 0 0,-35 0 0 0 0,-16 0 0 0 0,21-2 0 0 0,107-9 16 0 0,16-2-520 0 0,-18-8-612 0 0,-48 5-2685 0 0,-49 8 246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9T11:15:00.36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28 21 6103 0 0,'-27'-21'4631'0'0,"29"22"-4552"0"0,8 6 41 0 0,1-1 1 0 0,0 0-1 0 0,0-1 1 0 0,23 7-1 0 0,-4-2 248 0 0,-18-5-235 0 0,-8-3-108 0 0,0 0 0 0 0,0-1 0 0 0,0 1 1 0 0,0-1-1 0 0,0 0 0 0 0,0-1 0 0 0,0 1 0 0 0,0 0 0 0 0,7-1 0 0 0,78 3 114 0 0,28-3 162 0 0,-29 2-91 0 0,82 1 484 0 0,-125-2-498 0 0,-25 0-149 0 0,-1-1 0 0 0,1 0 0 0 0,19-4 0 0 0,-4 0-22 0 0,51 0 1 0 0,12-1 251 0 0,28-4-193 0 0,-106 9-78 0 0,0 0-1 0 0,0 1 1 0 0,0 2 0 0 0,25 5-1 0 0,-24-3-5 0 0,0-1 0 0 0,33 2 0 0 0,-51-6 0 0 0,29 6 0 0 0,-26-4 0 0 0,0-1 0 0 0,-1 0 0 0 0,1 0 0 0 0,0-1 0 0 0,6 0 0 0 0,126-5 171 0 0,-113 1 39 0 0,-18 3-148 0 0,1 0 0 0 0,-1 0-1 0 0,0 1 1 0 0,9 0 0 0 0,-1 2-39 0 0,3-1 1 0 0,1 1 0 0 0,19-3-1 0 0,-32 1-23 0 0,48-4 68 0 0,109 5 0 0 0,-123 6-51 0 0,-24-4 7 0 0,25 2-1 0 0,-33-5-23 0 0,0 2 0 0 0,0-1 0 0 0,0 1 0 0 0,7 3 0 0 0,2 0 0 0 0,-12-3 0 0 0,0 0 0 0 0,1-1 0 0 0,-1 1 0 0 0,0-1 0 0 0,10 0 0 0 0,-3 0 0 0 0,14 0 21 0 0,0 0 0 0 0,35-4-1 0 0,-28 1-7 0 0,47-4 57 0 0,55-2 93 0 0,-118 8-126 0 0,1 2 1 0 0,-1 0-1 0 0,0 1 0 0 0,31 9 0 0 0,61 30 104 0 0,-105-41-123 0 0,1 0 1 0 0,-1 0-1 0 0,1 0 0 0 0,0 0 1 0 0,-1-1-1 0 0,10 0 1 0 0,6 1 44 0 0,19 1 11 0 0,1-1 0 0 0,68-9 0 0 0,-104 8-75 0 0,24-1 20 0 0,32 2 0 0 0,-37 1-10 0 0,0-2 0 0 0,39-4-1 0 0,-58 4-8 0 0,0-1 0 0 0,0 1 0 0 0,0 0 0 0 0,0 0 0 0 0,0 1 0 0 0,0-1 0 0 0,0 1 0 0 0,0 0 0 0 0,-1 0 0 0 0,1 0 0 0 0,0 1 0 0 0,4 1 0 0 0,-3-2-2 0 0,0 0 0 0 0,0 0 0 0 0,0 0 0 0 0,0-1-1 0 0,0 0 1 0 0,0 0 0 0 0,0 0 0 0 0,0 0 0 0 0,7-2 0 0 0,-4 1-38 0 0,0 0 0 0 0,0 0 1 0 0,9 2-1 0 0,22 3-188 0 0,42 3-134 0 0,-61-8-1189 0 0,1-3-528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9T11:15:01.73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65 18 455 0 0,'-8'-1'660'0'0,"1"0"0"0"0,0 0 0 0 0,-21-4 4098 0 0,27 3-4658 0 0,-12-3 2100 0 0,15 5-2071 0 0,10-2-27 0 0,1 1-1 0 0,-1 1 1 0 0,1 0-1 0 0,-1 1 1 0 0,0 0-1 0 0,1 1 1 0 0,22 7-1 0 0,7 3 280 0 0,-33-10-284 0 0,0 1 0 0 0,-1 0 0 0 0,0 1 0 0 0,1 0 0 0 0,-1 0 0 0 0,-1 1 0 0 0,14 9 0 0 0,6 4 255 0 0,-25-17-327 0 0,-1 0-1 0 0,1-1 1 0 0,0 1-1 0 0,-1-1 1 0 0,1 1-1 0 0,-1-1 1 0 0,1 0-1 0 0,0 1 1 0 0,2-1-1 0 0,-2 0 1 0 0,0 0-1 0 0,-1 0 0 0 0,1 0 0 0 0,0 0 1 0 0,-1 1-1 0 0,1-1 0 0 0,0 1 1 0 0,-1-1-1 0 0,3 2 0 0 0,9 8 155 0 0,-10-8-132 0 0,-1 0 0 0 0,1 0-1 0 0,-1 0 1 0 0,1 0-1 0 0,0-1 1 0 0,0 1-1 0 0,-1-1 1 0 0,1 0-1 0 0,0 1 1 0 0,0-2-1 0 0,0 1 1 0 0,4 1-1 0 0,12 2 38 0 0,-10-2-67 0 0,0-1 0 0 0,-1 1 0 0 0,16 0 0 0 0,55 1 551 0 0,128 4-376 0 0,-92-3-202 0 0,-44-2 68 0 0,-23-5 662 0 0,-37 1-553 0 0,-1 1 0 0 0,20 1 1 0 0,-27 1-167 0 0,-1-1 0 0 0,1 1 0 0 0,0-1 0 0 0,-1 0 0 0 0,1 0 0 0 0,-1 0 1 0 0,1 0-1 0 0,0 0 0 0 0,-1-1 0 0 0,5 0 0 0 0,0-1-3 0 0,224-12 293 0 0,-154 11-235 0 0,89 1 1 0 0,-151 2-30 0 0,0 0 0 0 0,0-1 0 0 0,26-6 0 0 0,11 0 13 0 0,-41 6-24 0 0,0 0-1 0 0,0-1 1 0 0,0 0-1 0 0,-1-1 0 0 0,17-6 1 0 0,-20 6-3 0 0,0 1-1 0 0,0 0 1 0 0,12-2 0 0 0,39-2 27 0 0,-1 3-1 0 0,80 5 1 0 0,-88 0-31 0 0,-30-1-9 0 0,0-1 0 0 0,0-1 0 0 0,0-1 0 0 0,0 0 0 0 0,26-7 0 0 0,-18-3 54 0 0,-23 9-47 0 0,1 1-4 0 0,14-1-3 0 0,23-2 0 0 0,-16 5 0 0 0,2 2-26 0 0,-25-2-89 0 0,0 1 0 0 0,0-1 1 0 0,1 1-1 0 0,-1 0 0 0 0,0 0 1 0 0,0 0-1 0 0,0 0 0 0 0,0 1 1 0 0,0-1-1 0 0,3 3 1 0 0,12 6-1324 0 0,-5-5 291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9T11:22:24.37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3770 631 1607 0 0,'-1'-2'70'0'0,"0"-2"-57"0"0,0 0 0 0 0,-1 1 1 0 0,0-1-1 0 0,0 1 0 0 0,0-1 0 0 0,-3-2 1 0 0,-7-14-17 0 0,-30-52 78 0 0,6 13 90 0 0,-37-59 793 0 0,69 112-892 0 0,-7-7 114 0 0,0 0-1 0 0,0 1 1 0 0,-1 0-1 0 0,-1 1 1 0 0,-25-18-1 0 0,5 4 119 0 0,14 11-79 0 0,-1 1 0 0 0,-27-14 0 0 0,10 6-19 0 0,20 13-34 0 0,-27-11-1 0 0,16 8-24 0 0,13 5-108 0 0,0 1-1 0 0,-1 1 0 0 0,-19-3 1 0 0,-52-4-51 0 0,68 9 26 0 0,-275-34-8 0 0,167 25 0 0 0,107 10 0 0 0,-180-3 0 0 0,164 2-105 0 0,-184-7 1076 0 0,-3 17-411 0 0,78 10-754 0 0,-23 2 77 0 0,13-8 106 0 0,99-6 11 0 0,1 2 0 0 0,0 3 0 0 0,-97 33 0 0 0,103-29-75 0 0,0-2-1 0 0,-63 9 0 0 0,-14 3-89 0 0,109-20 95 0 0,0 1 1 0 0,1 0-1 0 0,-1 1 0 0 0,1 1 0 0 0,1 0 0 0 0,-1 1 0 0 0,2 1 0 0 0,-19 15 0 0 0,-7 11-302 0 0,-49 57-1 0 0,1-1 14 0 0,74-79 375 0 0,-1-1 0 0 0,0-1 0 0 0,-28 16 0 0 0,-54 21 138 0 0,12-7-15 0 0,67-31-107 0 0,-3 0-20 0 0,2 1 0 0 0,-23 18 1 0 0,36-25-14 0 0,1 0 1 0 0,0 1 0 0 0,0 0-1 0 0,0 0 1 0 0,1 1 0 0 0,0-1-1 0 0,0 1 1 0 0,0 0-1 0 0,1 0 1 0 0,0 0 0 0 0,-4 11-1 0 0,3-3-21 0 0,1 0 0 0 0,0 1 0 0 0,1-1 0 0 0,1 1 0 0 0,0 0 0 0 0,1-1 0 0 0,1 1 0 0 0,3 21-1 0 0,1-3-46 0 0,3 0-1 0 0,16 49 0 0 0,-20-73 69 0 0,0 1 0 0 0,1-1 0 0 0,0 0-1 0 0,1 0 1 0 0,0 0 0 0 0,0-1 0 0 0,0 0-1 0 0,1 0 1 0 0,0-1 0 0 0,1 0 0 0 0,0 0-1 0 0,0-1 1 0 0,10 7 0 0 0,13 5 2 0 0,1-1 0 0 0,48 19 0 0 0,-19-10-3 0 0,-17-7 116 0 0,1-3 0 0 0,1-1-1 0 0,0-2 1 0 0,65 9-1 0 0,195 8 334 0 0,-69-10-510 0 0,11-1 63 0 0,-164-15 0 0 0,85 3 811 0 0,77 5 1766 0 0,247 12-2189 0 0,-234-35-301 0 0,-6-21-94 0 0,87-31 7 0 0,-42-13-168 0 0,-265 67 168 0 0,-1-1 0 0 0,57-27 0 0 0,-77 31 0 0 0,-1-1 0 0 0,0 0 0 0 0,0 0 0 0 0,-1-1 0 0 0,0 0 0 0 0,0-1 0 0 0,-1 0 0 0 0,0-1 0 0 0,-1 0 0 0 0,11-16 0 0 0,-1-6 0 0 0,-1-1 0 0 0,21-57 0 0 0,11-78 0 0 0,-45 155 1 0 0,1-8 8 0 0,0 0 0 0 0,-1 0-1 0 0,-1 0 1 0 0,-1-1 0 0 0,0-23 0 0 0,-6 1-59 0 0,-2-1 0 0 0,-2 2 0 0 0,-2-1 0 0 0,-2 1 0 0 0,-25-61 0 0 0,34 96 49 0 0,0 1 0 0 0,-1 0-1 0 0,0 0 1 0 0,0 0 0 0 0,0 0 0 0 0,-1 1 0 0 0,0-1 0 0 0,0 1 0 0 0,-1 1 0 0 0,0-1 0 0 0,0 1 0 0 0,0 0 0 0 0,0 0 0 0 0,-1 1-1 0 0,-13-7 1 0 0,-50-16 1 0 0,-18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9T11:14:35.01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 35 4607 0 0,'-16'-14'7208'0'0,"19"13"-7088"0"0,13-1-96 0 0,20-4 964 0 0,4 2 2808 0 0,-31 4-3740 0 0,24-2 80 0 0,-3-1 30 0 0,21 5 144 0 0,-37-1-162 0 0,1-1 0 0 0,23-2 0 0 0,-6 0 12 0 0,0 0 0 0 0,41 4-1 0 0,0 1-150 0 0,-39-3-9 0 0,38 6 0 0 0,-36-6 0 0 0,-27 0 0 0 0,0 0 0 0 0,0 1 0 0 0,14 1 0 0 0,-13 0 86 0 0,0 0 0 0 0,0-1 0 0 0,0 0 0 0 0,19-1 0 0 0,15-1 12 0 0,59 3 25 0 0,-80 0-99 0 0,70 3 77 0 0,75 2-5 0 0,-87-2-96 0 0,-45-2 0 0 0,48-3 0 0 0,-65 0 30 0 0,0 0 0 0 0,31 5 0 0 0,-31-2 40 0 0,41-1-1303 0 0,-13 2 1508 0 0,72-1 0 0 0,-25-2 702 0 0,119 7-895 0 0,-199-7-79 0 0,0 1 0 0 0,22 5 1 0 0,-16-2 14 0 0,1-1 0 0 0,33 1 0 0 0,222-9-54 0 0,-253 3-48 0 0,-17 1 52 0 0,25 0-112 0 0,-18 1 128 0 0,-2-2 16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9T11:14:36.25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 3223 0 0,'0'0'5975'0'0,"8"2"-5827"0"0,2 2-75 0 0,-7-4 87 0 0,-1 1 4 0 0,36 8 1763 0 0,-36-8-1630 0 0,29 8 349 0 0,-13-5-636 0 0,-3 1-10 0 0,1 1 0 0 0,-1-1 0 0 0,2-2 0 0 0,43 4 0 0 0,-37-6 1535 0 0,42-1-1 0 0,3 0 192 0 0,3 4-1487 0 0,180 15 711 0 0,-101-16-204 0 0,-90-3-548 0 0,34-2-122 0 0,87 2-5 0 0,0 13-988 0 0,-160-12-1273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9T11:14:38.86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26 8575 0 0,'0'0'2720'0'0,"3"1"-2533"0"0,21 7 161 0 0,25 4 239 0 0,-32-9-565 0 0,35 2-22 0 0,-17-1 0 0 0,46 0 0 0 0,126 0 0 0 0,-190-4 0 0 0,116 4 1740 0 0,-103-3-368 0 0,-8 1-1018 0 0,0-2-1 0 0,0 0 1 0 0,0-1 0 0 0,28-6-1 0 0,-6-1-107 0 0,66-2-1 0 0,-101 9-240 0 0,212-18 315 0 0,-182 16-272 0 0,0 3 0 0 0,40 4 0 0 0,-72-4-48 0 0,0 0 0 0 0,-1-1 0 0 0,1 1 0 0 0,10-3 0 0 0,-10 1 0 0 0,0 1 0 0 0,1 0 0 0 0,12 1 0 0 0,2 0 65 0 0,-1-1 1 0 0,28-5-1 0 0,8 0 27 0 0,97 4-52 0 0,-44 1-16 0 0,-69 3-24 0 0,-28-1 0 0 0,0-1 0 0 0,20-1 0 0 0,-17 0 0 0 0,23 0 0 0 0,1 1 0 0 0,-30 1 22 0 0,19-1 20 0 0,222-4-216 0 0,-237 4 172 0 0,121 0-1378 0 0,-106-2-144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9T11:14:39.99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140 32 8375 0 0,'-3'-2'382'0'0,"-3"0"-322"0"0,-1 0-1 0 0,1 1 1 0 0,-1-1 0 0 0,0 1 0 0 0,0 1 0 0 0,1-1 0 0 0,-1 1-1 0 0,-12 1 1 0 0,6 0-28 0 0,-39-8 3808 0 0,71 5-3726 0 0,-13 2-108 0 0,15 0-2 0 0,-1-1 0 0 0,0-1 0 0 0,21-4 0 0 0,-9 1-4 0 0,-22 7 0 0 0,-2 0 0 0 0,31 6 528 0 0,-31-6-170 0 0,0 0-1 0 0,0-1 0 0 0,0 1 1 0 0,0-2-1 0 0,14 0 0 0 0,67 2 384 0 0,-69-1-268 0 0,12-1 654 0 0,36-5 0 0 0,-28 1-1227 0 0,-15 1-121 0 0,1 0 0 0 0,-1 2 1 0 0,0 1-1 0 0,27 3 0 0 0,34 2 368 0 0,3 1 37 0 0,-79-4-162 0 0,0-1 0 0 0,0 1 0 0 0,-1 1-1 0 0,1 0 1 0 0,-1 0 0 0 0,11 6 0 0 0,-11-6-11 0 0,1 0-1 0 0,-1 0 1 0 0,1-1 0 0 0,-1 0-1 0 0,1 0 1 0 0,14-1 0 0 0,-15 0-10 0 0,65-1-1 0 0,-54 1-1690 0 0,1-1 0 0 0,32-4 0 0 0,-22 1-614 0 0,12 0-1818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9T11:14:50.49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 1 3223 0 0,'0'0'5286'0'0,"-2"3"-5140"0"0,-5 10-103 0 0,5-10 418 0 0,2-2-424 0 0,1 0 0 0 0,0 0-1 0 0,-1 0 1 0 0,1 0 0 0 0,0 0-1 0 0,0 0 1 0 0,0 0 0 0 0,0-1-1 0 0,0 1 1 0 0,0 0 0 0 0,0 0-1 0 0,1 0 1 0 0,-1-1 32 0 0,9 6 116 0 0,1-1 0 0 0,0 0 1 0 0,0-1-1 0 0,0 0 0 0 0,0-1 1 0 0,21 4-1 0 0,-6-4 111 0 0,39-2 0 0 0,-43-1-213 0 0,0 0-1 0 0,34 6 1 0 0,-45-3-45 0 0,-3-2-27 0 0,0 1-1 0 0,-1-1 1 0 0,15 0-1 0 0,54 3 43 0 0,-57-4-53 0 0,30-6 0 0 0,-32 8 0 0 0,2 1 0 0 0,-4-1 0 0 0,4 2 0 0 0,35 13 0 0 0,-39-12 0 0 0,-1-1 0 0 0,21 3 0 0 0,-15-3 0 0 0,5 1 0 0 0,0-1 0 0 0,30 0 0 0 0,-18-4 0 0 0,-14-1 0 0 0,1 1 0 0 0,28 5 0 0 0,-39-4 0 0 0,1 0 0 0 0,17-1 0 0 0,-17 0 0 0 0,0 0 0 0 0,24 4 0 0 0,-31-3 0 0 0,131 16 0 0 0,-80-14 0 0 0,-26 0-8 0 0,14 2 438 0 0,119-4 1036 0 0,65 4-1466 0 0,-214-5 0 0 0,24-3 0 0 0,5 0 0 0 0,-22 2-26 0 0,-1 0 0 0 0,27-5 0 0 0,-35 4 24 0 0,308-23-5684 0 0,-246 21 4408 0 0,-48 3-1182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9T11:14:53.04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40 5239 0 0,'0'0'394'0'0,"2"1"-269"0"0,1 0-111 0 0,0 1 0 0 0,1-1 1 0 0,-1 0-1 0 0,1 0 0 0 0,-1 0 0 0 0,1-1 1 0 0,-1 1-1 0 0,1-1 0 0 0,4 0 0 0 0,39-2 379 0 0,-27 0-249 0 0,27-1 40 0 0,-5-2-174 0 0,11 7 525 0 0,-36-1 530 0 0,15 4-145 0 0,66 10 642 0 0,-83-15-1479 0 0,0-1 1 0 0,15-2-1 0 0,14 0 249 0 0,9-1 74 0 0,-12 0-205 0 0,70 0 162 0 0,101-5-173 0 0,-183 7-166 0 0,1-2 0 0 0,31-9 0 0 0,-57 12-24 0 0,11-1 0 0 0,12 1 0 0 0,4 0 0 0 0,-23 1 0 0 0,27 0 0 0 0,161 8 0 0 0,-173-7 0 0 0,131 11 0 0 0,-16-9 0 0 0,-103-3 0 0 0,38 4 349 0 0,-34-2 122 0 0,147 13-431 0 0,-135-9-44 0 0,141 4 4 0 0,-83-7 0 0 0,4-6 0 0 0,-45-1 0 0 0,56-7 0 0 0,-82 9 0 0 0,96-5 0 0 0,-101 5-162 0 0,-1-2 0 0 0,67-14 0 0 0,-53 4-1726 0 0,-26 7-2170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9T11:14:55.06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55 5183 0 0,'0'0'1224'0'0,"2"2"-1052"0"0,3 5 0 0 0,-4-5-4 0 0,2-1-28 0 0,6 2 275 0 0,-1-1-1 0 0,1 0 0 0 0,0-1 0 0 0,0 0 1 0 0,17 1-1 0 0,8-1 27 0 0,-14 0 162 0 0,40-3-1 0 0,-40 1-298 0 0,70-8 418 0 0,32-1-438 0 0,49 7 248 0 0,-14 3-246 0 0,-125 4-286 0 0,-22-3 0 0 0,1 1 0 0 0,-1-2 0 0 0,1 1 0 0 0,12-2 0 0 0,-18 1 0 0 0,23-3 0 0 0,50-7 0 0 0,201-18 0 0 0,-248 27 0 0 0,-13-1 0 0 0,0 2 0 0 0,1 0 0 0 0,-1 1 0 0 0,0 1 0 0 0,23 5 0 0 0,-36-6 0 0 0,0 0 0 0 0,0 0 0 0 0,0 0 0 0 0,0 0 0 0 0,10-1 0 0 0,36 3 0 0 0,-48-3 0 0 0,1 0 0 0 0,-1 1 0 0 0,1-2 0 0 0,-1 1 0 0 0,1 0 0 0 0,6-2 0 0 0,1 0 0 0 0,1 0 0 0 0,18 0 0 0 0,88-7 0 0 0,2-3-447 0 0,-70 9-675 0 0,-11-1-3133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9T11:14:56.31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21 3223 0 0,'0'0'4819'0'0,"3"1"-4383"0"0,23 8 37 0 0,-10-5-271 0 0,-1-1 0 0 0,1 0 0 0 0,0 0 0 0 0,28-1 0 0 0,-4 1-57 0 0,-18-1-48 0 0,3 0 46 0 0,39 0 0 0 0,55-6 403 0 0,47-4 778 0 0,-143 6-1141 0 0,57-7 160 0 0,-8 3-333 0 0,7-3 0 0 0,-2 0 36 0 0,117 1 0 0 0,-182 9-36 0 0,77 6 46 0 0,-60-2-56 0 0,-7-1 0 0 0,-11-3 0 0 0,2 0 0 0 0,0-1 12 0 0,-2 0 50 0 0,-6 1 3 0 0,17 1-49 0 0,-2 3-32 0 0,7 1-470 0 0,0 1-1 0 0,30 13 1 0 0,-32-12-242 0 0,-11-4-635 0 0,0 0-1 0 0,23 1 1 0 0,7 2 1005 0 0,-19-1-96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24/02/1445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5.xml"/><Relationship Id="rId7" Type="http://schemas.openxmlformats.org/officeDocument/2006/relationships/hyperlink" Target="https://wordwall.net/resource/5875924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slide" Target="slide10.xml"/><Relationship Id="rId4" Type="http://schemas.openxmlformats.org/officeDocument/2006/relationships/image" Target="../media/image51.png"/><Relationship Id="rId9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slide" Target="slide4.xml"/><Relationship Id="rId4" Type="http://schemas.openxmlformats.org/officeDocument/2006/relationships/image" Target="../media/image9.png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image" Target="../media/image20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image" Target="../media/image27.png"/><Relationship Id="rId4" Type="http://schemas.openxmlformats.org/officeDocument/2006/relationships/slide" Target="slide5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customXml" Target="../ink/ink6.xml"/><Relationship Id="rId26" Type="http://schemas.openxmlformats.org/officeDocument/2006/relationships/customXml" Target="../ink/ink10.xml"/><Relationship Id="rId3" Type="http://schemas.openxmlformats.org/officeDocument/2006/relationships/image" Target="../media/image5.jpeg"/><Relationship Id="rId21" Type="http://schemas.openxmlformats.org/officeDocument/2006/relationships/image" Target="../media/image35.png"/><Relationship Id="rId34" Type="http://schemas.openxmlformats.org/officeDocument/2006/relationships/image" Target="../media/image42.jpeg"/><Relationship Id="rId7" Type="http://schemas.openxmlformats.org/officeDocument/2006/relationships/image" Target="../media/image28.png"/><Relationship Id="rId12" Type="http://schemas.openxmlformats.org/officeDocument/2006/relationships/customXml" Target="../ink/ink3.xml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33" Type="http://schemas.openxmlformats.org/officeDocument/2006/relationships/image" Target="../media/image41.png"/><Relationship Id="rId2" Type="http://schemas.openxmlformats.org/officeDocument/2006/relationships/image" Target="../media/image23.png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30.png"/><Relationship Id="rId24" Type="http://schemas.openxmlformats.org/officeDocument/2006/relationships/customXml" Target="../ink/ink9.xml"/><Relationship Id="rId32" Type="http://schemas.openxmlformats.org/officeDocument/2006/relationships/customXml" Target="../ink/ink13.xml"/><Relationship Id="rId5" Type="http://schemas.openxmlformats.org/officeDocument/2006/relationships/slide" Target="slide9.xml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28" Type="http://schemas.openxmlformats.org/officeDocument/2006/relationships/customXml" Target="../ink/ink11.xml"/><Relationship Id="rId10" Type="http://schemas.openxmlformats.org/officeDocument/2006/relationships/customXml" Target="../ink/ink2.xml"/><Relationship Id="rId19" Type="http://schemas.openxmlformats.org/officeDocument/2006/relationships/image" Target="../media/image34.png"/><Relationship Id="rId31" Type="http://schemas.openxmlformats.org/officeDocument/2006/relationships/image" Target="../media/image40.png"/><Relationship Id="rId4" Type="http://schemas.openxmlformats.org/officeDocument/2006/relationships/slide" Target="slide5.xml"/><Relationship Id="rId9" Type="http://schemas.openxmlformats.org/officeDocument/2006/relationships/image" Target="../media/image29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38.png"/><Relationship Id="rId30" Type="http://schemas.openxmlformats.org/officeDocument/2006/relationships/customXml" Target="../ink/ink12.xml"/><Relationship Id="rId8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12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4.png"/><Relationship Id="rId5" Type="http://schemas.openxmlformats.org/officeDocument/2006/relationships/slide" Target="slide9.xml"/><Relationship Id="rId10" Type="http://schemas.openxmlformats.org/officeDocument/2006/relationships/customXml" Target="../ink/ink14.xml"/><Relationship Id="rId4" Type="http://schemas.openxmlformats.org/officeDocument/2006/relationships/slide" Target="slide5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5.xml"/><Relationship Id="rId7" Type="http://schemas.openxmlformats.org/officeDocument/2006/relationships/image" Target="../media/image2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10.xml"/><Relationship Id="rId15" Type="http://schemas.openxmlformats.org/officeDocument/2006/relationships/slide" Target="slide7.xml"/><Relationship Id="rId4" Type="http://schemas.openxmlformats.org/officeDocument/2006/relationships/slide" Target="slide9.xml"/><Relationship Id="rId9" Type="http://schemas.openxmlformats.org/officeDocument/2006/relationships/image" Target="../media/image46.png"/><Relationship Id="rId14" Type="http://schemas.openxmlformats.org/officeDocument/2006/relationships/image" Target="../media/image3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16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2581476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-1445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F01921AD-F80B-5E8B-9107-2B69D15B3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001" y="1691417"/>
            <a:ext cx="5552089" cy="1109120"/>
          </a:xfrm>
          <a:prstGeom prst="rect">
            <a:avLst/>
          </a:prstGeom>
        </p:spPr>
      </p:pic>
      <p:sp>
        <p:nvSpPr>
          <p:cNvPr id="8" name="عنوان 1">
            <a:extLst>
              <a:ext uri="{FF2B5EF4-FFF2-40B4-BE49-F238E27FC236}">
                <a16:creationId xmlns:a16="http://schemas.microsoft.com/office/drawing/2014/main" id="{F4BBBD32-1E07-C6B5-6B57-6A7A370B7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82" y="3122269"/>
            <a:ext cx="5068568" cy="212868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Goudy Old Style" panose="02020502050305020303" pitchFamily="18" charset="0"/>
              </a:rPr>
              <a:t>9 writing </a:t>
            </a:r>
            <a:br>
              <a:rPr lang="en-US" sz="4400" dirty="0">
                <a:latin typeface="Goudy Old Style" panose="02020502050305020303" pitchFamily="18" charset="0"/>
              </a:rPr>
            </a:br>
            <a:r>
              <a:rPr lang="en-US" sz="4400" dirty="0">
                <a:latin typeface="Goudy Old Style" panose="02020502050305020303" pitchFamily="18" charset="0"/>
              </a:rPr>
              <a:t>10 project</a:t>
            </a:r>
            <a:endParaRPr lang="ar-SA" sz="4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3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7" name="مربع نص 16">
            <a:hlinkClick r:id="rId4" action="ppaction://hlinksldjump"/>
            <a:extLst>
              <a:ext uri="{FF2B5EF4-FFF2-40B4-BE49-F238E27FC236}">
                <a16:creationId xmlns:a16="http://schemas.microsoft.com/office/drawing/2014/main" id="{223DF431-1A11-A7E5-174C-F22AE413A505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questions</a:t>
            </a:r>
            <a:endParaRPr lang="ar-SA" dirty="0"/>
          </a:p>
        </p:txBody>
      </p:sp>
      <p:sp>
        <p:nvSpPr>
          <p:cNvPr id="18" name="مربع نص 17">
            <a:hlinkClick r:id="rId5" action="ppaction://hlinksldjump"/>
            <a:extLst>
              <a:ext uri="{FF2B5EF4-FFF2-40B4-BE49-F238E27FC236}">
                <a16:creationId xmlns:a16="http://schemas.microsoft.com/office/drawing/2014/main" id="{B7A3AA15-F458-7A28-5624-62F280674C7D}"/>
              </a:ext>
            </a:extLst>
          </p:cNvPr>
          <p:cNvSpPr txBox="1"/>
          <p:nvPr/>
        </p:nvSpPr>
        <p:spPr>
          <a:xfrm rot="20984729">
            <a:off x="10545962" y="6005977"/>
            <a:ext cx="15051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/>
              <a:t>summative</a:t>
            </a:r>
            <a:endParaRPr lang="ar-SA" dirty="0"/>
          </a:p>
        </p:txBody>
      </p:sp>
      <p:pic>
        <p:nvPicPr>
          <p:cNvPr id="22" name="Picture 2" descr="dice">
            <a:extLst>
              <a:ext uri="{FF2B5EF4-FFF2-40B4-BE49-F238E27FC236}">
                <a16:creationId xmlns:a16="http://schemas.microsoft.com/office/drawing/2014/main" id="{6F3C850F-9D84-973D-5A4C-E7BD25A5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2" y="12648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reate Gamified Interactive Reviews with Wordwall | Profweb">
            <a:hlinkClick r:id="rId7"/>
            <a:extLst>
              <a:ext uri="{FF2B5EF4-FFF2-40B4-BE49-F238E27FC236}">
                <a16:creationId xmlns:a16="http://schemas.microsoft.com/office/drawing/2014/main" id="{3066A49D-F073-9EE9-65A0-537DA1C8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54" y="799821"/>
            <a:ext cx="4129971" cy="217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081EEC8-E272-9EBA-51F5-0DC0D706B6ED}"/>
              </a:ext>
            </a:extLst>
          </p:cNvPr>
          <p:cNvSpPr txBox="1"/>
          <p:nvPr/>
        </p:nvSpPr>
        <p:spPr>
          <a:xfrm>
            <a:off x="3146705" y="5016314"/>
            <a:ext cx="6217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the capital of Saudi Arabia?</a:t>
            </a:r>
          </a:p>
          <a:p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do you feel about it?</a:t>
            </a:r>
            <a:endParaRPr lang="en-US" sz="2800" b="1" dirty="0">
              <a:solidFill>
                <a:schemeClr val="tx1">
                  <a:lumMod val="60000"/>
                  <a:lumOff val="4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Saudi Arabia Map Images - Free Download on Freepik">
            <a:extLst>
              <a:ext uri="{FF2B5EF4-FFF2-40B4-BE49-F238E27FC236}">
                <a16:creationId xmlns:a16="http://schemas.microsoft.com/office/drawing/2014/main" id="{0BE8A1D8-3091-EBA3-6278-C129790A9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78" y="433001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1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340799" y="1573662"/>
            <a:ext cx="234478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194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</a:t>
            </a:r>
            <a:r>
              <a:rPr lang="en-US" sz="3600" dirty="0"/>
              <a:t>writing</a:t>
            </a:r>
            <a:endParaRPr lang="en-US" sz="3200" dirty="0"/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2" name="مربع نص 11">
            <a:hlinkClick r:id="rId9" action="ppaction://hlinksldjump"/>
            <a:extLst>
              <a:ext uri="{FF2B5EF4-FFF2-40B4-BE49-F238E27FC236}">
                <a16:creationId xmlns:a16="http://schemas.microsoft.com/office/drawing/2014/main" id="{A0B967ED-F722-0FA5-AA37-0ADA1BFAC62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questions</a:t>
            </a:r>
            <a:endParaRPr lang="ar-SA" dirty="0"/>
          </a:p>
        </p:txBody>
      </p:sp>
      <p:sp>
        <p:nvSpPr>
          <p:cNvPr id="13" name="مربع نص 12">
            <a:hlinkClick r:id="rId10" action="ppaction://hlinksldjump"/>
            <a:extLst>
              <a:ext uri="{FF2B5EF4-FFF2-40B4-BE49-F238E27FC236}">
                <a16:creationId xmlns:a16="http://schemas.microsoft.com/office/drawing/2014/main" id="{5F9B276B-1E3B-95CA-2B3C-D5C962A8617A}"/>
              </a:ext>
            </a:extLst>
          </p:cNvPr>
          <p:cNvSpPr txBox="1"/>
          <p:nvPr/>
        </p:nvSpPr>
        <p:spPr>
          <a:xfrm rot="20984729">
            <a:off x="10546870" y="6031485"/>
            <a:ext cx="13914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/>
              <a:t>summative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AF4397A1-B994-B21A-089F-B24A95D21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7" t="14064"/>
          <a:stretch/>
        </p:blipFill>
        <p:spPr>
          <a:xfrm>
            <a:off x="494658" y="1713723"/>
            <a:ext cx="9168806" cy="4490995"/>
          </a:xfrm>
          <a:prstGeom prst="rect">
            <a:avLst/>
          </a:prstGeom>
        </p:spPr>
      </p:pic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162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133049" y="116623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p.194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2F4688D-96FF-19EF-0480-2C56362BE7A4}"/>
              </a:ext>
            </a:extLst>
          </p:cNvPr>
          <p:cNvSpPr txBox="1"/>
          <p:nvPr/>
        </p:nvSpPr>
        <p:spPr>
          <a:xfrm>
            <a:off x="2797041" y="2426789"/>
            <a:ext cx="2284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Dalal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C69CF1E-A87E-7D2D-0865-638F090E8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546" b="85176"/>
          <a:stretch/>
        </p:blipFill>
        <p:spPr>
          <a:xfrm>
            <a:off x="262907" y="216785"/>
            <a:ext cx="4117451" cy="122081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522537B-7E2C-BCF9-784D-D7DB95C679EB}"/>
              </a:ext>
            </a:extLst>
          </p:cNvPr>
          <p:cNvSpPr txBox="1"/>
          <p:nvPr/>
        </p:nvSpPr>
        <p:spPr>
          <a:xfrm>
            <a:off x="2396421" y="2946234"/>
            <a:ext cx="2284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14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FC92F02-D77F-A5A7-0905-AD8A103ACBF9}"/>
              </a:ext>
            </a:extLst>
          </p:cNvPr>
          <p:cNvSpPr txBox="1"/>
          <p:nvPr/>
        </p:nvSpPr>
        <p:spPr>
          <a:xfrm>
            <a:off x="4218833" y="3442723"/>
            <a:ext cx="2284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fifth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F7D6816-DAD3-7591-03D1-3171878D91FA}"/>
              </a:ext>
            </a:extLst>
          </p:cNvPr>
          <p:cNvSpPr txBox="1"/>
          <p:nvPr/>
        </p:nvSpPr>
        <p:spPr>
          <a:xfrm>
            <a:off x="3709616" y="3819790"/>
            <a:ext cx="2284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March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F54EC0F-22D9-8045-712F-5616846209EF}"/>
              </a:ext>
            </a:extLst>
          </p:cNvPr>
          <p:cNvSpPr txBox="1"/>
          <p:nvPr/>
        </p:nvSpPr>
        <p:spPr>
          <a:xfrm>
            <a:off x="2321632" y="4327231"/>
            <a:ext cx="2284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Dareen</a:t>
            </a:r>
            <a:endParaRPr 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ACA2CF8-4405-D5BE-1D10-37F22DFC0BC4}"/>
              </a:ext>
            </a:extLst>
          </p:cNvPr>
          <p:cNvSpPr txBox="1"/>
          <p:nvPr/>
        </p:nvSpPr>
        <p:spPr>
          <a:xfrm>
            <a:off x="3238270" y="4772013"/>
            <a:ext cx="2284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14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E2F8270-884F-3F5E-2A9D-2E0C5581ADE1}"/>
              </a:ext>
            </a:extLst>
          </p:cNvPr>
          <p:cNvSpPr txBox="1"/>
          <p:nvPr/>
        </p:nvSpPr>
        <p:spPr>
          <a:xfrm>
            <a:off x="4154908" y="5216795"/>
            <a:ext cx="2284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June</a:t>
            </a:r>
          </a:p>
        </p:txBody>
      </p:sp>
    </p:spTree>
    <p:extLst>
      <p:ext uri="{BB962C8B-B14F-4D97-AF65-F5344CB8AC3E}">
        <p14:creationId xmlns:p14="http://schemas.microsoft.com/office/powerpoint/2010/main" val="238435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match each question to it's answer.</a:t>
            </a:r>
            <a:endParaRPr lang="en-US" sz="80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52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write a question for each information.</a:t>
            </a:r>
            <a:endParaRPr lang="en-US" sz="16600" b="1" dirty="0"/>
          </a:p>
        </p:txBody>
      </p:sp>
      <p:sp>
        <p:nvSpPr>
          <p:cNvPr id="18" name="مربع نص 17">
            <a:hlinkClick r:id="rId5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1" name="مربع نص 20">
            <a:hlinkClick r:id="rId8" action="ppaction://hlinksldjump"/>
            <a:extLst>
              <a:ext uri="{FF2B5EF4-FFF2-40B4-BE49-F238E27FC236}">
                <a16:creationId xmlns:a16="http://schemas.microsoft.com/office/drawing/2014/main" id="{96B8CA41-1CEE-7640-E1A2-F3E9C125C3F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questions</a:t>
            </a:r>
            <a:endParaRPr lang="ar-SA" dirty="0"/>
          </a:p>
        </p:txBody>
      </p:sp>
      <p:sp>
        <p:nvSpPr>
          <p:cNvPr id="22" name="مربع نص 21">
            <a:hlinkClick r:id="rId9" action="ppaction://hlinksldjump"/>
            <a:extLst>
              <a:ext uri="{FF2B5EF4-FFF2-40B4-BE49-F238E27FC236}">
                <a16:creationId xmlns:a16="http://schemas.microsoft.com/office/drawing/2014/main" id="{570B8600-8555-C49C-D054-9865E0A51B1B}"/>
              </a:ext>
            </a:extLst>
          </p:cNvPr>
          <p:cNvSpPr txBox="1"/>
          <p:nvPr/>
        </p:nvSpPr>
        <p:spPr>
          <a:xfrm rot="20984729">
            <a:off x="10545516" y="6001012"/>
            <a:ext cx="15609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/>
              <a:t>summative</a:t>
            </a:r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0DB3E58-138A-8880-F3EB-46CACD45B207}"/>
              </a:ext>
            </a:extLst>
          </p:cNvPr>
          <p:cNvSpPr/>
          <p:nvPr/>
        </p:nvSpPr>
        <p:spPr>
          <a:xfrm>
            <a:off x="1436274" y="468282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Write about yourself.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eck box">
            <a:extLst>
              <a:ext uri="{FF2B5EF4-FFF2-40B4-BE49-F238E27FC236}">
                <a16:creationId xmlns:a16="http://schemas.microsoft.com/office/drawing/2014/main" id="{C65EDE3C-7E55-606E-FDA5-8FC9745E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11" y="1670014"/>
            <a:ext cx="2896300" cy="28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F685B4C-3F96-14BF-EF2F-9270162D2FCA}"/>
              </a:ext>
            </a:extLst>
          </p:cNvPr>
          <p:cNvSpPr/>
          <p:nvPr/>
        </p:nvSpPr>
        <p:spPr>
          <a:xfrm>
            <a:off x="9226132" y="4460216"/>
            <a:ext cx="26979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Revision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BAF3665-4F7D-A899-B7F2-600749A08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80" y="2909869"/>
            <a:ext cx="2748457" cy="351416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1EB15DC-83DC-657F-1E2A-4535C306B6F2}"/>
              </a:ext>
            </a:extLst>
          </p:cNvPr>
          <p:cNvSpPr txBox="1"/>
          <p:nvPr/>
        </p:nvSpPr>
        <p:spPr>
          <a:xfrm>
            <a:off x="3715961" y="5544757"/>
            <a:ext cx="2557886" cy="578882"/>
          </a:xfrm>
          <a:prstGeom prst="wedgeRoundRectCallout">
            <a:avLst>
              <a:gd name="adj1" fmla="val 91641"/>
              <a:gd name="adj2" fmla="val 9435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………..  #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88236A4-952F-3677-FA59-D95B715F410C}"/>
              </a:ext>
            </a:extLst>
          </p:cNvPr>
          <p:cNvSpPr txBox="1"/>
          <p:nvPr/>
        </p:nvSpPr>
        <p:spPr>
          <a:xfrm>
            <a:off x="7585780" y="5613758"/>
            <a:ext cx="1718381" cy="578882"/>
          </a:xfrm>
          <a:prstGeom prst="wedgeRoundRectCallout">
            <a:avLst>
              <a:gd name="adj1" fmla="val -75399"/>
              <a:gd name="adj2" fmla="val -356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……..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AAA92B44-5011-8D8B-06B6-8A1A07F2020A}"/>
              </a:ext>
            </a:extLst>
          </p:cNvPr>
          <p:cNvSpPr/>
          <p:nvPr/>
        </p:nvSpPr>
        <p:spPr>
          <a:xfrm>
            <a:off x="6529428" y="5587594"/>
            <a:ext cx="735441" cy="578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</a:t>
            </a:r>
            <a:endParaRPr lang="ar-SA" sz="6600" b="1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7CF0708-CBBB-DD2C-8AB6-63130ED09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050" y="445009"/>
            <a:ext cx="2013761" cy="236878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3E9FFF7-7C6A-9D8B-C8DF-D28DA7F65A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802" t="3422" r="865" b="72869"/>
          <a:stretch/>
        </p:blipFill>
        <p:spPr>
          <a:xfrm>
            <a:off x="5400481" y="430276"/>
            <a:ext cx="1494798" cy="119912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5901CC3-FFF1-9B23-0627-73F78E5965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280" t="2358" r="39939" b="61516"/>
          <a:stretch/>
        </p:blipFill>
        <p:spPr>
          <a:xfrm>
            <a:off x="2610571" y="460643"/>
            <a:ext cx="1286731" cy="182721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5E4646E-E32D-424C-0700-5A89C01969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96" r="71624" b="59301"/>
          <a:stretch/>
        </p:blipFill>
        <p:spPr>
          <a:xfrm>
            <a:off x="4011406" y="430276"/>
            <a:ext cx="1270304" cy="2058474"/>
          </a:xfrm>
          <a:prstGeom prst="rect">
            <a:avLst/>
          </a:prstGeom>
        </p:spPr>
      </p:pic>
      <p:pic>
        <p:nvPicPr>
          <p:cNvPr id="20" name="Picture 2" descr="Human Clipart Images | Free Download | PNG Transparent Background - Pngtree">
            <a:extLst>
              <a:ext uri="{FF2B5EF4-FFF2-40B4-BE49-F238E27FC236}">
                <a16:creationId xmlns:a16="http://schemas.microsoft.com/office/drawing/2014/main" id="{AC22BC2B-5107-9B8D-C269-A6226C898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12"/>
          <a:stretch/>
        </p:blipFill>
        <p:spPr bwMode="auto">
          <a:xfrm>
            <a:off x="5812144" y="3151477"/>
            <a:ext cx="1894273" cy="87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Sleeping Baby Silhouette Stock Illustration - Download Image Now - Baby -  Human Age, Icon, Sleeping - iStock">
            <a:extLst>
              <a:ext uri="{FF2B5EF4-FFF2-40B4-BE49-F238E27FC236}">
                <a16:creationId xmlns:a16="http://schemas.microsoft.com/office/drawing/2014/main" id="{EEE05D7B-1816-3D66-35B4-06C71A8E3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0" b="25292"/>
          <a:stretch/>
        </p:blipFill>
        <p:spPr bwMode="auto">
          <a:xfrm>
            <a:off x="3621161" y="2983176"/>
            <a:ext cx="2143125" cy="10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E882AEB-FA06-3460-A17D-709FE61D7C93}"/>
              </a:ext>
            </a:extLst>
          </p:cNvPr>
          <p:cNvSpPr txBox="1"/>
          <p:nvPr/>
        </p:nvSpPr>
        <p:spPr>
          <a:xfrm>
            <a:off x="3715961" y="4196104"/>
            <a:ext cx="2209550" cy="578882"/>
          </a:xfrm>
          <a:prstGeom prst="wedgeRoundRectCallout">
            <a:avLst>
              <a:gd name="adj1" fmla="val 87203"/>
              <a:gd name="adj2" fmla="val -7346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Life span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BB0D0E7-EE3D-5876-2119-A07D85BD4858}"/>
              </a:ext>
            </a:extLst>
          </p:cNvPr>
          <p:cNvSpPr txBox="1"/>
          <p:nvPr/>
        </p:nvSpPr>
        <p:spPr>
          <a:xfrm>
            <a:off x="6131511" y="4690672"/>
            <a:ext cx="2352001" cy="578882"/>
          </a:xfrm>
          <a:prstGeom prst="wedgeRoundRectCallout">
            <a:avLst>
              <a:gd name="adj1" fmla="val -98901"/>
              <a:gd name="adj2" fmla="val -9238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adolescent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8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E8F9B24-D244-AFAC-E080-3A5AF3E84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612" y="499017"/>
            <a:ext cx="4510027" cy="585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9739" y="90654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19" y="1582044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2" name="مربع نص 11">
            <a:hlinkClick r:id="rId6" action="ppaction://hlinksldjump"/>
            <a:extLst>
              <a:ext uri="{FF2B5EF4-FFF2-40B4-BE49-F238E27FC236}">
                <a16:creationId xmlns:a16="http://schemas.microsoft.com/office/drawing/2014/main" id="{CB370098-2104-931E-D0DB-C0CD531E4648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questions</a:t>
            </a:r>
            <a:endParaRPr lang="ar-SA" dirty="0"/>
          </a:p>
        </p:txBody>
      </p:sp>
      <p:sp>
        <p:nvSpPr>
          <p:cNvPr id="13" name="مربع نص 12">
            <a:hlinkClick r:id="rId7" action="ppaction://hlinksldjump"/>
            <a:extLst>
              <a:ext uri="{FF2B5EF4-FFF2-40B4-BE49-F238E27FC236}">
                <a16:creationId xmlns:a16="http://schemas.microsoft.com/office/drawing/2014/main" id="{F1C02C0B-F673-BED6-9355-6CD9414F41C2}"/>
              </a:ext>
            </a:extLst>
          </p:cNvPr>
          <p:cNvSpPr txBox="1"/>
          <p:nvPr/>
        </p:nvSpPr>
        <p:spPr>
          <a:xfrm rot="20984729">
            <a:off x="10546562" y="6012670"/>
            <a:ext cx="14299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/>
              <a:t>summative</a:t>
            </a:r>
            <a:endParaRPr lang="ar-SA" dirty="0"/>
          </a:p>
        </p:txBody>
      </p:sp>
      <p:pic>
        <p:nvPicPr>
          <p:cNvPr id="10" name="Picture 2" descr="Clientmoji">
            <a:extLst>
              <a:ext uri="{FF2B5EF4-FFF2-40B4-BE49-F238E27FC236}">
                <a16:creationId xmlns:a16="http://schemas.microsoft.com/office/drawing/2014/main" id="{8BCDD5BC-8E2E-B64D-1DA8-27FBEC8A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7" y="2101025"/>
            <a:ext cx="2422071" cy="242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A2FE5576-E00A-36A9-61C5-6736039E8DD5}"/>
              </a:ext>
            </a:extLst>
          </p:cNvPr>
          <p:cNvSpPr/>
          <p:nvPr/>
        </p:nvSpPr>
        <p:spPr>
          <a:xfrm>
            <a:off x="918094" y="594697"/>
            <a:ext cx="2246715" cy="646331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hot seat </a:t>
            </a:r>
            <a:endParaRPr lang="ar-SA" sz="3600" dirty="0">
              <a:latin typeface="Papyrus" panose="03070502060502030205" pitchFamily="66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076D338-C061-EA72-44BF-20ADAD55492B}"/>
              </a:ext>
            </a:extLst>
          </p:cNvPr>
          <p:cNvSpPr/>
          <p:nvPr/>
        </p:nvSpPr>
        <p:spPr>
          <a:xfrm>
            <a:off x="722759" y="1513749"/>
            <a:ext cx="87442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5400" dirty="0"/>
              <a:t>Ask anything about me ? </a:t>
            </a:r>
            <a:endParaRPr lang="ar-SA" sz="5400" b="1" dirty="0"/>
          </a:p>
        </p:txBody>
      </p:sp>
      <p:sp>
        <p:nvSpPr>
          <p:cNvPr id="8" name="فقاعة الكلام: مستطيلة مستديرة الزوايا 7">
            <a:extLst>
              <a:ext uri="{FF2B5EF4-FFF2-40B4-BE49-F238E27FC236}">
                <a16:creationId xmlns:a16="http://schemas.microsoft.com/office/drawing/2014/main" id="{CC03A96D-84D2-449B-8487-73CFAD310244}"/>
              </a:ext>
            </a:extLst>
          </p:cNvPr>
          <p:cNvSpPr/>
          <p:nvPr/>
        </p:nvSpPr>
        <p:spPr>
          <a:xfrm>
            <a:off x="384450" y="4460690"/>
            <a:ext cx="4227703" cy="1736646"/>
          </a:xfrm>
          <a:prstGeom prst="wedgeRoundRectCallout">
            <a:avLst>
              <a:gd name="adj1" fmla="val 43988"/>
              <a:gd name="adj2" fmla="val -107965"/>
              <a:gd name="adj3" fmla="val 16667"/>
            </a:avLst>
          </a:prstGeom>
          <a:solidFill>
            <a:srgbClr val="92D050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/>
              <a:t>Use different question words:</a:t>
            </a:r>
          </a:p>
          <a:p>
            <a:pPr algn="l" rtl="0"/>
            <a:r>
              <a:rPr lang="en-US" sz="2400" b="1" dirty="0"/>
              <a:t>Who – what – how – where – when - why</a:t>
            </a:r>
            <a:endParaRPr lang="ar-SA" sz="2400" b="1" dirty="0"/>
          </a:p>
        </p:txBody>
      </p:sp>
      <p:pic>
        <p:nvPicPr>
          <p:cNvPr id="11" name="Picture 2" descr="مشاهدة صورة المصدر">
            <a:extLst>
              <a:ext uri="{FF2B5EF4-FFF2-40B4-BE49-F238E27FC236}">
                <a16:creationId xmlns:a16="http://schemas.microsoft.com/office/drawing/2014/main" id="{5BC3027B-3F03-E027-9D64-F6A70470F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"/>
          <a:stretch/>
        </p:blipFill>
        <p:spPr bwMode="auto">
          <a:xfrm>
            <a:off x="6290352" y="2606236"/>
            <a:ext cx="2994732" cy="390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E38A386-5891-AEB9-98FF-A26D106C5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085"/>
          <a:stretch/>
        </p:blipFill>
        <p:spPr>
          <a:xfrm>
            <a:off x="248363" y="3006022"/>
            <a:ext cx="9466403" cy="2732513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4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2" name="مربع نص 11">
            <a:hlinkClick r:id="rId5" action="ppaction://hlinksldjump"/>
            <a:extLst>
              <a:ext uri="{FF2B5EF4-FFF2-40B4-BE49-F238E27FC236}">
                <a16:creationId xmlns:a16="http://schemas.microsoft.com/office/drawing/2014/main" id="{C5522147-DFFF-2349-14BB-89A81F40CF4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questions</a:t>
            </a:r>
            <a:endParaRPr lang="ar-SA" dirty="0"/>
          </a:p>
        </p:txBody>
      </p:sp>
      <p:sp>
        <p:nvSpPr>
          <p:cNvPr id="13" name="مربع نص 12">
            <a:hlinkClick r:id="rId6" action="ppaction://hlinksldjump"/>
            <a:extLst>
              <a:ext uri="{FF2B5EF4-FFF2-40B4-BE49-F238E27FC236}">
                <a16:creationId xmlns:a16="http://schemas.microsoft.com/office/drawing/2014/main" id="{792DB858-0DA7-AA7B-309D-17BA724F338B}"/>
              </a:ext>
            </a:extLst>
          </p:cNvPr>
          <p:cNvSpPr txBox="1"/>
          <p:nvPr/>
        </p:nvSpPr>
        <p:spPr>
          <a:xfrm rot="20984729">
            <a:off x="10546200" y="6008629"/>
            <a:ext cx="14753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/>
              <a:t>summative</a:t>
            </a:r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2914D95-6535-B970-8491-6F1278178F01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16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9F3C658-37AB-44B8-ED66-412354BC02BB}"/>
              </a:ext>
            </a:extLst>
          </p:cNvPr>
          <p:cNvGrpSpPr/>
          <p:nvPr/>
        </p:nvGrpSpPr>
        <p:grpSpPr>
          <a:xfrm>
            <a:off x="8757442" y="1138644"/>
            <a:ext cx="3336194" cy="1425427"/>
            <a:chOff x="8020382" y="1272326"/>
            <a:chExt cx="3826108" cy="1656828"/>
          </a:xfrm>
        </p:grpSpPr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205C2972-DCDF-DF8E-9145-F7C6B721A12F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18" name="سهم: لليمين 17">
              <a:extLst>
                <a:ext uri="{FF2B5EF4-FFF2-40B4-BE49-F238E27FC236}">
                  <a16:creationId xmlns:a16="http://schemas.microsoft.com/office/drawing/2014/main" id="{5FE36175-70A3-BA9C-93E3-18F4986D5A42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سهم: لليمين 19">
              <a:extLst>
                <a:ext uri="{FF2B5EF4-FFF2-40B4-BE49-F238E27FC236}">
                  <a16:creationId xmlns:a16="http://schemas.microsoft.com/office/drawing/2014/main" id="{36646F19-AC37-D7B3-D832-CCDC88FCBB67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6DE4CD87-ABAF-07C3-0A13-D1FD6ED68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FF466F44-6C7B-6EFD-2A16-2437DBB53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0F7477B2-A7F6-2A87-D103-623C1D20C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DAC6FF75-0DD1-3893-A228-97C0AAB366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773" y="265621"/>
            <a:ext cx="3740375" cy="853781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43E6F8D-CA69-6D24-886B-11D8B6F5C808}"/>
              </a:ext>
            </a:extLst>
          </p:cNvPr>
          <p:cNvSpPr txBox="1"/>
          <p:nvPr/>
        </p:nvSpPr>
        <p:spPr>
          <a:xfrm>
            <a:off x="1144369" y="3323978"/>
            <a:ext cx="1155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</a:t>
            </a:r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BF5450A8-A4D5-199E-A8F3-AB9993F9F834}"/>
              </a:ext>
            </a:extLst>
          </p:cNvPr>
          <p:cNvSpPr txBox="1"/>
          <p:nvPr/>
        </p:nvSpPr>
        <p:spPr>
          <a:xfrm>
            <a:off x="1144369" y="3666124"/>
            <a:ext cx="1155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</a:t>
            </a:r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4929B31-B2FA-04FA-2F0C-A0F5A8D6A200}"/>
              </a:ext>
            </a:extLst>
          </p:cNvPr>
          <p:cNvSpPr txBox="1"/>
          <p:nvPr/>
        </p:nvSpPr>
        <p:spPr>
          <a:xfrm>
            <a:off x="1144369" y="4008270"/>
            <a:ext cx="1155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</a:t>
            </a:r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3113091D-8F6E-98F1-A850-A68AFF6E158B}"/>
              </a:ext>
            </a:extLst>
          </p:cNvPr>
          <p:cNvSpPr txBox="1"/>
          <p:nvPr/>
        </p:nvSpPr>
        <p:spPr>
          <a:xfrm>
            <a:off x="1029385" y="4350416"/>
            <a:ext cx="1270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D42BA21D-7855-3B3F-D6FE-DD64DABD79EC}"/>
              </a:ext>
            </a:extLst>
          </p:cNvPr>
          <p:cNvSpPr txBox="1"/>
          <p:nvPr/>
        </p:nvSpPr>
        <p:spPr>
          <a:xfrm>
            <a:off x="1144369" y="4692562"/>
            <a:ext cx="1155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When</a:t>
            </a:r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8FA3028-4EC2-C404-8828-A94AE23E36E9}"/>
              </a:ext>
            </a:extLst>
          </p:cNvPr>
          <p:cNvSpPr txBox="1"/>
          <p:nvPr/>
        </p:nvSpPr>
        <p:spPr>
          <a:xfrm>
            <a:off x="1144369" y="5034708"/>
            <a:ext cx="1155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</a:t>
            </a:r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111E118-7AF1-15D6-FEE2-0A738C9706FC}"/>
              </a:ext>
            </a:extLst>
          </p:cNvPr>
          <p:cNvSpPr txBox="1"/>
          <p:nvPr/>
        </p:nvSpPr>
        <p:spPr>
          <a:xfrm>
            <a:off x="5826446" y="3323978"/>
            <a:ext cx="461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40CBB576-A619-FAE4-B333-E5F0FD3564EF}"/>
              </a:ext>
            </a:extLst>
          </p:cNvPr>
          <p:cNvSpPr txBox="1"/>
          <p:nvPr/>
        </p:nvSpPr>
        <p:spPr>
          <a:xfrm>
            <a:off x="5826446" y="3666124"/>
            <a:ext cx="461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6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90AFFC5-1894-60E4-1021-2308B820B53D}"/>
              </a:ext>
            </a:extLst>
          </p:cNvPr>
          <p:cNvSpPr txBox="1"/>
          <p:nvPr/>
        </p:nvSpPr>
        <p:spPr>
          <a:xfrm>
            <a:off x="5826446" y="4008270"/>
            <a:ext cx="461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005AF27-3C03-4111-D99A-0556559C6771}"/>
              </a:ext>
            </a:extLst>
          </p:cNvPr>
          <p:cNvSpPr txBox="1"/>
          <p:nvPr/>
        </p:nvSpPr>
        <p:spPr>
          <a:xfrm>
            <a:off x="5826446" y="4350416"/>
            <a:ext cx="461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DECB419D-EA85-3253-2645-E291A615D539}"/>
              </a:ext>
            </a:extLst>
          </p:cNvPr>
          <p:cNvSpPr txBox="1"/>
          <p:nvPr/>
        </p:nvSpPr>
        <p:spPr>
          <a:xfrm>
            <a:off x="5826446" y="4692562"/>
            <a:ext cx="461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A419FA2B-AD8D-F9EC-9595-FE4F90A782D7}"/>
              </a:ext>
            </a:extLst>
          </p:cNvPr>
          <p:cNvSpPr txBox="1"/>
          <p:nvPr/>
        </p:nvSpPr>
        <p:spPr>
          <a:xfrm>
            <a:off x="5826446" y="5034708"/>
            <a:ext cx="461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D36B2F21-1765-5A16-7B85-7501296F6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0" t="53054" r="20892" b="393"/>
          <a:stretch/>
        </p:blipFill>
        <p:spPr>
          <a:xfrm>
            <a:off x="307537" y="2087741"/>
            <a:ext cx="9930356" cy="3291387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4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2" name="مربع نص 11">
            <a:hlinkClick r:id="rId5" action="ppaction://hlinksldjump"/>
            <a:extLst>
              <a:ext uri="{FF2B5EF4-FFF2-40B4-BE49-F238E27FC236}">
                <a16:creationId xmlns:a16="http://schemas.microsoft.com/office/drawing/2014/main" id="{07CACBCA-67FF-F98B-1B0B-95B69857A98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questions</a:t>
            </a:r>
            <a:endParaRPr lang="ar-SA" dirty="0"/>
          </a:p>
        </p:txBody>
      </p:sp>
      <p:sp>
        <p:nvSpPr>
          <p:cNvPr id="13" name="مربع نص 12">
            <a:hlinkClick r:id="rId6" action="ppaction://hlinksldjump"/>
            <a:extLst>
              <a:ext uri="{FF2B5EF4-FFF2-40B4-BE49-F238E27FC236}">
                <a16:creationId xmlns:a16="http://schemas.microsoft.com/office/drawing/2014/main" id="{05C1B5F3-81BC-2895-6AC9-C0DBC4DAB5EC}"/>
              </a:ext>
            </a:extLst>
          </p:cNvPr>
          <p:cNvSpPr txBox="1"/>
          <p:nvPr/>
        </p:nvSpPr>
        <p:spPr>
          <a:xfrm rot="20984729">
            <a:off x="10546302" y="6009757"/>
            <a:ext cx="14626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/>
              <a:t>summative</a:t>
            </a:r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8451021-DCA1-8A2A-1EFF-432B2D3D1EE1}"/>
              </a:ext>
            </a:extLst>
          </p:cNvPr>
          <p:cNvSpPr/>
          <p:nvPr/>
        </p:nvSpPr>
        <p:spPr>
          <a:xfrm>
            <a:off x="10237893" y="364045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16</a:t>
            </a:r>
          </a:p>
        </p:txBody>
      </p:sp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7B693679-F3B5-DE19-E41D-DA028F1364F9}"/>
              </a:ext>
            </a:extLst>
          </p:cNvPr>
          <p:cNvSpPr/>
          <p:nvPr/>
        </p:nvSpPr>
        <p:spPr>
          <a:xfrm>
            <a:off x="1795949" y="501989"/>
            <a:ext cx="4599330" cy="1055608"/>
          </a:xfrm>
          <a:prstGeom prst="wedgeRoundRectCallout">
            <a:avLst>
              <a:gd name="adj1" fmla="val -67001"/>
              <a:gd name="adj2" fmla="val 113147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/>
              <a:t>Which other words have capital letters?</a:t>
            </a:r>
            <a:endParaRPr lang="ar-SA" sz="2800" b="1" dirty="0"/>
          </a:p>
        </p:txBody>
      </p:sp>
      <p:pic>
        <p:nvPicPr>
          <p:cNvPr id="15" name="Picture 2" descr="Free See Cliparts, Download Free Clip Art, Free Clip Art on ...">
            <a:extLst>
              <a:ext uri="{FF2B5EF4-FFF2-40B4-BE49-F238E27FC236}">
                <a16:creationId xmlns:a16="http://schemas.microsoft.com/office/drawing/2014/main" id="{42A924D5-2EC8-0EE8-5FCE-8868ED41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860912"/>
            <a:ext cx="1049053" cy="94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C1B385C2-3B06-24DE-9906-8E3D0C511656}"/>
                  </a:ext>
                </a:extLst>
              </p14:cNvPr>
              <p14:cNvContentPartPr/>
              <p14:nvPr/>
            </p14:nvContentPartPr>
            <p14:xfrm>
              <a:off x="1107500" y="2888455"/>
              <a:ext cx="987120" cy="139320"/>
            </p14:xfrm>
          </p:contentPart>
        </mc:Choice>
        <mc:Fallback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C1B385C2-3B06-24DE-9906-8E3D0C5116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3860" y="2780455"/>
                <a:ext cx="109476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D04BD51C-64E3-7782-BAE1-325463212680}"/>
                  </a:ext>
                </a:extLst>
              </p14:cNvPr>
              <p14:cNvContentPartPr/>
              <p14:nvPr/>
            </p14:nvContentPartPr>
            <p14:xfrm>
              <a:off x="3051860" y="3755335"/>
              <a:ext cx="917280" cy="33840"/>
            </p14:xfrm>
          </p:contentPart>
        </mc:Choice>
        <mc:Fallback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D04BD51C-64E3-7782-BAE1-3254632126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7860" y="3647335"/>
                <a:ext cx="10249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EA677FF5-4E54-19FC-B852-1E2A9788CF56}"/>
                  </a:ext>
                </a:extLst>
              </p14:cNvPr>
              <p14:cNvContentPartPr/>
              <p14:nvPr/>
            </p14:nvContentPartPr>
            <p14:xfrm>
              <a:off x="4723340" y="3743455"/>
              <a:ext cx="504360" cy="34560"/>
            </p14:xfrm>
          </p:contentPart>
        </mc:Choice>
        <mc:Fallback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EA677FF5-4E54-19FC-B852-1E2A9788CF5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69700" y="3635815"/>
                <a:ext cx="6120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1023D89A-370B-4439-29F6-148FD4456FD5}"/>
                  </a:ext>
                </a:extLst>
              </p14:cNvPr>
              <p14:cNvContentPartPr/>
              <p14:nvPr/>
            </p14:nvContentPartPr>
            <p14:xfrm>
              <a:off x="1172300" y="4464535"/>
              <a:ext cx="896400" cy="2700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1023D89A-370B-4439-29F6-148FD4456F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18660" y="4356535"/>
                <a:ext cx="10040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C45167CF-09F1-69F2-BB55-DCCAAB2B042F}"/>
                  </a:ext>
                </a:extLst>
              </p14:cNvPr>
              <p14:cNvContentPartPr/>
              <p14:nvPr/>
            </p14:nvContentPartPr>
            <p14:xfrm>
              <a:off x="2767820" y="4491175"/>
              <a:ext cx="455760" cy="22320"/>
            </p14:xfrm>
          </p:contentPart>
        </mc:Choice>
        <mc:Fallback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C45167CF-09F1-69F2-BB55-DCCAAB2B04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3820" y="4383175"/>
                <a:ext cx="56340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C3F67E3A-A60F-B82E-03D4-E36FA0B17F73}"/>
              </a:ext>
            </a:extLst>
          </p:cNvPr>
          <p:cNvGrpSpPr/>
          <p:nvPr/>
        </p:nvGrpSpPr>
        <p:grpSpPr>
          <a:xfrm>
            <a:off x="2667020" y="3503695"/>
            <a:ext cx="2122560" cy="67680"/>
            <a:chOff x="2667020" y="3503695"/>
            <a:chExt cx="2122560" cy="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0" name="حبر 29">
                  <a:extLst>
                    <a:ext uri="{FF2B5EF4-FFF2-40B4-BE49-F238E27FC236}">
                      <a16:creationId xmlns:a16="http://schemas.microsoft.com/office/drawing/2014/main" id="{5C2D76F3-C71C-1CF6-6B98-203F752463D1}"/>
                    </a:ext>
                  </a:extLst>
                </p14:cNvPr>
                <p14:cNvContentPartPr/>
                <p14:nvPr/>
              </p14:nvContentPartPr>
              <p14:xfrm>
                <a:off x="2667020" y="3503695"/>
                <a:ext cx="858960" cy="67680"/>
              </p14:xfrm>
            </p:contentPart>
          </mc:Choice>
          <mc:Fallback>
            <p:pic>
              <p:nvPicPr>
                <p:cNvPr id="30" name="حبر 29">
                  <a:extLst>
                    <a:ext uri="{FF2B5EF4-FFF2-40B4-BE49-F238E27FC236}">
                      <a16:creationId xmlns:a16="http://schemas.microsoft.com/office/drawing/2014/main" id="{5C2D76F3-C71C-1CF6-6B98-203F752463D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31380" y="3468055"/>
                  <a:ext cx="930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1" name="حبر 30">
                  <a:extLst>
                    <a:ext uri="{FF2B5EF4-FFF2-40B4-BE49-F238E27FC236}">
                      <a16:creationId xmlns:a16="http://schemas.microsoft.com/office/drawing/2014/main" id="{5E401042-CC23-A9AC-9B79-FA1522B305BB}"/>
                    </a:ext>
                  </a:extLst>
                </p14:cNvPr>
                <p14:cNvContentPartPr/>
                <p14:nvPr/>
              </p14:nvContentPartPr>
              <p14:xfrm>
                <a:off x="3677540" y="3535015"/>
                <a:ext cx="1112040" cy="26280"/>
              </p14:xfrm>
            </p:contentPart>
          </mc:Choice>
          <mc:Fallback>
            <p:pic>
              <p:nvPicPr>
                <p:cNvPr id="31" name="حبر 30">
                  <a:extLst>
                    <a:ext uri="{FF2B5EF4-FFF2-40B4-BE49-F238E27FC236}">
                      <a16:creationId xmlns:a16="http://schemas.microsoft.com/office/drawing/2014/main" id="{5E401042-CC23-A9AC-9B79-FA1522B305B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41540" y="3499015"/>
                  <a:ext cx="118368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858B0F85-4BE8-26BF-0EA0-95BA31D28A6D}"/>
              </a:ext>
            </a:extLst>
          </p:cNvPr>
          <p:cNvGrpSpPr/>
          <p:nvPr/>
        </p:nvGrpSpPr>
        <p:grpSpPr>
          <a:xfrm>
            <a:off x="2334380" y="4238455"/>
            <a:ext cx="2383560" cy="38880"/>
            <a:chOff x="2334380" y="4238455"/>
            <a:chExt cx="2383560" cy="3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3" name="حبر 32">
                  <a:extLst>
                    <a:ext uri="{FF2B5EF4-FFF2-40B4-BE49-F238E27FC236}">
                      <a16:creationId xmlns:a16="http://schemas.microsoft.com/office/drawing/2014/main" id="{C5C48C88-F89F-FF66-80A9-698C866EF3EF}"/>
                    </a:ext>
                  </a:extLst>
                </p14:cNvPr>
                <p14:cNvContentPartPr/>
                <p14:nvPr/>
              </p14:nvContentPartPr>
              <p14:xfrm>
                <a:off x="2334380" y="4239535"/>
                <a:ext cx="686520" cy="29160"/>
              </p14:xfrm>
            </p:contentPart>
          </mc:Choice>
          <mc:Fallback>
            <p:pic>
              <p:nvPicPr>
                <p:cNvPr id="33" name="حبر 32">
                  <a:extLst>
                    <a:ext uri="{FF2B5EF4-FFF2-40B4-BE49-F238E27FC236}">
                      <a16:creationId xmlns:a16="http://schemas.microsoft.com/office/drawing/2014/main" id="{C5C48C88-F89F-FF66-80A9-698C866EF3E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98380" y="4203535"/>
                  <a:ext cx="758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4" name="حبر 33">
                  <a:extLst>
                    <a:ext uri="{FF2B5EF4-FFF2-40B4-BE49-F238E27FC236}">
                      <a16:creationId xmlns:a16="http://schemas.microsoft.com/office/drawing/2014/main" id="{0292A18D-BFFE-FBB8-6DEB-7307868F7293}"/>
                    </a:ext>
                  </a:extLst>
                </p14:cNvPr>
                <p14:cNvContentPartPr/>
                <p14:nvPr/>
              </p14:nvContentPartPr>
              <p14:xfrm>
                <a:off x="3357500" y="4243135"/>
                <a:ext cx="581400" cy="34200"/>
              </p14:xfrm>
            </p:contentPart>
          </mc:Choice>
          <mc:Fallback>
            <p:pic>
              <p:nvPicPr>
                <p:cNvPr id="34" name="حبر 33">
                  <a:extLst>
                    <a:ext uri="{FF2B5EF4-FFF2-40B4-BE49-F238E27FC236}">
                      <a16:creationId xmlns:a16="http://schemas.microsoft.com/office/drawing/2014/main" id="{0292A18D-BFFE-FBB8-6DEB-7307868F72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21500" y="4207135"/>
                  <a:ext cx="653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6" name="حبر 35">
                  <a:extLst>
                    <a:ext uri="{FF2B5EF4-FFF2-40B4-BE49-F238E27FC236}">
                      <a16:creationId xmlns:a16="http://schemas.microsoft.com/office/drawing/2014/main" id="{3EB1B56C-E4BE-D5C4-C252-7AFD58536C59}"/>
                    </a:ext>
                  </a:extLst>
                </p14:cNvPr>
                <p14:cNvContentPartPr/>
                <p14:nvPr/>
              </p14:nvContentPartPr>
              <p14:xfrm>
                <a:off x="3800300" y="4241695"/>
                <a:ext cx="25200" cy="1440"/>
              </p14:xfrm>
            </p:contentPart>
          </mc:Choice>
          <mc:Fallback>
            <p:pic>
              <p:nvPicPr>
                <p:cNvPr id="36" name="حبر 35">
                  <a:extLst>
                    <a:ext uri="{FF2B5EF4-FFF2-40B4-BE49-F238E27FC236}">
                      <a16:creationId xmlns:a16="http://schemas.microsoft.com/office/drawing/2014/main" id="{3EB1B56C-E4BE-D5C4-C252-7AFD58536C5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64300" y="4206055"/>
                  <a:ext cx="96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7" name="حبر 36">
                  <a:extLst>
                    <a:ext uri="{FF2B5EF4-FFF2-40B4-BE49-F238E27FC236}">
                      <a16:creationId xmlns:a16="http://schemas.microsoft.com/office/drawing/2014/main" id="{18CA2F35-F42B-856A-5558-7A4F7193CC4F}"/>
                    </a:ext>
                  </a:extLst>
                </p14:cNvPr>
                <p14:cNvContentPartPr/>
                <p14:nvPr/>
              </p14:nvContentPartPr>
              <p14:xfrm>
                <a:off x="3841700" y="4238455"/>
                <a:ext cx="876240" cy="28440"/>
              </p14:xfrm>
            </p:contentPart>
          </mc:Choice>
          <mc:Fallback>
            <p:pic>
              <p:nvPicPr>
                <p:cNvPr id="37" name="حبر 36">
                  <a:extLst>
                    <a:ext uri="{FF2B5EF4-FFF2-40B4-BE49-F238E27FC236}">
                      <a16:creationId xmlns:a16="http://schemas.microsoft.com/office/drawing/2014/main" id="{18CA2F35-F42B-856A-5558-7A4F7193CC4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06060" y="4202455"/>
                  <a:ext cx="94788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E6D9B48F-3F9D-384F-301F-B39BC037E859}"/>
              </a:ext>
            </a:extLst>
          </p:cNvPr>
          <p:cNvGrpSpPr/>
          <p:nvPr/>
        </p:nvGrpSpPr>
        <p:grpSpPr>
          <a:xfrm>
            <a:off x="2367140" y="5007775"/>
            <a:ext cx="2454480" cy="69480"/>
            <a:chOff x="2367140" y="5007775"/>
            <a:chExt cx="2454480" cy="6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9" name="حبر 38">
                  <a:extLst>
                    <a:ext uri="{FF2B5EF4-FFF2-40B4-BE49-F238E27FC236}">
                      <a16:creationId xmlns:a16="http://schemas.microsoft.com/office/drawing/2014/main" id="{1C283443-5CE7-9A2B-788F-87AB9A095BB3}"/>
                    </a:ext>
                  </a:extLst>
                </p14:cNvPr>
                <p14:cNvContentPartPr/>
                <p14:nvPr/>
              </p14:nvContentPartPr>
              <p14:xfrm>
                <a:off x="2367140" y="5007775"/>
                <a:ext cx="1261080" cy="64080"/>
              </p14:xfrm>
            </p:contentPart>
          </mc:Choice>
          <mc:Fallback>
            <p:pic>
              <p:nvPicPr>
                <p:cNvPr id="39" name="حبر 38">
                  <a:extLst>
                    <a:ext uri="{FF2B5EF4-FFF2-40B4-BE49-F238E27FC236}">
                      <a16:creationId xmlns:a16="http://schemas.microsoft.com/office/drawing/2014/main" id="{1C283443-5CE7-9A2B-788F-87AB9A095BB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31500" y="4971775"/>
                  <a:ext cx="1332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0" name="حبر 39">
                  <a:extLst>
                    <a:ext uri="{FF2B5EF4-FFF2-40B4-BE49-F238E27FC236}">
                      <a16:creationId xmlns:a16="http://schemas.microsoft.com/office/drawing/2014/main" id="{CC15F424-B632-0102-3A0C-63449CD8BCFA}"/>
                    </a:ext>
                  </a:extLst>
                </p14:cNvPr>
                <p14:cNvContentPartPr/>
                <p14:nvPr/>
              </p14:nvContentPartPr>
              <p14:xfrm>
                <a:off x="3944300" y="5023975"/>
                <a:ext cx="877320" cy="53280"/>
              </p14:xfrm>
            </p:contentPart>
          </mc:Choice>
          <mc:Fallback>
            <p:pic>
              <p:nvPicPr>
                <p:cNvPr id="40" name="حبر 39">
                  <a:extLst>
                    <a:ext uri="{FF2B5EF4-FFF2-40B4-BE49-F238E27FC236}">
                      <a16:creationId xmlns:a16="http://schemas.microsoft.com/office/drawing/2014/main" id="{CC15F424-B632-0102-3A0C-63449CD8BCF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08660" y="4987975"/>
                  <a:ext cx="948960" cy="124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336782A-0BB0-A098-5B2B-98A8CA60E9AE}"/>
              </a:ext>
            </a:extLst>
          </p:cNvPr>
          <p:cNvSpPr txBox="1"/>
          <p:nvPr/>
        </p:nvSpPr>
        <p:spPr>
          <a:xfrm>
            <a:off x="6481563" y="964113"/>
            <a:ext cx="3315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first word in a sentence</a:t>
            </a:r>
          </a:p>
          <a:p>
            <a:r>
              <a:rPr lang="en-US" dirty="0"/>
              <a:t>titles such as Miss, Mr., Mrs.</a:t>
            </a:r>
            <a:endParaRPr lang="ar-SA" dirty="0"/>
          </a:p>
        </p:txBody>
      </p:sp>
      <p:pic>
        <p:nvPicPr>
          <p:cNvPr id="44" name="Picture 2" descr="Share Ideas Stock Illustrations – 3,536 Share Ideas Stock ...">
            <a:extLst>
              <a:ext uri="{FF2B5EF4-FFF2-40B4-BE49-F238E27FC236}">
                <a16:creationId xmlns:a16="http://schemas.microsoft.com/office/drawing/2014/main" id="{641C1C7F-6DF6-0CA4-C0CF-F2A7D458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304" y="2150283"/>
            <a:ext cx="2160371" cy="12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27F7096C-3914-C39C-DA1A-2283B676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8" y="1260167"/>
            <a:ext cx="10332203" cy="4792134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4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7" name="مربع نص 16">
            <a:hlinkClick r:id="rId5" action="ppaction://hlinksldjump"/>
            <a:extLst>
              <a:ext uri="{FF2B5EF4-FFF2-40B4-BE49-F238E27FC236}">
                <a16:creationId xmlns:a16="http://schemas.microsoft.com/office/drawing/2014/main" id="{223DF431-1A11-A7E5-174C-F22AE413A505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questions</a:t>
            </a:r>
            <a:endParaRPr lang="ar-SA" dirty="0"/>
          </a:p>
        </p:txBody>
      </p:sp>
      <p:sp>
        <p:nvSpPr>
          <p:cNvPr id="18" name="مربع نص 17">
            <a:hlinkClick r:id="rId6" action="ppaction://hlinksldjump"/>
            <a:extLst>
              <a:ext uri="{FF2B5EF4-FFF2-40B4-BE49-F238E27FC236}">
                <a16:creationId xmlns:a16="http://schemas.microsoft.com/office/drawing/2014/main" id="{B7A3AA15-F458-7A28-5624-62F280674C7D}"/>
              </a:ext>
            </a:extLst>
          </p:cNvPr>
          <p:cNvSpPr txBox="1"/>
          <p:nvPr/>
        </p:nvSpPr>
        <p:spPr>
          <a:xfrm rot="20984729">
            <a:off x="10545962" y="6005977"/>
            <a:ext cx="15051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/>
              <a:t>summative</a:t>
            </a:r>
            <a:endParaRPr lang="ar-SA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F5EDD9B-2817-AF4B-D453-52F24FC22CD5}"/>
              </a:ext>
            </a:extLst>
          </p:cNvPr>
          <p:cNvGrpSpPr/>
          <p:nvPr/>
        </p:nvGrpSpPr>
        <p:grpSpPr>
          <a:xfrm>
            <a:off x="8564338" y="-14141"/>
            <a:ext cx="3529297" cy="1206838"/>
            <a:chOff x="8020382" y="1272326"/>
            <a:chExt cx="3826108" cy="1656828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4A8BDEA8-184C-D206-595A-2B3163E54A53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4" name="سهم: لليمين 3">
              <a:extLst>
                <a:ext uri="{FF2B5EF4-FFF2-40B4-BE49-F238E27FC236}">
                  <a16:creationId xmlns:a16="http://schemas.microsoft.com/office/drawing/2014/main" id="{10B7A7D1-47BD-4A0B-9D20-F41E12E75B79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سهم: لليمين 5">
              <a:extLst>
                <a:ext uri="{FF2B5EF4-FFF2-40B4-BE49-F238E27FC236}">
                  <a16:creationId xmlns:a16="http://schemas.microsoft.com/office/drawing/2014/main" id="{B26C02A1-C2BA-96C4-2348-73190F538EA0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CEF48262-3703-093B-0CCC-8BC4D935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C31DE07E-5137-21EA-4505-C39BF3589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A75BFA2-5569-46C9-443C-141057BB3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2696558B-D099-9221-1DB6-BCF69027541E}"/>
                  </a:ext>
                </a:extLst>
              </p14:cNvPr>
              <p14:cNvContentPartPr/>
              <p14:nvPr/>
            </p14:nvContentPartPr>
            <p14:xfrm>
              <a:off x="7012031" y="1168128"/>
              <a:ext cx="1436760" cy="54432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2696558B-D099-9221-1DB6-BCF6902754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76391" y="1132128"/>
                <a:ext cx="1508400" cy="61596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45634FB-8C17-9E5B-EF4A-A1FE3002725D}"/>
              </a:ext>
            </a:extLst>
          </p:cNvPr>
          <p:cNvSpPr txBox="1"/>
          <p:nvPr/>
        </p:nvSpPr>
        <p:spPr>
          <a:xfrm>
            <a:off x="820637" y="2696397"/>
            <a:ext cx="4279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your first name?</a:t>
            </a:r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9AD4625-2B72-05C9-8F70-D4AF20AF6E21}"/>
              </a:ext>
            </a:extLst>
          </p:cNvPr>
          <p:cNvSpPr txBox="1"/>
          <p:nvPr/>
        </p:nvSpPr>
        <p:spPr>
          <a:xfrm>
            <a:off x="820637" y="3311656"/>
            <a:ext cx="4279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your last name?</a:t>
            </a:r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3CADA84-28F0-95A6-D7AE-53D64A5C300B}"/>
              </a:ext>
            </a:extLst>
          </p:cNvPr>
          <p:cNvSpPr txBox="1"/>
          <p:nvPr/>
        </p:nvSpPr>
        <p:spPr>
          <a:xfrm>
            <a:off x="820637" y="3926915"/>
            <a:ext cx="4279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 are you from?</a:t>
            </a:r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115EC23-9333-05FA-BF46-7996AB6F818F}"/>
              </a:ext>
            </a:extLst>
          </p:cNvPr>
          <p:cNvSpPr txBox="1"/>
          <p:nvPr/>
        </p:nvSpPr>
        <p:spPr>
          <a:xfrm>
            <a:off x="820637" y="4542174"/>
            <a:ext cx="4279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old are you?</a:t>
            </a:r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605CBCC3-D655-B7C9-5554-518607860BEF}"/>
              </a:ext>
            </a:extLst>
          </p:cNvPr>
          <p:cNvSpPr txBox="1"/>
          <p:nvPr/>
        </p:nvSpPr>
        <p:spPr>
          <a:xfrm>
            <a:off x="820637" y="5157433"/>
            <a:ext cx="4279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When is your birth date?</a:t>
            </a:r>
            <a:r>
              <a:rPr lang="en-US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56184D6-C035-465D-B532-B2D71A0F99A9}"/>
              </a:ext>
            </a:extLst>
          </p:cNvPr>
          <p:cNvSpPr txBox="1"/>
          <p:nvPr/>
        </p:nvSpPr>
        <p:spPr>
          <a:xfrm>
            <a:off x="6754771" y="2655135"/>
            <a:ext cx="4279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Dalal</a:t>
            </a:r>
            <a:endParaRPr lang="en-US" sz="2800" b="1" dirty="0">
              <a:solidFill>
                <a:schemeClr val="tx1">
                  <a:lumMod val="60000"/>
                  <a:lumOff val="4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9C3EEA2-D0AF-4C0A-8D76-07CA89D3ADB8}"/>
              </a:ext>
            </a:extLst>
          </p:cNvPr>
          <p:cNvSpPr txBox="1"/>
          <p:nvPr/>
        </p:nvSpPr>
        <p:spPr>
          <a:xfrm>
            <a:off x="6851371" y="3311656"/>
            <a:ext cx="2609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Al-</a:t>
            </a: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Juaid</a:t>
            </a:r>
            <a:endParaRPr lang="en-US" sz="2800" b="1" dirty="0">
              <a:solidFill>
                <a:schemeClr val="tx1">
                  <a:lumMod val="60000"/>
                  <a:lumOff val="4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BC9FFAC-7047-3DF6-0306-EBC723AD2A76}"/>
              </a:ext>
            </a:extLst>
          </p:cNvPr>
          <p:cNvSpPr txBox="1"/>
          <p:nvPr/>
        </p:nvSpPr>
        <p:spPr>
          <a:xfrm>
            <a:off x="6765115" y="3967238"/>
            <a:ext cx="2609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Taif</a:t>
            </a:r>
            <a:endParaRPr lang="en-US" sz="2800" b="1" dirty="0">
              <a:solidFill>
                <a:schemeClr val="tx1">
                  <a:lumMod val="60000"/>
                  <a:lumOff val="4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9B1E590D-3BA4-C5F3-BFC6-5E3B2BAADE8F}"/>
              </a:ext>
            </a:extLst>
          </p:cNvPr>
          <p:cNvSpPr txBox="1"/>
          <p:nvPr/>
        </p:nvSpPr>
        <p:spPr>
          <a:xfrm>
            <a:off x="6855681" y="4603729"/>
            <a:ext cx="2609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39</a:t>
            </a:r>
            <a:endParaRPr lang="en-US" sz="2800" b="1" dirty="0">
              <a:solidFill>
                <a:schemeClr val="tx1">
                  <a:lumMod val="60000"/>
                  <a:lumOff val="4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2540D69-8285-36C8-40A6-A35C63891101}"/>
              </a:ext>
            </a:extLst>
          </p:cNvPr>
          <p:cNvSpPr txBox="1"/>
          <p:nvPr/>
        </p:nvSpPr>
        <p:spPr>
          <a:xfrm>
            <a:off x="6887798" y="5281219"/>
            <a:ext cx="2609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February 18</a:t>
            </a:r>
            <a:endParaRPr lang="en-US" sz="2800" b="1" dirty="0">
              <a:solidFill>
                <a:schemeClr val="tx1">
                  <a:lumMod val="60000"/>
                  <a:lumOff val="4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5" name="Picture 6" descr="Clientmoji">
            <a:extLst>
              <a:ext uri="{FF2B5EF4-FFF2-40B4-BE49-F238E27FC236}">
                <a16:creationId xmlns:a16="http://schemas.microsoft.com/office/drawing/2014/main" id="{C74550FF-E84C-381E-48B4-85492C56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08" y="1646579"/>
            <a:ext cx="1465884" cy="14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0" name="مربع نص 19">
            <a:hlinkClick r:id="rId4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questions</a:t>
            </a:r>
            <a:endParaRPr lang="ar-SA" dirty="0"/>
          </a:p>
        </p:txBody>
      </p:sp>
      <p:sp>
        <p:nvSpPr>
          <p:cNvPr id="21" name="مربع نص 20">
            <a:hlinkClick r:id="rId5" action="ppaction://hlinksldjump"/>
            <a:extLst>
              <a:ext uri="{FF2B5EF4-FFF2-40B4-BE49-F238E27FC236}">
                <a16:creationId xmlns:a16="http://schemas.microsoft.com/office/drawing/2014/main" id="{9594D156-4B0F-C020-B464-995FE19C742F}"/>
              </a:ext>
            </a:extLst>
          </p:cNvPr>
          <p:cNvSpPr txBox="1"/>
          <p:nvPr/>
        </p:nvSpPr>
        <p:spPr>
          <a:xfrm rot="20984729">
            <a:off x="10545953" y="6005879"/>
            <a:ext cx="15062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/>
              <a:t>summative</a:t>
            </a:r>
            <a:endParaRPr lang="ar-SA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07D8956-E2F8-DBB1-8A8F-850193225137}"/>
              </a:ext>
            </a:extLst>
          </p:cNvPr>
          <p:cNvGrpSpPr/>
          <p:nvPr/>
        </p:nvGrpSpPr>
        <p:grpSpPr>
          <a:xfrm>
            <a:off x="8623890" y="170876"/>
            <a:ext cx="3336194" cy="1425427"/>
            <a:chOff x="8020382" y="1272326"/>
            <a:chExt cx="3826108" cy="1656828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50FAAA4B-805A-258C-144D-59CCB97C98C7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4" name="سهم: لليمين 3">
              <a:extLst>
                <a:ext uri="{FF2B5EF4-FFF2-40B4-BE49-F238E27FC236}">
                  <a16:creationId xmlns:a16="http://schemas.microsoft.com/office/drawing/2014/main" id="{71B188C7-9D5C-2DCD-822A-B80EBE643CE6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سهم: لليمين 5">
              <a:extLst>
                <a:ext uri="{FF2B5EF4-FFF2-40B4-BE49-F238E27FC236}">
                  <a16:creationId xmlns:a16="http://schemas.microsoft.com/office/drawing/2014/main" id="{BFEE1620-2D21-F29D-C00C-299FB130C2DD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304EC7F8-68EE-60F7-2FD5-BDD1CF613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7F7C6356-F5C8-8381-47B8-2BD6C9941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5F27D831-4191-A026-AD4D-D89BE98D7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5" name="صورة الشريحة 24">
                <a:extLst>
                  <a:ext uri="{FF2B5EF4-FFF2-40B4-BE49-F238E27FC236}">
                    <a16:creationId xmlns:a16="http://schemas.microsoft.com/office/drawing/2014/main" id="{BF104351-73F9-AD22-AB44-4A4F73A1B5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6259985"/>
                  </p:ext>
                </p:extLst>
              </p:nvPr>
            </p:nvGraphicFramePr>
            <p:xfrm>
              <a:off x="8689550" y="1756033"/>
              <a:ext cx="3048000" cy="1714500"/>
            </p:xfrm>
            <a:graphic>
              <a:graphicData uri="http://schemas.microsoft.com/office/powerpoint/2016/slidezoom">
                <pslz:sldZm>
                  <pslz:sldZmObj sldId="598" cId="3662756125">
                    <pslz:zmPr id="{D91DDB20-DA4E-408E-9596-DBF8F2C167EE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5" name="صورة الشريحة 24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BF104351-73F9-AD22-AB44-4A4F73A1B5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89550" y="175603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C51CE4B6-36C1-C4A1-65C4-E1A4C430947D}"/>
              </a:ext>
            </a:extLst>
          </p:cNvPr>
          <p:cNvSpPr/>
          <p:nvPr/>
        </p:nvSpPr>
        <p:spPr>
          <a:xfrm>
            <a:off x="1580276" y="2946126"/>
            <a:ext cx="6975722" cy="187774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err="1">
                <a:solidFill>
                  <a:schemeClr val="bg2"/>
                </a:solidFill>
                <a:latin typeface="Bahnschrift SemiLight" panose="020B0502040204020203" pitchFamily="34" charset="0"/>
              </a:rPr>
              <a:t>i</a:t>
            </a:r>
            <a:r>
              <a:rPr lang="en-US" sz="4000" b="1" dirty="0">
                <a:solidFill>
                  <a:schemeClr val="bg2"/>
                </a:solidFill>
                <a:latin typeface="Bahnschrift SemiLight" panose="020B0502040204020203" pitchFamily="34" charset="0"/>
              </a:rPr>
              <a:t>  am  sara.  I  am  from  </a:t>
            </a:r>
            <a:r>
              <a:rPr lang="en-US" sz="4000" b="1" dirty="0" err="1">
                <a:solidFill>
                  <a:schemeClr val="bg2"/>
                </a:solidFill>
                <a:latin typeface="Bahnschrift SemiLight" panose="020B0502040204020203" pitchFamily="34" charset="0"/>
              </a:rPr>
              <a:t>saudi</a:t>
            </a:r>
            <a:r>
              <a:rPr lang="en-US" sz="4000" b="1" dirty="0">
                <a:solidFill>
                  <a:schemeClr val="bg2"/>
                </a:solidFill>
                <a:latin typeface="Bahnschrift SemiLight" panose="020B0502040204020203" pitchFamily="34" charset="0"/>
              </a:rPr>
              <a:t>  </a:t>
            </a:r>
            <a:r>
              <a:rPr lang="en-US" sz="4000" b="1" dirty="0" err="1">
                <a:solidFill>
                  <a:schemeClr val="bg2"/>
                </a:solidFill>
                <a:latin typeface="Bahnschrift SemiLight" panose="020B0502040204020203" pitchFamily="34" charset="0"/>
              </a:rPr>
              <a:t>arabia</a:t>
            </a:r>
            <a:r>
              <a:rPr lang="en-US" sz="4000" b="1" dirty="0">
                <a:solidFill>
                  <a:schemeClr val="bg2"/>
                </a:solidFill>
                <a:latin typeface="Bahnschrift SemiLight" panose="020B0502040204020203" pitchFamily="34" charset="0"/>
              </a:rPr>
              <a:t> . </a:t>
            </a:r>
            <a:endParaRPr lang="ar-SA" sz="4000" b="1" dirty="0">
              <a:solidFill>
                <a:schemeClr val="bg2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1C8023B-EA92-5AA1-895C-B4E32F8CD1FE}"/>
              </a:ext>
            </a:extLst>
          </p:cNvPr>
          <p:cNvSpPr/>
          <p:nvPr/>
        </p:nvSpPr>
        <p:spPr>
          <a:xfrm>
            <a:off x="2098264" y="2853445"/>
            <a:ext cx="48067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200" b="1" dirty="0">
                <a:solidFill>
                  <a:srgbClr val="C00000"/>
                </a:solidFill>
                <a:latin typeface="MyriadPro-Light"/>
              </a:rPr>
              <a:t>I</a:t>
            </a:r>
            <a:endParaRPr lang="ar-SA" sz="20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BBA42FF-8333-783D-4E2A-329351084A8C}"/>
              </a:ext>
            </a:extLst>
          </p:cNvPr>
          <p:cNvSpPr/>
          <p:nvPr/>
        </p:nvSpPr>
        <p:spPr>
          <a:xfrm>
            <a:off x="4064367" y="2853445"/>
            <a:ext cx="143845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200" b="1" dirty="0">
                <a:solidFill>
                  <a:srgbClr val="C00000"/>
                </a:solidFill>
                <a:latin typeface="MyriadPro-Light"/>
              </a:rPr>
              <a:t>Sara</a:t>
            </a:r>
            <a:endParaRPr lang="ar-SA" sz="20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5EC6A6E-06E4-8ACC-FC24-B8305BB5A34C}"/>
              </a:ext>
            </a:extLst>
          </p:cNvPr>
          <p:cNvSpPr/>
          <p:nvPr/>
        </p:nvSpPr>
        <p:spPr>
          <a:xfrm>
            <a:off x="3345137" y="4365365"/>
            <a:ext cx="338419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200" b="1" dirty="0">
                <a:solidFill>
                  <a:srgbClr val="C00000"/>
                </a:solidFill>
                <a:latin typeface="MyriadPro-Light"/>
              </a:rPr>
              <a:t>Saudi  Arabia</a:t>
            </a:r>
            <a:endParaRPr lang="ar-SA" sz="20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0AF0FD9-B450-86F3-C631-EE74D183221C}"/>
              </a:ext>
            </a:extLst>
          </p:cNvPr>
          <p:cNvSpPr/>
          <p:nvPr/>
        </p:nvSpPr>
        <p:spPr>
          <a:xfrm>
            <a:off x="722759" y="1513749"/>
            <a:ext cx="87442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5400" dirty="0"/>
              <a:t>Correct the mistake:</a:t>
            </a:r>
            <a:endParaRPr lang="ar-SA" sz="5400" b="1" dirty="0"/>
          </a:p>
        </p:txBody>
      </p:sp>
    </p:spTree>
    <p:extLst>
      <p:ext uri="{BB962C8B-B14F-4D97-AF65-F5344CB8AC3E}">
        <p14:creationId xmlns:p14="http://schemas.microsoft.com/office/powerpoint/2010/main" val="25965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مخصص 7">
      <a:dk1>
        <a:srgbClr val="7030A0"/>
      </a:dk1>
      <a:lt1>
        <a:srgbClr val="F8D1CC"/>
      </a:lt1>
      <a:dk2>
        <a:srgbClr val="2C3C43"/>
      </a:dk2>
      <a:lt2>
        <a:srgbClr val="EBEBEB"/>
      </a:lt2>
      <a:accent1>
        <a:srgbClr val="932313"/>
      </a:accent1>
      <a:accent2>
        <a:srgbClr val="ED97E3"/>
      </a:accent2>
      <a:accent3>
        <a:srgbClr val="F8D1CC"/>
      </a:accent3>
      <a:accent4>
        <a:srgbClr val="F1A499"/>
      </a:accent4>
      <a:accent5>
        <a:srgbClr val="C42F1A"/>
      </a:accent5>
      <a:accent6>
        <a:srgbClr val="FDBFF4"/>
      </a:accent6>
      <a:hlink>
        <a:srgbClr val="FB93EC"/>
      </a:hlink>
      <a:folHlink>
        <a:srgbClr val="7030A0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239</Words>
  <Application>Microsoft Office PowerPoint</Application>
  <PresentationFormat>شاشة عريضة</PresentationFormat>
  <Paragraphs>90</Paragraphs>
  <Slides>12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2" baseType="lpstr">
      <vt:lpstr>Aharoni</vt:lpstr>
      <vt:lpstr>Arial</vt:lpstr>
      <vt:lpstr>Bahnschrift SemiLight</vt:lpstr>
      <vt:lpstr>Cavolini</vt:lpstr>
      <vt:lpstr>Century Gothic</vt:lpstr>
      <vt:lpstr>Garamond</vt:lpstr>
      <vt:lpstr>Goudy Old Style</vt:lpstr>
      <vt:lpstr>MyriadPro-Light</vt:lpstr>
      <vt:lpstr>Papyrus</vt:lpstr>
      <vt:lpstr>فقاعات</vt:lpstr>
      <vt:lpstr>9 writing  10 project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50</cp:revision>
  <dcterms:created xsi:type="dcterms:W3CDTF">2022-08-28T18:22:39Z</dcterms:created>
  <dcterms:modified xsi:type="dcterms:W3CDTF">2023-09-09T11:50:20Z</dcterms:modified>
</cp:coreProperties>
</file>