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337" r:id="rId2"/>
    <p:sldId id="361" r:id="rId3"/>
    <p:sldId id="364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714A9-182D-45E4-A202-E2B4965390AC}" type="datetimeFigureOut">
              <a:rPr lang="en-GB" smtClean="0"/>
              <a:t>08/09/2023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4836-0498-4A69-8192-F7D18ECA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50967" y="1713800"/>
            <a:ext cx="10290000" cy="45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 sz="1600">
                <a:solidFill>
                  <a:schemeClr val="dk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41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This Template Designed by Talal Alhazmi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Designed by Teacher Talal Alhazmi</a:t>
            </a:r>
          </a:p>
          <a:p>
            <a:pPr lvl="1"/>
            <a:r>
              <a:rPr lang="en-US" dirty="0"/>
              <a:t>Talal Alhazmi</a:t>
            </a:r>
          </a:p>
          <a:p>
            <a:pPr lvl="2"/>
            <a:r>
              <a:rPr lang="en-US" dirty="0"/>
              <a:t>Talal Alhazmi</a:t>
            </a:r>
          </a:p>
          <a:p>
            <a:pPr lvl="3"/>
            <a:r>
              <a:rPr lang="en-US" dirty="0"/>
              <a:t>Talal Alhazmi</a:t>
            </a:r>
          </a:p>
          <a:p>
            <a:pPr lvl="4"/>
            <a:r>
              <a:rPr lang="en-US" dirty="0"/>
              <a:t>Talal Alhazmi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Done by T. Talal Alhazmi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D2F01-02EF-4C78-8ED0-D443D2929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2097" y="6358085"/>
            <a:ext cx="2956816" cy="4999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A3367B-3640-4EA5-9ED4-6A61C9561693}"/>
              </a:ext>
            </a:extLst>
          </p:cNvPr>
          <p:cNvSpPr txBox="1"/>
          <p:nvPr userDrawn="1"/>
        </p:nvSpPr>
        <p:spPr>
          <a:xfrm>
            <a:off x="9288379" y="6939586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74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3993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1439933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 idx="2"/>
          </p:nvPr>
        </p:nvSpPr>
        <p:spPr>
          <a:xfrm>
            <a:off x="739846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7398467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4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7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/>
          <p:nvPr/>
        </p:nvSpPr>
        <p:spPr>
          <a:xfrm>
            <a:off x="-22400" y="-1600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3264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2582564"/>
            <a:ext cx="4195200" cy="1887384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62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6808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209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950967" y="4126967"/>
            <a:ext cx="55956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subTitle" idx="1"/>
          </p:nvPr>
        </p:nvSpPr>
        <p:spPr>
          <a:xfrm>
            <a:off x="825500" y="5221967"/>
            <a:ext cx="5721200" cy="10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cxnSp>
        <p:nvCxnSpPr>
          <p:cNvPr id="166" name="Google Shape;166;p28"/>
          <p:cNvCxnSpPr/>
          <p:nvPr/>
        </p:nvCxnSpPr>
        <p:spPr>
          <a:xfrm>
            <a:off x="11235031" y="0"/>
            <a:ext cx="0" cy="6861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D1A7B-D92D-42B4-9A2E-7D113566B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9781" y="6483715"/>
            <a:ext cx="2956816" cy="499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89DBD-8D3D-4FA9-8DF2-9613B35CD4F2}"/>
              </a:ext>
            </a:extLst>
          </p:cNvPr>
          <p:cNvSpPr txBox="1"/>
          <p:nvPr userDrawn="1"/>
        </p:nvSpPr>
        <p:spPr>
          <a:xfrm>
            <a:off x="8839200" y="7527894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2527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2"/>
          <p:cNvCxnSpPr/>
          <p:nvPr/>
        </p:nvCxnSpPr>
        <p:spPr>
          <a:xfrm>
            <a:off x="-43733" y="6132567"/>
            <a:ext cx="122796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88A-6522-462C-962C-A1186B093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35184" y="6358085"/>
            <a:ext cx="2956816" cy="499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76B6A8-900C-4415-A59B-B9EB7DC0BA07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84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600" y="721367"/>
            <a:ext cx="10128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Bebas Neue"/>
              <a:buNone/>
              <a:defRPr sz="3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9600" y="1536633"/>
            <a:ext cx="1025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310884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7" r:id="rId8"/>
    <p:sldLayoutId id="2147483690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19" y="2679666"/>
            <a:ext cx="4195200" cy="1892828"/>
          </a:xfrm>
        </p:spPr>
        <p:txBody>
          <a:bodyPr/>
          <a:lstStyle/>
          <a:p>
            <a:pPr algn="ctr"/>
            <a:r>
              <a:rPr lang="en-GB" sz="4400" dirty="0"/>
              <a:t>L4: Conversation</a:t>
            </a:r>
            <a:br>
              <a:rPr lang="en-GB" sz="4400" dirty="0"/>
            </a:br>
            <a:r>
              <a:rPr lang="en-GB" sz="4400" dirty="0"/>
              <a:t>Real Talk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465456" y="966502"/>
            <a:ext cx="4195199" cy="2357466"/>
          </a:xfrm>
          <a:ln w="47625" cmpd="thinThick">
            <a:solidFill>
              <a:schemeClr val="bg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2</a:t>
            </a:r>
            <a:br>
              <a:rPr lang="en-GB" sz="4800" b="1" dirty="0"/>
            </a:br>
            <a:r>
              <a:rPr lang="en-GB" sz="4800" b="1" dirty="0"/>
              <a:t>Page 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7737" y="5609474"/>
            <a:ext cx="5216525" cy="579298"/>
          </a:xfrm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8667553" y="6858000"/>
            <a:ext cx="35244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ounded Rectangle 57"/>
          <p:cNvSpPr/>
          <p:nvPr/>
        </p:nvSpPr>
        <p:spPr>
          <a:xfrm>
            <a:off x="4678680" y="4660393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srgbClr val="000000"/>
                </a:solidFill>
                <a:sym typeface="Arial"/>
              </a:rPr>
              <a:t>I’m certain</a:t>
            </a:r>
            <a:endParaRPr lang="en-US" sz="36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678764" y="4660393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>
                <a:solidFill>
                  <a:prstClr val="white"/>
                </a:solidFill>
                <a:sym typeface="Arial"/>
              </a:rPr>
              <a:t>I’m positive</a:t>
            </a:r>
            <a:endParaRPr lang="en-US" sz="2667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8866550" y="237744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srgbClr val="000000"/>
                </a:solidFill>
                <a:sym typeface="Arial"/>
              </a:rPr>
              <a:t>Please be serious</a:t>
            </a:r>
            <a:endParaRPr lang="en-US" sz="36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66412" y="237744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sym typeface="Arial"/>
              </a:rPr>
              <a:t>Come on!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4678808" y="237744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800" b="1" kern="0">
                <a:solidFill>
                  <a:srgbClr val="000000"/>
                </a:solidFill>
                <a:sym typeface="Arial"/>
              </a:rPr>
              <a:t>Are you joking?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678680" y="237744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Are you kidding?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90811" y="237744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>
                <a:solidFill>
                  <a:srgbClr val="000000"/>
                </a:solidFill>
                <a:sym typeface="Arial"/>
              </a:rPr>
              <a:t>stolen</a:t>
            </a:r>
            <a:endParaRPr lang="en-US" sz="32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90727" y="237744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>
                <a:solidFill>
                  <a:prstClr val="white"/>
                </a:solidFill>
                <a:sym typeface="Arial"/>
              </a:rPr>
              <a:t>nabbed</a:t>
            </a:r>
            <a:endParaRPr lang="en-US" sz="3600" b="1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>
                <a:solidFill>
                  <a:srgbClr val="000000"/>
                </a:solidFill>
                <a:sym typeface="Arial"/>
              </a:rPr>
              <a:t>not be careful enough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733" b="1" kern="0" dirty="0">
                <a:solidFill>
                  <a:srgbClr val="FFFFFF"/>
                </a:solidFill>
                <a:sym typeface="Arial"/>
              </a:rPr>
              <a:t>let your guard down</a:t>
            </a:r>
            <a:endParaRPr lang="en-US" sz="5867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000" b="1" kern="0">
                <a:solidFill>
                  <a:srgbClr val="000000"/>
                </a:solidFill>
                <a:sym typeface="Arial"/>
              </a:rPr>
              <a:t>not on purpose</a:t>
            </a:r>
            <a:endParaRPr lang="en-US" sz="40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4400" b="1" kern="0">
                <a:solidFill>
                  <a:srgbClr val="FFFFFF"/>
                </a:solidFill>
                <a:sym typeface="Arial"/>
              </a:rPr>
              <a:t>by accident</a:t>
            </a:r>
            <a:endParaRPr lang="en-US" sz="4400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90811" y="121920"/>
            <a:ext cx="2834640" cy="2075688"/>
          </a:xfrm>
          <a:prstGeom prst="roundRect">
            <a:avLst/>
          </a:prstGeom>
          <a:solidFill>
            <a:srgbClr val="F5DD3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733" b="1" kern="0">
                <a:solidFill>
                  <a:srgbClr val="000000"/>
                </a:solidFill>
                <a:sym typeface="Arial"/>
              </a:rPr>
              <a:t>likely victim(s)</a:t>
            </a:r>
            <a:endParaRPr lang="en-US" sz="3733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0727" y="121920"/>
            <a:ext cx="2834640" cy="2075688"/>
          </a:xfrm>
          <a:prstGeom prst="roundRect">
            <a:avLst/>
          </a:prstGeom>
          <a:solidFill>
            <a:srgbClr val="949398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200" b="1" kern="0">
                <a:solidFill>
                  <a:schemeClr val="bg1"/>
                </a:solidFill>
                <a:sym typeface="Arial"/>
              </a:rPr>
              <a:t>easy mark</a:t>
            </a:r>
            <a:endParaRPr lang="en-US" sz="5400" b="1" kern="0" dirty="0">
              <a:solidFill>
                <a:schemeClr val="bg1"/>
              </a:solidFill>
              <a:latin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312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12" grpId="0" animBg="1"/>
      <p:bldP spid="12" grpId="1" animBg="1"/>
      <p:bldP spid="54" grpId="0" animBg="1"/>
      <p:bldP spid="54" grpId="1" animBg="1"/>
      <p:bldP spid="7" grpId="0" animBg="1"/>
      <p:bldP spid="7" grpId="1" animBg="1"/>
      <p:bldP spid="53" grpId="0" animBg="1"/>
      <p:bldP spid="53" grpId="1" animBg="1"/>
      <p:bldP spid="6" grpId="0" animBg="1"/>
      <p:bldP spid="6" grpId="1" animBg="1"/>
      <p:bldP spid="50" grpId="0" animBg="1"/>
      <p:bldP spid="50" grpId="1" animBg="1"/>
      <p:bldP spid="5" grpId="0" animBg="1"/>
      <p:bldP spid="5" grpId="1" animBg="1"/>
      <p:bldP spid="47" grpId="0" animBg="1"/>
      <p:bldP spid="47" grpId="1" animBg="1"/>
      <p:bldP spid="20" grpId="0" animBg="1"/>
      <p:bldP spid="20" grpId="1" animBg="1"/>
      <p:bldP spid="46" grpId="0" animBg="1"/>
      <p:bldP spid="46" grpId="1" animBg="1"/>
      <p:bldP spid="19" grpId="0" animBg="1"/>
      <p:bldP spid="19" grpId="1" animBg="1"/>
      <p:bldP spid="44" grpId="0" animBg="1"/>
      <p:bldP spid="44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1EE00-F551-42D8-9A40-D05C3EC64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700" y="5300030"/>
            <a:ext cx="2126599" cy="913200"/>
          </a:xfrm>
        </p:spPr>
        <p:txBody>
          <a:bodyPr/>
          <a:lstStyle/>
          <a:p>
            <a:pPr algn="l"/>
            <a:r>
              <a:rPr lang="en-GB" dirty="0"/>
              <a:t>Mega Goal 2.1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49786" y="1900606"/>
            <a:ext cx="7492425" cy="913200"/>
          </a:xfrm>
        </p:spPr>
        <p:txBody>
          <a:bodyPr/>
          <a:lstStyle/>
          <a:p>
            <a:pPr algn="l"/>
            <a:r>
              <a:rPr lang="en-GB" sz="5400" b="1" dirty="0"/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DBD9E7-151E-6CB8-83E3-057BEBF5ED06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lor of the Year 2021 by Slidesgo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159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Inconsolata</vt:lpstr>
      <vt:lpstr>Ranchers</vt:lpstr>
      <vt:lpstr>1_Color of the Year 2021 by Slidesgo</vt:lpstr>
      <vt:lpstr>L4: Conversation Real Talk Flash Cards</vt:lpstr>
      <vt:lpstr>PowerPoint Presentation</vt:lpstr>
      <vt:lpstr>Mega Goal 2.1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Talal Alhazmi;Talal</dc:creator>
  <cp:keywords>flash_cards;Talal_flash_cards</cp:keywords>
  <cp:lastModifiedBy>Talal Alhazmi</cp:lastModifiedBy>
  <cp:revision>57</cp:revision>
  <dcterms:created xsi:type="dcterms:W3CDTF">2021-01-21T23:38:41Z</dcterms:created>
  <dcterms:modified xsi:type="dcterms:W3CDTF">2023-09-08T16:58:29Z</dcterms:modified>
</cp:coreProperties>
</file>