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B0DA1D-8692-F416-37DD-6E985CF28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D9C4CCE-0C37-7C63-3540-A9D686F58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808A6E-08A7-9B9D-DE02-F735709F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1FCBD0-5741-BDF8-51CF-771B41C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1693A6-7C48-E625-134B-7BD17D79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959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1A8709-0E19-F3AE-5A69-81373496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BAB50B-9032-2547-F53E-24B89F7C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CE197D-E86C-BC1C-9C93-85F5949A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5D5721-E890-B277-8C3E-592FCF13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09AFDD-F6C7-5733-3835-6D0B7A53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327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8F58D73-4791-0685-D13F-AC56CD839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FE759E-2AFB-B29F-4E5E-301620C29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F07F35-A2FE-9B5C-540E-B29C2E1A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CF2B6E-DC9B-BF37-44B7-433653C7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75CF2F-2FD2-F586-8B9A-C60C3AD6A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418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45F624-DE44-60A8-27A7-4EED61EB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0F7D13-99C4-1AA7-FBA7-AC6D627CD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D54F1A-F86C-A5CF-AEE8-45D1E81A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69239C-F6CC-843F-3795-1AB4BDEF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C61BCE-DCA1-6D41-3AC8-0B71E337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460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0338D9-A988-670C-EC3B-7A3B95227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2F0181-0600-7B95-BD7D-AF34BA2C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92E643-686D-45BA-EC09-C91B5AF5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8E0854-C2B5-89AB-A842-833FECCD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09A4AE-F2C7-47E9-777B-F02E2AA7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763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F15096-CB8B-F58E-1B10-26C7CCCD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24C6E9-5863-41C8-E06E-4B5A8B198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C1058CB-A6D8-AC59-F7A0-0F4A257A0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7D5ADA5-135A-707C-A79E-0E4553AA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6E609B7-58F6-10C2-AA6E-EA85B385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8C47E05-6CE1-F142-03C2-D25DDBA7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386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7021A4-6FF2-BD6F-7BF1-9B1BF84E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5A9DDF2-4632-A445-8276-46383DD0E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2D7514-982C-3755-F73C-6B897D0BF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E48E527-70D1-FFA3-452F-EC4672463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511E751-0358-6C04-EDC8-97DF467D1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14254D5-D325-E9B2-5353-7B8BBF1F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67D0D29-846E-23AD-B814-C5A0034C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012AC49-FD1B-E2AE-42C1-2B2B8919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331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555199-3F40-85A6-3BE0-9D605444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1068E35-A4B3-AD74-07D9-C81D18F8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480A49B-CE74-6C5E-2B5E-380D94338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DAE0B7F-E97C-5BD5-3F01-11539524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949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9228B1-28FB-5FEB-D83B-1B61C22B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1F11B05-E378-3781-CBBE-267163BD7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2A9ACD5-9D3F-C094-1FE6-194D56D46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659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611DB7-E6DC-3687-F20E-3B5677B2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946197-3E98-34CA-3852-6007F5D99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3BD330-D4EF-B03E-123C-F93C364C5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3EE043E-BD13-C867-9CFC-6FCBF41F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440613-4C3E-DE11-B712-FB2976F4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C1385D-8BA2-8C7C-894F-B815B0C7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77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51C54E-A09A-D00F-539E-B3A9F183B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B78C531-F899-35AE-34A0-72769C4C7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AA24E1-032F-D83A-AA5F-C2734DFA4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AB7625-92E8-D78F-1D87-5E7E0AD1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0CC7DE-6BDB-EF23-7135-90DB0AA81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DB4626-26EE-BF8D-B70E-69F7BA8C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899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54A2713-A3DC-6B4B-B182-E2E593DA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E705FE-F7B3-B26B-B7C3-383357A18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B3BF427-9710-D15E-9472-49301B16A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C64C-569A-4789-B222-ADCA7D88EBF1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C42B38-CD04-5AD4-2FD0-6178191B9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DBD352-98F6-4D3D-610E-7D866E56A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4FBA5-A67A-445C-8D49-C0648E7529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964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1">
            <a:extLst>
              <a:ext uri="{FF2B5EF4-FFF2-40B4-BE49-F238E27FC236}">
                <a16:creationId xmlns:a16="http://schemas.microsoft.com/office/drawing/2014/main" id="{C3D89A9C-849C-084A-6AC9-3EDECC3B84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5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10">
            <a:extLst>
              <a:ext uri="{FF2B5EF4-FFF2-40B4-BE49-F238E27FC236}">
                <a16:creationId xmlns:a16="http://schemas.microsoft.com/office/drawing/2014/main" id="{090D187B-D534-4E99-690F-A435FFA4658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11">
            <a:extLst>
              <a:ext uri="{FF2B5EF4-FFF2-40B4-BE49-F238E27FC236}">
                <a16:creationId xmlns:a16="http://schemas.microsoft.com/office/drawing/2014/main" id="{6F695955-02D3-A609-4AF7-091CE3E3EA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60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12">
            <a:extLst>
              <a:ext uri="{FF2B5EF4-FFF2-40B4-BE49-F238E27FC236}">
                <a16:creationId xmlns:a16="http://schemas.microsoft.com/office/drawing/2014/main" id="{B6FA6D45-A26B-34A2-0AE6-69C522C5712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8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2">
            <a:extLst>
              <a:ext uri="{FF2B5EF4-FFF2-40B4-BE49-F238E27FC236}">
                <a16:creationId xmlns:a16="http://schemas.microsoft.com/office/drawing/2014/main" id="{59FE0EB2-9EA0-5F1E-E20F-8C18202CE9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3">
            <a:extLst>
              <a:ext uri="{FF2B5EF4-FFF2-40B4-BE49-F238E27FC236}">
                <a16:creationId xmlns:a16="http://schemas.microsoft.com/office/drawing/2014/main" id="{641BF759-177E-23B4-C49A-FD4AD7DBBC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43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4">
            <a:extLst>
              <a:ext uri="{FF2B5EF4-FFF2-40B4-BE49-F238E27FC236}">
                <a16:creationId xmlns:a16="http://schemas.microsoft.com/office/drawing/2014/main" id="{E13D2A82-2A42-42B0-D4F9-61C8A0E5D0A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5">
            <a:extLst>
              <a:ext uri="{FF2B5EF4-FFF2-40B4-BE49-F238E27FC236}">
                <a16:creationId xmlns:a16="http://schemas.microsoft.com/office/drawing/2014/main" id="{1E6E9C05-B020-459C-31DF-49E1F8EABD7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1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6">
            <a:extLst>
              <a:ext uri="{FF2B5EF4-FFF2-40B4-BE49-F238E27FC236}">
                <a16:creationId xmlns:a16="http://schemas.microsoft.com/office/drawing/2014/main" id="{BD724F04-09D0-1425-467A-85B4E85256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8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7">
            <a:extLst>
              <a:ext uri="{FF2B5EF4-FFF2-40B4-BE49-F238E27FC236}">
                <a16:creationId xmlns:a16="http://schemas.microsoft.com/office/drawing/2014/main" id="{6A247E94-3A85-048B-8694-378FBC76A8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36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8">
            <a:extLst>
              <a:ext uri="{FF2B5EF4-FFF2-40B4-BE49-F238E27FC236}">
                <a16:creationId xmlns:a16="http://schemas.microsoft.com/office/drawing/2014/main" id="{5C086CED-CD42-692A-2C71-B7875851BA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35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خطوات الاربع لحل المسألة(2)_9">
            <a:extLst>
              <a:ext uri="{FF2B5EF4-FFF2-40B4-BE49-F238E27FC236}">
                <a16:creationId xmlns:a16="http://schemas.microsoft.com/office/drawing/2014/main" id="{9323B598-00AB-85D3-842D-CD024C22B6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243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2022-08-28T19:37:48Z</dcterms:created>
  <dcterms:modified xsi:type="dcterms:W3CDTF">2022-08-28T19:38:12Z</dcterms:modified>
</cp:coreProperties>
</file>