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217483-BBE1-4A4C-A479-A955DF79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554EE0F-1EC5-48E4-B293-01D8CB3AC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C7A07E-4955-41A3-90D0-8F01A458E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94B479-9219-4E30-89D7-C2764149A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0F9EA5-01FB-49B5-983E-651F4FBF4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23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CE7123-CFC4-4F49-BB38-61B68CBB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4A9B21-0BDF-46E9-AB06-E62DD2C9F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86D9BC-E366-4E3D-BA29-7A538F6F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5C2D8A-066F-4CC1-9DB3-7A7A2D3F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4909B4-4C3D-4849-84E2-CFEE7F68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202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0DEA360-851A-4148-872F-80585BA50A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2B958CE-602E-40D2-B0D9-31E5A1291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2CB19D-F4B3-4AB1-ABAC-69E9DEAB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D69441-79E6-421E-8FD8-61D85529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E9BEB0-42E6-41E3-B9CA-5BD2A89B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084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A4FBF2-4772-4F0E-AD1F-1D3CE5C0F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503DA1-C51D-41B3-963F-7B2659D8D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1204DC2-C0FA-4241-ACCF-25A09DAE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602FDC-B303-4FD5-94FD-5B8B34EC4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FB515B-59F6-47D8-8826-7DAB7CB2E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13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97433E-84F9-4363-8750-A95BEEDC3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D88EC7-6D56-4575-B828-6BB641F28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080292-9B96-49A1-812A-BEFED624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85E3DCA-E9D0-4047-8905-DCFB676D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A3E0FB-4671-4F64-A0CD-B9BFE353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440AEF-494C-4836-BE41-FAD860F6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FA7B6A-5CC4-4C81-9BF9-AB405873A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8B499E-6C81-4D6A-8ACE-8AF27FD05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5559663-39CF-4E6E-A696-48B2A49F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A8C65E-5FD1-4F99-B37C-800CC118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15A18B-5383-4F32-8F5C-788AF79F4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290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E626AF-0A8F-49DC-AC84-2C0FBA400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C876FF-1BDE-43CD-8503-1B3490260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5DEEC8-17D7-4A7D-8E5D-7042D5EA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1FE2CB5-3642-455E-8621-F54F8BFA6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5CE9B0B-4BE6-45AC-95C1-58656925B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33DB511-56B2-418D-8FA5-701A92FAA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3D9177A-CEFE-4397-B221-5CFB80D5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6F53A3-7DBB-4797-ABD0-1392C8CE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630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514AE8-EDE4-4AA3-9D5F-A57A65689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9D74885-9440-4BB8-A953-3EC03401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08CAEED-47B1-40C0-868A-A2DF64A4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203BFAF-5EC7-4A67-B905-3A642B9E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010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8241258-5891-446D-96B4-CAC6FC0D8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9ABFEAD-4001-4E7A-8588-2152988E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FEDB5D1-0A8C-40B5-A31A-43B59C8E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08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2F1B93-8AE8-4CCF-B69F-3709C1C0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4016D5-8D63-48E9-B098-547069414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D365C73-0E85-4FBD-9606-20159BB16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672399-A447-4E36-A681-FF0D1DF8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A53D16-7492-4A7F-8231-96F1C66F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B630FEF-5A85-4EA4-AB90-F0E2E088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127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034413-5DF8-4B36-87D3-04BCC80EF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C5F2079-CB21-4635-9969-CA8FD3C37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3C9898-8034-4232-A307-A59D84156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F0195D-B6B2-4B22-BDDB-E91142F7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F2E341-49A4-45A7-BDD2-66562D289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9B9348-4EE3-49DD-BCB0-F1E04526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1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80C765C-A1EE-4AFA-9B54-2D6465CA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5247C64-2200-4710-8660-BCC281A5A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80F618-8082-4E10-943C-2D690647A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651D4-9C9B-46E1-9A3C-72679B4ECBAA}" type="datetimeFigureOut">
              <a:rPr lang="ar-SA" smtClean="0"/>
              <a:t>23/01/43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DAC228-C8B2-4660-BAAB-B5F7DD19A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5A3D47-A5BA-4901-AE6C-6F7CC010E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7C01A-5DA8-40E5-9653-CA8B81531F7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404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1884F18-8585-498F-9F8F-0D4B37237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51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97B9A89-C5F7-45EF-8121-D76A05099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0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A8996B5-537B-4D86-ADC7-7B58046A1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5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2E05D56-D445-43AF-92DD-99AD68A9A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D24A7C6-3759-4C55-AD56-346AE47FA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8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DB098F6-7214-430B-B92F-5D19B01A1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63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903D8E7-D9EE-4E6E-AF99-95871C6C3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62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A066D83-D744-4BFE-B3B1-6EE61F463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8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1868723-96C2-41C3-9EE1-A4FA183AD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7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8A25AA0-950E-4598-A3EC-51089F3BF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0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1327F10-D82B-411D-A20C-3D4BFF143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4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965F160-C5BB-4D80-911A-453FF7732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91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BBADEF-D351-41DB-B5B1-BA78C3241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747489-3AB5-474E-B754-02D4519C55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E269847-B812-4A36-AE43-4AEC40BF8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830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2021-08-31T16:45:12Z</dcterms:created>
  <dcterms:modified xsi:type="dcterms:W3CDTF">2021-08-31T16:47:43Z</dcterms:modified>
</cp:coreProperties>
</file>