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7" d="100"/>
          <a:sy n="77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029595-E990-3ECA-3A0A-115D0F10D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B958B60-DF36-5963-CBD5-89F1A4B2E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37AA181-9D91-F94E-4376-8B5902E86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571F-D263-46BB-B890-ED967DF12F9E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123070-2FA4-B0EB-7DC1-C969609E8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712DB8-53C7-D64A-9843-275BF79F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652D4-A67D-4EDD-8367-2812D6D044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6647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2297A0-38E4-1CB9-702C-58408D5F5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59D7B2D-D108-50F2-521A-2E623CC2D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C951655-3888-7EB5-6526-C0A7A37F4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571F-D263-46BB-B890-ED967DF12F9E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77D8279-4F42-8809-2F4A-7F3106DDB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356F9C-7483-ECE9-032B-16B07A8C3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652D4-A67D-4EDD-8367-2812D6D044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324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CAC7CB6-050E-9991-8CDD-C884DC25A0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898F9A6-1A61-28C7-DCD5-E64564E4B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B063CA-8C8E-4E4A-1A96-8E698734A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571F-D263-46BB-B890-ED967DF12F9E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2D48608-5F78-437E-5871-148483DD2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42262A0-08E7-2790-D69D-555DF259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652D4-A67D-4EDD-8367-2812D6D044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9806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CAFB76-ACF3-36F3-329F-EF7E16095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EE0270A-A6F8-2C28-6102-A3C148941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BAC665-5028-9A78-9CD1-33FDE322B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571F-D263-46BB-B890-ED967DF12F9E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9B839A-4E2F-18B4-751B-9B242E6BC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2BD08B6-5F36-5481-6D24-600877E83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652D4-A67D-4EDD-8367-2812D6D044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988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330A74-9499-39C6-AEC4-2606179E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123E23D-51D8-8FB6-F1B6-80AA77FFF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233DA6-888C-D058-7BE2-00AD27483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571F-D263-46BB-B890-ED967DF12F9E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7D5F05B-D518-C23C-F396-DB42EFB2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45B509D-A2B3-0912-5A41-A2329DC49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652D4-A67D-4EDD-8367-2812D6D044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6042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E836D77-CDC0-0A50-F65C-ADB7C3816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5704410-FF44-5083-2AE8-C17204227C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BA10028-A7C0-9EE0-240E-D20BB10E5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02A99B7-85DF-BA09-372B-64567BB27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571F-D263-46BB-B890-ED967DF12F9E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906CBF5-798A-3087-4325-3BF8E2C91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61724E5-523F-1F03-B448-790ADBDC2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652D4-A67D-4EDD-8367-2812D6D044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618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C175FB-AACB-971B-E7EE-D8672070B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138095A-20D1-6049-7A0C-0DF1052FA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23821AF-B047-47E8-BD45-68BA48D2B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21FB28F-E6C0-AC1B-9DEC-02B99B87CF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59482D1-ED14-4EE5-5461-1C8C53E733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57B19E1-08CB-BE7D-8150-BEFB3D18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571F-D263-46BB-B890-ED967DF12F9E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AD6F5E8-7E27-6699-C5F6-F4F50B0A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F3D7E26-E1CA-347A-1977-C16267586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652D4-A67D-4EDD-8367-2812D6D044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13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4407AF-4C5C-948F-1A40-F9D29AAD4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6418B0B-0310-4AFF-E28E-0B63C3FF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571F-D263-46BB-B890-ED967DF12F9E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7758E85-EEE5-2D4E-5ADF-66F76725A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87307CA-B7D4-D646-2470-1AC44B054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652D4-A67D-4EDD-8367-2812D6D044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33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59E79FC-9C98-895E-CCAD-93BA1CDEE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571F-D263-46BB-B890-ED967DF12F9E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181E6F9-161E-E5A8-E667-62EFEFD10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723C65F-55D4-DE84-EF1D-DDDC1F86D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652D4-A67D-4EDD-8367-2812D6D044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5598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75A2B4-6837-7951-6465-30950B2E7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AD338DD-6F2B-4CEC-1F88-D94C94697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8618DB7-8A97-037B-969B-1501078C5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D547A4E-6B65-35B0-BF9F-95A4CD2C5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571F-D263-46BB-B890-ED967DF12F9E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EC1153F-BF12-A2F2-63A6-B99F377AE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7B0A14-067F-D6C5-C692-CEFE29E33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652D4-A67D-4EDD-8367-2812D6D044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28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DADEFF1-D1BC-37EC-A912-C63077EC6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AAE0D0F-BBDE-AD8F-0AC2-7C145358B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FF6A093-F738-FAA9-0D71-FE49C974B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9E94B6C-02D1-667C-FE57-0F1CE800D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7571F-D263-46BB-B890-ED967DF12F9E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7B663CF-F988-A6B9-5295-08C4187B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17A3AEF-2AD6-92CC-5B83-B4D601339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652D4-A67D-4EDD-8367-2812D6D044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9154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E293451-0A7F-7C00-23E6-610A41CD2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59103A6-6CBF-D00A-37F6-EC2EC9E92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6ADB17-F733-2266-EA23-155AFBA8D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7571F-D263-46BB-B890-ED967DF12F9E}" type="datetimeFigureOut">
              <a:rPr lang="ar-SA" smtClean="0"/>
              <a:t>01/02/44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A8B63F-1B37-6138-C41A-0AFEF8952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A8553FA-859C-5477-1F77-55CBB9B083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652D4-A67D-4EDD-8367-2812D6D044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8586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1">
            <a:extLst>
              <a:ext uri="{FF2B5EF4-FFF2-40B4-BE49-F238E27FC236}">
                <a16:creationId xmlns:a16="http://schemas.microsoft.com/office/drawing/2014/main" id="{06180521-ED13-1514-1D95-27F0007932C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644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10">
            <a:extLst>
              <a:ext uri="{FF2B5EF4-FFF2-40B4-BE49-F238E27FC236}">
                <a16:creationId xmlns:a16="http://schemas.microsoft.com/office/drawing/2014/main" id="{D3A648D5-4FE5-325E-C77B-2FD3BAA6E6F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716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11">
            <a:extLst>
              <a:ext uri="{FF2B5EF4-FFF2-40B4-BE49-F238E27FC236}">
                <a16:creationId xmlns:a16="http://schemas.microsoft.com/office/drawing/2014/main" id="{3FF95C5D-5F8B-A595-DA1D-FF22DFAD677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559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12">
            <a:extLst>
              <a:ext uri="{FF2B5EF4-FFF2-40B4-BE49-F238E27FC236}">
                <a16:creationId xmlns:a16="http://schemas.microsoft.com/office/drawing/2014/main" id="{B03AA528-9836-7996-3FBA-DB19100C661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68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13">
            <a:extLst>
              <a:ext uri="{FF2B5EF4-FFF2-40B4-BE49-F238E27FC236}">
                <a16:creationId xmlns:a16="http://schemas.microsoft.com/office/drawing/2014/main" id="{E36F8AA2-619A-2939-CE04-4898AF7F9C3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002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14">
            <a:extLst>
              <a:ext uri="{FF2B5EF4-FFF2-40B4-BE49-F238E27FC236}">
                <a16:creationId xmlns:a16="http://schemas.microsoft.com/office/drawing/2014/main" id="{B711863C-7FA3-0BC5-03D6-FD7566B5F75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741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2">
            <a:extLst>
              <a:ext uri="{FF2B5EF4-FFF2-40B4-BE49-F238E27FC236}">
                <a16:creationId xmlns:a16="http://schemas.microsoft.com/office/drawing/2014/main" id="{674DDFB0-4A0C-393B-2E8B-F7993C7F570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76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3">
            <a:extLst>
              <a:ext uri="{FF2B5EF4-FFF2-40B4-BE49-F238E27FC236}">
                <a16:creationId xmlns:a16="http://schemas.microsoft.com/office/drawing/2014/main" id="{7D5EE828-A4E3-AEBE-B48E-58E85E47C4A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162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4">
            <a:extLst>
              <a:ext uri="{FF2B5EF4-FFF2-40B4-BE49-F238E27FC236}">
                <a16:creationId xmlns:a16="http://schemas.microsoft.com/office/drawing/2014/main" id="{19364949-8956-EEAD-3727-699A4AADFFB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39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5">
            <a:extLst>
              <a:ext uri="{FF2B5EF4-FFF2-40B4-BE49-F238E27FC236}">
                <a16:creationId xmlns:a16="http://schemas.microsoft.com/office/drawing/2014/main" id="{E7D44895-1A6C-DFA0-A1AB-9E2F720B81B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45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6">
            <a:extLst>
              <a:ext uri="{FF2B5EF4-FFF2-40B4-BE49-F238E27FC236}">
                <a16:creationId xmlns:a16="http://schemas.microsoft.com/office/drawing/2014/main" id="{0D3642CF-58C6-95A3-A53F-C68E4078AFC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594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7">
            <a:extLst>
              <a:ext uri="{FF2B5EF4-FFF2-40B4-BE49-F238E27FC236}">
                <a16:creationId xmlns:a16="http://schemas.microsoft.com/office/drawing/2014/main" id="{EBD73DBB-85F2-69A1-F790-EE22657C4FE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492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8">
            <a:extLst>
              <a:ext uri="{FF2B5EF4-FFF2-40B4-BE49-F238E27FC236}">
                <a16:creationId xmlns:a16="http://schemas.microsoft.com/office/drawing/2014/main" id="{B1467F08-1818-A81B-D12D-573E3E447ED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7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لاعداد النسبية(2)_9">
            <a:extLst>
              <a:ext uri="{FF2B5EF4-FFF2-40B4-BE49-F238E27FC236}">
                <a16:creationId xmlns:a16="http://schemas.microsoft.com/office/drawing/2014/main" id="{B970D66D-8107-EFE8-411F-2750B87EEEB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50057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2022-08-28T19:49:26Z</dcterms:created>
  <dcterms:modified xsi:type="dcterms:W3CDTF">2022-08-28T19:49:56Z</dcterms:modified>
</cp:coreProperties>
</file>