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0D2D26-6A74-489A-CDD2-5E921C77A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3AAD26-1F55-C0E7-EDD3-03469069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39BF67-981F-2F74-FB43-E3389AB8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4EA2E2-2AD1-09A7-380D-840127FB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A6D947-8E2F-B2FE-7E49-7FD9B014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32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24F945-6438-200A-F1AF-FF5C5848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D7D1A7-32ED-58DF-3704-8D6A409D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585909-4A34-06BC-3F2D-A6E026CA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A596A7-F183-E138-2699-57D72375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179685-9C4A-CCB1-6DEE-66168A5E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947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C8305D9-EBB3-FA5F-5592-B58F364FB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0A4D40-ACD4-C15D-7835-667EFDF74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A850F4-3023-1DB7-7D0B-3CC99701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51CD19-6BE4-BD65-D2FB-6BB59DA7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925544-8A69-5469-A3A8-46E3424A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28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F6A950-2B94-6587-15DD-AEDE8CA5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BCB18B-358E-734F-CF23-1F324236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8626CF-8E8B-1F88-6EBA-D219942D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5FFB44-9D4F-B307-C999-7F864A5A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A0C91B-2EED-885B-A969-01399C2A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48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6EEC07-63FE-4CC7-986F-A196D076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FAF7A5C-3753-2064-BE4B-B1C71DED8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93A9F3-6EED-6866-876C-45E9616B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3EB0D4-8839-A52C-6114-405A0622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60C36E-4F8E-55C7-AD2C-8814DC4C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E02F73-B55B-392E-4DA8-D86A50FD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555390-BD58-9EEA-05F6-1A9348B3F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8A68687-4B1D-EFEA-4848-2B3EFD850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61607D-1AB2-EF20-86AB-27D01C07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5D3D97-B3FA-4F86-E13D-431ABD6A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16816-BD7B-029B-BEC4-F94D01BF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849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05B913-27E3-9D64-133C-F9D59651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D3621D-A6A3-CF55-17EC-1E8FE0F08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E5941CF-5A8C-D990-726A-199D9638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099BFA5-C5CC-CF73-A5C8-0EB2C3A7C9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AA4BE92-86EF-DD27-F194-165188919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D25C1A5-DED7-2DFC-762F-0303D7D4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5C7CA5F-8B72-DB9E-9D2C-04A22CF9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B8C7DC5-8BD8-A923-25D9-22519185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68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B0F9D3-B77A-6800-6FDA-D3623F26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300F41C-272E-17BA-9F15-FF8F22B2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00B04FF-AB71-4C55-3DF6-74B0135B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7B1B9CA-5F74-B73B-BBF2-C6838ADD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27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4ED1D1D-F60F-7638-6BD0-BA4FB4D4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8A2E1E3-A3EE-7FE5-8A60-E8CE4EC0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BADC81-3152-68E3-2692-634869F7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3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B79AE2-C1D6-9021-13E6-90FF9BEC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0A5D70-36F3-11BD-78F8-38461E6B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7DB0BAC-F024-E50D-2C08-1AACF9C7A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0087AA-0A6F-317B-5F39-2F2321B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8C6006-CDF7-2FFD-1974-DAF2DDC9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E5B1C37-92CE-A239-C151-18514AEC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90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B7A884-FC0B-C5D3-01B3-A9C91917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33A1484-907B-EB89-9085-ACF22D180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D5ED18F-5111-3085-A2E0-A183205C3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F8F105-7077-431F-A65E-361A280E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2C3F59-4F5E-ACF0-C866-418A671D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04022A-3F3A-0E8D-A7F0-A901233A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66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8784F8B-FC59-46A7-4007-4E1285DA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6AA45E-72A6-4616-68A3-FAFC1775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A8EDB1-4F93-6318-9676-0F658BB34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CC41-B0AA-4E5A-8737-AAEDEE0DB443}" type="datetimeFigureOut">
              <a:rPr lang="ar-SA" smtClean="0"/>
              <a:t>01/02/44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68600C-63E6-24F8-6CF9-00E60AE3C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60A889-11CD-43AE-D39D-8A175875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5D90-DF51-4330-9DD8-B1F94AE568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573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">
            <a:extLst>
              <a:ext uri="{FF2B5EF4-FFF2-40B4-BE49-F238E27FC236}">
                <a16:creationId xmlns:a16="http://schemas.microsoft.com/office/drawing/2014/main" id="{39B07A3E-8454-C2C4-75A5-6C1AF1A72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0">
            <a:extLst>
              <a:ext uri="{FF2B5EF4-FFF2-40B4-BE49-F238E27FC236}">
                <a16:creationId xmlns:a16="http://schemas.microsoft.com/office/drawing/2014/main" id="{9A3EB606-EEA0-4F9F-B314-F5B3423B3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1">
            <a:extLst>
              <a:ext uri="{FF2B5EF4-FFF2-40B4-BE49-F238E27FC236}">
                <a16:creationId xmlns:a16="http://schemas.microsoft.com/office/drawing/2014/main" id="{35EBE431-F289-C66C-C29A-25436089C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2">
            <a:extLst>
              <a:ext uri="{FF2B5EF4-FFF2-40B4-BE49-F238E27FC236}">
                <a16:creationId xmlns:a16="http://schemas.microsoft.com/office/drawing/2014/main" id="{230371FF-6610-D7E2-8FF1-7D451C5FD8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3">
            <a:extLst>
              <a:ext uri="{FF2B5EF4-FFF2-40B4-BE49-F238E27FC236}">
                <a16:creationId xmlns:a16="http://schemas.microsoft.com/office/drawing/2014/main" id="{46FE0B1C-31FB-5CDA-979E-36AEF6E94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14">
            <a:extLst>
              <a:ext uri="{FF2B5EF4-FFF2-40B4-BE49-F238E27FC236}">
                <a16:creationId xmlns:a16="http://schemas.microsoft.com/office/drawing/2014/main" id="{3A6AB447-5899-882C-CF10-594863FC5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2">
            <a:extLst>
              <a:ext uri="{FF2B5EF4-FFF2-40B4-BE49-F238E27FC236}">
                <a16:creationId xmlns:a16="http://schemas.microsoft.com/office/drawing/2014/main" id="{1A6D78C4-025A-1245-340D-4ACA9531E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3">
            <a:extLst>
              <a:ext uri="{FF2B5EF4-FFF2-40B4-BE49-F238E27FC236}">
                <a16:creationId xmlns:a16="http://schemas.microsoft.com/office/drawing/2014/main" id="{2919EE27-92CA-F3EE-0333-E42BD0BFA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4">
            <a:extLst>
              <a:ext uri="{FF2B5EF4-FFF2-40B4-BE49-F238E27FC236}">
                <a16:creationId xmlns:a16="http://schemas.microsoft.com/office/drawing/2014/main" id="{ADD0E88C-CBCE-C61F-39C5-36DA3CC94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5">
            <a:extLst>
              <a:ext uri="{FF2B5EF4-FFF2-40B4-BE49-F238E27FC236}">
                <a16:creationId xmlns:a16="http://schemas.microsoft.com/office/drawing/2014/main" id="{2E9D2797-8E08-AC74-FA5C-0FDA173C6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8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6">
            <a:extLst>
              <a:ext uri="{FF2B5EF4-FFF2-40B4-BE49-F238E27FC236}">
                <a16:creationId xmlns:a16="http://schemas.microsoft.com/office/drawing/2014/main" id="{9187F51E-146D-68E8-9DA5-10266F419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7">
            <a:extLst>
              <a:ext uri="{FF2B5EF4-FFF2-40B4-BE49-F238E27FC236}">
                <a16:creationId xmlns:a16="http://schemas.microsoft.com/office/drawing/2014/main" id="{28286D94-F580-39B3-EFF4-4A6DCBFC7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8">
            <a:extLst>
              <a:ext uri="{FF2B5EF4-FFF2-40B4-BE49-F238E27FC236}">
                <a16:creationId xmlns:a16="http://schemas.microsoft.com/office/drawing/2014/main" id="{B127B686-A69B-98DB-E14B-46680965F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ادلات(2)_9">
            <a:extLst>
              <a:ext uri="{FF2B5EF4-FFF2-40B4-BE49-F238E27FC236}">
                <a16:creationId xmlns:a16="http://schemas.microsoft.com/office/drawing/2014/main" id="{CEC0BC34-EEC4-BD0A-47E1-9A54F0A2BA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3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2022-08-28T20:33:38Z</dcterms:created>
  <dcterms:modified xsi:type="dcterms:W3CDTF">2022-08-28T20:34:05Z</dcterms:modified>
</cp:coreProperties>
</file>