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2B950A-35DE-43D7-A124-00B135F8B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8EEF6F6-6AB2-4929-A187-344A3F63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4B4C8E-A33B-4B01-B2AA-A4A1BA71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10AB69-C4F6-4C89-8129-735FDD5C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66CE30-929F-4D0F-8F91-4CF5D452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04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481C9F-4145-4EC6-8B9B-D2A68D69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2B106D-D136-4F32-B9E1-C31D643A5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6B1DFB-CAC3-45E2-AF8A-FAE1F3F0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4D5160-DE3C-4285-AA2D-97FBD733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55D1E-D656-4678-8A64-C6C93415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0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9559A6D-CCC1-4B41-B643-A01C62C54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8AE8885-7F16-4CF7-AB7C-FEFB53FD1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67FED7-CDF3-42F6-9804-E9A972C2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399005-4D05-4869-B009-7029C4D6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5E8FD2-D352-4B97-A0D0-8D8B15FA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1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1EB651-B774-4280-A873-8D9F5A7D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789E37-9ECA-42C5-9CA5-C8DD42491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4F848B-0D0E-4317-8239-473AD24A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7ED02D-F931-41F5-9BA5-8B03D1E0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E28F8E-A230-4228-A011-96C06036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785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1472D1-0084-4E55-9C88-1E15AA64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78463C-52F9-4D3A-A3D8-1EF898AF6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DA1A13-4729-4996-A21F-7F8CBF22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F64D4D-BC67-4355-827D-4404F026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B9FC6B-62E8-4494-A60F-FF1C8264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13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FD392A-15DA-4379-A105-C2BA8F76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8B041A-E226-4E5F-BD30-EF91490E7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483E97-C3F7-4715-8789-53E5F9022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B1CEAE-D1EC-44D2-A4C8-4CF7127B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001F9E-2D6A-48C7-A6F8-A5099D2F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B98685-D261-44C4-823A-0FE2AEF9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056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611DC5-25ED-4A2F-ACF7-D74B8D3D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E8DC62-50E6-4C4E-A054-E9AE1DABE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E7D1A2C-1A3C-426A-8FED-87BFE7880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86CF179-2082-4C73-B858-3660ABFF6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F739EF8-2595-4523-8D80-8F49F0BCD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E1DA999-681B-48F9-A662-C9AB18F5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3824B57-5829-4233-9A06-565B60FC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CBEB5E5-EB8A-4ABB-B887-92A69054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85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BBA18-2CC8-4741-B79B-10DDA12C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7099AC7-AE60-4DD2-9D6B-878D89A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86931B4-05BA-42B9-A684-41CC15D1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C551FB1-D3CA-4EEF-8D47-520E8CB9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18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94331F8-C4F5-46B2-93D8-4D3FD0B8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D598CE8-4270-49E2-B7AC-186665CD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B60D40-C286-49C1-9F5B-FAF874DC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271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7643A5-B0BF-4934-A22D-20ADF0AB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A68356-DBE1-4248-B1DE-9773D4BC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47F83B-C711-49F9-AB63-2E74F184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0BE7A2-45F4-47AA-84D8-C67CDE56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845952-9AA7-4459-A6D9-7AD50A25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E2C023-38A3-48D4-AECA-DF8F8BD7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922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3FAC4E-2E90-45B2-BA34-7912770F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768046-3A59-4012-BE93-672ED689C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8DF44BC-F0C3-4B93-9859-6F75C5022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20945CD-8D0C-4BD0-B64C-EB056A54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2C8134-D659-45C6-96B1-09220715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5859D8C-64BC-4F33-AE4D-EEBEB65C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81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DC76FD-A3E2-4F68-8487-2B515335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271C12-45DA-4262-993F-62AA39C9B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3EA998-5A4B-4265-B6E4-1F9DE685D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9DD9-1A78-4608-BEAA-9DE5EA00392C}" type="datetimeFigureOut">
              <a:rPr lang="ar-SA" smtClean="0"/>
              <a:t>25/01/43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0958D5-098C-4FB0-B63F-B0BAE1F0D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95DD6C-E392-45EB-9E08-D04346988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5E8E-303A-434C-8634-9CC5024FAC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526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418248-72DD-4C07-ADAE-B5D24C3B1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801139-327D-4E26-B4D0-6D94BCD0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5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C1B5F60-D71B-4965-ACC2-3BA4C6CC9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D4BB4A-4B8F-42B4-9CAD-3DED2FC9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ECCA84-D86E-43C2-BEA3-DB243F0E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8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7261A7D-87B9-4CF9-B412-8D8A06A3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3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C9B55A-6E29-450E-A59C-6542FFC9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36DAE48-0FAF-4667-91CD-6C0D30EA1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FE22BA-A4BD-442F-B8F1-AE1515D83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3173EC-5FB0-413B-A7F8-54AB847F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0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88BD08-4294-42B3-9D7E-95B02866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C5DABD-C992-498F-AFF2-98B4FA23F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6414301-8A43-4CDD-81DF-6AB05336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0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02450C6-B59D-435C-A868-E7D64006B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2A2CBF0-41E9-45D7-A0D6-0802F433C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74A90C-E050-42D3-9134-93FB7857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8B86B-A9E2-4BE2-AD2D-CA900CC9C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8E77ED-A0B9-4CB1-B103-3B6EBC74A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6BCF7B4-8FE1-4543-90BE-DF5B2D73E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02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2021-09-01T23:27:59Z</dcterms:created>
  <dcterms:modified xsi:type="dcterms:W3CDTF">2021-09-01T23:31:46Z</dcterms:modified>
</cp:coreProperties>
</file>