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39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  <p:sldMasterId id="2147483683" r:id="rId3"/>
  </p:sldMasterIdLst>
  <p:notesMasterIdLst>
    <p:notesMasterId r:id="rId23"/>
  </p:notesMasterIdLst>
  <p:sldIdLst>
    <p:sldId id="275" r:id="rId4"/>
    <p:sldId id="256" r:id="rId5"/>
    <p:sldId id="276" r:id="rId6"/>
    <p:sldId id="259" r:id="rId7"/>
    <p:sldId id="257" r:id="rId8"/>
    <p:sldId id="267" r:id="rId9"/>
    <p:sldId id="263" r:id="rId10"/>
    <p:sldId id="260" r:id="rId11"/>
    <p:sldId id="268" r:id="rId12"/>
    <p:sldId id="271" r:id="rId13"/>
    <p:sldId id="262" r:id="rId14"/>
    <p:sldId id="272" r:id="rId15"/>
    <p:sldId id="258" r:id="rId16"/>
    <p:sldId id="269" r:id="rId17"/>
    <p:sldId id="270" r:id="rId18"/>
    <p:sldId id="261" r:id="rId19"/>
    <p:sldId id="266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2DD21-2A6D-4C23-8DCE-5B823907A79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106297F-A03F-4086-A1D6-CCB5D77C9341}">
      <dgm:prSet phldrT="[نص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dirty="0"/>
            <a:t>Use the “raise hand” button when you want to ask a question.</a:t>
          </a:r>
          <a:endParaRPr lang="ar-SA" dirty="0"/>
        </a:p>
      </dgm:t>
    </dgm:pt>
    <dgm:pt modelId="{53A37D04-F398-4730-AA55-89F350EBD3BC}" type="parTrans" cxnId="{590AF968-284F-4744-97CA-5DD582FE39CE}">
      <dgm:prSet/>
      <dgm:spPr/>
      <dgm:t>
        <a:bodyPr/>
        <a:lstStyle/>
        <a:p>
          <a:pPr rtl="1"/>
          <a:endParaRPr lang="ar-SA"/>
        </a:p>
      </dgm:t>
    </dgm:pt>
    <dgm:pt modelId="{68577B88-7984-4388-B8C7-6A61F58A25C6}" type="sibTrans" cxnId="{590AF968-284F-4744-97CA-5DD582FE39CE}">
      <dgm:prSet/>
      <dgm:spPr/>
      <dgm:t>
        <a:bodyPr/>
        <a:lstStyle/>
        <a:p>
          <a:pPr rtl="1"/>
          <a:endParaRPr lang="ar-SA"/>
        </a:p>
      </dgm:t>
    </dgm:pt>
    <dgm:pt modelId="{5FC8F373-1A2A-414A-BC9D-AEF011032301}">
      <dgm:prSet phldrT="[نص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dirty="0"/>
            <a:t>“Mute your mics” unless your teacher ask you to do otherwise.</a:t>
          </a:r>
          <a:endParaRPr lang="ar-SA" dirty="0"/>
        </a:p>
      </dgm:t>
    </dgm:pt>
    <dgm:pt modelId="{0803FA69-DD2B-4E97-89C1-3594536339CB}" type="parTrans" cxnId="{5570E7FF-7D3B-4736-AE2F-8F1C555AD25B}">
      <dgm:prSet/>
      <dgm:spPr/>
      <dgm:t>
        <a:bodyPr/>
        <a:lstStyle/>
        <a:p>
          <a:pPr rtl="1"/>
          <a:endParaRPr lang="ar-SA"/>
        </a:p>
      </dgm:t>
    </dgm:pt>
    <dgm:pt modelId="{C78008DD-7AA4-420B-AAE4-1959125689AB}" type="sibTrans" cxnId="{5570E7FF-7D3B-4736-AE2F-8F1C555AD25B}">
      <dgm:prSet/>
      <dgm:spPr/>
      <dgm:t>
        <a:bodyPr/>
        <a:lstStyle/>
        <a:p>
          <a:pPr rtl="1"/>
          <a:endParaRPr lang="ar-SA"/>
        </a:p>
      </dgm:t>
    </dgm:pt>
    <dgm:pt modelId="{5D98F938-48F1-4B77-910E-1638EA9DFF3A}">
      <dgm:prSet phldrT="[نص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dirty="0"/>
            <a:t>Do not chat with your friends when the teacher is explaining.</a:t>
          </a:r>
          <a:endParaRPr lang="ar-SA" dirty="0"/>
        </a:p>
      </dgm:t>
    </dgm:pt>
    <dgm:pt modelId="{9CF0B16D-4A61-4905-9A49-7F5F1C06F260}" type="parTrans" cxnId="{92FFC5FF-8740-4312-AD81-3E1AB8B0613A}">
      <dgm:prSet/>
      <dgm:spPr/>
      <dgm:t>
        <a:bodyPr/>
        <a:lstStyle/>
        <a:p>
          <a:pPr rtl="1"/>
          <a:endParaRPr lang="ar-SA"/>
        </a:p>
      </dgm:t>
    </dgm:pt>
    <dgm:pt modelId="{391D6ECE-2F64-4DC8-AA78-E8B27D3F0CC6}" type="sibTrans" cxnId="{92FFC5FF-8740-4312-AD81-3E1AB8B0613A}">
      <dgm:prSet/>
      <dgm:spPr/>
      <dgm:t>
        <a:bodyPr/>
        <a:lstStyle/>
        <a:p>
          <a:pPr rtl="1"/>
          <a:endParaRPr lang="ar-SA"/>
        </a:p>
      </dgm:t>
    </dgm:pt>
    <dgm:pt modelId="{0F004298-E52D-4469-920B-66FE1E71B3CB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b="0" dirty="0"/>
            <a:t>Answer the questions your teacher ask you so that you don’t lose marks.</a:t>
          </a:r>
          <a:endParaRPr lang="ar-SA" b="0" dirty="0"/>
        </a:p>
      </dgm:t>
    </dgm:pt>
    <dgm:pt modelId="{B829DD41-7F7E-4C6E-978D-7C84B80D8F45}" type="parTrans" cxnId="{0DA7526A-D8C6-4A20-B7E8-1BF30E861471}">
      <dgm:prSet/>
      <dgm:spPr/>
      <dgm:t>
        <a:bodyPr/>
        <a:lstStyle/>
        <a:p>
          <a:pPr rtl="1"/>
          <a:endParaRPr lang="ar-SA"/>
        </a:p>
      </dgm:t>
    </dgm:pt>
    <dgm:pt modelId="{BA72901F-5EDE-4799-87AB-F7AA74166850}" type="sibTrans" cxnId="{0DA7526A-D8C6-4A20-B7E8-1BF30E861471}">
      <dgm:prSet/>
      <dgm:spPr/>
      <dgm:t>
        <a:bodyPr/>
        <a:lstStyle/>
        <a:p>
          <a:pPr rtl="1"/>
          <a:endParaRPr lang="ar-SA"/>
        </a:p>
      </dgm:t>
    </dgm:pt>
    <dgm:pt modelId="{996F44F7-3A90-4FB7-B6CA-53C5582CBF8C}" type="pres">
      <dgm:prSet presAssocID="{E552DD21-2A6D-4C23-8DCE-5B823907A797}" presName="Name0" presStyleCnt="0">
        <dgm:presLayoutVars>
          <dgm:dir/>
          <dgm:resizeHandles val="exact"/>
        </dgm:presLayoutVars>
      </dgm:prSet>
      <dgm:spPr/>
    </dgm:pt>
    <dgm:pt modelId="{8E100E4A-C50B-4926-8950-297025C6D9AE}" type="pres">
      <dgm:prSet presAssocID="{E552DD21-2A6D-4C23-8DCE-5B823907A797}" presName="cycle" presStyleCnt="0"/>
      <dgm:spPr/>
    </dgm:pt>
    <dgm:pt modelId="{6BB96387-C457-4ECA-86B6-F20848A8EBC3}" type="pres">
      <dgm:prSet presAssocID="{D106297F-A03F-4086-A1D6-CCB5D77C9341}" presName="nodeFirstNode" presStyleLbl="node1" presStyleIdx="0" presStyleCnt="4">
        <dgm:presLayoutVars>
          <dgm:bulletEnabled val="1"/>
        </dgm:presLayoutVars>
      </dgm:prSet>
      <dgm:spPr/>
    </dgm:pt>
    <dgm:pt modelId="{1ADC4D76-9B08-4945-B542-DA4CA97C9461}" type="pres">
      <dgm:prSet presAssocID="{68577B88-7984-4388-B8C7-6A61F58A25C6}" presName="sibTransFirstNode" presStyleLbl="bgShp" presStyleIdx="0" presStyleCnt="1"/>
      <dgm:spPr/>
    </dgm:pt>
    <dgm:pt modelId="{8F17C77F-5411-455B-A08C-56F94BF208CE}" type="pres">
      <dgm:prSet presAssocID="{5FC8F373-1A2A-414A-BC9D-AEF011032301}" presName="nodeFollowingNodes" presStyleLbl="node1" presStyleIdx="1" presStyleCnt="4">
        <dgm:presLayoutVars>
          <dgm:bulletEnabled val="1"/>
        </dgm:presLayoutVars>
      </dgm:prSet>
      <dgm:spPr/>
    </dgm:pt>
    <dgm:pt modelId="{3FBC3B76-76A1-4D20-815B-37168422F7B9}" type="pres">
      <dgm:prSet presAssocID="{5D98F938-48F1-4B77-910E-1638EA9DFF3A}" presName="nodeFollowingNodes" presStyleLbl="node1" presStyleIdx="2" presStyleCnt="4">
        <dgm:presLayoutVars>
          <dgm:bulletEnabled val="1"/>
        </dgm:presLayoutVars>
      </dgm:prSet>
      <dgm:spPr/>
    </dgm:pt>
    <dgm:pt modelId="{D38158AC-83B1-4B87-A61D-BBCF5EC60956}" type="pres">
      <dgm:prSet presAssocID="{0F004298-E52D-4469-920B-66FE1E71B3CB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938DB20E-FFC2-42C2-8F9F-D91C4C119183}" type="presOf" srcId="{68577B88-7984-4388-B8C7-6A61F58A25C6}" destId="{1ADC4D76-9B08-4945-B542-DA4CA97C9461}" srcOrd="0" destOrd="0" presId="urn:microsoft.com/office/officeart/2005/8/layout/cycle3"/>
    <dgm:cxn modelId="{CFED9E28-E6CB-460F-966B-0DD62A8EB133}" type="presOf" srcId="{0F004298-E52D-4469-920B-66FE1E71B3CB}" destId="{D38158AC-83B1-4B87-A61D-BBCF5EC60956}" srcOrd="0" destOrd="0" presId="urn:microsoft.com/office/officeart/2005/8/layout/cycle3"/>
    <dgm:cxn modelId="{3A12C73D-248A-40DB-A653-4C20C9EF5010}" type="presOf" srcId="{D106297F-A03F-4086-A1D6-CCB5D77C9341}" destId="{6BB96387-C457-4ECA-86B6-F20848A8EBC3}" srcOrd="0" destOrd="0" presId="urn:microsoft.com/office/officeart/2005/8/layout/cycle3"/>
    <dgm:cxn modelId="{590AF968-284F-4744-97CA-5DD582FE39CE}" srcId="{E552DD21-2A6D-4C23-8DCE-5B823907A797}" destId="{D106297F-A03F-4086-A1D6-CCB5D77C9341}" srcOrd="0" destOrd="0" parTransId="{53A37D04-F398-4730-AA55-89F350EBD3BC}" sibTransId="{68577B88-7984-4388-B8C7-6A61F58A25C6}"/>
    <dgm:cxn modelId="{0DA7526A-D8C6-4A20-B7E8-1BF30E861471}" srcId="{E552DD21-2A6D-4C23-8DCE-5B823907A797}" destId="{0F004298-E52D-4469-920B-66FE1E71B3CB}" srcOrd="3" destOrd="0" parTransId="{B829DD41-7F7E-4C6E-978D-7C84B80D8F45}" sibTransId="{BA72901F-5EDE-4799-87AB-F7AA74166850}"/>
    <dgm:cxn modelId="{70C38D7B-0264-49C4-B4DA-6753A51BA74F}" type="presOf" srcId="{5D98F938-48F1-4B77-910E-1638EA9DFF3A}" destId="{3FBC3B76-76A1-4D20-815B-37168422F7B9}" srcOrd="0" destOrd="0" presId="urn:microsoft.com/office/officeart/2005/8/layout/cycle3"/>
    <dgm:cxn modelId="{2594AD92-639F-48AB-9EC6-7254C3D199CE}" type="presOf" srcId="{E552DD21-2A6D-4C23-8DCE-5B823907A797}" destId="{996F44F7-3A90-4FB7-B6CA-53C5582CBF8C}" srcOrd="0" destOrd="0" presId="urn:microsoft.com/office/officeart/2005/8/layout/cycle3"/>
    <dgm:cxn modelId="{FE8C75E2-AD1A-49F5-A7C4-52CD9430FE6E}" type="presOf" srcId="{5FC8F373-1A2A-414A-BC9D-AEF011032301}" destId="{8F17C77F-5411-455B-A08C-56F94BF208CE}" srcOrd="0" destOrd="0" presId="urn:microsoft.com/office/officeart/2005/8/layout/cycle3"/>
    <dgm:cxn modelId="{92FFC5FF-8740-4312-AD81-3E1AB8B0613A}" srcId="{E552DD21-2A6D-4C23-8DCE-5B823907A797}" destId="{5D98F938-48F1-4B77-910E-1638EA9DFF3A}" srcOrd="2" destOrd="0" parTransId="{9CF0B16D-4A61-4905-9A49-7F5F1C06F260}" sibTransId="{391D6ECE-2F64-4DC8-AA78-E8B27D3F0CC6}"/>
    <dgm:cxn modelId="{5570E7FF-7D3B-4736-AE2F-8F1C555AD25B}" srcId="{E552DD21-2A6D-4C23-8DCE-5B823907A797}" destId="{5FC8F373-1A2A-414A-BC9D-AEF011032301}" srcOrd="1" destOrd="0" parTransId="{0803FA69-DD2B-4E97-89C1-3594536339CB}" sibTransId="{C78008DD-7AA4-420B-AAE4-1959125689AB}"/>
    <dgm:cxn modelId="{0059B80A-30F5-43D9-AE11-CCA2F6301B79}" type="presParOf" srcId="{996F44F7-3A90-4FB7-B6CA-53C5582CBF8C}" destId="{8E100E4A-C50B-4926-8950-297025C6D9AE}" srcOrd="0" destOrd="0" presId="urn:microsoft.com/office/officeart/2005/8/layout/cycle3"/>
    <dgm:cxn modelId="{0C3859E8-3EAB-4135-8EB3-9B6EDA118E54}" type="presParOf" srcId="{8E100E4A-C50B-4926-8950-297025C6D9AE}" destId="{6BB96387-C457-4ECA-86B6-F20848A8EBC3}" srcOrd="0" destOrd="0" presId="urn:microsoft.com/office/officeart/2005/8/layout/cycle3"/>
    <dgm:cxn modelId="{CA3611A2-6134-4F71-BC46-30912DD02155}" type="presParOf" srcId="{8E100E4A-C50B-4926-8950-297025C6D9AE}" destId="{1ADC4D76-9B08-4945-B542-DA4CA97C9461}" srcOrd="1" destOrd="0" presId="urn:microsoft.com/office/officeart/2005/8/layout/cycle3"/>
    <dgm:cxn modelId="{2670160D-D100-4731-9A6B-105FD5737E79}" type="presParOf" srcId="{8E100E4A-C50B-4926-8950-297025C6D9AE}" destId="{8F17C77F-5411-455B-A08C-56F94BF208CE}" srcOrd="2" destOrd="0" presId="urn:microsoft.com/office/officeart/2005/8/layout/cycle3"/>
    <dgm:cxn modelId="{E73DFC87-BDF4-4A1D-9929-20A8EDC854F5}" type="presParOf" srcId="{8E100E4A-C50B-4926-8950-297025C6D9AE}" destId="{3FBC3B76-76A1-4D20-815B-37168422F7B9}" srcOrd="3" destOrd="0" presId="urn:microsoft.com/office/officeart/2005/8/layout/cycle3"/>
    <dgm:cxn modelId="{64D2EEA9-5BDE-482A-92D7-B7A194FD5D0C}" type="presParOf" srcId="{8E100E4A-C50B-4926-8950-297025C6D9AE}" destId="{D38158AC-83B1-4B87-A61D-BBCF5EC6095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0F6BA5-DBBC-4777-9A8D-22A18124BE0F}" type="doc">
      <dgm:prSet loTypeId="urn:microsoft.com/office/officeart/2005/8/layout/hProcess3" loCatId="process" qsTypeId="urn:microsoft.com/office/officeart/2005/8/quickstyle/simple3" qsCatId="simple" csTypeId="urn:microsoft.com/office/officeart/2005/8/colors/accent1_2" csCatId="accent1" phldr="1"/>
      <dgm:spPr/>
    </dgm:pt>
    <dgm:pt modelId="{7C012B70-4CFA-45CE-8F0F-7F4BEC634BE9}">
      <dgm:prSet custT="1"/>
      <dgm:spPr/>
      <dgm:t>
        <a:bodyPr/>
        <a:lstStyle/>
        <a:p>
          <a:pPr rtl="1"/>
          <a:r>
            <a:rPr lang="en-US" sz="2800" b="1" dirty="0"/>
            <a:t>Classroom rules</a:t>
          </a:r>
          <a:endParaRPr lang="ar-SA" sz="2800" b="1" dirty="0"/>
        </a:p>
      </dgm:t>
    </dgm:pt>
    <dgm:pt modelId="{023B9F03-E0A0-4338-9EED-4E4E962FE1D6}" type="parTrans" cxnId="{1FB2AC61-CC32-4C3E-9373-228452F81DD3}">
      <dgm:prSet/>
      <dgm:spPr/>
      <dgm:t>
        <a:bodyPr/>
        <a:lstStyle/>
        <a:p>
          <a:pPr rtl="1"/>
          <a:endParaRPr lang="ar-SA"/>
        </a:p>
      </dgm:t>
    </dgm:pt>
    <dgm:pt modelId="{E4289F44-DCFF-42E0-8079-498CD331C8CB}" type="sibTrans" cxnId="{1FB2AC61-CC32-4C3E-9373-228452F81DD3}">
      <dgm:prSet/>
      <dgm:spPr/>
      <dgm:t>
        <a:bodyPr/>
        <a:lstStyle/>
        <a:p>
          <a:pPr rtl="1"/>
          <a:endParaRPr lang="ar-SA"/>
        </a:p>
      </dgm:t>
    </dgm:pt>
    <dgm:pt modelId="{55E1253F-230E-4FA2-90F9-64FC94B12437}" type="pres">
      <dgm:prSet presAssocID="{8B0F6BA5-DBBC-4777-9A8D-22A18124BE0F}" presName="Name0" presStyleCnt="0">
        <dgm:presLayoutVars>
          <dgm:dir/>
          <dgm:animLvl val="lvl"/>
          <dgm:resizeHandles val="exact"/>
        </dgm:presLayoutVars>
      </dgm:prSet>
      <dgm:spPr/>
    </dgm:pt>
    <dgm:pt modelId="{EB1A0AD3-7BD2-4981-8286-61D072DD5622}" type="pres">
      <dgm:prSet presAssocID="{8B0F6BA5-DBBC-4777-9A8D-22A18124BE0F}" presName="dummy" presStyleCnt="0"/>
      <dgm:spPr/>
    </dgm:pt>
    <dgm:pt modelId="{3EF14839-0724-489A-8A83-C3C69688C7E4}" type="pres">
      <dgm:prSet presAssocID="{8B0F6BA5-DBBC-4777-9A8D-22A18124BE0F}" presName="linH" presStyleCnt="0"/>
      <dgm:spPr/>
    </dgm:pt>
    <dgm:pt modelId="{639F2370-8B87-468B-B670-9964388E4C99}" type="pres">
      <dgm:prSet presAssocID="{8B0F6BA5-DBBC-4777-9A8D-22A18124BE0F}" presName="padding1" presStyleCnt="0"/>
      <dgm:spPr/>
    </dgm:pt>
    <dgm:pt modelId="{3897DE3C-FBA0-4A79-9B69-5331CF832A90}" type="pres">
      <dgm:prSet presAssocID="{7C012B70-4CFA-45CE-8F0F-7F4BEC634BE9}" presName="linV" presStyleCnt="0"/>
      <dgm:spPr/>
    </dgm:pt>
    <dgm:pt modelId="{585E91EB-2A95-4623-8D0F-5CAE905228BB}" type="pres">
      <dgm:prSet presAssocID="{7C012B70-4CFA-45CE-8F0F-7F4BEC634BE9}" presName="spVertical1" presStyleCnt="0"/>
      <dgm:spPr/>
    </dgm:pt>
    <dgm:pt modelId="{48062773-DF47-444A-A29C-E9DF126FED04}" type="pres">
      <dgm:prSet presAssocID="{7C012B70-4CFA-45CE-8F0F-7F4BEC634BE9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E47AABD4-70B0-4A68-B631-D91DBC50D8B8}" type="pres">
      <dgm:prSet presAssocID="{7C012B70-4CFA-45CE-8F0F-7F4BEC634BE9}" presName="spVertical2" presStyleCnt="0"/>
      <dgm:spPr/>
    </dgm:pt>
    <dgm:pt modelId="{F4CDEC12-1D25-4A4F-8290-DB8A74C20595}" type="pres">
      <dgm:prSet presAssocID="{7C012B70-4CFA-45CE-8F0F-7F4BEC634BE9}" presName="spVertical3" presStyleCnt="0"/>
      <dgm:spPr/>
    </dgm:pt>
    <dgm:pt modelId="{2DCECA3A-9952-4204-9C17-D162B276B30A}" type="pres">
      <dgm:prSet presAssocID="{8B0F6BA5-DBBC-4777-9A8D-22A18124BE0F}" presName="padding2" presStyleCnt="0"/>
      <dgm:spPr/>
    </dgm:pt>
    <dgm:pt modelId="{58572ED1-674B-4D37-B2E5-87A82D7640B4}" type="pres">
      <dgm:prSet presAssocID="{8B0F6BA5-DBBC-4777-9A8D-22A18124BE0F}" presName="negArrow" presStyleCnt="0"/>
      <dgm:spPr/>
    </dgm:pt>
    <dgm:pt modelId="{6F159C8D-38D2-468A-9C18-6427EB1294A1}" type="pres">
      <dgm:prSet presAssocID="{8B0F6BA5-DBBC-4777-9A8D-22A18124BE0F}" presName="backgroundArrow" presStyleLbl="node1" presStyleIdx="0" presStyleCnt="1" custLinFactNeighborX="-95219" custLinFactNeighborY="-36691"/>
      <dgm:spPr/>
    </dgm:pt>
  </dgm:ptLst>
  <dgm:cxnLst>
    <dgm:cxn modelId="{1FB2AC61-CC32-4C3E-9373-228452F81DD3}" srcId="{8B0F6BA5-DBBC-4777-9A8D-22A18124BE0F}" destId="{7C012B70-4CFA-45CE-8F0F-7F4BEC634BE9}" srcOrd="0" destOrd="0" parTransId="{023B9F03-E0A0-4338-9EED-4E4E962FE1D6}" sibTransId="{E4289F44-DCFF-42E0-8079-498CD331C8CB}"/>
    <dgm:cxn modelId="{51554969-EDD8-4106-9BA3-87CABCA45F36}" type="presOf" srcId="{7C012B70-4CFA-45CE-8F0F-7F4BEC634BE9}" destId="{48062773-DF47-444A-A29C-E9DF126FED04}" srcOrd="0" destOrd="0" presId="urn:microsoft.com/office/officeart/2005/8/layout/hProcess3"/>
    <dgm:cxn modelId="{52154A9B-E5B0-4051-95E3-14DFC1690D45}" type="presOf" srcId="{8B0F6BA5-DBBC-4777-9A8D-22A18124BE0F}" destId="{55E1253F-230E-4FA2-90F9-64FC94B12437}" srcOrd="0" destOrd="0" presId="urn:microsoft.com/office/officeart/2005/8/layout/hProcess3"/>
    <dgm:cxn modelId="{3A0272BA-ED82-432E-90E9-10B55ED8C6B2}" type="presParOf" srcId="{55E1253F-230E-4FA2-90F9-64FC94B12437}" destId="{EB1A0AD3-7BD2-4981-8286-61D072DD5622}" srcOrd="0" destOrd="0" presId="urn:microsoft.com/office/officeart/2005/8/layout/hProcess3"/>
    <dgm:cxn modelId="{066E2E23-3884-4144-AF24-06E0D750310D}" type="presParOf" srcId="{55E1253F-230E-4FA2-90F9-64FC94B12437}" destId="{3EF14839-0724-489A-8A83-C3C69688C7E4}" srcOrd="1" destOrd="0" presId="urn:microsoft.com/office/officeart/2005/8/layout/hProcess3"/>
    <dgm:cxn modelId="{52A27C00-41F5-4D40-988E-2FFC8D237E7D}" type="presParOf" srcId="{3EF14839-0724-489A-8A83-C3C69688C7E4}" destId="{639F2370-8B87-468B-B670-9964388E4C99}" srcOrd="0" destOrd="0" presId="urn:microsoft.com/office/officeart/2005/8/layout/hProcess3"/>
    <dgm:cxn modelId="{8DC5F634-8D81-42C1-B458-EF92875BADBF}" type="presParOf" srcId="{3EF14839-0724-489A-8A83-C3C69688C7E4}" destId="{3897DE3C-FBA0-4A79-9B69-5331CF832A90}" srcOrd="1" destOrd="0" presId="urn:microsoft.com/office/officeart/2005/8/layout/hProcess3"/>
    <dgm:cxn modelId="{239A75C0-5D2F-4A06-A2A3-2779DB15B594}" type="presParOf" srcId="{3897DE3C-FBA0-4A79-9B69-5331CF832A90}" destId="{585E91EB-2A95-4623-8D0F-5CAE905228BB}" srcOrd="0" destOrd="0" presId="urn:microsoft.com/office/officeart/2005/8/layout/hProcess3"/>
    <dgm:cxn modelId="{1189159E-55EB-4904-BA3F-F4DBB44CDCC5}" type="presParOf" srcId="{3897DE3C-FBA0-4A79-9B69-5331CF832A90}" destId="{48062773-DF47-444A-A29C-E9DF126FED04}" srcOrd="1" destOrd="0" presId="urn:microsoft.com/office/officeart/2005/8/layout/hProcess3"/>
    <dgm:cxn modelId="{3F7E153F-A2E9-4FD0-A630-85A6BD0AAC62}" type="presParOf" srcId="{3897DE3C-FBA0-4A79-9B69-5331CF832A90}" destId="{E47AABD4-70B0-4A68-B631-D91DBC50D8B8}" srcOrd="2" destOrd="0" presId="urn:microsoft.com/office/officeart/2005/8/layout/hProcess3"/>
    <dgm:cxn modelId="{9FDE62B4-C01E-4C9C-812D-D03E68CF9B0C}" type="presParOf" srcId="{3897DE3C-FBA0-4A79-9B69-5331CF832A90}" destId="{F4CDEC12-1D25-4A4F-8290-DB8A74C20595}" srcOrd="3" destOrd="0" presId="urn:microsoft.com/office/officeart/2005/8/layout/hProcess3"/>
    <dgm:cxn modelId="{48C1B90E-63AE-4145-9457-1EFBC725BE08}" type="presParOf" srcId="{3EF14839-0724-489A-8A83-C3C69688C7E4}" destId="{2DCECA3A-9952-4204-9C17-D162B276B30A}" srcOrd="2" destOrd="0" presId="urn:microsoft.com/office/officeart/2005/8/layout/hProcess3"/>
    <dgm:cxn modelId="{9F4274CB-D95F-4DCE-ABD3-C0B379F4ADD3}" type="presParOf" srcId="{3EF14839-0724-489A-8A83-C3C69688C7E4}" destId="{58572ED1-674B-4D37-B2E5-87A82D7640B4}" srcOrd="3" destOrd="0" presId="urn:microsoft.com/office/officeart/2005/8/layout/hProcess3"/>
    <dgm:cxn modelId="{C4D0E047-8685-43ED-A10E-33D41C15BC60}" type="presParOf" srcId="{3EF14839-0724-489A-8A83-C3C69688C7E4}" destId="{6F159C8D-38D2-468A-9C18-6427EB1294A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249C4C-6DB4-4210-87A7-BF383A3288C0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FD013E2A-FADC-4AEC-959D-7164BB363DFE}">
      <dgm:prSet phldrT="[نص]"/>
      <dgm:spPr/>
      <dgm:t>
        <a:bodyPr/>
        <a:lstStyle/>
        <a:p>
          <a:pPr rtl="1"/>
          <a:r>
            <a:rPr lang="en-US" dirty="0"/>
            <a:t>Museum</a:t>
          </a:r>
          <a:endParaRPr lang="ar-SA" dirty="0"/>
        </a:p>
      </dgm:t>
    </dgm:pt>
    <dgm:pt modelId="{274A3DA6-F11D-4419-90C0-D40143562F2C}" type="parTrans" cxnId="{A3494AA2-0FDB-4F8F-A33D-F7318CACC6BD}">
      <dgm:prSet/>
      <dgm:spPr/>
      <dgm:t>
        <a:bodyPr/>
        <a:lstStyle/>
        <a:p>
          <a:pPr rtl="1"/>
          <a:endParaRPr lang="ar-SA"/>
        </a:p>
      </dgm:t>
    </dgm:pt>
    <dgm:pt modelId="{B0AF722D-DAF4-49BC-BD51-BC5369E2465D}" type="sibTrans" cxnId="{A3494AA2-0FDB-4F8F-A33D-F7318CACC6BD}">
      <dgm:prSet/>
      <dgm:spPr/>
      <dgm:t>
        <a:bodyPr/>
        <a:lstStyle/>
        <a:p>
          <a:pPr rtl="1"/>
          <a:endParaRPr lang="ar-SA"/>
        </a:p>
      </dgm:t>
    </dgm:pt>
    <dgm:pt modelId="{9FFF0728-8751-4535-B512-55B541A984CC}" type="pres">
      <dgm:prSet presAssocID="{C6249C4C-6DB4-4210-87A7-BF383A3288C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F7DA374-1C2A-4FF2-A706-2E04E661EE59}" type="pres">
      <dgm:prSet presAssocID="{C6249C4C-6DB4-4210-87A7-BF383A3288C0}" presName="matrix" presStyleCnt="0"/>
      <dgm:spPr/>
    </dgm:pt>
    <dgm:pt modelId="{3FA933A2-A383-4788-A0CA-6371460A2035}" type="pres">
      <dgm:prSet presAssocID="{C6249C4C-6DB4-4210-87A7-BF383A3288C0}" presName="tile1" presStyleLbl="node1" presStyleIdx="0" presStyleCnt="4" custLinFactNeighborX="-141" custLinFactNeighborY="-2423"/>
      <dgm:spPr/>
    </dgm:pt>
    <dgm:pt modelId="{E90B291A-A32E-45A5-84A3-FFC090D56C62}" type="pres">
      <dgm:prSet presAssocID="{C6249C4C-6DB4-4210-87A7-BF383A3288C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2931BE-70B8-4556-BE2D-354074823F6C}" type="pres">
      <dgm:prSet presAssocID="{C6249C4C-6DB4-4210-87A7-BF383A3288C0}" presName="tile2" presStyleLbl="node1" presStyleIdx="1" presStyleCnt="4"/>
      <dgm:spPr/>
    </dgm:pt>
    <dgm:pt modelId="{E31018F8-6FD9-4BFF-BDA0-2D95BFDFFBEB}" type="pres">
      <dgm:prSet presAssocID="{C6249C4C-6DB4-4210-87A7-BF383A3288C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714C34E-EDD1-40EC-949E-CA0E5935A206}" type="pres">
      <dgm:prSet presAssocID="{C6249C4C-6DB4-4210-87A7-BF383A3288C0}" presName="tile3" presStyleLbl="node1" presStyleIdx="2" presStyleCnt="4"/>
      <dgm:spPr/>
    </dgm:pt>
    <dgm:pt modelId="{37946A8B-22AF-4763-AFEB-8438BFFB5E68}" type="pres">
      <dgm:prSet presAssocID="{C6249C4C-6DB4-4210-87A7-BF383A3288C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41D5EAB-3A28-4697-AF07-64F0E0133C85}" type="pres">
      <dgm:prSet presAssocID="{C6249C4C-6DB4-4210-87A7-BF383A3288C0}" presName="tile4" presStyleLbl="node1" presStyleIdx="3" presStyleCnt="4" custLinFactNeighborY="1913"/>
      <dgm:spPr/>
    </dgm:pt>
    <dgm:pt modelId="{DE28BB13-9FE3-4013-82A3-3AE5B2BC64A9}" type="pres">
      <dgm:prSet presAssocID="{C6249C4C-6DB4-4210-87A7-BF383A3288C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90686A9-BCED-4CD9-B5FB-7011DAB76B48}" type="pres">
      <dgm:prSet presAssocID="{C6249C4C-6DB4-4210-87A7-BF383A3288C0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423900A-8507-407C-BF7B-2B58C2033AE7}" type="presOf" srcId="{C6249C4C-6DB4-4210-87A7-BF383A3288C0}" destId="{9FFF0728-8751-4535-B512-55B541A984CC}" srcOrd="0" destOrd="0" presId="urn:microsoft.com/office/officeart/2005/8/layout/matrix1"/>
    <dgm:cxn modelId="{8CB0199B-448D-4958-98BE-B69300C185AB}" type="presOf" srcId="{FD013E2A-FADC-4AEC-959D-7164BB363DFE}" destId="{A90686A9-BCED-4CD9-B5FB-7011DAB76B48}" srcOrd="0" destOrd="0" presId="urn:microsoft.com/office/officeart/2005/8/layout/matrix1"/>
    <dgm:cxn modelId="{A3494AA2-0FDB-4F8F-A33D-F7318CACC6BD}" srcId="{C6249C4C-6DB4-4210-87A7-BF383A3288C0}" destId="{FD013E2A-FADC-4AEC-959D-7164BB363DFE}" srcOrd="0" destOrd="0" parTransId="{274A3DA6-F11D-4419-90C0-D40143562F2C}" sibTransId="{B0AF722D-DAF4-49BC-BD51-BC5369E2465D}"/>
    <dgm:cxn modelId="{256D7F41-2366-479F-8F45-86F2B5A4AA24}" type="presParOf" srcId="{9FFF0728-8751-4535-B512-55B541A984CC}" destId="{FF7DA374-1C2A-4FF2-A706-2E04E661EE59}" srcOrd="0" destOrd="0" presId="urn:microsoft.com/office/officeart/2005/8/layout/matrix1"/>
    <dgm:cxn modelId="{88F40D70-B0EC-4878-834A-7C400149095D}" type="presParOf" srcId="{FF7DA374-1C2A-4FF2-A706-2E04E661EE59}" destId="{3FA933A2-A383-4788-A0CA-6371460A2035}" srcOrd="0" destOrd="0" presId="urn:microsoft.com/office/officeart/2005/8/layout/matrix1"/>
    <dgm:cxn modelId="{2FD97131-3664-490D-931E-67B4D8FE8E85}" type="presParOf" srcId="{FF7DA374-1C2A-4FF2-A706-2E04E661EE59}" destId="{E90B291A-A32E-45A5-84A3-FFC090D56C62}" srcOrd="1" destOrd="0" presId="urn:microsoft.com/office/officeart/2005/8/layout/matrix1"/>
    <dgm:cxn modelId="{CC60B24C-FAAA-40CF-9850-D8911A0ADFAD}" type="presParOf" srcId="{FF7DA374-1C2A-4FF2-A706-2E04E661EE59}" destId="{A32931BE-70B8-4556-BE2D-354074823F6C}" srcOrd="2" destOrd="0" presId="urn:microsoft.com/office/officeart/2005/8/layout/matrix1"/>
    <dgm:cxn modelId="{2EF68059-B1DF-4E3F-A168-44C26EFE69C8}" type="presParOf" srcId="{FF7DA374-1C2A-4FF2-A706-2E04E661EE59}" destId="{E31018F8-6FD9-4BFF-BDA0-2D95BFDFFBEB}" srcOrd="3" destOrd="0" presId="urn:microsoft.com/office/officeart/2005/8/layout/matrix1"/>
    <dgm:cxn modelId="{91A63AC9-CBE7-40F8-B52A-FCDB4C5D5186}" type="presParOf" srcId="{FF7DA374-1C2A-4FF2-A706-2E04E661EE59}" destId="{E714C34E-EDD1-40EC-949E-CA0E5935A206}" srcOrd="4" destOrd="0" presId="urn:microsoft.com/office/officeart/2005/8/layout/matrix1"/>
    <dgm:cxn modelId="{56ACD954-7FEE-4F3A-9379-FA970BBBD10E}" type="presParOf" srcId="{FF7DA374-1C2A-4FF2-A706-2E04E661EE59}" destId="{37946A8B-22AF-4763-AFEB-8438BFFB5E68}" srcOrd="5" destOrd="0" presId="urn:microsoft.com/office/officeart/2005/8/layout/matrix1"/>
    <dgm:cxn modelId="{6B0A5E03-DFD8-487D-AE89-B76625A2A01D}" type="presParOf" srcId="{FF7DA374-1C2A-4FF2-A706-2E04E661EE59}" destId="{241D5EAB-3A28-4697-AF07-64F0E0133C85}" srcOrd="6" destOrd="0" presId="urn:microsoft.com/office/officeart/2005/8/layout/matrix1"/>
    <dgm:cxn modelId="{3B53F6DE-A92F-4058-BCF6-5F7EE3DFD2EC}" type="presParOf" srcId="{FF7DA374-1C2A-4FF2-A706-2E04E661EE59}" destId="{DE28BB13-9FE3-4013-82A3-3AE5B2BC64A9}" srcOrd="7" destOrd="0" presId="urn:microsoft.com/office/officeart/2005/8/layout/matrix1"/>
    <dgm:cxn modelId="{568C2B46-0018-4EC7-B4AB-19DB069D1EF2}" type="presParOf" srcId="{9FFF0728-8751-4535-B512-55B541A984CC}" destId="{A90686A9-BCED-4CD9-B5FB-7011DAB76B4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C4D76-9B08-4945-B542-DA4CA97C9461}">
      <dsp:nvSpPr>
        <dsp:cNvPr id="0" name=""/>
        <dsp:cNvSpPr/>
      </dsp:nvSpPr>
      <dsp:spPr>
        <a:xfrm>
          <a:off x="1475371" y="-125479"/>
          <a:ext cx="5177256" cy="5177256"/>
        </a:xfrm>
        <a:prstGeom prst="circularArrow">
          <a:avLst>
            <a:gd name="adj1" fmla="val 4668"/>
            <a:gd name="adj2" fmla="val 272909"/>
            <a:gd name="adj3" fmla="val 12888704"/>
            <a:gd name="adj4" fmla="val 17991876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96387-C457-4ECA-86B6-F20848A8EBC3}">
      <dsp:nvSpPr>
        <dsp:cNvPr id="0" name=""/>
        <dsp:cNvSpPr/>
      </dsp:nvSpPr>
      <dsp:spPr>
        <a:xfrm>
          <a:off x="2365374" y="1042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Use the “raise hand” button when you want to ask a question.</a:t>
          </a:r>
          <a:endParaRPr lang="ar-SA" sz="2300" kern="1200" dirty="0"/>
        </a:p>
      </dsp:txBody>
      <dsp:txXfrm>
        <a:off x="2448294" y="83962"/>
        <a:ext cx="3231409" cy="1532784"/>
      </dsp:txXfrm>
    </dsp:sp>
    <dsp:sp modelId="{8F17C77F-5411-455B-A08C-56F94BF208CE}">
      <dsp:nvSpPr>
        <dsp:cNvPr id="0" name=""/>
        <dsp:cNvSpPr/>
      </dsp:nvSpPr>
      <dsp:spPr>
        <a:xfrm>
          <a:off x="4224353" y="1860021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“Mute your mics” unless your teacher ask you to do otherwise.</a:t>
          </a:r>
          <a:endParaRPr lang="ar-SA" sz="2300" kern="1200" dirty="0"/>
        </a:p>
      </dsp:txBody>
      <dsp:txXfrm>
        <a:off x="4307273" y="1942941"/>
        <a:ext cx="3231409" cy="1532784"/>
      </dsp:txXfrm>
    </dsp:sp>
    <dsp:sp modelId="{3FBC3B76-76A1-4D20-815B-37168422F7B9}">
      <dsp:nvSpPr>
        <dsp:cNvPr id="0" name=""/>
        <dsp:cNvSpPr/>
      </dsp:nvSpPr>
      <dsp:spPr>
        <a:xfrm>
          <a:off x="2365375" y="3718999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Do not chat with your friends when the teacher is explaining.</a:t>
          </a:r>
          <a:endParaRPr lang="ar-SA" sz="2300" kern="1200" dirty="0"/>
        </a:p>
      </dsp:txBody>
      <dsp:txXfrm>
        <a:off x="2448295" y="3801919"/>
        <a:ext cx="3231409" cy="1532784"/>
      </dsp:txXfrm>
    </dsp:sp>
    <dsp:sp modelId="{D38158AC-83B1-4B87-A61D-BBCF5EC60956}">
      <dsp:nvSpPr>
        <dsp:cNvPr id="0" name=""/>
        <dsp:cNvSpPr/>
      </dsp:nvSpPr>
      <dsp:spPr>
        <a:xfrm>
          <a:off x="506396" y="1860021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Answer the questions your teacher ask you so that you don’t lose marks.</a:t>
          </a:r>
          <a:endParaRPr lang="ar-SA" sz="2300" b="0" kern="1200" dirty="0"/>
        </a:p>
      </dsp:txBody>
      <dsp:txXfrm>
        <a:off x="589316" y="1942941"/>
        <a:ext cx="3231409" cy="1532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59C8D-38D2-468A-9C18-6427EB1294A1}">
      <dsp:nvSpPr>
        <dsp:cNvPr id="0" name=""/>
        <dsp:cNvSpPr/>
      </dsp:nvSpPr>
      <dsp:spPr>
        <a:xfrm>
          <a:off x="0" y="0"/>
          <a:ext cx="3320425" cy="136800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062773-DF47-444A-A29C-E9DF126FED04}">
      <dsp:nvSpPr>
        <dsp:cNvPr id="0" name=""/>
        <dsp:cNvSpPr/>
      </dsp:nvSpPr>
      <dsp:spPr>
        <a:xfrm>
          <a:off x="267838" y="356258"/>
          <a:ext cx="2720543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Classroom rules</a:t>
          </a:r>
          <a:endParaRPr lang="ar-SA" sz="2800" b="1" kern="1200" dirty="0"/>
        </a:p>
      </dsp:txBody>
      <dsp:txXfrm>
        <a:off x="267838" y="356258"/>
        <a:ext cx="2720543" cy="68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933A2-A383-4788-A0CA-6371460A2035}">
      <dsp:nvSpPr>
        <dsp:cNvPr id="0" name=""/>
        <dsp:cNvSpPr/>
      </dsp:nvSpPr>
      <dsp:spPr>
        <a:xfrm rot="16200000">
          <a:off x="1577944" y="-1577944"/>
          <a:ext cx="2709333" cy="586522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2931BE-70B8-4556-BE2D-354074823F6C}">
      <dsp:nvSpPr>
        <dsp:cNvPr id="0" name=""/>
        <dsp:cNvSpPr/>
      </dsp:nvSpPr>
      <dsp:spPr>
        <a:xfrm>
          <a:off x="5865222" y="0"/>
          <a:ext cx="5865222" cy="2709333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14C34E-EDD1-40EC-949E-CA0E5935A206}">
      <dsp:nvSpPr>
        <dsp:cNvPr id="0" name=""/>
        <dsp:cNvSpPr/>
      </dsp:nvSpPr>
      <dsp:spPr>
        <a:xfrm rot="10800000">
          <a:off x="0" y="2709333"/>
          <a:ext cx="5865222" cy="2709333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1D5EAB-3A28-4697-AF07-64F0E0133C85}">
      <dsp:nvSpPr>
        <dsp:cNvPr id="0" name=""/>
        <dsp:cNvSpPr/>
      </dsp:nvSpPr>
      <dsp:spPr>
        <a:xfrm rot="5400000">
          <a:off x="7443167" y="1131389"/>
          <a:ext cx="2709333" cy="586522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0686A9-BCED-4CD9-B5FB-7011DAB76B48}">
      <dsp:nvSpPr>
        <dsp:cNvPr id="0" name=""/>
        <dsp:cNvSpPr/>
      </dsp:nvSpPr>
      <dsp:spPr>
        <a:xfrm>
          <a:off x="4105655" y="2032000"/>
          <a:ext cx="3519133" cy="1354666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Museum</a:t>
          </a:r>
          <a:endParaRPr lang="ar-SA" sz="5600" kern="1200" dirty="0"/>
        </a:p>
      </dsp:txBody>
      <dsp:txXfrm>
        <a:off x="4171784" y="2098129"/>
        <a:ext cx="3386875" cy="1222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19F318-0521-4788-8460-65DAAA3FC600}" type="datetimeFigureOut">
              <a:rPr lang="ar-SA" smtClean="0"/>
              <a:t>19/02/42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639BBFE-A8BC-4FF9-9527-C4DF238649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547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5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285E-FB76-48A3-9AA0-21B84B1590A0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3673-F71E-4FA5-BA86-A73D757164F0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41C0-3E6B-4A39-A97F-F0AC9FA17186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612-5FC5-4063-A2D4-C7CFC501AEF8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9EF9-564B-478C-A67D-2DBE5E7A3127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E200-0369-444D-AEA0-C86C3C459C3A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B0B1-8C57-4A58-9836-369BB0702F7F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4B7-01F6-42AD-8A22-AE7683213A5C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68A-6A69-48AE-B2D8-1764D83C6B84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F8B6-3C07-4D69-B367-374E9D4AA5AF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808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0D17-27AC-41FB-8BB2-4A09CD944FDE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90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34C7-B8DB-47C6-B73C-05B980DDA966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BF14-CEC9-4278-A506-373936D602BD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5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1C48-13CD-464B-A6C8-D1141B9FE315}" type="datetime1">
              <a:rPr lang="en-US" smtClean="0"/>
              <a:t>10/6/2020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26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80C-1958-4D86-A8F3-9BDDD439BC78}" type="datetime1">
              <a:rPr lang="en-US" smtClean="0"/>
              <a:t>10/6/2020</a:t>
            </a:fld>
            <a:endParaRPr lang="en-GB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542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9D93-4C60-497E-B1D4-22141C1FB504}" type="datetime1">
              <a:rPr lang="en-US" smtClean="0"/>
              <a:t>10/6/2020</a:t>
            </a:fld>
            <a:endParaRPr lang="en-GB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24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F1A45-0DCA-4773-93C1-E2616741D137}" type="datetime1">
              <a:rPr lang="en-US" smtClean="0"/>
              <a:t>10/6/2020</a:t>
            </a:fld>
            <a:endParaRPr lang="en-GB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155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40-A0E1-41C2-8F2C-500EEDDC43F6}" type="datetime1">
              <a:rPr lang="en-US" smtClean="0"/>
              <a:t>10/6/2020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238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193-7CD5-4A2C-99B8-41CF36099D95}" type="datetime1">
              <a:rPr lang="en-US" smtClean="0"/>
              <a:t>10/6/2020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021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D87D-0DD3-4ABD-BED8-A75BBDB7C237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48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8A5E-EE1F-4DB2-87D1-5B0BD99DF365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830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7861-32F7-4346-9D4D-E8AE9F8A1E86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0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75D08-BAF8-4527-95C0-E6192CEBA304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6CF4-AE7F-4836-8C64-1312CCDACC41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76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6842C-B6ED-491B-BCB5-F19B239B6B78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45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4F1B-7542-40F0-A284-A1D679F6B272}" type="datetime1">
              <a:rPr lang="en-US" smtClean="0"/>
              <a:t>10/6/2020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997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09C0-3812-4A0C-B71E-79D3069A09F7}" type="datetime1">
              <a:rPr lang="en-US" smtClean="0"/>
              <a:t>10/6/2020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468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5947-B438-476D-A54E-A83C54F90D97}" type="datetime1">
              <a:rPr lang="en-US" smtClean="0"/>
              <a:t>10/6/2020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47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45E-9768-4E13-BAB8-1349A4B12D25}" type="datetime1">
              <a:rPr lang="en-US" smtClean="0"/>
              <a:t>10/6/2020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99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FD9F4-80A7-44C5-A940-6D72B4B8FE39}" type="datetime1">
              <a:rPr lang="en-US" smtClean="0"/>
              <a:t>10/6/2020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702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BB50-9DF0-448F-94AD-972689FA4679}" type="datetime1">
              <a:rPr lang="en-US" smtClean="0"/>
              <a:t>10/6/2020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588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43B7-EDB8-4F85-9D31-47356D632777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90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1792-63F2-446F-821F-CDC3EF7A38AC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9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FCAB-4947-4E0A-9237-D0040815F34B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05D4-9691-4449-BEE8-975165B1232A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C30A1-9CD5-4B01-8A2B-0310FCB56EFA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5CFE-A944-4741-85E6-852A8F0B56F9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0ACB-D71D-4230-BE4F-9B35AA08DCB0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5D1B-B144-493C-8088-D16D83DDB415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3FD6296-1C7C-4738-8860-8EA8E8019299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A48F3-5C98-4206-8CE0-1258328EED15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Bushra Alswailem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332C5-55AE-4C77-8196-D8164F7F9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31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BE71-E304-4991-A0F3-DA2D5D80FD67}" type="datetime1">
              <a:rPr lang="en-US" smtClean="0"/>
              <a:t>10/6/2020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44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hyperlink" Target="https://commons.wikimedia.org/wiki/category:hand_stop_icons" TargetMode="External"/><Relationship Id="rId18" Type="http://schemas.openxmlformats.org/officeDocument/2006/relationships/image" Target="../media/image9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png"/><Relationship Id="rId17" Type="http://schemas.openxmlformats.org/officeDocument/2006/relationships/hyperlink" Target="https://aerialellis.wordpress.com/" TargetMode="External"/><Relationship Id="rId2" Type="http://schemas.openxmlformats.org/officeDocument/2006/relationships/diagramData" Target="../diagrams/data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hyperlink" Target="https://techboomers.com/t/how-to-use-facetime-mac" TargetMode="External"/><Relationship Id="rId10" Type="http://schemas.openxmlformats.org/officeDocument/2006/relationships/diagramColors" Target="../diagrams/colors2.xml"/><Relationship Id="rId19" Type="http://schemas.openxmlformats.org/officeDocument/2006/relationships/hyperlink" Target="https://www.flickr.com/photos/ludwg/8668129713" TargetMode="Externa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5905" TargetMode="External"/><Relationship Id="rId13" Type="http://schemas.openxmlformats.org/officeDocument/2006/relationships/image" Target="../media/image26.jpg"/><Relationship Id="rId3" Type="http://schemas.openxmlformats.org/officeDocument/2006/relationships/hyperlink" Target="http://meneame.net/story/diseno-industrial-braun-vs-apple" TargetMode="External"/><Relationship Id="rId7" Type="http://schemas.openxmlformats.org/officeDocument/2006/relationships/image" Target="../media/image23.png"/><Relationship Id="rId12" Type="http://schemas.openxmlformats.org/officeDocument/2006/relationships/hyperlink" Target="https://pixabay.com/en/biplane-airplane-plane-oldtimer-74557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/3.0/" TargetMode="External"/><Relationship Id="rId11" Type="http://schemas.openxmlformats.org/officeDocument/2006/relationships/image" Target="../media/image25.jpg"/><Relationship Id="rId5" Type="http://schemas.openxmlformats.org/officeDocument/2006/relationships/hyperlink" Target="http://www.pngall.com/aeroplane-png" TargetMode="External"/><Relationship Id="rId10" Type="http://schemas.openxmlformats.org/officeDocument/2006/relationships/hyperlink" Target="https://genevatypewriters.blogspot.com/2010/07/slate-blue-japy-script-portable-manual.html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4.JPG"/><Relationship Id="rId14" Type="http://schemas.openxmlformats.org/officeDocument/2006/relationships/hyperlink" Target="https://www.publicdomainpictures.net/view-image.php?image=27368&amp;picture=old-calculato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note-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hyperlink" Target="http://www.vecteezy.com/cars/50484-old-fashioned-bicycle-vector" TargetMode="External"/><Relationship Id="rId18" Type="http://schemas.openxmlformats.org/officeDocument/2006/relationships/image" Target="../media/image35.jpg"/><Relationship Id="rId3" Type="http://schemas.openxmlformats.org/officeDocument/2006/relationships/audio" Target="../media/audio1.wav"/><Relationship Id="rId21" Type="http://schemas.openxmlformats.org/officeDocument/2006/relationships/hyperlink" Target="http://gadgetsin.com/retro-game-console-themed-keychains.htm" TargetMode="External"/><Relationship Id="rId7" Type="http://schemas.openxmlformats.org/officeDocument/2006/relationships/hyperlink" Target="https://creativecommons.org/licenses/by-sa/3.0/" TargetMode="External"/><Relationship Id="rId12" Type="http://schemas.openxmlformats.org/officeDocument/2006/relationships/image" Target="../media/image32.jpg"/><Relationship Id="rId17" Type="http://schemas.openxmlformats.org/officeDocument/2006/relationships/hyperlink" Target="https://www.flickr.com/photos/stevestein1982/4047834684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en.wikipedia.org/wiki/Vintage_car" TargetMode="External"/><Relationship Id="rId11" Type="http://schemas.openxmlformats.org/officeDocument/2006/relationships/hyperlink" Target="https://pxhere.com/en/photo/1389022" TargetMode="External"/><Relationship Id="rId5" Type="http://schemas.openxmlformats.org/officeDocument/2006/relationships/image" Target="../media/image29.jpg"/><Relationship Id="rId15" Type="http://schemas.openxmlformats.org/officeDocument/2006/relationships/hyperlink" Target="https://commons.wikimedia.org/wiki/File:Telephone,_Model_3_G,_Candlestick,_Automatic_Electric_Company,_Chicago,_1918-1919,_lacquered_metal,_cast_stone,_felt_-_Museum_f%C3%BCr_Angewandte_Kunst_K%C3%B6ln_-_Cologne,_Germany_-_DSC09625.jpg" TargetMode="External"/><Relationship Id="rId23" Type="http://schemas.openxmlformats.org/officeDocument/2006/relationships/hyperlink" Target="https://sketchfab.com/models/5011d3afbf9e48da801cbf22ca5ee226" TargetMode="External"/><Relationship Id="rId10" Type="http://schemas.openxmlformats.org/officeDocument/2006/relationships/image" Target="../media/image31.jpeg"/><Relationship Id="rId19" Type="http://schemas.openxmlformats.org/officeDocument/2006/relationships/hyperlink" Target="https://en.wikipedia.org/wiki/Pocket_watch" TargetMode="External"/><Relationship Id="rId4" Type="http://schemas.openxmlformats.org/officeDocument/2006/relationships/audio" Target="../media/audio2.wav"/><Relationship Id="rId9" Type="http://schemas.openxmlformats.org/officeDocument/2006/relationships/hyperlink" Target="https://www.pexels.com/photo/camera-photography-old-antique-37397/" TargetMode="External"/><Relationship Id="rId14" Type="http://schemas.openxmlformats.org/officeDocument/2006/relationships/image" Target="../media/image33.jpeg"/><Relationship Id="rId22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3.JPG"/><Relationship Id="rId18" Type="http://schemas.openxmlformats.org/officeDocument/2006/relationships/hyperlink" Target="https://pxhere.com/en/photo/489717" TargetMode="External"/><Relationship Id="rId3" Type="http://schemas.openxmlformats.org/officeDocument/2006/relationships/diagramLayout" Target="../diagrams/layout3.xml"/><Relationship Id="rId21" Type="http://schemas.openxmlformats.org/officeDocument/2006/relationships/hyperlink" Target="https://creativecommons.org/licenses/by-nc-sa/3.0/" TargetMode="External"/><Relationship Id="rId7" Type="http://schemas.openxmlformats.org/officeDocument/2006/relationships/image" Target="../media/image39.jpg"/><Relationship Id="rId12" Type="http://schemas.openxmlformats.org/officeDocument/2006/relationships/image" Target="../media/image42.png"/><Relationship Id="rId17" Type="http://schemas.openxmlformats.org/officeDocument/2006/relationships/image" Target="../media/image45.jpg"/><Relationship Id="rId2" Type="http://schemas.openxmlformats.org/officeDocument/2006/relationships/diagramData" Target="../diagrams/data3.xml"/><Relationship Id="rId16" Type="http://schemas.openxmlformats.org/officeDocument/2006/relationships/image" Target="../media/image44.jpg"/><Relationship Id="rId20" Type="http://schemas.openxmlformats.org/officeDocument/2006/relationships/hyperlink" Target="https://www.flickr.com/photos/qousqous/57607074" TargetMode="Externa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hyperlink" Target="https://en.wikipedia.org/wiki/File:Mona_Lisa_(copy,_Thalwil,_Switzerland).JPG" TargetMode="External"/><Relationship Id="rId5" Type="http://schemas.openxmlformats.org/officeDocument/2006/relationships/diagramColors" Target="../diagrams/colors3.xml"/><Relationship Id="rId15" Type="http://schemas.openxmlformats.org/officeDocument/2006/relationships/hyperlink" Target="https://creativecommons.org/licenses/by-sa/3.0/" TargetMode="External"/><Relationship Id="rId23" Type="http://schemas.openxmlformats.org/officeDocument/2006/relationships/hyperlink" Target="https://www.flickr.com/photos/90557979@N00/379006423" TargetMode="External"/><Relationship Id="rId10" Type="http://schemas.openxmlformats.org/officeDocument/2006/relationships/image" Target="../media/image41.JPG"/><Relationship Id="rId19" Type="http://schemas.openxmlformats.org/officeDocument/2006/relationships/image" Target="../media/image46.jpg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ar.wikipedia.org/wiki/%D9%84%D9%8A%D9%84%D8%A9_%D8%A7%D9%84%D9%86%D8%AC%D9%88%D9%85_(%D9%84%D9%88%D8%AD%D8%A9)" TargetMode="External"/><Relationship Id="rId14" Type="http://schemas.openxmlformats.org/officeDocument/2006/relationships/hyperlink" Target="http://commons.wikimedia.org/wiki/File:Megalosaurus,_World_Museum_Liverpool_(3).JPG" TargetMode="External"/><Relationship Id="rId22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ost-it-sticky-note-note-memo-150262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inking_Cartoon_Businessman_(Flipped)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5%D9%84%D9%81:Iraqi_Museum.jpg" TargetMode="External"/><Relationship Id="rId3" Type="http://schemas.openxmlformats.org/officeDocument/2006/relationships/hyperlink" Target="https://de.wikipedia.org/wiki/Museum_Schn%C3%BCtgen" TargetMode="External"/><Relationship Id="rId7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Natural_history_museum" TargetMode="Externa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3073&amp;picture=no-photography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mmons.wikimedia.org/wiki/File:Dot_not_touch.PNG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E5711A84-2824-43EE-8917-19E0D157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B673639C-8D9F-471E-9A03-51B943BE4770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BCCB517B-AF7C-422B-B08E-6FC523A42916}"/>
              </a:ext>
            </a:extLst>
          </p:cNvPr>
          <p:cNvGraphicFramePr/>
          <p:nvPr/>
        </p:nvGraphicFramePr>
        <p:xfrm>
          <a:off x="365760" y="719666"/>
          <a:ext cx="3320425" cy="1396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صورة 11">
            <a:extLst>
              <a:ext uri="{FF2B5EF4-FFF2-40B4-BE49-F238E27FC236}">
                <a16:creationId xmlns:a16="http://schemas.microsoft.com/office/drawing/2014/main" id="{73FB1BE5-D2EB-4DF9-8FBD-7B8C5ECB45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340238" y="883381"/>
            <a:ext cx="578031" cy="57803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9FB2863-42D6-4967-87B1-8771BD3ABE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70453" t="13649" r="8442" b="15608"/>
          <a:stretch/>
        </p:blipFill>
        <p:spPr>
          <a:xfrm>
            <a:off x="9552577" y="2873828"/>
            <a:ext cx="740955" cy="80197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85DEF48-DF87-4CA6-B98E-C96A9A276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472771" y="4833856"/>
            <a:ext cx="890996" cy="89099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E75C1C83-7CB9-4846-BC51-264C2088FC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898468" y="2952206"/>
            <a:ext cx="740955" cy="7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6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52592F6-9852-4B42-BBB4-34C50529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1972491"/>
            <a:ext cx="10450286" cy="4715692"/>
          </a:xfrm>
          <a:prstGeom prst="rect">
            <a:avLst/>
          </a:prstGeom>
        </p:spPr>
      </p:pic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84DF007-5C6C-4677-9468-E8C8BDA1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6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EF760334-6DE4-4884-A424-6B0B5CB6B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9099" y="3408123"/>
            <a:ext cx="2796519" cy="206277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52E986E-09F4-4BC8-9941-A550A2B54A28}"/>
              </a:ext>
            </a:extLst>
          </p:cNvPr>
          <p:cNvSpPr txBox="1"/>
          <p:nvPr/>
        </p:nvSpPr>
        <p:spPr>
          <a:xfrm>
            <a:off x="1229099" y="5629935"/>
            <a:ext cx="2796519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900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4D52751-F50B-492D-A366-371C4974E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03499" y="3775165"/>
            <a:ext cx="3059401" cy="103313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2E7D947-3C43-489F-937C-049C5F08BDDD}"/>
              </a:ext>
            </a:extLst>
          </p:cNvPr>
          <p:cNvSpPr txBox="1"/>
          <p:nvPr/>
        </p:nvSpPr>
        <p:spPr>
          <a:xfrm>
            <a:off x="10289323" y="4981207"/>
            <a:ext cx="67357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5" tooltip="http://www.pngall.com/aeroplane-png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6" tooltip="https://creativecommons.org/licenses/by-nc/3.0/"/>
              </a:rPr>
              <a:t>CC BY-NC</a:t>
            </a:r>
            <a:endParaRPr lang="ar-SA" sz="90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8E5333D3-73E5-4784-913D-819E972DA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32705" y="3530920"/>
            <a:ext cx="2682648" cy="206142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C804DB0-CFF0-43D7-BCCA-06E58FBA2775}"/>
              </a:ext>
            </a:extLst>
          </p:cNvPr>
          <p:cNvSpPr txBox="1"/>
          <p:nvPr/>
        </p:nvSpPr>
        <p:spPr>
          <a:xfrm>
            <a:off x="6619236" y="6185401"/>
            <a:ext cx="596116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8" tooltip="http://pngimg.com/download/5905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6" tooltip="https://creativecommons.org/licenses/by-nc/3.0/"/>
              </a:rPr>
              <a:t>CC BY-NC</a:t>
            </a:r>
            <a:endParaRPr lang="ar-SA" sz="90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8A5084A-204D-4BE3-9DB8-0A6968C0AA9D}"/>
              </a:ext>
            </a:extLst>
          </p:cNvPr>
          <p:cNvSpPr/>
          <p:nvPr/>
        </p:nvSpPr>
        <p:spPr>
          <a:xfrm>
            <a:off x="4568475" y="2445125"/>
            <a:ext cx="26468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typewriter</a:t>
            </a:r>
            <a:endParaRPr lang="ar-SA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7927BDE-A84C-49B3-885D-15BB41FE4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647843" y="3429000"/>
            <a:ext cx="2748569" cy="206142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CAECD71-2972-4ADA-8093-2BEF04089B87}"/>
              </a:ext>
            </a:extLst>
          </p:cNvPr>
          <p:cNvSpPr/>
          <p:nvPr/>
        </p:nvSpPr>
        <p:spPr>
          <a:xfrm>
            <a:off x="7750386" y="2337403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airplane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C06F0E2-9735-4D81-ACB3-DA7574FF9C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083132" y="3439944"/>
            <a:ext cx="2748570" cy="206142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6DF433-1E5D-464B-B0D6-80548A263CE6}"/>
              </a:ext>
            </a:extLst>
          </p:cNvPr>
          <p:cNvSpPr/>
          <p:nvPr/>
        </p:nvSpPr>
        <p:spPr>
          <a:xfrm>
            <a:off x="1229100" y="2445125"/>
            <a:ext cx="27190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calculator</a:t>
            </a:r>
            <a:endParaRPr lang="ar-SA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B407724-9A2A-4AEC-A785-F936880662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229100" y="3435531"/>
            <a:ext cx="2748568" cy="2061427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3B46FBD8-8157-4F1A-934F-616128450DF1}"/>
              </a:ext>
            </a:extLst>
          </p:cNvPr>
          <p:cNvSpPr/>
          <p:nvPr/>
        </p:nvSpPr>
        <p:spPr>
          <a:xfrm>
            <a:off x="2353637" y="719099"/>
            <a:ext cx="74847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Things you can find in a museum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 NOW AND THEN</a:t>
            </a:r>
            <a:endParaRPr lang="ar-SA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4B9B95CD-238A-4A38-9B60-7EB0A119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4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9FBBBCC-A809-4776-AE7B-0C5D3D29E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2" t="8742" r="24250" b="7026"/>
          <a:stretch/>
        </p:blipFill>
        <p:spPr>
          <a:xfrm>
            <a:off x="0" y="1069912"/>
            <a:ext cx="7889965" cy="574236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959867C-2736-450C-B3C3-F591C5BA4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4235" y="1678967"/>
            <a:ext cx="4762500" cy="574236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1C01BB4-DA24-48C1-8F12-40BA8EFE22DA}"/>
              </a:ext>
            </a:extLst>
          </p:cNvPr>
          <p:cNvSpPr txBox="1"/>
          <p:nvPr/>
        </p:nvSpPr>
        <p:spPr>
          <a:xfrm>
            <a:off x="8582297" y="3429000"/>
            <a:ext cx="214230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gift shop: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It's a shop that sells souvenirs </a:t>
            </a:r>
          </a:p>
          <a:p>
            <a:pPr algn="ctr"/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E933968-4FA0-4999-B900-A987BF7E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6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0" y="170776"/>
            <a:ext cx="4062000" cy="2139886"/>
          </a:xfrm>
          <a:prstGeom prst="rect">
            <a:avLst/>
          </a:prstGeom>
          <a:ln>
            <a:noFill/>
          </a:ln>
        </p:spPr>
      </p:pic>
      <p:sp>
        <p:nvSpPr>
          <p:cNvPr id="38" name="Number 1"/>
          <p:cNvSpPr/>
          <p:nvPr/>
        </p:nvSpPr>
        <p:spPr>
          <a:xfrm>
            <a:off x="0" y="6662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613D4B2-7C24-4CD3-840A-13B88D039892}"/>
              </a:ext>
            </a:extLst>
          </p:cNvPr>
          <p:cNvSpPr txBox="1"/>
          <p:nvPr/>
        </p:nvSpPr>
        <p:spPr>
          <a:xfrm>
            <a:off x="1504870" y="6857999"/>
            <a:ext cx="9182258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6" tooltip="https://en.wikipedia.org/wiki/Vintage_car"/>
              </a:rPr>
              <a:t>هذه الصورة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7" tooltip="https://creativecommons.org/licenses/by-sa/3.0/"/>
              </a:rPr>
              <a:t>CC BY-SA</a:t>
            </a: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0D14448-9F1F-4450-915F-1FC338C5F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80000" y="6663"/>
            <a:ext cx="4032000" cy="2304000"/>
          </a:xfrm>
          <a:prstGeom prst="rect">
            <a:avLst/>
          </a:prstGeom>
        </p:spPr>
      </p:pic>
      <p:sp>
        <p:nvSpPr>
          <p:cNvPr id="20" name="Number 2"/>
          <p:cNvSpPr/>
          <p:nvPr/>
        </p:nvSpPr>
        <p:spPr>
          <a:xfrm>
            <a:off x="4074000" y="-4501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8C8DC08-BF53-440B-8A2B-D567AE27A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48000" y="-21441"/>
            <a:ext cx="3984000" cy="2332103"/>
          </a:xfrm>
          <a:prstGeom prst="rect">
            <a:avLst/>
          </a:prstGeom>
        </p:spPr>
      </p:pic>
      <p:sp>
        <p:nvSpPr>
          <p:cNvPr id="21" name="Number 3"/>
          <p:cNvSpPr/>
          <p:nvPr/>
        </p:nvSpPr>
        <p:spPr>
          <a:xfrm>
            <a:off x="8154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headphones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F836E6-9163-42DD-89E5-5444EADFA1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18000" y="2297338"/>
            <a:ext cx="4068000" cy="2250001"/>
          </a:xfrm>
          <a:prstGeom prst="rect">
            <a:avLst/>
          </a:prstGeom>
        </p:spPr>
      </p:pic>
      <p:sp>
        <p:nvSpPr>
          <p:cNvPr id="28" name="Number 4"/>
          <p:cNvSpPr/>
          <p:nvPr/>
        </p:nvSpPr>
        <p:spPr>
          <a:xfrm>
            <a:off x="-1800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bicycle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99FC3311-BB67-4258-9203-C6AD564820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062000" y="2310662"/>
            <a:ext cx="4044000" cy="2284013"/>
          </a:xfrm>
          <a:prstGeom prst="rect">
            <a:avLst/>
          </a:prstGeom>
        </p:spPr>
      </p:pic>
      <p:sp>
        <p:nvSpPr>
          <p:cNvPr id="29" name="Number 5"/>
          <p:cNvSpPr/>
          <p:nvPr/>
        </p:nvSpPr>
        <p:spPr>
          <a:xfrm>
            <a:off x="4044000" y="2300668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telephone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39C37538-1ECD-4B9B-9D17-F3AEF755AA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118000" y="2297338"/>
            <a:ext cx="4104000" cy="2317324"/>
          </a:xfrm>
          <a:prstGeom prst="rect">
            <a:avLst/>
          </a:prstGeom>
        </p:spPr>
      </p:pic>
      <p:sp>
        <p:nvSpPr>
          <p:cNvPr id="30" name="Number 6"/>
          <p:cNvSpPr/>
          <p:nvPr/>
        </p:nvSpPr>
        <p:spPr>
          <a:xfrm>
            <a:off x="8112000" y="2300668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television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98EEA323-0E6E-4B71-9B40-4C282BA509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104138" y="4591343"/>
            <a:ext cx="3935724" cy="2256663"/>
          </a:xfrm>
          <a:prstGeom prst="rect">
            <a:avLst/>
          </a:prstGeom>
        </p:spPr>
      </p:pic>
      <p:sp>
        <p:nvSpPr>
          <p:cNvPr id="59" name="Number 8"/>
          <p:cNvSpPr/>
          <p:nvPr/>
        </p:nvSpPr>
        <p:spPr>
          <a:xfrm>
            <a:off x="4062000" y="4630324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</a:t>
            </a: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11CD11AB-3E48-46D0-BB6A-2494126B55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8151212" y="4634648"/>
            <a:ext cx="4001862" cy="2215008"/>
          </a:xfrm>
          <a:prstGeom prst="rect">
            <a:avLst/>
          </a:prstGeom>
        </p:spPr>
      </p:pic>
      <p:sp>
        <p:nvSpPr>
          <p:cNvPr id="60" name="Number 9"/>
          <p:cNvSpPr/>
          <p:nvPr/>
        </p:nvSpPr>
        <p:spPr>
          <a:xfrm>
            <a:off x="8106000" y="4607998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chains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A04E64B-C08C-40A2-8E7C-15779C9957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8926" y="4614663"/>
            <a:ext cx="3885629" cy="2304000"/>
          </a:xfrm>
          <a:prstGeom prst="rect">
            <a:avLst/>
          </a:prstGeom>
        </p:spPr>
      </p:pic>
      <p:sp>
        <p:nvSpPr>
          <p:cNvPr id="58" name="Number 7"/>
          <p:cNvSpPr/>
          <p:nvPr/>
        </p:nvSpPr>
        <p:spPr>
          <a:xfrm>
            <a:off x="-3000" y="4607998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</a:t>
            </a: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E970622A-A413-48B8-8807-ABD05F49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</p:spTree>
    <p:extLst>
      <p:ext uri="{BB962C8B-B14F-4D97-AF65-F5344CB8AC3E}">
        <p14:creationId xmlns:p14="http://schemas.microsoft.com/office/powerpoint/2010/main" val="52274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9" grpId="0" animBg="1"/>
      <p:bldP spid="59" grpId="1" animBg="1"/>
      <p:bldP spid="60" grpId="0" animBg="1"/>
      <p:bldP spid="60" grpId="1" animBg="1"/>
      <p:bldP spid="58" grpId="0" animBg="1"/>
      <p:bldP spid="5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nt Box"/>
          <p:cNvSpPr/>
          <p:nvPr/>
        </p:nvSpPr>
        <p:spPr>
          <a:xfrm>
            <a:off x="348000" y="5857665"/>
            <a:ext cx="11496000" cy="7832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one match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Word to Match"/>
          <p:cNvSpPr/>
          <p:nvPr/>
        </p:nvSpPr>
        <p:spPr>
          <a:xfrm>
            <a:off x="4296000" y="2103195"/>
            <a:ext cx="3600000" cy="16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It's a shop that sells souvenirs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llo1"/>
          <p:cNvSpPr/>
          <p:nvPr/>
        </p:nvSpPr>
        <p:spPr>
          <a:xfrm>
            <a:off x="348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llo2"/>
          <p:cNvSpPr/>
          <p:nvPr/>
        </p:nvSpPr>
        <p:spPr>
          <a:xfrm>
            <a:off x="4296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Gift shop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llo3"/>
          <p:cNvSpPr/>
          <p:nvPr/>
        </p:nvSpPr>
        <p:spPr>
          <a:xfrm>
            <a:off x="8244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museum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llo4"/>
          <p:cNvSpPr/>
          <p:nvPr/>
        </p:nvSpPr>
        <p:spPr>
          <a:xfrm>
            <a:off x="348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Toys shop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ollo5"/>
          <p:cNvSpPr/>
          <p:nvPr/>
        </p:nvSpPr>
        <p:spPr>
          <a:xfrm>
            <a:off x="8244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llo6"/>
          <p:cNvSpPr/>
          <p:nvPr/>
        </p:nvSpPr>
        <p:spPr>
          <a:xfrm>
            <a:off x="348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bookstore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llo7"/>
          <p:cNvSpPr/>
          <p:nvPr/>
        </p:nvSpPr>
        <p:spPr>
          <a:xfrm>
            <a:off x="4296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library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llo8"/>
          <p:cNvSpPr/>
          <p:nvPr/>
        </p:nvSpPr>
        <p:spPr>
          <a:xfrm>
            <a:off x="8244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000"/>
            <a:ext cx="987779" cy="252000"/>
            <a:chOff x="128923" y="6453000"/>
            <a:chExt cx="987779" cy="252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2B61A4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tekhnologic</a:t>
              </a:r>
            </a:p>
          </p:txBody>
        </p:sp>
      </p:grp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E7995BDD-C396-4273-89DA-D04C7D46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</p:spTree>
    <p:extLst>
      <p:ext uri="{BB962C8B-B14F-4D97-AF65-F5344CB8AC3E}">
        <p14:creationId xmlns:p14="http://schemas.microsoft.com/office/powerpoint/2010/main" val="13194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nt Box"/>
          <p:cNvSpPr/>
          <p:nvPr/>
        </p:nvSpPr>
        <p:spPr>
          <a:xfrm>
            <a:off x="348000" y="5857665"/>
            <a:ext cx="11496000" cy="7832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one match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Word to Match"/>
          <p:cNvSpPr/>
          <p:nvPr/>
        </p:nvSpPr>
        <p:spPr>
          <a:xfrm>
            <a:off x="4296000" y="2103195"/>
            <a:ext cx="3600000" cy="16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 who can guide people and show them different places.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llo1"/>
          <p:cNvSpPr/>
          <p:nvPr/>
        </p:nvSpPr>
        <p:spPr>
          <a:xfrm>
            <a:off x="348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Zookeeper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llo2"/>
          <p:cNvSpPr/>
          <p:nvPr/>
        </p:nvSpPr>
        <p:spPr>
          <a:xfrm>
            <a:off x="4296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nurse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llo3"/>
          <p:cNvSpPr/>
          <p:nvPr/>
        </p:nvSpPr>
        <p:spPr>
          <a:xfrm>
            <a:off x="8244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Police officer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llo4"/>
          <p:cNvSpPr/>
          <p:nvPr/>
        </p:nvSpPr>
        <p:spPr>
          <a:xfrm>
            <a:off x="348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ollo5"/>
          <p:cNvSpPr/>
          <p:nvPr/>
        </p:nvSpPr>
        <p:spPr>
          <a:xfrm>
            <a:off x="8244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llo6"/>
          <p:cNvSpPr/>
          <p:nvPr/>
        </p:nvSpPr>
        <p:spPr>
          <a:xfrm>
            <a:off x="348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Housewife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llo7"/>
          <p:cNvSpPr/>
          <p:nvPr/>
        </p:nvSpPr>
        <p:spPr>
          <a:xfrm>
            <a:off x="4296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Tour guide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llo8"/>
          <p:cNvSpPr/>
          <p:nvPr/>
        </p:nvSpPr>
        <p:spPr>
          <a:xfrm>
            <a:off x="8244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000"/>
            <a:ext cx="987779" cy="252000"/>
            <a:chOff x="128923" y="6453000"/>
            <a:chExt cx="987779" cy="252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2B61A4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tekhnologic</a:t>
              </a:r>
            </a:p>
          </p:txBody>
        </p:sp>
      </p:grp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DC1BC463-E549-43F4-A33E-C4AABFC3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Bushra Alswailem</a:t>
            </a:r>
          </a:p>
        </p:txBody>
      </p:sp>
    </p:spTree>
    <p:extLst>
      <p:ext uri="{BB962C8B-B14F-4D97-AF65-F5344CB8AC3E}">
        <p14:creationId xmlns:p14="http://schemas.microsoft.com/office/powerpoint/2010/main" val="6859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F1EDEE7-0F90-4245-84DB-CA875ABF2D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083576"/>
              </p:ext>
            </p:extLst>
          </p:nvPr>
        </p:nvGraphicFramePr>
        <p:xfrm>
          <a:off x="230777" y="1346683"/>
          <a:ext cx="117304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BBC1015B-C0C4-49CC-A68C-F3737AFC9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755" y="1973701"/>
            <a:ext cx="1516216" cy="126555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566E99D-62C1-42C6-BE8F-3BD02F69D3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39485" y="2227631"/>
            <a:ext cx="2137955" cy="169509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E4C9CFC-D9F9-413A-9F15-E23388D95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469642" y="2227630"/>
            <a:ext cx="1695232" cy="169509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C4BDAB-CB43-40BF-838C-1E9D7EAE455D}"/>
              </a:ext>
            </a:extLst>
          </p:cNvPr>
          <p:cNvSpPr txBox="1"/>
          <p:nvPr/>
        </p:nvSpPr>
        <p:spPr>
          <a:xfrm>
            <a:off x="4557522" y="5511317"/>
            <a:ext cx="307695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9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E109248-D0FC-4895-8F72-18B0DF83A45F}"/>
              </a:ext>
            </a:extLst>
          </p:cNvPr>
          <p:cNvSpPr/>
          <p:nvPr/>
        </p:nvSpPr>
        <p:spPr>
          <a:xfrm>
            <a:off x="1158464" y="1310672"/>
            <a:ext cx="315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Paintings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BD1605A-523F-48E6-9F5A-33364A5A0F49}"/>
              </a:ext>
            </a:extLst>
          </p:cNvPr>
          <p:cNvSpPr/>
          <p:nvPr/>
        </p:nvSpPr>
        <p:spPr>
          <a:xfrm>
            <a:off x="7550965" y="1452358"/>
            <a:ext cx="3592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Sculptures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8479B3D-4AC3-43D7-AC4E-1CE176F2BA15}"/>
              </a:ext>
            </a:extLst>
          </p:cNvPr>
          <p:cNvSpPr/>
          <p:nvPr/>
        </p:nvSpPr>
        <p:spPr>
          <a:xfrm>
            <a:off x="1513874" y="4100418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Fossils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540B3C7-C9C8-4A16-A78E-6DB365657D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157" y="5121675"/>
            <a:ext cx="2335434" cy="129318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1B6FE4B-9A4D-4789-B680-3C29FBEDF1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034560" y="4845961"/>
            <a:ext cx="2894081" cy="1877786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581B497-D712-4D5C-A497-1F2DAEA6B582}"/>
              </a:ext>
            </a:extLst>
          </p:cNvPr>
          <p:cNvSpPr txBox="1"/>
          <p:nvPr/>
        </p:nvSpPr>
        <p:spPr>
          <a:xfrm>
            <a:off x="2796971" y="7046861"/>
            <a:ext cx="2894081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14" tooltip="http://commons.wikimedia.org/wiki/File:Megalosaurus,_World_Museum_Liverpool_(3).JPG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15" tooltip="https://creativecommons.org/licenses/by-sa/3.0/"/>
              </a:rPr>
              <a:t>CC BY-SA</a:t>
            </a:r>
            <a:endParaRPr lang="ar-SA" sz="90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D574E6-C9C2-4286-B486-D9681AFCBE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8970" y="2635698"/>
            <a:ext cx="2291443" cy="1287027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8D24CB4-EAA9-4931-809C-25E64DF4F8B2}"/>
              </a:ext>
            </a:extLst>
          </p:cNvPr>
          <p:cNvSpPr/>
          <p:nvPr/>
        </p:nvSpPr>
        <p:spPr>
          <a:xfrm>
            <a:off x="6464124" y="4672089"/>
            <a:ext cx="49616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 and technology gallery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E1D7A784-FB34-4B7C-9685-75926C554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944931" y="5196099"/>
            <a:ext cx="2722517" cy="1527648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B36A586-5DBA-42AA-A741-1EF0580A04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7634478" y="5119427"/>
            <a:ext cx="1218423" cy="162456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70A8861-F61E-45CB-BCC8-14F5C4B979E8}"/>
              </a:ext>
            </a:extLst>
          </p:cNvPr>
          <p:cNvSpPr txBox="1"/>
          <p:nvPr/>
        </p:nvSpPr>
        <p:spPr>
          <a:xfrm>
            <a:off x="7634478" y="6929103"/>
            <a:ext cx="1218423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20" tooltip="https://www.flickr.com/photos/qousqous/57607074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21" tooltip="https://creativecommons.org/licenses/by-nc-sa/3.0/"/>
              </a:rPr>
              <a:t>CC BY-SA-NC</a:t>
            </a:r>
            <a:endParaRPr lang="ar-SA" sz="90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D79B97B-88A0-4093-B62A-95877EDE20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6284650" y="5196099"/>
            <a:ext cx="1218424" cy="873838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7E72175-E3B2-4F0A-B934-8B613AE9BAE7}"/>
              </a:ext>
            </a:extLst>
          </p:cNvPr>
          <p:cNvSpPr txBox="1"/>
          <p:nvPr/>
        </p:nvSpPr>
        <p:spPr>
          <a:xfrm>
            <a:off x="6759695" y="6450413"/>
            <a:ext cx="743378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900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88C924A-35F8-474E-9099-ADEB9941A769}"/>
              </a:ext>
            </a:extLst>
          </p:cNvPr>
          <p:cNvSpPr/>
          <p:nvPr/>
        </p:nvSpPr>
        <p:spPr>
          <a:xfrm>
            <a:off x="346157" y="241329"/>
            <a:ext cx="10102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can I find in a museum?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3A94FE7-5013-420C-A09F-6C71AB79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0600FA9-7638-4FF5-A14B-8F999B54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60261" y="2521131"/>
            <a:ext cx="2750835" cy="27207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A5783B8-B197-4273-8003-D00566B21E45}"/>
              </a:ext>
            </a:extLst>
          </p:cNvPr>
          <p:cNvSpPr/>
          <p:nvPr/>
        </p:nvSpPr>
        <p:spPr>
          <a:xfrm>
            <a:off x="407377" y="616021"/>
            <a:ext cx="10828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Unscramble the following words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6BC45F5-0BC1-48EE-AD7C-8296655645DD}"/>
              </a:ext>
            </a:extLst>
          </p:cNvPr>
          <p:cNvSpPr txBox="1"/>
          <p:nvPr/>
        </p:nvSpPr>
        <p:spPr>
          <a:xfrm>
            <a:off x="681697" y="2403566"/>
            <a:ext cx="668818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1-seuumm </a:t>
            </a:r>
          </a:p>
          <a:p>
            <a:r>
              <a:rPr lang="en-US" sz="6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2-rwtrypeie </a:t>
            </a:r>
          </a:p>
          <a:p>
            <a:r>
              <a:rPr lang="en-US" sz="6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3-caltorcula </a:t>
            </a:r>
          </a:p>
          <a:p>
            <a:r>
              <a:rPr lang="en-US" sz="6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4-Spturcule</a:t>
            </a:r>
            <a:endParaRPr lang="ar-SA" sz="66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8E404F0-3D12-47F2-8740-BBDF38D69096}"/>
              </a:ext>
            </a:extLst>
          </p:cNvPr>
          <p:cNvSpPr txBox="1"/>
          <p:nvPr/>
        </p:nvSpPr>
        <p:spPr>
          <a:xfrm>
            <a:off x="8046720" y="3187336"/>
            <a:ext cx="17112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Use the chat box to write your answer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0BFA5E5-8FBD-43F3-8C9B-8C976EB9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1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07AA7EE-84C1-4763-9784-3FA01A37949F}"/>
              </a:ext>
            </a:extLst>
          </p:cNvPr>
          <p:cNvSpPr/>
          <p:nvPr/>
        </p:nvSpPr>
        <p:spPr>
          <a:xfrm>
            <a:off x="1351074" y="1151598"/>
            <a:ext cx="8888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Spin the wheel then make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sentence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B756B0E2-AE52-48E2-A9D5-D7951603F8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7394906"/>
                  </p:ext>
                </p:extLst>
              </p:nvPr>
            </p:nvGraphicFramePr>
            <p:xfrm>
              <a:off x="2481943" y="2921181"/>
              <a:ext cx="6374674" cy="3100796"/>
            </p:xfrm>
            <a:graphic>
              <a:graphicData uri="http://schemas.microsoft.com/office/powerpoint/2016/slidezoom">
                <pslz:sldZm>
                  <pslz:sldZmObj sldId="265" cId="3718854687">
                    <pslz:zmPr id="{A0D50F0E-046D-4361-A7C1-EA47973D967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74674" cy="31007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756B0E2-AE52-48E2-A9D5-D7951603F8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1943" y="2921181"/>
                <a:ext cx="6374674" cy="31007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AD9B84E-579A-460A-ADE0-10B4C64F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31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museum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Tour guide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Gift shop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sculpture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48306" y="1042649"/>
              <a:ext cx="2003202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typewriter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92BCC988-246C-4609-B859-3747FA17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296805-14A7-48C4-B125-C2E537535A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What’s That ?</a:t>
            </a:r>
            <a:endParaRPr lang="ar-SA" dirty="0">
              <a:latin typeface="Bell MT" panose="0202050306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41C01D1-BA20-4194-BF64-DFAEFB63C9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Bell MT" panose="02020503060305020303" pitchFamily="18" charset="0"/>
              </a:rPr>
              <a:t>1-Listen</a:t>
            </a:r>
            <a:r>
              <a:rPr lang="en-US" sz="4400" dirty="0">
                <a:latin typeface="Bell MT" panose="02020503060305020303" pitchFamily="18" charset="0"/>
              </a:rPr>
              <a:t> </a:t>
            </a:r>
            <a:r>
              <a:rPr lang="en-US" sz="4400" dirty="0">
                <a:solidFill>
                  <a:srgbClr val="FFFF00"/>
                </a:solidFill>
                <a:latin typeface="Bell MT" panose="02020503060305020303" pitchFamily="18" charset="0"/>
              </a:rPr>
              <a:t>and discuss</a:t>
            </a:r>
            <a:endParaRPr lang="ar-SA" sz="4400" dirty="0">
              <a:solidFill>
                <a:srgbClr val="FFFF00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CC73E6D-5542-4E08-82CC-D2D2980B3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17544" y="757536"/>
            <a:ext cx="3519501" cy="586963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39F9B1A-4001-4820-95FF-856A0E905646}"/>
              </a:ext>
            </a:extLst>
          </p:cNvPr>
          <p:cNvSpPr txBox="1"/>
          <p:nvPr/>
        </p:nvSpPr>
        <p:spPr>
          <a:xfrm>
            <a:off x="6896569" y="6627168"/>
            <a:ext cx="3519501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3" tooltip="https://commons.wikimedia.org/wiki/File:Thinking_Cartoon_Businessman_(Flipped).svg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4" tooltip="https://creativecommons.org/licenses/by-sa/3.0/"/>
              </a:rPr>
              <a:t>CC BY-SA</a:t>
            </a:r>
            <a:endParaRPr lang="ar-SA" sz="90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E8EF419-1A47-4723-8E6C-EBC18D81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BE69DB-F9BC-4623-956A-51D983A4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lesson objectives for today:</a:t>
            </a:r>
            <a:endParaRPr lang="ar-SA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87EC31-CD5D-44D7-9348-455A1B121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331029"/>
            <a:ext cx="8825659" cy="2989217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en-US" sz="3200" b="1" dirty="0">
                <a:ln>
                  <a:noFill/>
                </a:ln>
                <a:solidFill>
                  <a:srgbClr val="FFC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1-Identify different words related to a museum</a:t>
            </a:r>
            <a:endParaRPr lang="en-US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3200" b="1" dirty="0">
                <a:ln>
                  <a:noFill/>
                </a:ln>
                <a:solidFill>
                  <a:srgbClr val="FFC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2-Discuss  some questions about museums.</a:t>
            </a:r>
            <a:endParaRPr lang="en-US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3200" b="1" dirty="0">
                <a:ln>
                  <a:noFill/>
                </a:ln>
                <a:solidFill>
                  <a:srgbClr val="FFC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3-Mention some instructions of  museums.</a:t>
            </a:r>
            <a:endParaRPr lang="en-US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3200" b="1" dirty="0">
                <a:ln>
                  <a:noFill/>
                </a:ln>
                <a:solidFill>
                  <a:srgbClr val="FFC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4-Make sentences about  some museum vocabulary</a:t>
            </a:r>
            <a:endParaRPr lang="en-US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ar-SA" sz="3200" b="1" dirty="0">
              <a:solidFill>
                <a:srgbClr val="FFC000"/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0DB1763-64F6-4BEC-87CA-B68BEDC9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2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017C8B08-5B7E-4C8A-A7B7-4E99E2E82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7715" y="2143124"/>
            <a:ext cx="5329886" cy="451811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002EB7D-8CDE-4439-BE9C-E4E9D46FE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64078" y="9415"/>
            <a:ext cx="5016137" cy="3344091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05B87A-8602-41CD-8F70-8E4F88D9E63A}"/>
              </a:ext>
            </a:extLst>
          </p:cNvPr>
          <p:cNvSpPr txBox="1"/>
          <p:nvPr/>
        </p:nvSpPr>
        <p:spPr>
          <a:xfrm>
            <a:off x="5651862" y="4945707"/>
            <a:ext cx="501613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5" tooltip="https://en.wikipedia.org/wiki/Natural_history_museum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6" tooltip="https://creativecommons.org/licenses/by-sa/3.0/"/>
              </a:rPr>
              <a:t>CC BY-SA</a:t>
            </a:r>
            <a:endParaRPr lang="ar-SA" sz="90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B91655F-653F-4C44-B4DC-77E603871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458788" y="2508068"/>
            <a:ext cx="7733211" cy="4349931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0412480-4A64-44C7-BD41-FC110EFDB7E7}"/>
              </a:ext>
            </a:extLst>
          </p:cNvPr>
          <p:cNvSpPr txBox="1"/>
          <p:nvPr/>
        </p:nvSpPr>
        <p:spPr>
          <a:xfrm>
            <a:off x="7620000" y="6942418"/>
            <a:ext cx="457200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8" tooltip="https://ar.wikipedia.org/wiki/%D9%85%D9%84%D9%81:Iraqi_Museum.jpg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6" tooltip="https://creativecommons.org/licenses/by-sa/3.0/"/>
              </a:rPr>
              <a:t>CC BY-SA</a:t>
            </a:r>
            <a:endParaRPr lang="ar-SA" sz="90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E4DAF21-5F87-478C-A36C-FC7DEEF1DE99}"/>
              </a:ext>
            </a:extLst>
          </p:cNvPr>
          <p:cNvSpPr/>
          <p:nvPr/>
        </p:nvSpPr>
        <p:spPr>
          <a:xfrm>
            <a:off x="7359180" y="1219794"/>
            <a:ext cx="3065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museum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30E51304-B25F-4603-AD16-821B5CFE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15DDAA-DA28-436B-B6CD-324684E1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39" y="0"/>
            <a:ext cx="9404723" cy="1400530"/>
          </a:xfrm>
        </p:spPr>
        <p:txBody>
          <a:bodyPr/>
          <a:lstStyle/>
          <a:p>
            <a:pPr algn="ctr"/>
            <a:r>
              <a:rPr lang="en-US" sz="7200" b="1" dirty="0"/>
              <a:t>At the museum</a:t>
            </a:r>
            <a:endParaRPr lang="ar-SA" sz="7200" b="1" dirty="0"/>
          </a:p>
        </p:txBody>
      </p:sp>
      <p:pic>
        <p:nvPicPr>
          <p:cNvPr id="4" name="15. At an art museum – Enjoying the art pieces (English Dialogue)">
            <a:hlinkClick r:id="" action="ppaction://media"/>
            <a:extLst>
              <a:ext uri="{FF2B5EF4-FFF2-40B4-BE49-F238E27FC236}">
                <a16:creationId xmlns:a16="http://schemas.microsoft.com/office/drawing/2014/main" id="{C9252E5E-8D12-482E-8354-E4E084DD50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9" y="1384663"/>
            <a:ext cx="11756571" cy="4863737"/>
          </a:xfrm>
        </p:spPr>
      </p:pic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023AA81-8D53-48A6-BF60-C40A63D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DC9DF9-4E2D-47CC-9E16-E1B4CFA3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watching the video </a:t>
            </a:r>
            <a:br>
              <a:rPr lang="en-US" dirty="0"/>
            </a:br>
            <a:r>
              <a:rPr lang="en-US" dirty="0"/>
              <a:t>answer this question.</a:t>
            </a:r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68664A1-E1C8-4A77-AC57-D04AB508EEA3}"/>
              </a:ext>
            </a:extLst>
          </p:cNvPr>
          <p:cNvSpPr txBox="1"/>
          <p:nvPr/>
        </p:nvSpPr>
        <p:spPr>
          <a:xfrm>
            <a:off x="796834" y="2207623"/>
            <a:ext cx="96926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What are  the rules/ instructions of a museum?</a:t>
            </a:r>
            <a:endParaRPr lang="ar-SA" sz="3200" b="1" dirty="0">
              <a:solidFill>
                <a:srgbClr val="FFC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9E95909-0689-4C55-85C4-DC62B2C4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7463" y="3146773"/>
            <a:ext cx="2137954" cy="21379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975CCD5-279F-4657-9308-A33CB7FA7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59829" y="3146773"/>
            <a:ext cx="2137954" cy="2137954"/>
          </a:xfrm>
          <a:prstGeom prst="rect">
            <a:avLst/>
          </a:prstGeom>
        </p:spPr>
      </p:pic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C84D60E-9A62-4176-897D-FDA5BA4B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7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2037CB7-066F-44E3-9364-2984F3872EF7}"/>
              </a:ext>
            </a:extLst>
          </p:cNvPr>
          <p:cNvSpPr/>
          <p:nvPr/>
        </p:nvSpPr>
        <p:spPr>
          <a:xfrm>
            <a:off x="406690" y="354763"/>
            <a:ext cx="38282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Discussion:</a:t>
            </a:r>
          </a:p>
          <a:p>
            <a:pPr algn="ctr"/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DC6B514-F18C-4795-8959-4F24662568C6}"/>
              </a:ext>
            </a:extLst>
          </p:cNvPr>
          <p:cNvSpPr txBox="1"/>
          <p:nvPr/>
        </p:nvSpPr>
        <p:spPr>
          <a:xfrm>
            <a:off x="679268" y="1502229"/>
            <a:ext cx="87129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Have you been to a museum ? Do you like it ?</a:t>
            </a:r>
            <a:endParaRPr lang="ar-SA" sz="28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87D16E9-6351-4D74-8AF7-3A8DF426AD32}"/>
              </a:ext>
            </a:extLst>
          </p:cNvPr>
          <p:cNvSpPr txBox="1"/>
          <p:nvPr/>
        </p:nvSpPr>
        <p:spPr>
          <a:xfrm>
            <a:off x="679269" y="2506869"/>
            <a:ext cx="80989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Mention some museums in Saudi Arabia.</a:t>
            </a:r>
            <a:endParaRPr lang="ar-SA" sz="2800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125A4A0-03FC-4A1F-8A82-CF20D087639A}"/>
              </a:ext>
            </a:extLst>
          </p:cNvPr>
          <p:cNvSpPr txBox="1"/>
          <p:nvPr/>
        </p:nvSpPr>
        <p:spPr>
          <a:xfrm>
            <a:off x="679269" y="3511509"/>
            <a:ext cx="8307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Do you think museums are important ? Why?</a:t>
            </a:r>
            <a:endParaRPr lang="ar-SA" sz="2800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DE7A30-D4BF-4953-8464-72FB59EB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3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781CC8-BAEE-4FF6-A2EA-8809678E3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3115627"/>
            <a:ext cx="4876800" cy="35528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61041E8-456C-4331-9844-24A50CC728F7}"/>
              </a:ext>
            </a:extLst>
          </p:cNvPr>
          <p:cNvSpPr/>
          <p:nvPr/>
        </p:nvSpPr>
        <p:spPr>
          <a:xfrm>
            <a:off x="143691" y="974449"/>
            <a:ext cx="58843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The two holly mosques museum in Makkah</a:t>
            </a:r>
            <a:endParaRPr lang="ar-SA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86375D0-C051-47B0-B2A0-AC530D559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439" y="3115627"/>
            <a:ext cx="5224275" cy="349736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4F38368-5004-4674-9170-13B79FC3CDD0}"/>
              </a:ext>
            </a:extLst>
          </p:cNvPr>
          <p:cNvSpPr/>
          <p:nvPr/>
        </p:nvSpPr>
        <p:spPr>
          <a:xfrm>
            <a:off x="6096000" y="1008372"/>
            <a:ext cx="61656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The national museum in </a:t>
            </a:r>
          </a:p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Riyadh</a:t>
            </a:r>
            <a:endParaRPr lang="ar-SA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F7B45F33-48BA-4E1D-815A-B8E93656B2FE}"/>
              </a:ext>
            </a:extLst>
          </p:cNvPr>
          <p:cNvSpPr/>
          <p:nvPr/>
        </p:nvSpPr>
        <p:spPr>
          <a:xfrm>
            <a:off x="2403566" y="2455817"/>
            <a:ext cx="561703" cy="457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60988C31-F38E-4C49-8168-6FA03053F7EE}"/>
              </a:ext>
            </a:extLst>
          </p:cNvPr>
          <p:cNvSpPr/>
          <p:nvPr/>
        </p:nvSpPr>
        <p:spPr>
          <a:xfrm>
            <a:off x="8897982" y="2455817"/>
            <a:ext cx="561703" cy="457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19A5D510-1744-408A-82D9-57AF5C8234F6}"/>
              </a:ext>
            </a:extLst>
          </p:cNvPr>
          <p:cNvCxnSpPr/>
          <p:nvPr/>
        </p:nvCxnSpPr>
        <p:spPr>
          <a:xfrm>
            <a:off x="5904412" y="-48918"/>
            <a:ext cx="0" cy="69558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1BAC7CC3-B856-4EA5-AE36-3911EEAA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5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525B404-BF69-4CC3-90AD-88A5CCC6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7913"/>
            <a:ext cx="12192000" cy="496196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1223E08-9173-47F4-A3CD-B31AE7C3C5E1}"/>
              </a:ext>
            </a:extLst>
          </p:cNvPr>
          <p:cNvSpPr txBox="1"/>
          <p:nvPr/>
        </p:nvSpPr>
        <p:spPr>
          <a:xfrm>
            <a:off x="235131" y="464691"/>
            <a:ext cx="877824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 tour guide is: </a:t>
            </a:r>
          </a:p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person who can guide people and show them different places.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0569FD8-B0E9-4829-B833-48808D02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956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يون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2038</TotalTime>
  <Words>452</Words>
  <Application>Microsoft Office PowerPoint</Application>
  <PresentationFormat>شاشة عريضة</PresentationFormat>
  <Paragraphs>118</Paragraphs>
  <Slides>19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19</vt:i4>
      </vt:variant>
    </vt:vector>
  </HeadingPairs>
  <TitlesOfParts>
    <vt:vector size="29" baseType="lpstr">
      <vt:lpstr>Arial</vt:lpstr>
      <vt:lpstr>Bell MT</vt:lpstr>
      <vt:lpstr>Calibri</vt:lpstr>
      <vt:lpstr>Calibri Light</vt:lpstr>
      <vt:lpstr>Century Gothic</vt:lpstr>
      <vt:lpstr>Times New Roman</vt:lpstr>
      <vt:lpstr>Wingdings 3</vt:lpstr>
      <vt:lpstr>أيون</vt:lpstr>
      <vt:lpstr>Office テーマ</vt:lpstr>
      <vt:lpstr>Office Theme</vt:lpstr>
      <vt:lpstr>عرض تقديمي في PowerPoint</vt:lpstr>
      <vt:lpstr>What’s That ?</vt:lpstr>
      <vt:lpstr>Our lesson objectives for today:</vt:lpstr>
      <vt:lpstr>عرض تقديمي في PowerPoint</vt:lpstr>
      <vt:lpstr>At the museum</vt:lpstr>
      <vt:lpstr>After watching the video  answer this question.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That ?</dc:title>
  <dc:creator>بشرى بنت السويلم</dc:creator>
  <cp:lastModifiedBy>بشرى بنت السويلم</cp:lastModifiedBy>
  <cp:revision>34</cp:revision>
  <dcterms:created xsi:type="dcterms:W3CDTF">2020-09-28T15:13:19Z</dcterms:created>
  <dcterms:modified xsi:type="dcterms:W3CDTF">2020-10-05T22:57:51Z</dcterms:modified>
</cp:coreProperties>
</file>