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"/>
  </p:notesMasterIdLst>
  <p:sldIdLst>
    <p:sldId id="257" r:id="rId2"/>
    <p:sldId id="283" r:id="rId3"/>
    <p:sldId id="284" r:id="rId4"/>
    <p:sldId id="285" r:id="rId5"/>
  </p:sldIdLst>
  <p:sldSz cx="10801350" cy="9361488"/>
  <p:notesSz cx="6858000" cy="9144000"/>
  <p:defaultTextStyle>
    <a:defPPr>
      <a:defRPr lang="ar-SA"/>
    </a:defPPr>
    <a:lvl1pPr marL="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722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444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166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6888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8610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0332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2054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3776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0066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709" y="-58"/>
      </p:cViewPr>
      <p:guideLst>
        <p:guide orient="horz" pos="2949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5BBEC3A-7D93-40AB-8A8D-02DD5CDB700E}" type="datetimeFigureOut">
              <a:rPr lang="ar-SA" smtClean="0"/>
              <a:t>21/10/41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85800"/>
            <a:ext cx="3956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9D5698-84D7-4E62-A20E-1E1CB3781A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488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722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3444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5166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6888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8610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0332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2054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3776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10101" y="2908130"/>
            <a:ext cx="9181148" cy="200665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620205" y="5304844"/>
            <a:ext cx="7560945" cy="23923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21/10/41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383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21/10/41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728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250534" y="589428"/>
            <a:ext cx="2870983" cy="12581666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37579" y="589428"/>
            <a:ext cx="8432930" cy="12581666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21/10/41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098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21/10/41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22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3232" y="6015624"/>
            <a:ext cx="9181148" cy="1859295"/>
          </a:xfrm>
        </p:spPr>
        <p:txBody>
          <a:bodyPr anchor="t"/>
          <a:lstStyle>
            <a:lvl1pPr algn="r">
              <a:defRPr sz="54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53232" y="3967799"/>
            <a:ext cx="9181148" cy="2047825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722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344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516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68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861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033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205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377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21/10/41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95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37580" y="3441215"/>
            <a:ext cx="5651956" cy="9729880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469559" y="3441215"/>
            <a:ext cx="5651956" cy="9729880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21/10/41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262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70" y="374894"/>
            <a:ext cx="9721215" cy="1560249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68" y="2095501"/>
            <a:ext cx="4772472" cy="8733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40068" y="2968806"/>
            <a:ext cx="4772472" cy="539369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5486938" y="2095501"/>
            <a:ext cx="4774347" cy="8733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486938" y="2968806"/>
            <a:ext cx="4774347" cy="539369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21/10/41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965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21/10/41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515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21/10/41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276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68" y="372727"/>
            <a:ext cx="3553570" cy="1586253"/>
          </a:xfrm>
        </p:spPr>
        <p:txBody>
          <a:bodyPr anchor="b"/>
          <a:lstStyle>
            <a:lvl1pPr algn="r">
              <a:defRPr sz="27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23030" y="372728"/>
            <a:ext cx="6038255" cy="7989771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40068" y="1958978"/>
            <a:ext cx="3553570" cy="6403518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21/10/41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934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17140" y="6553043"/>
            <a:ext cx="6480810" cy="773623"/>
          </a:xfrm>
        </p:spPr>
        <p:txBody>
          <a:bodyPr anchor="b"/>
          <a:lstStyle>
            <a:lvl1pPr algn="r">
              <a:defRPr sz="27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117140" y="836468"/>
            <a:ext cx="6480810" cy="5616893"/>
          </a:xfrm>
        </p:spPr>
        <p:txBody>
          <a:bodyPr/>
          <a:lstStyle>
            <a:lvl1pPr marL="0" indent="0">
              <a:buNone/>
              <a:defRPr sz="4300"/>
            </a:lvl1pPr>
            <a:lvl2pPr marL="617220" indent="0">
              <a:buNone/>
              <a:defRPr sz="3800"/>
            </a:lvl2pPr>
            <a:lvl3pPr marL="1234440" indent="0">
              <a:buNone/>
              <a:defRPr sz="3200"/>
            </a:lvl3pPr>
            <a:lvl4pPr marL="1851660" indent="0">
              <a:buNone/>
              <a:defRPr sz="2700"/>
            </a:lvl4pPr>
            <a:lvl5pPr marL="2468880" indent="0">
              <a:buNone/>
              <a:defRPr sz="2700"/>
            </a:lvl5pPr>
            <a:lvl6pPr marL="3086100" indent="0">
              <a:buNone/>
              <a:defRPr sz="2700"/>
            </a:lvl6pPr>
            <a:lvl7pPr marL="3703320" indent="0">
              <a:buNone/>
              <a:defRPr sz="2700"/>
            </a:lvl7pPr>
            <a:lvl8pPr marL="4320540" indent="0">
              <a:buNone/>
              <a:defRPr sz="2700"/>
            </a:lvl8pPr>
            <a:lvl9pPr marL="4937760" indent="0">
              <a:buNone/>
              <a:defRPr sz="27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117140" y="7326665"/>
            <a:ext cx="6480810" cy="1098675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21/10/41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9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540070" y="374894"/>
            <a:ext cx="9721215" cy="1560249"/>
          </a:xfrm>
          <a:prstGeom prst="rect">
            <a:avLst/>
          </a:prstGeom>
        </p:spPr>
        <p:txBody>
          <a:bodyPr vert="horz" lIns="123444" tIns="61722" rIns="123444" bIns="61722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70" y="2184348"/>
            <a:ext cx="9721215" cy="6178150"/>
          </a:xfrm>
          <a:prstGeom prst="rect">
            <a:avLst/>
          </a:prstGeom>
        </p:spPr>
        <p:txBody>
          <a:bodyPr vert="horz" lIns="123444" tIns="61722" rIns="123444" bIns="61722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7740970" y="8676714"/>
            <a:ext cx="2520315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92933-546C-4799-935F-7EE457BEC60F}" type="datetimeFigureOut">
              <a:rPr lang="ar-SA" smtClean="0"/>
              <a:t>21/10/41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690461" y="8676714"/>
            <a:ext cx="3420428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540068" y="8676714"/>
            <a:ext cx="2520315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011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34440" rtl="1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2915" indent="-462915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02983" indent="-385763" algn="r" defTabSz="1234440" rtl="1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4305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27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7749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471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1193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2915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37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166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8610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0332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3776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3.mp3"/><Relationship Id="rId7" Type="http://schemas.microsoft.com/office/2007/relationships/hdphoto" Target="../media/hdphoto4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1"/>
            <a:ext cx="10801350" cy="935060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122439" y="3672632"/>
            <a:ext cx="678422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Unit </a:t>
            </a:r>
            <a:r>
              <a:rPr 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4</a:t>
            </a:r>
            <a:endParaRPr lang="en-US" sz="72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DON" panose="02000500000000000000" pitchFamily="2" charset="0"/>
            </a:endParaRPr>
          </a:p>
          <a:p>
            <a:pPr algn="ctr"/>
            <a:r>
              <a:rPr 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Around </a:t>
            </a:r>
            <a:r>
              <a:rPr lang="en-US" sz="72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the World</a:t>
            </a:r>
            <a:endParaRPr lang="en-US" sz="7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DON" panose="02000500000000000000" pitchFamily="2" charset="0"/>
            </a:endParaRPr>
          </a:p>
          <a:p>
            <a:pPr algn="ctr"/>
            <a:r>
              <a:rPr 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part </a:t>
            </a:r>
            <a:r>
              <a:rPr 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1</a:t>
            </a:r>
            <a:endParaRPr lang="ar-SA" sz="7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8" r="48409" b="89099"/>
          <a:stretch/>
        </p:blipFill>
        <p:spPr bwMode="auto">
          <a:xfrm>
            <a:off x="504131" y="144241"/>
            <a:ext cx="4940931" cy="97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59"/>
          <a:stretch/>
        </p:blipFill>
        <p:spPr bwMode="auto">
          <a:xfrm>
            <a:off x="1296219" y="1148161"/>
            <a:ext cx="8640960" cy="385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432"/>
          <a:stretch/>
        </p:blipFill>
        <p:spPr bwMode="auto">
          <a:xfrm>
            <a:off x="1430957" y="5112792"/>
            <a:ext cx="8290198" cy="40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0-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0915" y="144241"/>
            <a:ext cx="676523" cy="676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200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0" y="355683"/>
            <a:ext cx="10408840" cy="900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20-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6700" y="172691"/>
            <a:ext cx="648072" cy="648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G Bk 1 F-SA_'16_2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0475" y="5976888"/>
            <a:ext cx="676523" cy="676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ستطيل 6"/>
          <p:cNvSpPr/>
          <p:nvPr/>
        </p:nvSpPr>
        <p:spPr>
          <a:xfrm>
            <a:off x="6984851" y="2736528"/>
            <a:ext cx="7008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Yes</a:t>
            </a:r>
          </a:p>
          <a:p>
            <a:pPr algn="l" rtl="0"/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No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984851" y="3384600"/>
            <a:ext cx="700833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Yes</a:t>
            </a:r>
          </a:p>
          <a:p>
            <a:pPr algn="l" rtl="0"/>
            <a:endParaRPr lang="en-US" sz="1800" b="1" dirty="0" smtClean="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No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1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507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6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7" y="75823"/>
            <a:ext cx="9865096" cy="957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5351070" y="474663"/>
            <a:ext cx="163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Jordanian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503470" y="906711"/>
            <a:ext cx="1316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France 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472683" y="1338759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Russia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503470" y="1770807"/>
            <a:ext cx="1545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American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503470" y="2130847"/>
            <a:ext cx="1233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Canada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394331" y="2562895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China 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503470" y="2922935"/>
            <a:ext cx="1200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English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503470" y="3312592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Greece 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503470" y="3744640"/>
            <a:ext cx="1784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Venezuela 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503470" y="4147071"/>
            <a:ext cx="1019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Egypt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512243" y="6048896"/>
            <a:ext cx="997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Saudi</a:t>
            </a:r>
            <a:endParaRPr lang="ar-SA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035134" y="6451327"/>
            <a:ext cx="1088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Omani</a:t>
            </a:r>
            <a:endParaRPr lang="ar-SA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907342" y="6883375"/>
            <a:ext cx="1301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England</a:t>
            </a:r>
            <a:endParaRPr lang="ar-SA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896619" y="7243415"/>
            <a:ext cx="1524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Australia</a:t>
            </a:r>
            <a:endParaRPr lang="ar-SA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4026708" y="7633072"/>
            <a:ext cx="1454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Brazilian</a:t>
            </a:r>
            <a:endParaRPr lang="ar-SA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3672483" y="8035503"/>
            <a:ext cx="1439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Egyptian</a:t>
            </a:r>
            <a:endParaRPr lang="ar-SA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4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27</Words>
  <Application>Microsoft Office PowerPoint</Application>
  <PresentationFormat>مخصص</PresentationFormat>
  <Paragraphs>24</Paragraphs>
  <Slides>4</Slides>
  <Notes>0</Notes>
  <HiddenSlides>0</HiddenSlides>
  <MMClips>3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33</cp:revision>
  <dcterms:created xsi:type="dcterms:W3CDTF">2020-06-10T16:15:16Z</dcterms:created>
  <dcterms:modified xsi:type="dcterms:W3CDTF">2020-06-11T22:58:50Z</dcterms:modified>
</cp:coreProperties>
</file>